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11490" r:id="rId2"/>
    <p:sldId id="11512" r:id="rId3"/>
    <p:sldId id="11516" r:id="rId4"/>
    <p:sldId id="11529" r:id="rId5"/>
    <p:sldId id="11521" r:id="rId6"/>
    <p:sldId id="11517" r:id="rId7"/>
    <p:sldId id="11518" r:id="rId8"/>
    <p:sldId id="11522" r:id="rId9"/>
    <p:sldId id="11528" r:id="rId10"/>
    <p:sldId id="1152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4F"/>
    <a:srgbClr val="F9CAB6"/>
    <a:srgbClr val="FAE2DA"/>
    <a:srgbClr val="F4BEAD"/>
    <a:srgbClr val="F7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1CB31-3133-4724-AE6F-6AADE270523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D8F4-8980-413A-8429-0C85BBC8B6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87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12" name="Picture 17" descr="0007019934686039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277" y="713551"/>
            <a:ext cx="166211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286000" y="3125586"/>
            <a:ext cx="69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PHP</a:t>
            </a:r>
            <a:r>
              <a:rPr lang="zh-CN" altLang="en-US" sz="3600" dirty="0" smtClean="0"/>
              <a:t>语言实现简单图书管理系统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8258" y="1853737"/>
            <a:ext cx="99906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wampserver</a:t>
            </a:r>
            <a:r>
              <a:rPr lang="zh-CN" altLang="en-US" dirty="0" smtClean="0"/>
              <a:t>教程：</a:t>
            </a:r>
            <a:r>
              <a:rPr lang="en-US" altLang="zh-CN" dirty="0"/>
              <a:t>https://</a:t>
            </a:r>
            <a:r>
              <a:rPr lang="en-US" altLang="zh-CN" dirty="0" smtClean="0"/>
              <a:t>blog.csdn.net/weixin_44253824/article/details/85240932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eclipse </a:t>
            </a:r>
            <a:r>
              <a:rPr lang="en-US" altLang="zh-CN" dirty="0"/>
              <a:t>for php</a:t>
            </a:r>
            <a:r>
              <a:rPr lang="zh-CN" altLang="en-US" dirty="0"/>
              <a:t>搭建</a:t>
            </a:r>
            <a:r>
              <a:rPr lang="en-US" altLang="zh-CN" dirty="0"/>
              <a:t>php</a:t>
            </a:r>
            <a:r>
              <a:rPr lang="zh-CN" altLang="en-US" dirty="0"/>
              <a:t>项目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https://blog.csdn.net/shuxnhs/article/details/81034218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解决安装</a:t>
            </a:r>
            <a:r>
              <a:rPr lang="en-US" altLang="zh-CN" dirty="0" err="1" smtClean="0"/>
              <a:t>wampserver</a:t>
            </a:r>
            <a:r>
              <a:rPr lang="zh-CN" altLang="en-US" dirty="0" smtClean="0"/>
              <a:t>后不能访问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的问题（重置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密码，是否换端口号视情况而定）：</a:t>
            </a:r>
          </a:p>
          <a:p>
            <a:r>
              <a:rPr lang="en-US" altLang="zh-CN" dirty="0" smtClean="0"/>
              <a:t>     https</a:t>
            </a:r>
            <a:r>
              <a:rPr lang="en-US" altLang="zh-CN" dirty="0"/>
              <a:t>://blog.csdn.net/long19901216/article/details/79278603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屏蔽页面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信息（设为</a:t>
            </a:r>
            <a:r>
              <a:rPr lang="en-US" altLang="zh-CN" dirty="0" smtClean="0"/>
              <a:t>off</a:t>
            </a:r>
            <a:r>
              <a:rPr lang="zh-CN" altLang="en-US" dirty="0" smtClean="0"/>
              <a:t>）：</a:t>
            </a:r>
            <a:r>
              <a:rPr lang="en-US" altLang="zh-CN" dirty="0"/>
              <a:t>https://</a:t>
            </a:r>
            <a:r>
              <a:rPr lang="en-US" altLang="zh-CN" dirty="0" smtClean="0"/>
              <a:t>blog.csdn.net/yygzs2012/article/details/62439221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软件安装包下载网盘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wampserver</a:t>
            </a:r>
            <a:r>
              <a:rPr lang="en-US" altLang="zh-CN" dirty="0" smtClean="0"/>
              <a:t>, eclipse for </a:t>
            </a:r>
            <a:r>
              <a:rPr lang="en-US" altLang="zh-CN" dirty="0" err="1" smtClean="0"/>
              <a:t>php</a:t>
            </a:r>
            <a:r>
              <a:rPr lang="en-US" altLang="zh-CN" smtClean="0"/>
              <a:t>, jdk1.8)</a:t>
            </a:r>
            <a:r>
              <a:rPr lang="zh-CN" altLang="en-US" dirty="0" smtClean="0"/>
              <a:t>：</a:t>
            </a:r>
            <a:r>
              <a:rPr lang="en-US" altLang="zh-CN" dirty="0"/>
              <a:t>https://pan.baidu.com/s/1KAMG_szuwUuL3fMIe2ttCQ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6044" y="1512916"/>
            <a:ext cx="481306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语言：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后台</a:t>
            </a:r>
            <a:r>
              <a:rPr lang="en-US" altLang="zh-CN" sz="2000" dirty="0" smtClean="0"/>
              <a:t>—</a:t>
            </a:r>
            <a:r>
              <a:rPr lang="en-US" altLang="zh-CN" sz="2000" dirty="0" err="1" smtClean="0"/>
              <a:t>php</a:t>
            </a:r>
            <a:endParaRPr lang="en-US" altLang="zh-CN" sz="2000" dirty="0"/>
          </a:p>
          <a:p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前端</a:t>
            </a:r>
            <a:r>
              <a:rPr lang="en-US" altLang="zh-CN" sz="2000" dirty="0" smtClean="0"/>
              <a:t>—html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工具：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wampserver3.1.9</a:t>
            </a:r>
          </a:p>
          <a:p>
            <a:r>
              <a:rPr lang="en-US" altLang="zh-CN" sz="2000" dirty="0" smtClean="0"/>
              <a:t>            eclipse for </a:t>
            </a:r>
            <a:r>
              <a:rPr lang="en-US" altLang="zh-CN" sz="2000" dirty="0" err="1" smtClean="0"/>
              <a:t>php</a:t>
            </a:r>
          </a:p>
          <a:p>
            <a:r>
              <a:rPr lang="zh-CN" altLang="en-US" sz="2000" dirty="0"/>
              <a:t>            </a:t>
            </a:r>
            <a:r>
              <a:rPr lang="en-US" altLang="zh-CN" sz="2000" dirty="0"/>
              <a:t>jdk1.8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71" y="1800518"/>
            <a:ext cx="2529051" cy="1456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7134" y="5918662"/>
            <a:ext cx="488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开发工具有多种，上述仅作为参考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4523" y="1086192"/>
            <a:ext cx="43641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项目简要描述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28" y="3080284"/>
            <a:ext cx="8359179" cy="23419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5228" y="2019993"/>
            <a:ext cx="638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phpMyAdmin</a:t>
            </a:r>
            <a:r>
              <a:rPr lang="zh-CN" altLang="en-US" dirty="0" smtClean="0"/>
              <a:t>中建立数据库以及对应的表格，插入部分数据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4523" y="1086192"/>
            <a:ext cx="43641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项目简要描述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32" y="1961485"/>
            <a:ext cx="8537526" cy="2549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9" y="1961485"/>
            <a:ext cx="3076190" cy="33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6" y="4924458"/>
            <a:ext cx="32004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94" y="961462"/>
            <a:ext cx="8120614" cy="54670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1" y="961462"/>
            <a:ext cx="2342857" cy="1171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9708" y="5544589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ooks.php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6044" y="1512916"/>
            <a:ext cx="4364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以更新为例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61" y="2401050"/>
            <a:ext cx="8047619" cy="14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32" y="4318683"/>
            <a:ext cx="5571185" cy="9266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12326" y="5877098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ooks.php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1268" y="6043353"/>
            <a:ext cx="217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editBooks.php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119403"/>
            <a:ext cx="6984070" cy="4773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80" y="2430145"/>
            <a:ext cx="3981450" cy="2152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22" y="4105278"/>
            <a:ext cx="9038095" cy="24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45" y="1482696"/>
            <a:ext cx="6267450" cy="1781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22956" y="3408218"/>
            <a:ext cx="217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updateBooks.php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20" y="1515745"/>
            <a:ext cx="3729990" cy="1133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9515" y="1848485"/>
            <a:ext cx="6347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S1. </a:t>
            </a:r>
            <a:r>
              <a:rPr lang="zh-CN" altLang="en-US"/>
              <a:t>将解压的项目放在</a:t>
            </a:r>
            <a:r>
              <a:rPr lang="en-US" altLang="zh-CN"/>
              <a:t>wampserver</a:t>
            </a:r>
            <a:r>
              <a:rPr lang="zh-CN" altLang="en-US"/>
              <a:t>的</a:t>
            </a:r>
            <a:r>
              <a:rPr lang="en-US" altLang="zh-CN"/>
              <a:t>www</a:t>
            </a:r>
            <a:r>
              <a:rPr lang="zh-CN" altLang="en-US"/>
              <a:t>目录下</a:t>
            </a:r>
          </a:p>
          <a:p>
            <a:endParaRPr lang="zh-CN" altLang="en-US"/>
          </a:p>
          <a:p>
            <a:r>
              <a:rPr lang="en-US" altLang="zh-CN"/>
              <a:t>S2. </a:t>
            </a:r>
            <a:r>
              <a:rPr lang="zh-CN" altLang="en-US"/>
              <a:t>启动</a:t>
            </a:r>
            <a:r>
              <a:rPr lang="en-US" altLang="zh-CN"/>
              <a:t>wampserver</a:t>
            </a:r>
            <a:r>
              <a:rPr lang="zh-CN" altLang="en-US"/>
              <a:t>，在浏览器输入路径进行访问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45" y="3601085"/>
            <a:ext cx="8382635" cy="3084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7095" y="1055370"/>
            <a:ext cx="4535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/>
              <a:t>运行提供的项目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Office PowerPoint</Application>
  <PresentationFormat>宽屏</PresentationFormat>
  <Paragraphs>42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字魂36号-正文宋楷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聪聪</cp:lastModifiedBy>
  <cp:revision>144</cp:revision>
  <dcterms:created xsi:type="dcterms:W3CDTF">2019-01-15T09:19:00Z</dcterms:created>
  <dcterms:modified xsi:type="dcterms:W3CDTF">2019-11-12T01:34:41Z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