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1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017E9-CAF3-4769-B546-422491CD15C4}">
          <p14:sldIdLst>
            <p14:sldId id="298"/>
            <p14:sldId id="302"/>
            <p14:sldId id="301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Business questions answered by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Abdulaziz ismaeil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C3EF-17B5-47D6-A318-409F7FD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Human Resources Schema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3E99DFE4-3E10-42B7-B6CC-94A835C33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047" y="2108200"/>
            <a:ext cx="5876231" cy="3760788"/>
          </a:xfrm>
        </p:spPr>
      </p:pic>
    </p:spTree>
    <p:extLst>
      <p:ext uri="{BB962C8B-B14F-4D97-AF65-F5344CB8AC3E}">
        <p14:creationId xmlns:p14="http://schemas.microsoft.com/office/powerpoint/2010/main" val="1509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D2B2-D780-4E6E-987B-B0D4F547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69C4-0645-4D9E-A0ED-7BF7D50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 we calculate the raise percentage the employees get based on what bracket their pay range belongs in?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job positions in the company are the closest to their maximum pay value?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employees have joined a specific year and what departments have hired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9094-943B-450B-A863-8A76ADAF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How do we calculate the amount of raise the employees get based on what bracket their pay range belongs in?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2F331D-BD48-4942-930A-03A1475A8D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5530" y="2047588"/>
            <a:ext cx="5761037" cy="66218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53AEE-8FB3-447C-9611-991F48DD8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32831" y="2151640"/>
            <a:ext cx="1981200" cy="6000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B35C2-D5F9-4F55-AC20-76A1399A6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0" y="3165996"/>
            <a:ext cx="6003114" cy="662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0B9BC8-6F62-4A76-9D1C-2F2B0CBFE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831" y="2979166"/>
            <a:ext cx="3477106" cy="757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863D55-B14F-4015-8133-A644D7D891F7}"/>
              </a:ext>
            </a:extLst>
          </p:cNvPr>
          <p:cNvSpPr txBox="1"/>
          <p:nvPr/>
        </p:nvSpPr>
        <p:spPr>
          <a:xfrm>
            <a:off x="7628467" y="3056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E88343E-4480-4B61-988D-0219B650D759}"/>
              </a:ext>
            </a:extLst>
          </p:cNvPr>
          <p:cNvSpPr/>
          <p:nvPr/>
        </p:nvSpPr>
        <p:spPr>
          <a:xfrm>
            <a:off x="6834973" y="3402939"/>
            <a:ext cx="319359" cy="9040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CEAF656-2B38-4993-A3E1-EDDCE55FF832}"/>
              </a:ext>
            </a:extLst>
          </p:cNvPr>
          <p:cNvSpPr/>
          <p:nvPr/>
        </p:nvSpPr>
        <p:spPr>
          <a:xfrm>
            <a:off x="6765019" y="2392230"/>
            <a:ext cx="319359" cy="9040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1DC742-F90B-4965-B149-E85F75B5C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30" y="4746335"/>
            <a:ext cx="2130003" cy="7946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32D43B-CB1C-4B4E-9D3B-FD19BC3FB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831" y="3828184"/>
            <a:ext cx="3754670" cy="3939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90D34C-A184-4F5C-A67F-0A8E41DA8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2831" y="5011874"/>
            <a:ext cx="1628775" cy="2952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3BC4E0-A26C-4DEC-B95B-195E9F352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1327" y="4684980"/>
            <a:ext cx="1228196" cy="9490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955396-D0A6-49D7-B6AC-F9C83A1267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2831" y="4529102"/>
            <a:ext cx="1657350" cy="323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74E616-BA98-4347-86AB-0C9F4F62F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2831" y="5516623"/>
            <a:ext cx="1771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9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F28-0F7D-4FE3-AC72-26724621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What job positions in the company are the closest to their maximum pay value?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6265AE-E50E-42C7-B7E9-631872F81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431" y="2370626"/>
            <a:ext cx="5022677" cy="32538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258C3-DB6D-48C7-8CD5-1FE1E9E6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82" y="2370626"/>
            <a:ext cx="5764916" cy="32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831-C518-43A5-A5D5-DE8A1EDC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dirty="0"/>
              <a:t>How many employees have joined a specific year and what departments have hired them?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4F98D4-3535-421E-ACA7-2C01F22B38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8817" y="2120899"/>
            <a:ext cx="5888522" cy="30791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0416E8-32A9-46A8-9D25-FE9BE605EC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1624" y="2375737"/>
            <a:ext cx="3162300" cy="5905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2AA02C-7A69-4F79-AC81-CA47896B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24" y="3079460"/>
            <a:ext cx="3181350" cy="1162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BD8486-4A9C-4D0E-A8A3-D4C1A133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624" y="4525328"/>
            <a:ext cx="3219450" cy="1190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0AEA03-5A2B-46A8-AF1C-9AA599815238}"/>
              </a:ext>
            </a:extLst>
          </p:cNvPr>
          <p:cNvSpPr txBox="1"/>
          <p:nvPr/>
        </p:nvSpPr>
        <p:spPr>
          <a:xfrm>
            <a:off x="6845251" y="2005409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022D7-5B6D-4E7B-9E12-04CB5D0EA693}"/>
              </a:ext>
            </a:extLst>
          </p:cNvPr>
          <p:cNvSpPr txBox="1"/>
          <p:nvPr/>
        </p:nvSpPr>
        <p:spPr>
          <a:xfrm>
            <a:off x="10207152" y="2517370"/>
            <a:ext cx="120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E07A2-15D3-43D6-8D10-FD216F48EC64}"/>
              </a:ext>
            </a:extLst>
          </p:cNvPr>
          <p:cNvSpPr txBox="1"/>
          <p:nvPr/>
        </p:nvSpPr>
        <p:spPr>
          <a:xfrm>
            <a:off x="10233891" y="3740727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1999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A3EC-FEF7-4C67-90A3-D40DFC1A8E82}"/>
              </a:ext>
            </a:extLst>
          </p:cNvPr>
          <p:cNvSpPr txBox="1"/>
          <p:nvPr/>
        </p:nvSpPr>
        <p:spPr>
          <a:xfrm>
            <a:off x="10267874" y="5015406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1998</a:t>
            </a:r>
          </a:p>
        </p:txBody>
      </p:sp>
    </p:spTree>
    <p:extLst>
      <p:ext uri="{BB962C8B-B14F-4D97-AF65-F5344CB8AC3E}">
        <p14:creationId xmlns:p14="http://schemas.microsoft.com/office/powerpoint/2010/main" val="1308255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{08E5BF37-E7A2-4E5D-9384-66CC085F3A11}tf22712842_win32</Template>
  <TotalTime>288</TotalTime>
  <Words>125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Business questions answered by SQL</vt:lpstr>
      <vt:lpstr>Human Resources Schema </vt:lpstr>
      <vt:lpstr>Business Questions </vt:lpstr>
      <vt:lpstr>How do we calculate the amount of raise the employees get based on what bracket their pay range belongs in? </vt:lpstr>
      <vt:lpstr>What job positions in the company are the closest to their maximum pay value? </vt:lpstr>
      <vt:lpstr>How many employees have joined a specific year and what departments have hired them?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questions answered by SQL</dc:title>
  <dc:creator>Abdulaziz Ismaeil</dc:creator>
  <cp:lastModifiedBy>Abdulaziz Ismaeil</cp:lastModifiedBy>
  <cp:revision>2</cp:revision>
  <dcterms:created xsi:type="dcterms:W3CDTF">2022-04-15T21:38:24Z</dcterms:created>
  <dcterms:modified xsi:type="dcterms:W3CDTF">2022-04-16T02:30:47Z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