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0B03-D9A4-45B6-9077-4E1CD82AEB9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C3AA-87FA-4822-A75C-85A8892D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1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3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9A16-63F7-41E3-F2D5-CC8F4F73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0D527-9086-791D-D49F-DD2E6D804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E7B1-FBD7-F96F-3589-31E58D90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6E097-E504-7842-D30D-AB4E6D42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6BDD-BBA6-CE96-2483-3933710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3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2CB-C192-5F35-9FEB-1B850F03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41F54-06BE-9B06-BFCA-A01A4369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256A-515C-0965-A6FB-6F677B3D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435D-1803-2210-AD38-485CC32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1958-40BC-3A15-E27E-E8BD0C4E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0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7C661-ACC3-C101-DE88-7D1E82C1A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A10BC-C0B8-E0F4-DC4E-FC4BB919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BF76-48D9-33B0-ABE8-7D1A71A9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D066-83ED-F683-FCB3-DC3EF187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0A3D-9B3D-5D48-B409-D21B6CA9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3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">
            <a:extLst>
              <a:ext uri="{FF2B5EF4-FFF2-40B4-BE49-F238E27FC236}">
                <a16:creationId xmlns:a16="http://schemas.microsoft.com/office/drawing/2014/main" id="{E20FE986-5AF7-49D6-AC38-E4A3E23D8E05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94184" y="647700"/>
            <a:ext cx="648000" cy="648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9"/>
          </a:p>
        </p:txBody>
      </p:sp>
      <p:sp>
        <p:nvSpPr>
          <p:cNvPr id="15" name="Title Placeholder 4">
            <a:extLst>
              <a:ext uri="{FF2B5EF4-FFF2-40B4-BE49-F238E27FC236}">
                <a16:creationId xmlns:a16="http://schemas.microsoft.com/office/drawing/2014/main" id="{BD8A2746-F1B1-443F-A86A-78FC87F1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97" y="610889"/>
            <a:ext cx="10277824" cy="719976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3550A8AF-C5BA-44B9-8765-5F63AB9733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49818" y="6203951"/>
            <a:ext cx="10887909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6B1A24E3-1003-4978-AF0B-6AA3A047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9082" y="6203951"/>
            <a:ext cx="653103" cy="327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867"/>
              </a:lnSpc>
              <a:defRPr sz="867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654274" y="6203952"/>
            <a:ext cx="2397817" cy="328083"/>
          </a:xfrm>
          <a:prstGeom prst="rect">
            <a:avLst/>
          </a:prstGeom>
        </p:spPr>
        <p:txBody>
          <a:bodyPr wrap="square" lIns="0" tIns="81388" rIns="0" bIns="0">
            <a:noAutofit/>
          </a:bodyPr>
          <a:lstStyle/>
          <a:p>
            <a:pPr marL="0" indent="0">
              <a:lnSpc>
                <a:spcPts val="1067"/>
              </a:lnSpc>
              <a:defRPr/>
            </a:pPr>
            <a:r>
              <a:rPr lang="en-US" sz="933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1067"/>
              </a:lnSpc>
              <a:defRPr/>
            </a:pPr>
            <a:r>
              <a:rPr lang="en-US" sz="933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3274840" y="6203952"/>
            <a:ext cx="3047301" cy="328083"/>
          </a:xfrm>
          <a:prstGeom prst="rect">
            <a:avLst/>
          </a:prstGeom>
        </p:spPr>
        <p:txBody>
          <a:bodyPr wrap="square" lIns="0" tIns="81388" rIns="0" bIns="0">
            <a:noAutofit/>
          </a:bodyPr>
          <a:lstStyle/>
          <a:p>
            <a:pPr>
              <a:lnSpc>
                <a:spcPts val="867"/>
              </a:lnSpc>
              <a:defRPr/>
            </a:pPr>
            <a:r>
              <a:rPr lang="en-US" sz="933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933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933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933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933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4390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7718-F3F7-5708-94E4-FD2C107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FA14-1B9E-F613-F0EE-91C28250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53E6-8617-7062-C0F0-8DF85A49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17FF-9C1B-6B01-1AB5-9A64829B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A1F8-386F-187F-ADB9-56FDBF94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7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E7D8-490C-0296-D638-52F10658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E5C0-7960-DB12-8051-DADB3A0F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72C0-C34C-0B98-5E46-1D9A386B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D9B1-BFA2-B557-F90B-3CD76B3D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4AEFE-0491-B97A-5598-A8F2A27C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45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CA77-C710-4418-ED18-71EA68D3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D6F2-EEC7-3602-6640-1E6F56C26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C1528-8651-8118-7258-613D2BBB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A3AC7-A7A8-F44B-084E-C6AE35F7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C79A-9FD4-991D-93DE-1D76BACF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8661-27DF-98E0-50B7-F137FC70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8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4AD1-9A3E-C4EA-2386-9E5D9914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FA81-2434-E827-67DD-4ABEA939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18990-9C91-9F69-804E-E85421E52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C3B1-38BF-1F08-E9BC-4E144EC74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49B5F-89BF-BF89-0B1E-A307E387E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F9338-4BA1-B547-822B-CF2010BC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402F8-3C84-31ED-14DD-1ED08EC8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A9424-7A44-8F94-68FE-D965AAD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04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299A-6C14-089D-90BF-10F93D34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F8EF0-3254-1B57-3CD0-F77E8ADC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AE23E-3C5B-30A7-5908-722809B8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546B5-4BEB-AE47-20DA-6172F51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93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FF753-0A42-2E37-130D-D81F710F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3AE41-FAE9-30EC-8762-091B0B8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E5BEA-8925-38F2-3CCF-8C28668E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7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FBBA-524A-6015-D71D-99BB6E04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E1F3-7E8C-8900-5843-AE80592E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39FCE-D288-A78C-8B20-EFC6FFA7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AD83B-6001-54AD-96BF-20DDFC03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5F72-002D-7E15-6448-0F86E801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B742C-CC93-9D5C-59DD-396AF86F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41F-F9D3-D478-A232-F1B4E15E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08561-CC05-A7D3-E712-BCDCEAB90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B30F-EB19-71AC-013D-DA0650DF9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F9CF5-10A8-0BD2-A63A-B48B75F2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E3B7-EF03-71D7-0A13-6D45421B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E030-1D1B-B812-AFE8-5A8D13AE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3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F749-8AE2-F23D-7ADC-0A7E1328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733C-5F18-E113-8DA2-2828A356F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34C7-7CD0-510D-1003-F33FA954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65CF-29FD-4074-8A73-81AFC9B78BF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7B47-EB03-C9A3-B333-C314E12C4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6BF9-5378-2082-F687-2957A83B8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632A-C56F-48BC-B69E-79939FB7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Colour palette in RGB – predefined</a:t>
            </a:r>
            <a:br>
              <a:rPr lang="en-GB" dirty="0"/>
            </a:b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" name="TwoC_TitleL"/>
          <p:cNvSpPr txBox="1">
            <a:spLocks noChangeArrowheads="1"/>
          </p:cNvSpPr>
          <p:nvPr/>
        </p:nvSpPr>
        <p:spPr bwMode="auto">
          <a:xfrm>
            <a:off x="654857" y="4157332"/>
            <a:ext cx="10882648" cy="287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GB" sz="1867">
                <a:ea typeface="Deutsche Bank Text" panose="020B0503020202030204" pitchFamily="34" charset="0"/>
                <a:cs typeface="Arial" panose="020B0604020202020204" pitchFamily="34" charset="0"/>
              </a:rPr>
              <a:t>Complementary screenshow colours – 2</a:t>
            </a:r>
            <a:r>
              <a:rPr lang="en-GB" sz="1867" baseline="30000">
                <a:ea typeface="Deutsche Bank Text" panose="020B0503020202030204" pitchFamily="34" charset="0"/>
                <a:cs typeface="Arial" panose="020B0604020202020204" pitchFamily="34" charset="0"/>
              </a:rPr>
              <a:t>nd</a:t>
            </a:r>
            <a:r>
              <a:rPr lang="en-GB" sz="1867">
                <a:ea typeface="Deutsche Bank Text" panose="020B0503020202030204" pitchFamily="34" charset="0"/>
                <a:cs typeface="Arial" panose="020B0604020202020204" pitchFamily="34" charset="0"/>
              </a:rPr>
              <a:t> level</a:t>
            </a:r>
          </a:p>
        </p:txBody>
      </p:sp>
      <p:grpSp>
        <p:nvGrpSpPr>
          <p:cNvPr id="42" name="Gruppieren 41"/>
          <p:cNvGrpSpPr/>
          <p:nvPr/>
        </p:nvGrpSpPr>
        <p:grpSpPr>
          <a:xfrm>
            <a:off x="647181" y="2134796"/>
            <a:ext cx="10885203" cy="1020497"/>
            <a:chOff x="235193" y="1286340"/>
            <a:chExt cx="6374923" cy="713176"/>
          </a:xfrm>
        </p:grpSpPr>
        <p:sp>
          <p:nvSpPr>
            <p:cNvPr id="77" name="Rectangle 13"/>
            <p:cNvSpPr>
              <a:spLocks noChangeArrowheads="1"/>
            </p:cNvSpPr>
            <p:nvPr/>
          </p:nvSpPr>
          <p:spPr bwMode="ltGray">
            <a:xfrm>
              <a:off x="3060873" y="1286340"/>
              <a:ext cx="711963" cy="713176"/>
            </a:xfrm>
            <a:prstGeom prst="rect">
              <a:avLst/>
            </a:prstGeom>
            <a:solidFill>
              <a:srgbClr val="07792B"/>
            </a:solidFill>
            <a:ln w="12700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7</a:t>
              </a:r>
            </a:p>
            <a:p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121</a:t>
              </a:r>
            </a:p>
            <a:p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43</a:t>
              </a:r>
            </a:p>
          </p:txBody>
        </p:sp>
        <p:sp>
          <p:nvSpPr>
            <p:cNvPr id="78" name="Rectangle 9"/>
            <p:cNvSpPr>
              <a:spLocks noChangeArrowheads="1"/>
            </p:cNvSpPr>
            <p:nvPr/>
          </p:nvSpPr>
          <p:spPr bwMode="ltGray">
            <a:xfrm>
              <a:off x="235193" y="1286340"/>
              <a:ext cx="710768" cy="713176"/>
            </a:xfrm>
            <a:prstGeom prst="rect">
              <a:avLst/>
            </a:prstGeom>
            <a:solidFill>
              <a:srgbClr val="0C2340"/>
            </a:solidFill>
            <a:ln w="12700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r>
                <a:rPr lang="de-DE" sz="1200">
                  <a:solidFill>
                    <a:schemeClr val="bg1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12 </a:t>
              </a:r>
              <a:endParaRPr lang="de-DE" sz="1200">
                <a:solidFill>
                  <a:srgbClr val="FF0000"/>
                </a:solidFill>
                <a:ea typeface="Deutsche Bank Text" panose="020B0503020202030204" pitchFamily="34" charset="0"/>
                <a:cs typeface="Arial" panose="020B0604020202020204" pitchFamily="34" charset="0"/>
              </a:endParaRPr>
            </a:p>
            <a:p>
              <a:r>
                <a:rPr lang="de-DE" sz="1200">
                  <a:solidFill>
                    <a:schemeClr val="bg1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35</a:t>
              </a:r>
            </a:p>
            <a:p>
              <a:r>
                <a:rPr lang="de-DE" sz="1200">
                  <a:solidFill>
                    <a:schemeClr val="bg1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64</a:t>
              </a:r>
              <a:endParaRPr lang="en-US" sz="1200" dirty="0">
                <a:solidFill>
                  <a:schemeClr val="bg1"/>
                </a:solidFill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10"/>
            <p:cNvSpPr>
              <a:spLocks noChangeArrowheads="1"/>
            </p:cNvSpPr>
            <p:nvPr/>
          </p:nvSpPr>
          <p:spPr bwMode="ltGray">
            <a:xfrm>
              <a:off x="945961" y="1286340"/>
              <a:ext cx="711963" cy="713176"/>
            </a:xfrm>
            <a:prstGeom prst="rect">
              <a:avLst/>
            </a:prstGeom>
            <a:solidFill>
              <a:srgbClr val="4AC9E3"/>
            </a:solidFill>
            <a:ln w="12700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74</a:t>
              </a:r>
            </a:p>
            <a:p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201</a:t>
              </a:r>
            </a:p>
            <a:p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227</a:t>
              </a:r>
            </a:p>
          </p:txBody>
        </p:sp>
        <p:sp>
          <p:nvSpPr>
            <p:cNvPr id="80" name="Rectangle 11"/>
            <p:cNvSpPr>
              <a:spLocks noChangeArrowheads="1"/>
            </p:cNvSpPr>
            <p:nvPr/>
          </p:nvSpPr>
          <p:spPr bwMode="ltGray">
            <a:xfrm>
              <a:off x="1657924" y="1286340"/>
              <a:ext cx="710768" cy="713176"/>
            </a:xfrm>
            <a:prstGeom prst="rect">
              <a:avLst/>
            </a:prstGeom>
            <a:solidFill>
              <a:srgbClr val="FFC845"/>
            </a:solidFill>
            <a:ln w="12700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255</a:t>
              </a: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200</a:t>
              </a: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69</a:t>
              </a:r>
            </a:p>
          </p:txBody>
        </p:sp>
        <p:sp>
          <p:nvSpPr>
            <p:cNvPr id="81" name="Rectangle 12"/>
            <p:cNvSpPr>
              <a:spLocks noChangeArrowheads="1"/>
            </p:cNvSpPr>
            <p:nvPr/>
          </p:nvSpPr>
          <p:spPr bwMode="ltGray">
            <a:xfrm>
              <a:off x="2359996" y="1286340"/>
              <a:ext cx="710768" cy="713176"/>
            </a:xfrm>
            <a:prstGeom prst="rect">
              <a:avLst/>
            </a:prstGeom>
            <a:solidFill>
              <a:srgbClr val="E4002B"/>
            </a:solidFill>
            <a:ln w="12700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228</a:t>
              </a:r>
            </a:p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0</a:t>
              </a:r>
            </a:p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43</a:t>
              </a: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ltGray">
            <a:xfrm>
              <a:off x="3772836" y="1286340"/>
              <a:ext cx="710768" cy="713176"/>
            </a:xfrm>
            <a:prstGeom prst="rect">
              <a:avLst/>
            </a:prstGeom>
            <a:solidFill>
              <a:srgbClr val="00A3E0"/>
            </a:solidFill>
            <a:ln w="12700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0</a:t>
              </a:r>
            </a:p>
            <a:p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163</a:t>
              </a:r>
            </a:p>
            <a:p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224</a:t>
              </a: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ltGray">
            <a:xfrm>
              <a:off x="5192598" y="1286340"/>
              <a:ext cx="711963" cy="713176"/>
            </a:xfrm>
            <a:prstGeom prst="rect">
              <a:avLst/>
            </a:prstGeom>
            <a:solidFill>
              <a:srgbClr val="8794A1"/>
            </a:solidFill>
            <a:ln w="12700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135</a:t>
              </a:r>
              <a:b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</a:b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148</a:t>
              </a:r>
              <a:b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</a:b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161</a:t>
              </a:r>
            </a:p>
          </p:txBody>
        </p:sp>
        <p:sp>
          <p:nvSpPr>
            <p:cNvPr id="84" name="Rectangle 16"/>
            <p:cNvSpPr>
              <a:spLocks noChangeArrowheads="1"/>
            </p:cNvSpPr>
            <p:nvPr/>
          </p:nvSpPr>
          <p:spPr bwMode="ltGray">
            <a:xfrm>
              <a:off x="5899348" y="1286340"/>
              <a:ext cx="710768" cy="713176"/>
            </a:xfrm>
            <a:prstGeom prst="rect">
              <a:avLst/>
            </a:prstGeom>
            <a:solidFill>
              <a:srgbClr val="0018A8"/>
            </a:solidFill>
            <a:ln w="12700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r>
                <a:rPr lang="en-US" sz="1200" dirty="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0</a:t>
              </a:r>
              <a:br>
                <a:rPr lang="en-US" sz="1200" dirty="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24</a:t>
              </a:r>
              <a:br>
                <a:rPr lang="en-US" sz="1200" dirty="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168</a:t>
              </a:r>
            </a:p>
          </p:txBody>
        </p:sp>
        <p:sp>
          <p:nvSpPr>
            <p:cNvPr id="85" name="Rectangle 15"/>
            <p:cNvSpPr>
              <a:spLocks noChangeArrowheads="1"/>
            </p:cNvSpPr>
            <p:nvPr/>
          </p:nvSpPr>
          <p:spPr bwMode="ltGray">
            <a:xfrm>
              <a:off x="4483604" y="1286340"/>
              <a:ext cx="710768" cy="713176"/>
            </a:xfrm>
            <a:prstGeom prst="rect">
              <a:avLst/>
            </a:prstGeom>
            <a:solidFill>
              <a:srgbClr val="A7D6CD"/>
            </a:solidFill>
            <a:ln w="12700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167</a:t>
              </a: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214</a:t>
              </a: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205</a:t>
              </a:r>
            </a:p>
          </p:txBody>
        </p:sp>
      </p:grpSp>
      <p:sp>
        <p:nvSpPr>
          <p:cNvPr id="44" name="Textfeld 43"/>
          <p:cNvSpPr txBox="1"/>
          <p:nvPr/>
        </p:nvSpPr>
        <p:spPr bwMode="ltGray">
          <a:xfrm>
            <a:off x="647181" y="3197422"/>
            <a:ext cx="493725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Dark blue </a:t>
            </a:r>
            <a:endParaRPr lang="de-DE" sz="933">
              <a:solidFill>
                <a:srgbClr val="FF0000"/>
              </a:solidFill>
            </a:endParaRP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#0c2340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 bwMode="ltGray">
          <a:xfrm>
            <a:off x="1867913" y="3197422"/>
            <a:ext cx="445635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Pale blue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#4ac9e3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 bwMode="ltGray">
          <a:xfrm>
            <a:off x="3087593" y="3197422"/>
            <a:ext cx="367088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Yellow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#ffc845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feld 46"/>
          <p:cNvSpPr txBox="1"/>
          <p:nvPr/>
        </p:nvSpPr>
        <p:spPr bwMode="ltGray">
          <a:xfrm>
            <a:off x="4285992" y="3197422"/>
            <a:ext cx="424796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Red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#e4002b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47"/>
          <p:cNvSpPr txBox="1"/>
          <p:nvPr/>
        </p:nvSpPr>
        <p:spPr bwMode="ltGray">
          <a:xfrm>
            <a:off x="5504599" y="3197422"/>
            <a:ext cx="533800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Dark green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#07792b</a:t>
            </a:r>
          </a:p>
        </p:txBody>
      </p:sp>
      <p:sp>
        <p:nvSpPr>
          <p:cNvPr id="50" name="Textfeld 49"/>
          <p:cNvSpPr txBox="1"/>
          <p:nvPr/>
        </p:nvSpPr>
        <p:spPr bwMode="ltGray">
          <a:xfrm>
            <a:off x="6694863" y="3197422"/>
            <a:ext cx="419987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Blue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#00a3e0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 bwMode="ltGray">
          <a:xfrm>
            <a:off x="7906712" y="3197422"/>
            <a:ext cx="415178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Petrol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#a7d6cd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feld 53"/>
          <p:cNvSpPr txBox="1"/>
          <p:nvPr/>
        </p:nvSpPr>
        <p:spPr bwMode="ltGray">
          <a:xfrm>
            <a:off x="9136385" y="3197422"/>
            <a:ext cx="421590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Grey 4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#8794a1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 bwMode="ltGray">
          <a:xfrm>
            <a:off x="10324919" y="3187195"/>
            <a:ext cx="1146148" cy="43069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Deutsche Bank Blue</a:t>
            </a:r>
          </a:p>
          <a:p>
            <a:pPr eaLnBrk="0" hangingPunct="0"/>
            <a:r>
              <a:rPr lang="de-DE" sz="933"/>
              <a:t>Logo and identifier only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#0018a8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650123" y="4546094"/>
            <a:ext cx="10896396" cy="1017871"/>
            <a:chOff x="277062" y="3040354"/>
            <a:chExt cx="6017330" cy="671165"/>
          </a:xfrm>
        </p:grpSpPr>
        <p:sp>
          <p:nvSpPr>
            <p:cNvPr id="68" name="Rectangle 9"/>
            <p:cNvSpPr>
              <a:spLocks noChangeArrowheads="1"/>
            </p:cNvSpPr>
            <p:nvPr/>
          </p:nvSpPr>
          <p:spPr bwMode="ltGray">
            <a:xfrm>
              <a:off x="277062" y="3040354"/>
              <a:ext cx="668899" cy="671165"/>
            </a:xfrm>
            <a:prstGeom prst="rect">
              <a:avLst/>
            </a:prstGeom>
            <a:solidFill>
              <a:srgbClr val="C9B7D1"/>
            </a:solidFill>
            <a:ln w="6350">
              <a:noFill/>
              <a:miter lim="800000"/>
              <a:headEnd/>
              <a:tailEnd/>
            </a:ln>
          </p:spPr>
          <p:txBody>
            <a:bodyPr lIns="91256" tIns="45629" rIns="91256" bIns="45629" anchor="ctr"/>
            <a:lstStyle/>
            <a:p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201</a:t>
              </a:r>
            </a:p>
            <a:p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183</a:t>
              </a:r>
            </a:p>
            <a:p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209</a:t>
              </a:r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ltGray">
            <a:xfrm>
              <a:off x="946686" y="3040354"/>
              <a:ext cx="670024" cy="671165"/>
            </a:xfrm>
            <a:prstGeom prst="rect">
              <a:avLst/>
            </a:prstGeom>
            <a:solidFill>
              <a:srgbClr val="B0DAF6"/>
            </a:solidFill>
            <a:ln w="12700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176</a:t>
              </a: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218</a:t>
              </a: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246</a:t>
              </a: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ltGray">
            <a:xfrm>
              <a:off x="1616710" y="3040354"/>
              <a:ext cx="668900" cy="671165"/>
            </a:xfrm>
            <a:prstGeom prst="rect">
              <a:avLst/>
            </a:prstGeom>
            <a:solidFill>
              <a:srgbClr val="F29E97"/>
            </a:solidFill>
            <a:ln w="12700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242</a:t>
              </a: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158</a:t>
              </a: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151</a:t>
              </a:r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ltGray">
            <a:xfrm>
              <a:off x="2285611" y="3040354"/>
              <a:ext cx="670024" cy="671165"/>
            </a:xfrm>
            <a:prstGeom prst="rect">
              <a:avLst/>
            </a:prstGeom>
            <a:solidFill>
              <a:srgbClr val="E57200"/>
            </a:solidFill>
            <a:ln w="12700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229</a:t>
              </a:r>
              <a:endParaRPr lang="en-US" sz="1200" dirty="0">
                <a:ea typeface="Deutsche Bank Text" panose="020B0503020202030204" pitchFamily="34" charset="0"/>
                <a:cs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114</a:t>
              </a:r>
              <a:endParaRPr lang="en-US" sz="1200" dirty="0">
                <a:ea typeface="Deutsche Bank Text" panose="020B0503020202030204" pitchFamily="34" charset="0"/>
                <a:cs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0</a:t>
              </a:r>
              <a:endParaRPr lang="en-US" sz="1200" dirty="0"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13"/>
            <p:cNvSpPr>
              <a:spLocks noChangeArrowheads="1"/>
            </p:cNvSpPr>
            <p:nvPr/>
          </p:nvSpPr>
          <p:spPr bwMode="ltGray">
            <a:xfrm>
              <a:off x="2955636" y="3040354"/>
              <a:ext cx="668899" cy="671165"/>
            </a:xfrm>
            <a:prstGeom prst="rect">
              <a:avLst/>
            </a:prstGeom>
            <a:solidFill>
              <a:srgbClr val="CEDC00"/>
            </a:solidFill>
            <a:ln w="12700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206</a:t>
              </a:r>
            </a:p>
            <a:p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220</a:t>
              </a:r>
            </a:p>
            <a:p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ltGray">
            <a:xfrm>
              <a:off x="3623080" y="3040354"/>
              <a:ext cx="670024" cy="671165"/>
            </a:xfrm>
            <a:prstGeom prst="rect">
              <a:avLst/>
            </a:prstGeom>
            <a:solidFill>
              <a:srgbClr val="57646C"/>
            </a:solidFill>
            <a:ln w="28575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87</a:t>
              </a:r>
            </a:p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100</a:t>
              </a:r>
            </a:p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108</a:t>
              </a:r>
            </a:p>
          </p:txBody>
        </p:sp>
        <p:sp>
          <p:nvSpPr>
            <p:cNvPr id="74" name="Rectangle 15"/>
            <p:cNvSpPr>
              <a:spLocks noChangeArrowheads="1"/>
            </p:cNvSpPr>
            <p:nvPr/>
          </p:nvSpPr>
          <p:spPr bwMode="ltGray">
            <a:xfrm>
              <a:off x="4291647" y="3040354"/>
              <a:ext cx="668900" cy="671165"/>
            </a:xfrm>
            <a:prstGeom prst="rect">
              <a:avLst/>
            </a:prstGeom>
            <a:solidFill>
              <a:srgbClr val="671E75"/>
            </a:solidFill>
            <a:ln w="28575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103</a:t>
              </a:r>
            </a:p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30</a:t>
              </a:r>
            </a:p>
            <a:p>
              <a:pPr>
                <a:defRPr/>
              </a:pPr>
              <a:r>
                <a:rPr lang="en-US" sz="1200">
                  <a:solidFill>
                    <a:srgbClr val="FFFFFF"/>
                  </a:solidFill>
                  <a:ea typeface="Deutsche Bank Text" panose="020B0503020202030204" pitchFamily="34" charset="0"/>
                  <a:cs typeface="Arial" panose="020B0604020202020204" pitchFamily="34" charset="0"/>
                </a:rPr>
                <a:t>117</a:t>
              </a: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ltGray">
            <a:xfrm>
              <a:off x="5625493" y="3040354"/>
              <a:ext cx="668899" cy="671165"/>
            </a:xfrm>
            <a:prstGeom prst="rect">
              <a:avLst/>
            </a:prstGeom>
            <a:solidFill>
              <a:srgbClr val="A4BCC2"/>
            </a:solidFill>
            <a:ln w="28575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164</a:t>
              </a:r>
              <a:b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</a:b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188</a:t>
              </a:r>
              <a:b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</a:br>
              <a:r>
                <a:rPr lang="en-US" sz="1200">
                  <a:ea typeface="Deutsche Bank Text" panose="020B0503020202030204" pitchFamily="34" charset="0"/>
                  <a:cs typeface="Arial" panose="020B0604020202020204" pitchFamily="34" charset="0"/>
                </a:rPr>
                <a:t>194</a:t>
              </a:r>
            </a:p>
          </p:txBody>
        </p:sp>
        <p:sp>
          <p:nvSpPr>
            <p:cNvPr id="76" name="Rectangle 15"/>
            <p:cNvSpPr>
              <a:spLocks noChangeArrowheads="1"/>
            </p:cNvSpPr>
            <p:nvPr/>
          </p:nvSpPr>
          <p:spPr bwMode="ltGray">
            <a:xfrm>
              <a:off x="4960112" y="3040354"/>
              <a:ext cx="670024" cy="671165"/>
            </a:xfrm>
            <a:prstGeom prst="rect">
              <a:avLst/>
            </a:prstGeom>
            <a:solidFill>
              <a:srgbClr val="D7DEE2"/>
            </a:solidFill>
            <a:ln w="12700" algn="ctr">
              <a:noFill/>
              <a:round/>
              <a:headEnd/>
              <a:tailEnd/>
            </a:ln>
          </p:spPr>
          <p:txBody>
            <a:bodyPr wrap="none" lIns="48832" tIns="48832" rIns="48832" bIns="48832" anchor="ctr"/>
            <a:lstStyle/>
            <a:p>
              <a:pPr>
                <a:defRPr/>
              </a:pPr>
              <a:r>
                <a:rPr lang="de-DE" sz="1200"/>
                <a:t>215</a:t>
              </a:r>
            </a:p>
            <a:p>
              <a:pPr>
                <a:defRPr/>
              </a:pPr>
              <a:r>
                <a:rPr lang="de-DE" sz="1200"/>
                <a:t>222</a:t>
              </a:r>
            </a:p>
            <a:p>
              <a:pPr>
                <a:defRPr/>
              </a:pPr>
              <a:r>
                <a:rPr lang="de-DE" sz="1200"/>
                <a:t>226</a:t>
              </a:r>
              <a:endParaRPr lang="en-US" sz="1200"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Textfeld 55"/>
          <p:cNvSpPr txBox="1"/>
          <p:nvPr/>
        </p:nvSpPr>
        <p:spPr bwMode="ltGray">
          <a:xfrm>
            <a:off x="650123" y="5612388"/>
            <a:ext cx="504946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Pale violet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#c9b7d1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feld 56"/>
          <p:cNvSpPr txBox="1"/>
          <p:nvPr/>
        </p:nvSpPr>
        <p:spPr bwMode="ltGray">
          <a:xfrm>
            <a:off x="1858054" y="5612388"/>
            <a:ext cx="620363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Bright blue 2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#99dcf3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 bwMode="ltGray">
          <a:xfrm>
            <a:off x="3079382" y="5612388"/>
            <a:ext cx="399148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Skeen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#f29e97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 bwMode="ltGray">
          <a:xfrm>
            <a:off x="5494875" y="5612388"/>
            <a:ext cx="512961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Pale green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#cedc00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 bwMode="ltGray">
          <a:xfrm>
            <a:off x="4287276" y="5612388"/>
            <a:ext cx="423193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Orange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#e57200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 bwMode="ltGray">
          <a:xfrm>
            <a:off x="6717773" y="5612388"/>
            <a:ext cx="415178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Grey 1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#57646c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 bwMode="ltGray">
          <a:xfrm>
            <a:off x="7913520" y="5612388"/>
            <a:ext cx="423193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Violet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#671e75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feld 65"/>
          <p:cNvSpPr txBox="1"/>
          <p:nvPr/>
        </p:nvSpPr>
        <p:spPr bwMode="ltGray">
          <a:xfrm>
            <a:off x="9136386" y="5612388"/>
            <a:ext cx="604333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Neutral grey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#d7dee2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feld 66"/>
          <p:cNvSpPr txBox="1"/>
          <p:nvPr/>
        </p:nvSpPr>
        <p:spPr bwMode="ltGray">
          <a:xfrm>
            <a:off x="10338609" y="5612388"/>
            <a:ext cx="591509" cy="28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eaLnBrk="0" hangingPunct="0"/>
            <a:r>
              <a:rPr lang="de-DE" sz="933"/>
              <a:t>Tower Grey </a:t>
            </a:r>
          </a:p>
          <a:p>
            <a:pPr eaLnBrk="0" hangingPunct="0"/>
            <a:r>
              <a:rPr lang="de-DE" sz="933">
                <a:solidFill>
                  <a:schemeClr val="tx1">
                    <a:lumMod val="50000"/>
                    <a:lumOff val="50000"/>
                  </a:schemeClr>
                </a:solidFill>
              </a:rPr>
              <a:t>#a4bcc2</a:t>
            </a:r>
            <a:endParaRPr lang="de-DE" sz="933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woC_TitleL"/>
          <p:cNvSpPr txBox="1">
            <a:spLocks noChangeArrowheads="1"/>
          </p:cNvSpPr>
          <p:nvPr/>
        </p:nvSpPr>
        <p:spPr bwMode="auto">
          <a:xfrm>
            <a:off x="659203" y="1746482"/>
            <a:ext cx="10869461" cy="287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GB" sz="1867" dirty="0">
                <a:ea typeface="Deutsche Bank Text" panose="020B0503020202030204" pitchFamily="34" charset="0"/>
                <a:cs typeface="Arial" panose="020B0604020202020204" pitchFamily="34" charset="0"/>
              </a:rPr>
              <a:t>Standard </a:t>
            </a:r>
            <a:r>
              <a:rPr lang="en-GB" sz="1867" dirty="0" err="1">
                <a:ea typeface="Deutsche Bank Text" panose="020B0503020202030204" pitchFamily="34" charset="0"/>
                <a:cs typeface="Arial" panose="020B0604020202020204" pitchFamily="34" charset="0"/>
              </a:rPr>
              <a:t>screenshow</a:t>
            </a:r>
            <a:r>
              <a:rPr lang="en-GB" sz="1867" dirty="0">
                <a:ea typeface="Deutsche Bank Text" panose="020B0503020202030204" pitchFamily="34" charset="0"/>
                <a:cs typeface="Arial" panose="020B0604020202020204" pitchFamily="34" charset="0"/>
              </a:rPr>
              <a:t> colours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B38A8E7-1F1A-47EE-ACBE-7DBC1BEE246A}"/>
              </a:ext>
            </a:extLst>
          </p:cNvPr>
          <p:cNvSpPr/>
          <p:nvPr/>
        </p:nvSpPr>
        <p:spPr bwMode="auto">
          <a:xfrm>
            <a:off x="3407344" y="93"/>
            <a:ext cx="1942661" cy="300892"/>
          </a:xfrm>
          <a:prstGeom prst="rect">
            <a:avLst/>
          </a:prstGeom>
          <a:solidFill>
            <a:srgbClr val="E57200"/>
          </a:solidFill>
          <a:ln w="6350">
            <a:noFill/>
            <a:miter lim="800000"/>
            <a:headEnd/>
            <a:tailEnd/>
          </a:ln>
        </p:spPr>
        <p:txBody>
          <a:bodyPr lIns="91256" tIns="45629" rIns="91256" bIns="45629" rtlCol="0" anchor="ctr">
            <a:noAutofit/>
          </a:bodyPr>
          <a:lstStyle/>
          <a:p>
            <a:pPr defTabSz="871488" eaLnBrk="0" hangingPunct="0">
              <a:tabLst>
                <a:tab pos="1137096" algn="l"/>
              </a:tabLst>
            </a:pPr>
            <a:r>
              <a:rPr lang="de-DE" sz="1267">
                <a:solidFill>
                  <a:srgbClr val="FFFFFF"/>
                </a:solidFill>
                <a:ea typeface="Deutsche Bank Text" panose="020B0503020202030204" pitchFamily="34" charset="0"/>
                <a:cs typeface="Arial" panose="020B0604020202020204" pitchFamily="34" charset="0"/>
              </a:rPr>
              <a:t>  </a:t>
            </a:r>
            <a:r>
              <a:rPr lang="de-DE" sz="1267">
                <a:solidFill>
                  <a:schemeClr val="bg1"/>
                </a:solidFill>
                <a:ea typeface="Deutsche Bank Text" panose="020B0503020202030204" pitchFamily="34" charset="0"/>
                <a:cs typeface="Arial" panose="020B0604020202020204" pitchFamily="34" charset="0"/>
              </a:rPr>
              <a:t>Guideline information</a:t>
            </a:r>
            <a:endParaRPr lang="de-DE" sz="1267" dirty="0" err="1">
              <a:solidFill>
                <a:schemeClr val="bg1"/>
              </a:solidFill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2644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13D9A6E22B62438FD22655B324C0AB" ma:contentTypeVersion="14" ma:contentTypeDescription="Create a new document." ma:contentTypeScope="" ma:versionID="78671e2cca05c8608f3672d965c0883d">
  <xsd:schema xmlns:xsd="http://www.w3.org/2001/XMLSchema" xmlns:xs="http://www.w3.org/2001/XMLSchema" xmlns:p="http://schemas.microsoft.com/office/2006/metadata/properties" xmlns:ns3="3cee7525-9b3e-4203-af0f-9092f2101570" xmlns:ns4="611c12ad-da25-4658-8c74-9258aa82a17a" targetNamespace="http://schemas.microsoft.com/office/2006/metadata/properties" ma:root="true" ma:fieldsID="e8dfc4ddc318b2b95e2d679ff219db32" ns3:_="" ns4:_="">
    <xsd:import namespace="3cee7525-9b3e-4203-af0f-9092f2101570"/>
    <xsd:import namespace="611c12ad-da25-4658-8c74-9258aa82a17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ee7525-9b3e-4203-af0f-9092f21015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c12ad-da25-4658-8c74-9258aa82a1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1c12ad-da25-4658-8c74-9258aa82a17a" xsi:nil="true"/>
  </documentManagement>
</p:properties>
</file>

<file path=customXml/itemProps1.xml><?xml version="1.0" encoding="utf-8"?>
<ds:datastoreItem xmlns:ds="http://schemas.openxmlformats.org/officeDocument/2006/customXml" ds:itemID="{C8C3FBC1-BDDA-4672-B9C7-239BAED8F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ee7525-9b3e-4203-af0f-9092f2101570"/>
    <ds:schemaRef ds:uri="611c12ad-da25-4658-8c74-9258aa82a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BB9D8F-A2AC-4462-88FB-3B5F79947C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7416AE-77D3-4E37-B04B-CC4F3D7FC7F9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611c12ad-da25-4658-8c74-9258aa82a17a"/>
    <ds:schemaRef ds:uri="http://schemas.microsoft.com/office/infopath/2007/PartnerControls"/>
    <ds:schemaRef ds:uri="3cee7525-9b3e-4203-af0f-9092f2101570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Widescreen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Colour palette in RGB – predefined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palette in RGB – predefined</dc:title>
  <dc:creator>Irina Barzykina</dc:creator>
  <cp:lastModifiedBy>Barzykina, Irina</cp:lastModifiedBy>
  <cp:revision>2</cp:revision>
  <dcterms:created xsi:type="dcterms:W3CDTF">2023-08-03T09:38:03Z</dcterms:created>
  <dcterms:modified xsi:type="dcterms:W3CDTF">2023-08-03T09:39:07Z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0x0101000D13D9A6E22B62438FD22655B324C0AB</vt:lpwstr>
  </property>
</Properties>
</file>