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1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hyperlink" Target="https://it-kariera.mon.bg/e-learning/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3ROFXgvXsM&amp;feature=sh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School Class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Developed by :</a:t>
            </a:r>
            <a:r>
              <a:rPr lang="bg-BG" dirty="0"/>
              <a:t>Ангел Младенов, Валентин Илиев, Георги Кръстенов, Павлин Минков</a:t>
            </a:r>
            <a:r>
              <a:rPr lang="en-US" dirty="0"/>
              <a:t>,</a:t>
            </a:r>
            <a:r>
              <a:rPr lang="bg-BG"/>
              <a:t> Костадин </a:t>
            </a:r>
            <a:r>
              <a:rPr lang="bg-BG" dirty="0"/>
              <a:t>Добрев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0602-31CC-473E-9646-76E0C815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B51F-F4A9-4CE6-802E-B3246EB6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3963144"/>
          </a:xfrm>
        </p:spPr>
        <p:txBody>
          <a:bodyPr/>
          <a:lstStyle/>
          <a:p>
            <a:pPr lvl="0"/>
            <a:r>
              <a:rPr lang="en-GB" u="sng" dirty="0">
                <a:hlinkClick r:id="rId2"/>
              </a:rPr>
              <a:t>https://it-kariera.mon.bg/e-learning/my/</a:t>
            </a:r>
            <a:endParaRPr lang="bg-BG" dirty="0"/>
          </a:p>
          <a:p>
            <a:pPr lvl="0"/>
            <a:r>
              <a:rPr lang="en-GB" u="sng" dirty="0">
                <a:hlinkClick r:id="rId3"/>
              </a:rPr>
              <a:t>https://docs.microsoft.com/en-us/dotnet/csharp/</a:t>
            </a:r>
            <a:endParaRPr lang="bg-BG" dirty="0"/>
          </a:p>
          <a:p>
            <a:pPr lvl="0"/>
            <a:r>
              <a:rPr lang="en-GB" u="sng" dirty="0">
                <a:hlinkClick r:id="rId4"/>
              </a:rPr>
              <a:t>https://www.youtube.com/watch?v=o3ROFXgvXsM&amp;feature=share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24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pPr marL="0" indent="0">
              <a:buNone/>
            </a:pPr>
            <a:r>
              <a:rPr lang="en-GB" dirty="0"/>
              <a:t>1</a:t>
            </a:r>
            <a:r>
              <a:rPr lang="en-US" dirty="0"/>
              <a:t>. </a:t>
            </a:r>
            <a:r>
              <a:rPr lang="bg-BG" dirty="0"/>
              <a:t>Въведение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bg-BG" dirty="0"/>
              <a:t>2</a:t>
            </a:r>
            <a:r>
              <a:rPr lang="en-US" dirty="0"/>
              <a:t>.</a:t>
            </a:r>
            <a:r>
              <a:rPr lang="bg-BG" dirty="0"/>
              <a:t> Реализация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3</a:t>
            </a:r>
            <a:r>
              <a:rPr lang="en-US" dirty="0"/>
              <a:t>.</a:t>
            </a:r>
            <a:r>
              <a:rPr lang="bg-BG" dirty="0"/>
              <a:t> Използвани техвологии</a:t>
            </a:r>
          </a:p>
          <a:p>
            <a:pPr marL="0" indent="0">
              <a:buNone/>
            </a:pPr>
            <a:r>
              <a:rPr lang="bg-BG" dirty="0"/>
              <a:t>4</a:t>
            </a:r>
            <a:r>
              <a:rPr lang="en-US" dirty="0"/>
              <a:t>. </a:t>
            </a:r>
            <a:r>
              <a:rPr lang="bg-BG" dirty="0"/>
              <a:t>Бъдещо развитие на проекта</a:t>
            </a:r>
          </a:p>
          <a:p>
            <a:pPr marL="0" indent="0">
              <a:buNone/>
            </a:pPr>
            <a:r>
              <a:rPr lang="bg-BG" dirty="0"/>
              <a:t>5</a:t>
            </a:r>
            <a:r>
              <a:rPr lang="en-US" dirty="0"/>
              <a:t>.</a:t>
            </a:r>
            <a:r>
              <a:rPr lang="bg-BG" dirty="0"/>
              <a:t> Източници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AE68-F4C0-47E7-84E4-91541A6D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DE81-6A58-42E7-A4E1-B57E2164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828800"/>
            <a:ext cx="9324528" cy="4267200"/>
          </a:xfrm>
        </p:spPr>
        <p:txBody>
          <a:bodyPr/>
          <a:lstStyle/>
          <a:p>
            <a:r>
              <a:rPr lang="bg-BG" sz="2800" dirty="0"/>
              <a:t>Цел</a:t>
            </a:r>
            <a:endParaRPr lang="en-US" sz="2800" dirty="0"/>
          </a:p>
          <a:p>
            <a:pPr marL="365760" lvl="1" indent="0">
              <a:buNone/>
            </a:pPr>
            <a:r>
              <a:rPr lang="bg-BG" sz="2000" dirty="0"/>
              <a:t>Проектът  </a:t>
            </a:r>
            <a:r>
              <a:rPr lang="en-US" sz="2000" dirty="0"/>
              <a:t>“</a:t>
            </a:r>
            <a:r>
              <a:rPr lang="bg-BG" sz="2000" dirty="0"/>
              <a:t>Софтуер за електронен бележник и дневник</a:t>
            </a:r>
            <a:r>
              <a:rPr lang="en-US" sz="2000" dirty="0"/>
              <a:t>” </a:t>
            </a:r>
            <a:r>
              <a:rPr lang="bg-BG" sz="2000" dirty="0"/>
              <a:t> се стреми да улеснява </a:t>
            </a:r>
            <a:r>
              <a:rPr lang="en-US" sz="2000" dirty="0"/>
              <a:t>   </a:t>
            </a:r>
            <a:r>
              <a:rPr lang="bg-BG" sz="2000" dirty="0"/>
              <a:t>стандартните методи за отбелязване на оценки в книжен вариант</a:t>
            </a:r>
          </a:p>
          <a:p>
            <a:r>
              <a:rPr lang="bg-BG" sz="2800" dirty="0"/>
              <a:t>Целева група</a:t>
            </a:r>
            <a:r>
              <a:rPr lang="en-US" sz="2800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bg-BG" sz="2000" dirty="0"/>
              <a:t>Училищни заведения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000" dirty="0"/>
              <a:t>  Онлайн курсове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49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E68-1501-44BC-B7C4-C4B76ED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5982-BA05-4697-9E34-2A4DEF31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400" dirty="0"/>
              <a:t>Проектът използва </a:t>
            </a:r>
            <a:r>
              <a:rPr lang="en-US" sz="2400" dirty="0"/>
              <a:t>MVC</a:t>
            </a:r>
            <a:r>
              <a:rPr lang="bg-BG" sz="2400" dirty="0"/>
              <a:t>-стуктура</a:t>
            </a:r>
            <a:r>
              <a:rPr lang="en-US" sz="2400" dirty="0"/>
              <a:t>(Models-Views-Controller) ,</a:t>
            </a:r>
            <a:r>
              <a:rPr lang="bg-BG" sz="2400" dirty="0"/>
              <a:t> за по-</a:t>
            </a:r>
            <a:r>
              <a:rPr lang="en-US" sz="2400" dirty="0"/>
              <a:t>        </a:t>
            </a:r>
            <a:r>
              <a:rPr lang="bg-BG" sz="2400" dirty="0"/>
              <a:t>лесно използване от потребителя</a:t>
            </a:r>
            <a:r>
              <a:rPr lang="en-US" sz="2400" dirty="0"/>
              <a:t>. </a:t>
            </a:r>
            <a:endParaRPr lang="en-US" sz="3600" dirty="0"/>
          </a:p>
          <a:p>
            <a:r>
              <a:rPr lang="bg-BG" sz="3600" dirty="0"/>
              <a:t>Интерфейс </a:t>
            </a:r>
            <a:endParaRPr lang="en-US" sz="3600" dirty="0"/>
          </a:p>
          <a:p>
            <a:r>
              <a:rPr lang="bg-BG" sz="3600" dirty="0"/>
              <a:t>Бизнес логика</a:t>
            </a:r>
          </a:p>
          <a:p>
            <a:r>
              <a:rPr lang="bg-BG" sz="3600" dirty="0"/>
              <a:t>База данни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68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DF11-B7BC-4CE8-ADF6-90631EF3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Интерфейс </a:t>
            </a:r>
            <a:br>
              <a:rPr lang="en-US" sz="3200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7F05-C5A1-4759-8315-88F74D12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88840"/>
            <a:ext cx="10585176" cy="410716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             Регистър форма                                                                     Ученическа форма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37BEF-1B38-47D0-984C-DD4B1C913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384" y="2924944"/>
            <a:ext cx="3636010" cy="294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CB205-83A4-4DDB-96C5-BAF03F1060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8853" y="2954002"/>
            <a:ext cx="573151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6DE7-DDB4-49F1-81E4-F2C3A2EB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Бизнес логика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4F8A4-F8B2-4914-8760-0994D4322A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4" y="1798700"/>
            <a:ext cx="4981014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BBC6D-A74F-4BA3-AD70-8107F0FECD08}"/>
              </a:ext>
            </a:extLst>
          </p:cNvPr>
          <p:cNvSpPr txBox="1"/>
          <p:nvPr/>
        </p:nvSpPr>
        <p:spPr>
          <a:xfrm>
            <a:off x="-600744" y="299695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5D356-2BCC-4250-B665-B7A00D278E33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4343400" cy="389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bg-BG" sz="2400" b="1" dirty="0"/>
              <a:t>Полета</a:t>
            </a:r>
          </a:p>
          <a:p>
            <a:pPr marL="285750" indent="-285750"/>
            <a:r>
              <a:rPr lang="bg-BG" sz="2400" b="1" dirty="0"/>
              <a:t>Свойсва</a:t>
            </a:r>
          </a:p>
          <a:p>
            <a:r>
              <a:rPr lang="bg-BG" sz="2400" b="1" dirty="0"/>
              <a:t> Методи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380C0-7A17-4DA4-B935-57091EA6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188640"/>
            <a:ext cx="213035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73B0-AEF2-4063-813E-3D9CD91E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1C6C3D-7378-47BD-8F0E-1999AE259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44824"/>
            <a:ext cx="86163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39C-5340-4CE0-A55B-DE4EB6A5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3577-6439-4A4E-894C-DC50CB3C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Development: </a:t>
            </a:r>
            <a:r>
              <a:rPr lang="en-US" dirty="0"/>
              <a:t>Visual Studio 2017 Community</a:t>
            </a:r>
            <a:endParaRPr lang="bg-BG" dirty="0"/>
          </a:p>
          <a:p>
            <a:pPr lvl="0"/>
            <a:r>
              <a:rPr lang="en-US" dirty="0" err="1"/>
              <a:t>MSTest.TestAdapter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 err="1"/>
              <a:t>TestFramework</a:t>
            </a:r>
            <a:r>
              <a:rPr lang="en-US" dirty="0"/>
              <a:t>  1.21</a:t>
            </a:r>
            <a:endParaRPr lang="bg-BG" dirty="0"/>
          </a:p>
          <a:p>
            <a:pPr lvl="0"/>
            <a:r>
              <a:rPr lang="bg-BG" dirty="0"/>
              <a:t>Database Management: </a:t>
            </a:r>
            <a:r>
              <a:rPr lang="en-US" dirty="0"/>
              <a:t>SQL Server Management Studio (SSMS)</a:t>
            </a:r>
            <a:endParaRPr lang="bg-BG" dirty="0"/>
          </a:p>
          <a:p>
            <a:pPr lvl="0"/>
            <a:r>
              <a:rPr lang="bg-BG" dirty="0"/>
              <a:t> Database: </a:t>
            </a:r>
            <a:r>
              <a:rPr lang="en-US" dirty="0"/>
              <a:t>SQL Server</a:t>
            </a:r>
            <a:endParaRPr lang="bg-BG" dirty="0"/>
          </a:p>
          <a:p>
            <a:pPr lvl="0"/>
            <a:r>
              <a:rPr lang="bg-BG" dirty="0"/>
              <a:t> Server: </a:t>
            </a:r>
            <a:r>
              <a:rPr lang="en-US" dirty="0"/>
              <a:t>localhost </a:t>
            </a:r>
            <a:endParaRPr lang="bg-BG" dirty="0"/>
          </a:p>
          <a:p>
            <a:pPr lvl="0"/>
            <a:r>
              <a:rPr lang="en-US" dirty="0"/>
              <a:t> </a:t>
            </a:r>
            <a:r>
              <a:rPr lang="bg-BG" dirty="0"/>
              <a:t>Discussion: Google groupss</a:t>
            </a:r>
            <a:r>
              <a:rPr lang="en-US" dirty="0"/>
              <a:t>/Skype/Messenger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4273-832F-408A-B426-AAE82DBF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Бъдещо развитие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5054-4A27-4673-B06F-B0B6E86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3963144"/>
          </a:xfrm>
        </p:spPr>
        <p:txBody>
          <a:bodyPr>
            <a:normAutofit/>
          </a:bodyPr>
          <a:lstStyle/>
          <a:p>
            <a:pPr lvl="0"/>
            <a:r>
              <a:rPr lang="bg-BG" sz="2800" dirty="0"/>
              <a:t>Да може да се добавя забележка на ученика</a:t>
            </a:r>
          </a:p>
          <a:p>
            <a:pPr lvl="0"/>
            <a:r>
              <a:rPr lang="bg-BG" sz="2800" dirty="0"/>
              <a:t>Добавяне на извънкласни дейности</a:t>
            </a:r>
          </a:p>
          <a:p>
            <a:r>
              <a:rPr lang="bg-BG" sz="2800" dirty="0"/>
              <a:t>Достъп от родители</a:t>
            </a:r>
          </a:p>
        </p:txBody>
      </p:sp>
    </p:spTree>
    <p:extLst>
      <p:ext uri="{BB962C8B-B14F-4D97-AF65-F5344CB8AC3E}">
        <p14:creationId xmlns:p14="http://schemas.microsoft.com/office/powerpoint/2010/main" val="6775282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39</TotalTime>
  <Words>208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Wingdings</vt:lpstr>
      <vt:lpstr>Tech Computer 16x9</vt:lpstr>
      <vt:lpstr> School Class Project</vt:lpstr>
      <vt:lpstr>Съдържание</vt:lpstr>
      <vt:lpstr>Въведение</vt:lpstr>
      <vt:lpstr>Реализация</vt:lpstr>
      <vt:lpstr>Интерфейс  </vt:lpstr>
      <vt:lpstr>Бизнес логика</vt:lpstr>
      <vt:lpstr>База данни</vt:lpstr>
      <vt:lpstr>Използвани технологии</vt:lpstr>
      <vt:lpstr>Бъдещо развитие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School Class Project</dc:title>
  <dc:creator>Windows User</dc:creator>
  <cp:lastModifiedBy>Georgi K</cp:lastModifiedBy>
  <cp:revision>7</cp:revision>
  <dcterms:created xsi:type="dcterms:W3CDTF">2019-04-06T13:25:43Z</dcterms:created>
  <dcterms:modified xsi:type="dcterms:W3CDTF">2019-04-06T17:45:09Z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