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7D64BD-2A17-45ED-AC5C-75FA4E91684B}">
  <a:tblStyle styleId="{CB7D64BD-2A17-45ED-AC5C-75FA4E91684B}"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EE7"/>
          </a:solidFill>
        </a:fill>
      </a:tcStyle>
    </a:wholeTbl>
    <a:band1H>
      <a:tcTxStyle/>
      <a:tcStyle>
        <a:fill>
          <a:solidFill>
            <a:srgbClr val="F9DCCA"/>
          </a:solidFill>
        </a:fill>
      </a:tcStyle>
    </a:band1H>
    <a:band2H>
      <a:tcTxStyle/>
    </a:band2H>
    <a:band1V>
      <a:tcTxStyle/>
      <a:tcStyle>
        <a:fill>
          <a:solidFill>
            <a:srgbClr val="F9DCCA"/>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DD7CCADC-1193-482B-8AAE-5E28336508D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3d10bc2f6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143d10bc2f6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43d10bc2f6_1_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143d10bc2f6_1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43d10bc2f6_1_6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43d10bc2f6_1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43d10bc2f6_1_7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143d10bc2f6_1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4463380dd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4463380dd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4463380dd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4463380dd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43d10bc2f6_1_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143d10bc2f6_1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43d10bc2f6_6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143d10bc2f6_6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43d10bc2f6_1_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143d10bc2f6_1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43d10bc2f6_1_10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143d10bc2f6_1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43d10bc2f6_1_1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143d10bc2f6_1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43d10bc2f6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143d10bc2f6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143d10bc2f6_1_7: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1" algn="l">
              <a:spcBef>
                <a:spcPts val="0"/>
              </a:spcBef>
              <a:spcAft>
                <a:spcPts val="0"/>
              </a:spcAft>
              <a:buNone/>
            </a:pPr>
            <a:r>
              <a:rPr lang="en-GB"/>
              <a:t>Google Analytics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43d10bc2f6_1_1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143d10bc2f6_1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43d10bc2f6_1_1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143d10bc2f6_1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43d10bc2f6_1_1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143d10bc2f6_1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43d10bc2f6_1_1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143d10bc2f6_1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43d10bc2f6_1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143d10bc2f6_1_1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143d10bc2f6_1_14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1" algn="l">
              <a:spcBef>
                <a:spcPts val="0"/>
              </a:spcBef>
              <a:spcAft>
                <a:spcPts val="0"/>
              </a:spcAft>
              <a:buNone/>
            </a:pPr>
            <a:r>
              <a:rPr lang="en-GB"/>
              <a:t>Google Analytics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43d10bc2f6_1_1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143d10bc2f6_1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3d10bc2f6_1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43d10bc2f6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3d10bc2f6_1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143d10bc2f6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3d10bc2f6_1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43d10bc2f6_1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43d10bc2f6_1_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143d10bc2f6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43d10bc2f6_1_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143d10bc2f6_1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43d10bc2f6_1_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143d10bc2f6_1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43d10bc2f6_1_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143d10bc2f6_1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130" name="Shape 130"/>
        <p:cNvGrpSpPr/>
        <p:nvPr/>
      </p:nvGrpSpPr>
      <p:grpSpPr>
        <a:xfrm>
          <a:off x="0" y="0"/>
          <a:ext cx="0" cy="0"/>
          <a:chOff x="0" y="0"/>
          <a:chExt cx="0" cy="0"/>
        </a:xfrm>
      </p:grpSpPr>
      <p:pic>
        <p:nvPicPr>
          <p:cNvPr descr="HD-ShadowLong.png" id="131" name="Google Shape;131;p13"/>
          <p:cNvPicPr preferRelativeResize="0"/>
          <p:nvPr/>
        </p:nvPicPr>
        <p:blipFill rotWithShape="1">
          <a:blip r:embed="rId2">
            <a:alphaModFix/>
          </a:blip>
          <a:srcRect b="0" l="0" r="0" t="0"/>
          <a:stretch/>
        </p:blipFill>
        <p:spPr>
          <a:xfrm>
            <a:off x="1" y="1477680"/>
            <a:ext cx="7828360" cy="240873"/>
          </a:xfrm>
          <a:prstGeom prst="rect">
            <a:avLst/>
          </a:prstGeom>
          <a:noFill/>
          <a:ln>
            <a:noFill/>
          </a:ln>
        </p:spPr>
      </p:pic>
      <p:pic>
        <p:nvPicPr>
          <p:cNvPr descr="HD-ShadowShort.png" id="132" name="Google Shape;132;p13"/>
          <p:cNvPicPr preferRelativeResize="0"/>
          <p:nvPr/>
        </p:nvPicPr>
        <p:blipFill rotWithShape="1">
          <a:blip r:embed="rId3">
            <a:alphaModFix/>
          </a:blip>
          <a:srcRect b="0" l="0" r="0" t="0"/>
          <a:stretch/>
        </p:blipFill>
        <p:spPr>
          <a:xfrm>
            <a:off x="7939370" y="1478426"/>
            <a:ext cx="1202249" cy="108202"/>
          </a:xfrm>
          <a:prstGeom prst="rect">
            <a:avLst/>
          </a:prstGeom>
          <a:noFill/>
          <a:ln>
            <a:noFill/>
          </a:ln>
        </p:spPr>
      </p:pic>
      <p:sp>
        <p:nvSpPr>
          <p:cNvPr id="133" name="Google Shape;133;p13"/>
          <p:cNvSpPr/>
          <p:nvPr/>
        </p:nvSpPr>
        <p:spPr>
          <a:xfrm>
            <a:off x="0" y="457200"/>
            <a:ext cx="7828500" cy="10263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4" name="Google Shape;134;p13"/>
          <p:cNvSpPr/>
          <p:nvPr/>
        </p:nvSpPr>
        <p:spPr>
          <a:xfrm>
            <a:off x="7939370" y="457200"/>
            <a:ext cx="1202100" cy="10263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5" name="Google Shape;135;p13"/>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lvl1pPr lvl="0" rtl="1" algn="l">
              <a:lnSpc>
                <a:spcPct val="90000"/>
              </a:lnSpc>
              <a:spcBef>
                <a:spcPts val="0"/>
              </a:spcBef>
              <a:spcAft>
                <a:spcPts val="0"/>
              </a:spcAft>
              <a:buClr>
                <a:schemeClr val="lt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6" name="Google Shape;136;p13"/>
          <p:cNvSpPr txBox="1"/>
          <p:nvPr>
            <p:ph idx="1" type="body"/>
          </p:nvPr>
        </p:nvSpPr>
        <p:spPr>
          <a:xfrm>
            <a:off x="510241" y="1752655"/>
            <a:ext cx="7210500" cy="2699700"/>
          </a:xfrm>
          <a:prstGeom prst="rect">
            <a:avLst/>
          </a:prstGeom>
          <a:noFill/>
          <a:ln>
            <a:noFill/>
          </a:ln>
        </p:spPr>
        <p:txBody>
          <a:bodyPr anchorCtr="0" anchor="t" bIns="34275" lIns="68575" spcFirstLastPara="1" rIns="68575" wrap="square" tIns="34275">
            <a:normAutofit/>
          </a:bodyPr>
          <a:lstStyle>
            <a:lvl1pPr indent="-317500" lvl="0" marL="457200" rtl="1" algn="r">
              <a:lnSpc>
                <a:spcPct val="90000"/>
              </a:lnSpc>
              <a:spcBef>
                <a:spcPts val="800"/>
              </a:spcBef>
              <a:spcAft>
                <a:spcPts val="0"/>
              </a:spcAft>
              <a:buClr>
                <a:schemeClr val="lt1"/>
              </a:buClr>
              <a:buSzPts val="1400"/>
              <a:buChar char="●"/>
              <a:defRPr/>
            </a:lvl1pPr>
            <a:lvl2pPr indent="-317500" lvl="1" marL="914400" rtl="1" algn="r">
              <a:lnSpc>
                <a:spcPct val="90000"/>
              </a:lnSpc>
              <a:spcBef>
                <a:spcPts val="1200"/>
              </a:spcBef>
              <a:spcAft>
                <a:spcPts val="0"/>
              </a:spcAft>
              <a:buClr>
                <a:schemeClr val="lt1"/>
              </a:buClr>
              <a:buSzPts val="1400"/>
              <a:buChar char="○"/>
              <a:defRPr/>
            </a:lvl2pPr>
            <a:lvl3pPr indent="-317500" lvl="2" marL="1371600" rtl="1" algn="r">
              <a:lnSpc>
                <a:spcPct val="90000"/>
              </a:lnSpc>
              <a:spcBef>
                <a:spcPts val="1200"/>
              </a:spcBef>
              <a:spcAft>
                <a:spcPts val="0"/>
              </a:spcAft>
              <a:buClr>
                <a:schemeClr val="lt1"/>
              </a:buClr>
              <a:buSzPts val="1400"/>
              <a:buChar char="■"/>
              <a:defRPr/>
            </a:lvl3pPr>
            <a:lvl4pPr indent="-317500" lvl="3" marL="1828800" rtl="1" algn="r">
              <a:lnSpc>
                <a:spcPct val="90000"/>
              </a:lnSpc>
              <a:spcBef>
                <a:spcPts val="1200"/>
              </a:spcBef>
              <a:spcAft>
                <a:spcPts val="0"/>
              </a:spcAft>
              <a:buClr>
                <a:schemeClr val="lt1"/>
              </a:buClr>
              <a:buSzPts val="1400"/>
              <a:buChar char="●"/>
              <a:defRPr/>
            </a:lvl4pPr>
            <a:lvl5pPr indent="-317500" lvl="4" marL="2286000" rtl="1" algn="r">
              <a:lnSpc>
                <a:spcPct val="90000"/>
              </a:lnSpc>
              <a:spcBef>
                <a:spcPts val="1200"/>
              </a:spcBef>
              <a:spcAft>
                <a:spcPts val="0"/>
              </a:spcAft>
              <a:buClr>
                <a:schemeClr val="lt1"/>
              </a:buClr>
              <a:buSzPts val="1400"/>
              <a:buChar char="○"/>
              <a:defRPr/>
            </a:lvl5pPr>
            <a:lvl6pPr indent="-317500" lvl="5" marL="2743200" rtl="1" algn="r">
              <a:lnSpc>
                <a:spcPct val="90000"/>
              </a:lnSpc>
              <a:spcBef>
                <a:spcPts val="1200"/>
              </a:spcBef>
              <a:spcAft>
                <a:spcPts val="0"/>
              </a:spcAft>
              <a:buClr>
                <a:schemeClr val="lt1"/>
              </a:buClr>
              <a:buSzPts val="1400"/>
              <a:buChar char="■"/>
              <a:defRPr/>
            </a:lvl6pPr>
            <a:lvl7pPr indent="-317500" lvl="6" marL="3200400" rtl="1" algn="r">
              <a:lnSpc>
                <a:spcPct val="90000"/>
              </a:lnSpc>
              <a:spcBef>
                <a:spcPts val="1200"/>
              </a:spcBef>
              <a:spcAft>
                <a:spcPts val="0"/>
              </a:spcAft>
              <a:buClr>
                <a:schemeClr val="lt1"/>
              </a:buClr>
              <a:buSzPts val="1400"/>
              <a:buChar char="●"/>
              <a:defRPr/>
            </a:lvl7pPr>
            <a:lvl8pPr indent="-317500" lvl="7" marL="3657600" rtl="1" algn="r">
              <a:lnSpc>
                <a:spcPct val="90000"/>
              </a:lnSpc>
              <a:spcBef>
                <a:spcPts val="1200"/>
              </a:spcBef>
              <a:spcAft>
                <a:spcPts val="0"/>
              </a:spcAft>
              <a:buClr>
                <a:schemeClr val="lt1"/>
              </a:buClr>
              <a:buSzPts val="1400"/>
              <a:buChar char="○"/>
              <a:defRPr/>
            </a:lvl8pPr>
            <a:lvl9pPr indent="-317500" lvl="8" marL="4114800" rtl="1" algn="r">
              <a:lnSpc>
                <a:spcPct val="90000"/>
              </a:lnSpc>
              <a:spcBef>
                <a:spcPts val="1200"/>
              </a:spcBef>
              <a:spcAft>
                <a:spcPts val="1200"/>
              </a:spcAft>
              <a:buClr>
                <a:schemeClr val="lt1"/>
              </a:buClr>
              <a:buSzPts val="1400"/>
              <a:buChar char="■"/>
              <a:defRPr/>
            </a:lvl9pPr>
          </a:lstStyle>
          <a:p/>
        </p:txBody>
      </p:sp>
      <p:sp>
        <p:nvSpPr>
          <p:cNvPr id="137" name="Google Shape;137;p13"/>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rtl="1" algn="r">
              <a:spcBef>
                <a:spcPts val="0"/>
              </a:spcBef>
              <a:spcAft>
                <a:spcPts val="0"/>
              </a:spcAft>
              <a:buSzPts val="1100"/>
              <a:buNone/>
              <a:defRPr sz="1100"/>
            </a:lvl1pPr>
            <a:lvl2pPr lvl="1" rtl="1" algn="r">
              <a:spcBef>
                <a:spcPts val="0"/>
              </a:spcBef>
              <a:spcAft>
                <a:spcPts val="0"/>
              </a:spcAft>
              <a:buSzPts val="1100"/>
              <a:buNone/>
              <a:defRPr sz="1100"/>
            </a:lvl2pPr>
            <a:lvl3pPr lvl="2" rtl="1" algn="r">
              <a:spcBef>
                <a:spcPts val="0"/>
              </a:spcBef>
              <a:spcAft>
                <a:spcPts val="0"/>
              </a:spcAft>
              <a:buSzPts val="1100"/>
              <a:buNone/>
              <a:defRPr sz="1100"/>
            </a:lvl3pPr>
            <a:lvl4pPr lvl="3" rtl="1" algn="r">
              <a:spcBef>
                <a:spcPts val="0"/>
              </a:spcBef>
              <a:spcAft>
                <a:spcPts val="0"/>
              </a:spcAft>
              <a:buSzPts val="1100"/>
              <a:buNone/>
              <a:defRPr sz="1100"/>
            </a:lvl4pPr>
            <a:lvl5pPr lvl="4" rtl="1" algn="r">
              <a:spcBef>
                <a:spcPts val="0"/>
              </a:spcBef>
              <a:spcAft>
                <a:spcPts val="0"/>
              </a:spcAft>
              <a:buSzPts val="1100"/>
              <a:buNone/>
              <a:defRPr sz="1100"/>
            </a:lvl5pPr>
            <a:lvl6pPr lvl="5" rtl="1" algn="r">
              <a:spcBef>
                <a:spcPts val="0"/>
              </a:spcBef>
              <a:spcAft>
                <a:spcPts val="0"/>
              </a:spcAft>
              <a:buSzPts val="1100"/>
              <a:buNone/>
              <a:defRPr sz="1100"/>
            </a:lvl6pPr>
            <a:lvl7pPr lvl="6" rtl="1" algn="r">
              <a:spcBef>
                <a:spcPts val="0"/>
              </a:spcBef>
              <a:spcAft>
                <a:spcPts val="0"/>
              </a:spcAft>
              <a:buSzPts val="1100"/>
              <a:buNone/>
              <a:defRPr sz="1100"/>
            </a:lvl7pPr>
            <a:lvl8pPr lvl="7" rtl="1" algn="r">
              <a:spcBef>
                <a:spcPts val="0"/>
              </a:spcBef>
              <a:spcAft>
                <a:spcPts val="0"/>
              </a:spcAft>
              <a:buSzPts val="1100"/>
              <a:buNone/>
              <a:defRPr sz="1100"/>
            </a:lvl8pPr>
            <a:lvl9pPr lvl="8" rtl="1" algn="r">
              <a:spcBef>
                <a:spcPts val="0"/>
              </a:spcBef>
              <a:spcAft>
                <a:spcPts val="0"/>
              </a:spcAft>
              <a:buSzPts val="1100"/>
              <a:buNone/>
              <a:defRPr sz="1100"/>
            </a:lvl9pPr>
          </a:lstStyle>
          <a:p/>
        </p:txBody>
      </p:sp>
      <p:sp>
        <p:nvSpPr>
          <p:cNvPr id="138" name="Google Shape;138;p13"/>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rtl="1" algn="l">
              <a:spcBef>
                <a:spcPts val="0"/>
              </a:spcBef>
              <a:spcAft>
                <a:spcPts val="0"/>
              </a:spcAft>
              <a:buSzPts val="1100"/>
              <a:buNone/>
              <a:defRPr sz="1100"/>
            </a:lvl1pPr>
            <a:lvl2pPr lvl="1" rtl="1" algn="r">
              <a:spcBef>
                <a:spcPts val="0"/>
              </a:spcBef>
              <a:spcAft>
                <a:spcPts val="0"/>
              </a:spcAft>
              <a:buSzPts val="1100"/>
              <a:buNone/>
              <a:defRPr sz="1100"/>
            </a:lvl2pPr>
            <a:lvl3pPr lvl="2" rtl="1" algn="r">
              <a:spcBef>
                <a:spcPts val="0"/>
              </a:spcBef>
              <a:spcAft>
                <a:spcPts val="0"/>
              </a:spcAft>
              <a:buSzPts val="1100"/>
              <a:buNone/>
              <a:defRPr sz="1100"/>
            </a:lvl3pPr>
            <a:lvl4pPr lvl="3" rtl="1" algn="r">
              <a:spcBef>
                <a:spcPts val="0"/>
              </a:spcBef>
              <a:spcAft>
                <a:spcPts val="0"/>
              </a:spcAft>
              <a:buSzPts val="1100"/>
              <a:buNone/>
              <a:defRPr sz="1100"/>
            </a:lvl4pPr>
            <a:lvl5pPr lvl="4" rtl="1" algn="r">
              <a:spcBef>
                <a:spcPts val="0"/>
              </a:spcBef>
              <a:spcAft>
                <a:spcPts val="0"/>
              </a:spcAft>
              <a:buSzPts val="1100"/>
              <a:buNone/>
              <a:defRPr sz="1100"/>
            </a:lvl5pPr>
            <a:lvl6pPr lvl="5" rtl="1" algn="r">
              <a:spcBef>
                <a:spcPts val="0"/>
              </a:spcBef>
              <a:spcAft>
                <a:spcPts val="0"/>
              </a:spcAft>
              <a:buSzPts val="1100"/>
              <a:buNone/>
              <a:defRPr sz="1100"/>
            </a:lvl6pPr>
            <a:lvl7pPr lvl="6" rtl="1" algn="r">
              <a:spcBef>
                <a:spcPts val="0"/>
              </a:spcBef>
              <a:spcAft>
                <a:spcPts val="0"/>
              </a:spcAft>
              <a:buSzPts val="1100"/>
              <a:buNone/>
              <a:defRPr sz="1100"/>
            </a:lvl7pPr>
            <a:lvl8pPr lvl="7" rtl="1" algn="r">
              <a:spcBef>
                <a:spcPts val="0"/>
              </a:spcBef>
              <a:spcAft>
                <a:spcPts val="0"/>
              </a:spcAft>
              <a:buSzPts val="1100"/>
              <a:buNone/>
              <a:defRPr sz="1100"/>
            </a:lvl8pPr>
            <a:lvl9pPr lvl="8" rtl="1" algn="r">
              <a:spcBef>
                <a:spcPts val="0"/>
              </a:spcBef>
              <a:spcAft>
                <a:spcPts val="0"/>
              </a:spcAft>
              <a:buSzPts val="1100"/>
              <a:buNone/>
              <a:defRPr sz="1100"/>
            </a:lvl9pPr>
          </a:lstStyle>
          <a:p/>
        </p:txBody>
      </p:sp>
      <p:sp>
        <p:nvSpPr>
          <p:cNvPr id="139" name="Google Shape;139;p13"/>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rm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השוואה" type="twoTxTwoObj">
  <p:cSld name="TWO_OBJECTS_WITH_TEXT">
    <p:spTree>
      <p:nvGrpSpPr>
        <p:cNvPr id="140" name="Shape 140"/>
        <p:cNvGrpSpPr/>
        <p:nvPr/>
      </p:nvGrpSpPr>
      <p:grpSpPr>
        <a:xfrm>
          <a:off x="0" y="0"/>
          <a:ext cx="0" cy="0"/>
          <a:chOff x="0" y="0"/>
          <a:chExt cx="0" cy="0"/>
        </a:xfrm>
      </p:grpSpPr>
      <p:pic>
        <p:nvPicPr>
          <p:cNvPr descr="HD-ShadowLong.png" id="141" name="Google Shape;141;p14"/>
          <p:cNvPicPr preferRelativeResize="0"/>
          <p:nvPr/>
        </p:nvPicPr>
        <p:blipFill rotWithShape="1">
          <a:blip r:embed="rId2">
            <a:alphaModFix/>
          </a:blip>
          <a:srcRect b="0" l="0" r="0" t="0"/>
          <a:stretch/>
        </p:blipFill>
        <p:spPr>
          <a:xfrm>
            <a:off x="1" y="1477680"/>
            <a:ext cx="7828360" cy="240873"/>
          </a:xfrm>
          <a:prstGeom prst="rect">
            <a:avLst/>
          </a:prstGeom>
          <a:noFill/>
          <a:ln>
            <a:noFill/>
          </a:ln>
        </p:spPr>
      </p:pic>
      <p:pic>
        <p:nvPicPr>
          <p:cNvPr descr="HD-ShadowShort.png" id="142" name="Google Shape;142;p14"/>
          <p:cNvPicPr preferRelativeResize="0"/>
          <p:nvPr/>
        </p:nvPicPr>
        <p:blipFill rotWithShape="1">
          <a:blip r:embed="rId3">
            <a:alphaModFix/>
          </a:blip>
          <a:srcRect b="0" l="0" r="0" t="0"/>
          <a:stretch/>
        </p:blipFill>
        <p:spPr>
          <a:xfrm>
            <a:off x="7939370" y="1478426"/>
            <a:ext cx="1202249" cy="108202"/>
          </a:xfrm>
          <a:prstGeom prst="rect">
            <a:avLst/>
          </a:prstGeom>
          <a:noFill/>
          <a:ln>
            <a:noFill/>
          </a:ln>
        </p:spPr>
      </p:pic>
      <p:sp>
        <p:nvSpPr>
          <p:cNvPr id="143" name="Google Shape;143;p14"/>
          <p:cNvSpPr/>
          <p:nvPr/>
        </p:nvSpPr>
        <p:spPr>
          <a:xfrm>
            <a:off x="0" y="457200"/>
            <a:ext cx="7828500" cy="10263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4" name="Google Shape;144;p14"/>
          <p:cNvSpPr/>
          <p:nvPr/>
        </p:nvSpPr>
        <p:spPr>
          <a:xfrm>
            <a:off x="7939370" y="457200"/>
            <a:ext cx="1202100" cy="10263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5" name="Google Shape;145;p14"/>
          <p:cNvSpPr txBox="1"/>
          <p:nvPr>
            <p:ph type="title"/>
          </p:nvPr>
        </p:nvSpPr>
        <p:spPr>
          <a:xfrm>
            <a:off x="510239" y="564922"/>
            <a:ext cx="7210500" cy="810600"/>
          </a:xfrm>
          <a:prstGeom prst="rect">
            <a:avLst/>
          </a:prstGeom>
          <a:noFill/>
          <a:ln>
            <a:noFill/>
          </a:ln>
        </p:spPr>
        <p:txBody>
          <a:bodyPr anchorCtr="0" anchor="ctr" bIns="34275" lIns="68575" spcFirstLastPara="1" rIns="68575" wrap="square" tIns="34275">
            <a:normAutofit/>
          </a:bodyPr>
          <a:lstStyle>
            <a:lvl1pPr lvl="0" rtl="1" algn="l">
              <a:lnSpc>
                <a:spcPct val="90000"/>
              </a:lnSpc>
              <a:spcBef>
                <a:spcPts val="0"/>
              </a:spcBef>
              <a:spcAft>
                <a:spcPts val="0"/>
              </a:spcAft>
              <a:buClr>
                <a:schemeClr val="lt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6" name="Google Shape;146;p14"/>
          <p:cNvSpPr txBox="1"/>
          <p:nvPr>
            <p:ph idx="1" type="body"/>
          </p:nvPr>
        </p:nvSpPr>
        <p:spPr>
          <a:xfrm>
            <a:off x="679763" y="1752655"/>
            <a:ext cx="3354300" cy="519900"/>
          </a:xfrm>
          <a:prstGeom prst="rect">
            <a:avLst/>
          </a:prstGeom>
          <a:noFill/>
          <a:ln>
            <a:noFill/>
          </a:ln>
        </p:spPr>
        <p:txBody>
          <a:bodyPr anchorCtr="0" anchor="b" bIns="34275" lIns="68575" spcFirstLastPara="1" rIns="68575" wrap="square" tIns="34275">
            <a:normAutofit/>
          </a:bodyPr>
          <a:lstStyle>
            <a:lvl1pPr indent="-228600" lvl="0" marL="457200" rtl="1" algn="r">
              <a:lnSpc>
                <a:spcPct val="90000"/>
              </a:lnSpc>
              <a:spcBef>
                <a:spcPts val="800"/>
              </a:spcBef>
              <a:spcAft>
                <a:spcPts val="0"/>
              </a:spcAft>
              <a:buClr>
                <a:schemeClr val="lt1"/>
              </a:buClr>
              <a:buSzPts val="1800"/>
              <a:buNone/>
              <a:defRPr b="1" sz="1800"/>
            </a:lvl1pPr>
            <a:lvl2pPr indent="-228600" lvl="1" marL="914400" rtl="1" algn="r">
              <a:lnSpc>
                <a:spcPct val="90000"/>
              </a:lnSpc>
              <a:spcBef>
                <a:spcPts val="1200"/>
              </a:spcBef>
              <a:spcAft>
                <a:spcPts val="0"/>
              </a:spcAft>
              <a:buClr>
                <a:schemeClr val="lt1"/>
              </a:buClr>
              <a:buSzPts val="1500"/>
              <a:buNone/>
              <a:defRPr b="1" sz="1500"/>
            </a:lvl2pPr>
            <a:lvl3pPr indent="-228600" lvl="2" marL="1371600" rtl="1" algn="r">
              <a:lnSpc>
                <a:spcPct val="90000"/>
              </a:lnSpc>
              <a:spcBef>
                <a:spcPts val="1200"/>
              </a:spcBef>
              <a:spcAft>
                <a:spcPts val="0"/>
              </a:spcAft>
              <a:buClr>
                <a:schemeClr val="lt1"/>
              </a:buClr>
              <a:buSzPts val="1400"/>
              <a:buNone/>
              <a:defRPr b="1" sz="1400"/>
            </a:lvl3pPr>
            <a:lvl4pPr indent="-228600" lvl="3" marL="1828800" rtl="1" algn="r">
              <a:lnSpc>
                <a:spcPct val="90000"/>
              </a:lnSpc>
              <a:spcBef>
                <a:spcPts val="1200"/>
              </a:spcBef>
              <a:spcAft>
                <a:spcPts val="0"/>
              </a:spcAft>
              <a:buClr>
                <a:schemeClr val="lt1"/>
              </a:buClr>
              <a:buSzPts val="1200"/>
              <a:buNone/>
              <a:defRPr b="1" sz="1200"/>
            </a:lvl4pPr>
            <a:lvl5pPr indent="-228600" lvl="4" marL="2286000" rtl="1" algn="r">
              <a:lnSpc>
                <a:spcPct val="90000"/>
              </a:lnSpc>
              <a:spcBef>
                <a:spcPts val="1200"/>
              </a:spcBef>
              <a:spcAft>
                <a:spcPts val="0"/>
              </a:spcAft>
              <a:buClr>
                <a:schemeClr val="lt1"/>
              </a:buClr>
              <a:buSzPts val="1200"/>
              <a:buNone/>
              <a:defRPr b="1" sz="1200"/>
            </a:lvl5pPr>
            <a:lvl6pPr indent="-228600" lvl="5" marL="2743200" rtl="1" algn="r">
              <a:lnSpc>
                <a:spcPct val="90000"/>
              </a:lnSpc>
              <a:spcBef>
                <a:spcPts val="1200"/>
              </a:spcBef>
              <a:spcAft>
                <a:spcPts val="0"/>
              </a:spcAft>
              <a:buClr>
                <a:schemeClr val="lt1"/>
              </a:buClr>
              <a:buSzPts val="1200"/>
              <a:buNone/>
              <a:defRPr b="1" sz="1200"/>
            </a:lvl6pPr>
            <a:lvl7pPr indent="-228600" lvl="6" marL="3200400" rtl="1" algn="r">
              <a:lnSpc>
                <a:spcPct val="90000"/>
              </a:lnSpc>
              <a:spcBef>
                <a:spcPts val="1200"/>
              </a:spcBef>
              <a:spcAft>
                <a:spcPts val="0"/>
              </a:spcAft>
              <a:buClr>
                <a:schemeClr val="lt1"/>
              </a:buClr>
              <a:buSzPts val="1200"/>
              <a:buNone/>
              <a:defRPr b="1" sz="1200"/>
            </a:lvl7pPr>
            <a:lvl8pPr indent="-228600" lvl="7" marL="3657600" rtl="1" algn="r">
              <a:lnSpc>
                <a:spcPct val="90000"/>
              </a:lnSpc>
              <a:spcBef>
                <a:spcPts val="1200"/>
              </a:spcBef>
              <a:spcAft>
                <a:spcPts val="0"/>
              </a:spcAft>
              <a:buClr>
                <a:schemeClr val="lt1"/>
              </a:buClr>
              <a:buSzPts val="1200"/>
              <a:buNone/>
              <a:defRPr b="1" sz="1200"/>
            </a:lvl8pPr>
            <a:lvl9pPr indent="-228600" lvl="8" marL="4114800" rtl="1" algn="r">
              <a:lnSpc>
                <a:spcPct val="90000"/>
              </a:lnSpc>
              <a:spcBef>
                <a:spcPts val="1200"/>
              </a:spcBef>
              <a:spcAft>
                <a:spcPts val="1200"/>
              </a:spcAft>
              <a:buClr>
                <a:schemeClr val="lt1"/>
              </a:buClr>
              <a:buSzPts val="1200"/>
              <a:buNone/>
              <a:defRPr b="1" sz="1200"/>
            </a:lvl9pPr>
          </a:lstStyle>
          <a:p/>
        </p:txBody>
      </p:sp>
      <p:sp>
        <p:nvSpPr>
          <p:cNvPr id="147" name="Google Shape;147;p14"/>
          <p:cNvSpPr txBox="1"/>
          <p:nvPr>
            <p:ph idx="2" type="body"/>
          </p:nvPr>
        </p:nvSpPr>
        <p:spPr>
          <a:xfrm>
            <a:off x="510242" y="2272506"/>
            <a:ext cx="3523800" cy="2179500"/>
          </a:xfrm>
          <a:prstGeom prst="rect">
            <a:avLst/>
          </a:prstGeom>
          <a:noFill/>
          <a:ln>
            <a:noFill/>
          </a:ln>
        </p:spPr>
        <p:txBody>
          <a:bodyPr anchorCtr="0" anchor="t" bIns="34275" lIns="68575" spcFirstLastPara="1" rIns="68575" wrap="square" tIns="34275">
            <a:normAutofit/>
          </a:bodyPr>
          <a:lstStyle>
            <a:lvl1pPr indent="-317500" lvl="0" marL="457200" rtl="1" algn="r">
              <a:lnSpc>
                <a:spcPct val="90000"/>
              </a:lnSpc>
              <a:spcBef>
                <a:spcPts val="800"/>
              </a:spcBef>
              <a:spcAft>
                <a:spcPts val="0"/>
              </a:spcAft>
              <a:buClr>
                <a:schemeClr val="lt1"/>
              </a:buClr>
              <a:buSzPts val="1400"/>
              <a:buChar char="●"/>
              <a:defRPr/>
            </a:lvl1pPr>
            <a:lvl2pPr indent="-317500" lvl="1" marL="914400" rtl="1" algn="r">
              <a:lnSpc>
                <a:spcPct val="90000"/>
              </a:lnSpc>
              <a:spcBef>
                <a:spcPts val="1200"/>
              </a:spcBef>
              <a:spcAft>
                <a:spcPts val="0"/>
              </a:spcAft>
              <a:buClr>
                <a:schemeClr val="lt1"/>
              </a:buClr>
              <a:buSzPts val="1400"/>
              <a:buChar char="○"/>
              <a:defRPr/>
            </a:lvl2pPr>
            <a:lvl3pPr indent="-317500" lvl="2" marL="1371600" rtl="1" algn="r">
              <a:lnSpc>
                <a:spcPct val="90000"/>
              </a:lnSpc>
              <a:spcBef>
                <a:spcPts val="1200"/>
              </a:spcBef>
              <a:spcAft>
                <a:spcPts val="0"/>
              </a:spcAft>
              <a:buClr>
                <a:schemeClr val="lt1"/>
              </a:buClr>
              <a:buSzPts val="1400"/>
              <a:buChar char="■"/>
              <a:defRPr/>
            </a:lvl3pPr>
            <a:lvl4pPr indent="-317500" lvl="3" marL="1828800" rtl="1" algn="r">
              <a:lnSpc>
                <a:spcPct val="90000"/>
              </a:lnSpc>
              <a:spcBef>
                <a:spcPts val="1200"/>
              </a:spcBef>
              <a:spcAft>
                <a:spcPts val="0"/>
              </a:spcAft>
              <a:buClr>
                <a:schemeClr val="lt1"/>
              </a:buClr>
              <a:buSzPts val="1400"/>
              <a:buChar char="●"/>
              <a:defRPr/>
            </a:lvl4pPr>
            <a:lvl5pPr indent="-317500" lvl="4" marL="2286000" rtl="1" algn="r">
              <a:lnSpc>
                <a:spcPct val="90000"/>
              </a:lnSpc>
              <a:spcBef>
                <a:spcPts val="1200"/>
              </a:spcBef>
              <a:spcAft>
                <a:spcPts val="0"/>
              </a:spcAft>
              <a:buClr>
                <a:schemeClr val="lt1"/>
              </a:buClr>
              <a:buSzPts val="1400"/>
              <a:buChar char="○"/>
              <a:defRPr/>
            </a:lvl5pPr>
            <a:lvl6pPr indent="-317500" lvl="5" marL="2743200" rtl="1" algn="r">
              <a:lnSpc>
                <a:spcPct val="90000"/>
              </a:lnSpc>
              <a:spcBef>
                <a:spcPts val="1200"/>
              </a:spcBef>
              <a:spcAft>
                <a:spcPts val="0"/>
              </a:spcAft>
              <a:buClr>
                <a:schemeClr val="lt1"/>
              </a:buClr>
              <a:buSzPts val="1400"/>
              <a:buChar char="■"/>
              <a:defRPr/>
            </a:lvl6pPr>
            <a:lvl7pPr indent="-317500" lvl="6" marL="3200400" rtl="1" algn="r">
              <a:lnSpc>
                <a:spcPct val="90000"/>
              </a:lnSpc>
              <a:spcBef>
                <a:spcPts val="1200"/>
              </a:spcBef>
              <a:spcAft>
                <a:spcPts val="0"/>
              </a:spcAft>
              <a:buClr>
                <a:schemeClr val="lt1"/>
              </a:buClr>
              <a:buSzPts val="1400"/>
              <a:buChar char="●"/>
              <a:defRPr/>
            </a:lvl7pPr>
            <a:lvl8pPr indent="-317500" lvl="7" marL="3657600" rtl="1" algn="r">
              <a:lnSpc>
                <a:spcPct val="90000"/>
              </a:lnSpc>
              <a:spcBef>
                <a:spcPts val="1200"/>
              </a:spcBef>
              <a:spcAft>
                <a:spcPts val="0"/>
              </a:spcAft>
              <a:buClr>
                <a:schemeClr val="lt1"/>
              </a:buClr>
              <a:buSzPts val="1400"/>
              <a:buChar char="○"/>
              <a:defRPr/>
            </a:lvl8pPr>
            <a:lvl9pPr indent="-317500" lvl="8" marL="4114800" rtl="1" algn="r">
              <a:lnSpc>
                <a:spcPct val="90000"/>
              </a:lnSpc>
              <a:spcBef>
                <a:spcPts val="1200"/>
              </a:spcBef>
              <a:spcAft>
                <a:spcPts val="1200"/>
              </a:spcAft>
              <a:buClr>
                <a:schemeClr val="lt1"/>
              </a:buClr>
              <a:buSzPts val="1400"/>
              <a:buChar char="■"/>
              <a:defRPr/>
            </a:lvl9pPr>
          </a:lstStyle>
          <a:p/>
        </p:txBody>
      </p:sp>
      <p:sp>
        <p:nvSpPr>
          <p:cNvPr id="148" name="Google Shape;148;p14"/>
          <p:cNvSpPr txBox="1"/>
          <p:nvPr>
            <p:ph idx="3" type="body"/>
          </p:nvPr>
        </p:nvSpPr>
        <p:spPr>
          <a:xfrm>
            <a:off x="4365116" y="1752655"/>
            <a:ext cx="3355500" cy="519000"/>
          </a:xfrm>
          <a:prstGeom prst="rect">
            <a:avLst/>
          </a:prstGeom>
          <a:noFill/>
          <a:ln>
            <a:noFill/>
          </a:ln>
        </p:spPr>
        <p:txBody>
          <a:bodyPr anchorCtr="0" anchor="b" bIns="34275" lIns="68575" spcFirstLastPara="1" rIns="68575" wrap="square" tIns="34275">
            <a:normAutofit/>
          </a:bodyPr>
          <a:lstStyle>
            <a:lvl1pPr indent="-228600" lvl="0" marL="457200" rtl="1" algn="r">
              <a:lnSpc>
                <a:spcPct val="90000"/>
              </a:lnSpc>
              <a:spcBef>
                <a:spcPts val="800"/>
              </a:spcBef>
              <a:spcAft>
                <a:spcPts val="0"/>
              </a:spcAft>
              <a:buClr>
                <a:schemeClr val="lt1"/>
              </a:buClr>
              <a:buSzPts val="1800"/>
              <a:buNone/>
              <a:defRPr b="1" sz="1800"/>
            </a:lvl1pPr>
            <a:lvl2pPr indent="-228600" lvl="1" marL="914400" rtl="1" algn="r">
              <a:lnSpc>
                <a:spcPct val="90000"/>
              </a:lnSpc>
              <a:spcBef>
                <a:spcPts val="1200"/>
              </a:spcBef>
              <a:spcAft>
                <a:spcPts val="0"/>
              </a:spcAft>
              <a:buClr>
                <a:schemeClr val="lt1"/>
              </a:buClr>
              <a:buSzPts val="1500"/>
              <a:buNone/>
              <a:defRPr b="1" sz="1500"/>
            </a:lvl2pPr>
            <a:lvl3pPr indent="-228600" lvl="2" marL="1371600" rtl="1" algn="r">
              <a:lnSpc>
                <a:spcPct val="90000"/>
              </a:lnSpc>
              <a:spcBef>
                <a:spcPts val="1200"/>
              </a:spcBef>
              <a:spcAft>
                <a:spcPts val="0"/>
              </a:spcAft>
              <a:buClr>
                <a:schemeClr val="lt1"/>
              </a:buClr>
              <a:buSzPts val="1400"/>
              <a:buNone/>
              <a:defRPr b="1" sz="1400"/>
            </a:lvl3pPr>
            <a:lvl4pPr indent="-228600" lvl="3" marL="1828800" rtl="1" algn="r">
              <a:lnSpc>
                <a:spcPct val="90000"/>
              </a:lnSpc>
              <a:spcBef>
                <a:spcPts val="1200"/>
              </a:spcBef>
              <a:spcAft>
                <a:spcPts val="0"/>
              </a:spcAft>
              <a:buClr>
                <a:schemeClr val="lt1"/>
              </a:buClr>
              <a:buSzPts val="1200"/>
              <a:buNone/>
              <a:defRPr b="1" sz="1200"/>
            </a:lvl4pPr>
            <a:lvl5pPr indent="-228600" lvl="4" marL="2286000" rtl="1" algn="r">
              <a:lnSpc>
                <a:spcPct val="90000"/>
              </a:lnSpc>
              <a:spcBef>
                <a:spcPts val="1200"/>
              </a:spcBef>
              <a:spcAft>
                <a:spcPts val="0"/>
              </a:spcAft>
              <a:buClr>
                <a:schemeClr val="lt1"/>
              </a:buClr>
              <a:buSzPts val="1200"/>
              <a:buNone/>
              <a:defRPr b="1" sz="1200"/>
            </a:lvl5pPr>
            <a:lvl6pPr indent="-228600" lvl="5" marL="2743200" rtl="1" algn="r">
              <a:lnSpc>
                <a:spcPct val="90000"/>
              </a:lnSpc>
              <a:spcBef>
                <a:spcPts val="1200"/>
              </a:spcBef>
              <a:spcAft>
                <a:spcPts val="0"/>
              </a:spcAft>
              <a:buClr>
                <a:schemeClr val="lt1"/>
              </a:buClr>
              <a:buSzPts val="1200"/>
              <a:buNone/>
              <a:defRPr b="1" sz="1200"/>
            </a:lvl6pPr>
            <a:lvl7pPr indent="-228600" lvl="6" marL="3200400" rtl="1" algn="r">
              <a:lnSpc>
                <a:spcPct val="90000"/>
              </a:lnSpc>
              <a:spcBef>
                <a:spcPts val="1200"/>
              </a:spcBef>
              <a:spcAft>
                <a:spcPts val="0"/>
              </a:spcAft>
              <a:buClr>
                <a:schemeClr val="lt1"/>
              </a:buClr>
              <a:buSzPts val="1200"/>
              <a:buNone/>
              <a:defRPr b="1" sz="1200"/>
            </a:lvl7pPr>
            <a:lvl8pPr indent="-228600" lvl="7" marL="3657600" rtl="1" algn="r">
              <a:lnSpc>
                <a:spcPct val="90000"/>
              </a:lnSpc>
              <a:spcBef>
                <a:spcPts val="1200"/>
              </a:spcBef>
              <a:spcAft>
                <a:spcPts val="0"/>
              </a:spcAft>
              <a:buClr>
                <a:schemeClr val="lt1"/>
              </a:buClr>
              <a:buSzPts val="1200"/>
              <a:buNone/>
              <a:defRPr b="1" sz="1200"/>
            </a:lvl8pPr>
            <a:lvl9pPr indent="-228600" lvl="8" marL="4114800" rtl="1" algn="r">
              <a:lnSpc>
                <a:spcPct val="90000"/>
              </a:lnSpc>
              <a:spcBef>
                <a:spcPts val="1200"/>
              </a:spcBef>
              <a:spcAft>
                <a:spcPts val="1200"/>
              </a:spcAft>
              <a:buClr>
                <a:schemeClr val="lt1"/>
              </a:buClr>
              <a:buSzPts val="1200"/>
              <a:buNone/>
              <a:defRPr b="1" sz="1200"/>
            </a:lvl9pPr>
          </a:lstStyle>
          <a:p/>
        </p:txBody>
      </p:sp>
      <p:sp>
        <p:nvSpPr>
          <p:cNvPr id="149" name="Google Shape;149;p14"/>
          <p:cNvSpPr txBox="1"/>
          <p:nvPr>
            <p:ph idx="4" type="body"/>
          </p:nvPr>
        </p:nvSpPr>
        <p:spPr>
          <a:xfrm>
            <a:off x="4195592" y="2272506"/>
            <a:ext cx="3525000" cy="2179500"/>
          </a:xfrm>
          <a:prstGeom prst="rect">
            <a:avLst/>
          </a:prstGeom>
          <a:noFill/>
          <a:ln>
            <a:noFill/>
          </a:ln>
        </p:spPr>
        <p:txBody>
          <a:bodyPr anchorCtr="0" anchor="t" bIns="34275" lIns="68575" spcFirstLastPara="1" rIns="68575" wrap="square" tIns="34275">
            <a:normAutofit/>
          </a:bodyPr>
          <a:lstStyle>
            <a:lvl1pPr indent="-317500" lvl="0" marL="457200" rtl="1" algn="r">
              <a:lnSpc>
                <a:spcPct val="90000"/>
              </a:lnSpc>
              <a:spcBef>
                <a:spcPts val="800"/>
              </a:spcBef>
              <a:spcAft>
                <a:spcPts val="0"/>
              </a:spcAft>
              <a:buClr>
                <a:schemeClr val="lt1"/>
              </a:buClr>
              <a:buSzPts val="1400"/>
              <a:buChar char="●"/>
              <a:defRPr/>
            </a:lvl1pPr>
            <a:lvl2pPr indent="-317500" lvl="1" marL="914400" rtl="1" algn="r">
              <a:lnSpc>
                <a:spcPct val="90000"/>
              </a:lnSpc>
              <a:spcBef>
                <a:spcPts val="1200"/>
              </a:spcBef>
              <a:spcAft>
                <a:spcPts val="0"/>
              </a:spcAft>
              <a:buClr>
                <a:schemeClr val="lt1"/>
              </a:buClr>
              <a:buSzPts val="1400"/>
              <a:buChar char="○"/>
              <a:defRPr/>
            </a:lvl2pPr>
            <a:lvl3pPr indent="-317500" lvl="2" marL="1371600" rtl="1" algn="r">
              <a:lnSpc>
                <a:spcPct val="90000"/>
              </a:lnSpc>
              <a:spcBef>
                <a:spcPts val="1200"/>
              </a:spcBef>
              <a:spcAft>
                <a:spcPts val="0"/>
              </a:spcAft>
              <a:buClr>
                <a:schemeClr val="lt1"/>
              </a:buClr>
              <a:buSzPts val="1400"/>
              <a:buChar char="■"/>
              <a:defRPr/>
            </a:lvl3pPr>
            <a:lvl4pPr indent="-317500" lvl="3" marL="1828800" rtl="1" algn="r">
              <a:lnSpc>
                <a:spcPct val="90000"/>
              </a:lnSpc>
              <a:spcBef>
                <a:spcPts val="1200"/>
              </a:spcBef>
              <a:spcAft>
                <a:spcPts val="0"/>
              </a:spcAft>
              <a:buClr>
                <a:schemeClr val="lt1"/>
              </a:buClr>
              <a:buSzPts val="1400"/>
              <a:buChar char="●"/>
              <a:defRPr/>
            </a:lvl4pPr>
            <a:lvl5pPr indent="-317500" lvl="4" marL="2286000" rtl="1" algn="r">
              <a:lnSpc>
                <a:spcPct val="90000"/>
              </a:lnSpc>
              <a:spcBef>
                <a:spcPts val="1200"/>
              </a:spcBef>
              <a:spcAft>
                <a:spcPts val="0"/>
              </a:spcAft>
              <a:buClr>
                <a:schemeClr val="lt1"/>
              </a:buClr>
              <a:buSzPts val="1400"/>
              <a:buChar char="○"/>
              <a:defRPr/>
            </a:lvl5pPr>
            <a:lvl6pPr indent="-317500" lvl="5" marL="2743200" rtl="1" algn="r">
              <a:lnSpc>
                <a:spcPct val="90000"/>
              </a:lnSpc>
              <a:spcBef>
                <a:spcPts val="1200"/>
              </a:spcBef>
              <a:spcAft>
                <a:spcPts val="0"/>
              </a:spcAft>
              <a:buClr>
                <a:schemeClr val="lt1"/>
              </a:buClr>
              <a:buSzPts val="1400"/>
              <a:buChar char="■"/>
              <a:defRPr/>
            </a:lvl6pPr>
            <a:lvl7pPr indent="-317500" lvl="6" marL="3200400" rtl="1" algn="r">
              <a:lnSpc>
                <a:spcPct val="90000"/>
              </a:lnSpc>
              <a:spcBef>
                <a:spcPts val="1200"/>
              </a:spcBef>
              <a:spcAft>
                <a:spcPts val="0"/>
              </a:spcAft>
              <a:buClr>
                <a:schemeClr val="lt1"/>
              </a:buClr>
              <a:buSzPts val="1400"/>
              <a:buChar char="●"/>
              <a:defRPr/>
            </a:lvl7pPr>
            <a:lvl8pPr indent="-317500" lvl="7" marL="3657600" rtl="1" algn="r">
              <a:lnSpc>
                <a:spcPct val="90000"/>
              </a:lnSpc>
              <a:spcBef>
                <a:spcPts val="1200"/>
              </a:spcBef>
              <a:spcAft>
                <a:spcPts val="0"/>
              </a:spcAft>
              <a:buClr>
                <a:schemeClr val="lt1"/>
              </a:buClr>
              <a:buSzPts val="1400"/>
              <a:buChar char="○"/>
              <a:defRPr/>
            </a:lvl8pPr>
            <a:lvl9pPr indent="-317500" lvl="8" marL="4114800" rtl="1" algn="r">
              <a:lnSpc>
                <a:spcPct val="90000"/>
              </a:lnSpc>
              <a:spcBef>
                <a:spcPts val="1200"/>
              </a:spcBef>
              <a:spcAft>
                <a:spcPts val="1200"/>
              </a:spcAft>
              <a:buClr>
                <a:schemeClr val="lt1"/>
              </a:buClr>
              <a:buSzPts val="1400"/>
              <a:buChar char="■"/>
              <a:defRPr/>
            </a:lvl9pPr>
          </a:lstStyle>
          <a:p/>
        </p:txBody>
      </p:sp>
      <p:sp>
        <p:nvSpPr>
          <p:cNvPr id="150" name="Google Shape;150;p14"/>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rtl="1" algn="r">
              <a:spcBef>
                <a:spcPts val="0"/>
              </a:spcBef>
              <a:spcAft>
                <a:spcPts val="0"/>
              </a:spcAft>
              <a:buSzPts val="1100"/>
              <a:buNone/>
              <a:defRPr sz="1100"/>
            </a:lvl1pPr>
            <a:lvl2pPr lvl="1" rtl="1" algn="r">
              <a:spcBef>
                <a:spcPts val="0"/>
              </a:spcBef>
              <a:spcAft>
                <a:spcPts val="0"/>
              </a:spcAft>
              <a:buSzPts val="1100"/>
              <a:buNone/>
              <a:defRPr sz="1100"/>
            </a:lvl2pPr>
            <a:lvl3pPr lvl="2" rtl="1" algn="r">
              <a:spcBef>
                <a:spcPts val="0"/>
              </a:spcBef>
              <a:spcAft>
                <a:spcPts val="0"/>
              </a:spcAft>
              <a:buSzPts val="1100"/>
              <a:buNone/>
              <a:defRPr sz="1100"/>
            </a:lvl3pPr>
            <a:lvl4pPr lvl="3" rtl="1" algn="r">
              <a:spcBef>
                <a:spcPts val="0"/>
              </a:spcBef>
              <a:spcAft>
                <a:spcPts val="0"/>
              </a:spcAft>
              <a:buSzPts val="1100"/>
              <a:buNone/>
              <a:defRPr sz="1100"/>
            </a:lvl4pPr>
            <a:lvl5pPr lvl="4" rtl="1" algn="r">
              <a:spcBef>
                <a:spcPts val="0"/>
              </a:spcBef>
              <a:spcAft>
                <a:spcPts val="0"/>
              </a:spcAft>
              <a:buSzPts val="1100"/>
              <a:buNone/>
              <a:defRPr sz="1100"/>
            </a:lvl5pPr>
            <a:lvl6pPr lvl="5" rtl="1" algn="r">
              <a:spcBef>
                <a:spcPts val="0"/>
              </a:spcBef>
              <a:spcAft>
                <a:spcPts val="0"/>
              </a:spcAft>
              <a:buSzPts val="1100"/>
              <a:buNone/>
              <a:defRPr sz="1100"/>
            </a:lvl6pPr>
            <a:lvl7pPr lvl="6" rtl="1" algn="r">
              <a:spcBef>
                <a:spcPts val="0"/>
              </a:spcBef>
              <a:spcAft>
                <a:spcPts val="0"/>
              </a:spcAft>
              <a:buSzPts val="1100"/>
              <a:buNone/>
              <a:defRPr sz="1100"/>
            </a:lvl7pPr>
            <a:lvl8pPr lvl="7" rtl="1" algn="r">
              <a:spcBef>
                <a:spcPts val="0"/>
              </a:spcBef>
              <a:spcAft>
                <a:spcPts val="0"/>
              </a:spcAft>
              <a:buSzPts val="1100"/>
              <a:buNone/>
              <a:defRPr sz="1100"/>
            </a:lvl8pPr>
            <a:lvl9pPr lvl="8" rtl="1" algn="r">
              <a:spcBef>
                <a:spcPts val="0"/>
              </a:spcBef>
              <a:spcAft>
                <a:spcPts val="0"/>
              </a:spcAft>
              <a:buSzPts val="1100"/>
              <a:buNone/>
              <a:defRPr sz="1100"/>
            </a:lvl9pPr>
          </a:lstStyle>
          <a:p/>
        </p:txBody>
      </p:sp>
      <p:sp>
        <p:nvSpPr>
          <p:cNvPr id="151" name="Google Shape;151;p14"/>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rtl="1" algn="l">
              <a:spcBef>
                <a:spcPts val="0"/>
              </a:spcBef>
              <a:spcAft>
                <a:spcPts val="0"/>
              </a:spcAft>
              <a:buSzPts val="1100"/>
              <a:buNone/>
              <a:defRPr sz="1100"/>
            </a:lvl1pPr>
            <a:lvl2pPr lvl="1" rtl="1" algn="r">
              <a:spcBef>
                <a:spcPts val="0"/>
              </a:spcBef>
              <a:spcAft>
                <a:spcPts val="0"/>
              </a:spcAft>
              <a:buSzPts val="1100"/>
              <a:buNone/>
              <a:defRPr sz="1100"/>
            </a:lvl2pPr>
            <a:lvl3pPr lvl="2" rtl="1" algn="r">
              <a:spcBef>
                <a:spcPts val="0"/>
              </a:spcBef>
              <a:spcAft>
                <a:spcPts val="0"/>
              </a:spcAft>
              <a:buSzPts val="1100"/>
              <a:buNone/>
              <a:defRPr sz="1100"/>
            </a:lvl3pPr>
            <a:lvl4pPr lvl="3" rtl="1" algn="r">
              <a:spcBef>
                <a:spcPts val="0"/>
              </a:spcBef>
              <a:spcAft>
                <a:spcPts val="0"/>
              </a:spcAft>
              <a:buSzPts val="1100"/>
              <a:buNone/>
              <a:defRPr sz="1100"/>
            </a:lvl4pPr>
            <a:lvl5pPr lvl="4" rtl="1" algn="r">
              <a:spcBef>
                <a:spcPts val="0"/>
              </a:spcBef>
              <a:spcAft>
                <a:spcPts val="0"/>
              </a:spcAft>
              <a:buSzPts val="1100"/>
              <a:buNone/>
              <a:defRPr sz="1100"/>
            </a:lvl5pPr>
            <a:lvl6pPr lvl="5" rtl="1" algn="r">
              <a:spcBef>
                <a:spcPts val="0"/>
              </a:spcBef>
              <a:spcAft>
                <a:spcPts val="0"/>
              </a:spcAft>
              <a:buSzPts val="1100"/>
              <a:buNone/>
              <a:defRPr sz="1100"/>
            </a:lvl6pPr>
            <a:lvl7pPr lvl="6" rtl="1" algn="r">
              <a:spcBef>
                <a:spcPts val="0"/>
              </a:spcBef>
              <a:spcAft>
                <a:spcPts val="0"/>
              </a:spcAft>
              <a:buSzPts val="1100"/>
              <a:buNone/>
              <a:defRPr sz="1100"/>
            </a:lvl7pPr>
            <a:lvl8pPr lvl="7" rtl="1" algn="r">
              <a:spcBef>
                <a:spcPts val="0"/>
              </a:spcBef>
              <a:spcAft>
                <a:spcPts val="0"/>
              </a:spcAft>
              <a:buSzPts val="1100"/>
              <a:buNone/>
              <a:defRPr sz="1100"/>
            </a:lvl8pPr>
            <a:lvl9pPr lvl="8" rtl="1" algn="r">
              <a:spcBef>
                <a:spcPts val="0"/>
              </a:spcBef>
              <a:spcAft>
                <a:spcPts val="0"/>
              </a:spcAft>
              <a:buSzPts val="1100"/>
              <a:buNone/>
              <a:defRPr sz="1100"/>
            </a:lvl9pPr>
          </a:lstStyle>
          <a:p/>
        </p:txBody>
      </p:sp>
      <p:sp>
        <p:nvSpPr>
          <p:cNvPr id="152" name="Google Shape;152;p14"/>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rm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2.png"/><Relationship Id="rId6"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txBox="1"/>
          <p:nvPr>
            <p:ph idx="1" type="subTitle"/>
          </p:nvPr>
        </p:nvSpPr>
        <p:spPr>
          <a:xfrm>
            <a:off x="256276" y="3391615"/>
            <a:ext cx="3575400" cy="1241700"/>
          </a:xfrm>
          <a:prstGeom prst="rect">
            <a:avLst/>
          </a:prstGeom>
          <a:noFill/>
          <a:ln>
            <a:noFill/>
          </a:ln>
        </p:spPr>
        <p:txBody>
          <a:bodyPr anchorCtr="0" anchor="t" bIns="34275" lIns="68575" spcFirstLastPara="1" rIns="68575" wrap="square" tIns="34275">
            <a:normAutofit/>
          </a:bodyPr>
          <a:lstStyle/>
          <a:p>
            <a:pPr indent="0" lvl="0" marL="0" rtl="1" algn="r">
              <a:lnSpc>
                <a:spcPct val="90000"/>
              </a:lnSpc>
              <a:spcBef>
                <a:spcPts val="0"/>
              </a:spcBef>
              <a:spcAft>
                <a:spcPts val="0"/>
              </a:spcAft>
              <a:buClr>
                <a:schemeClr val="lt1"/>
              </a:buClr>
              <a:buSzPts val="4500"/>
              <a:buNone/>
            </a:pPr>
            <a:r>
              <a:rPr lang="en-GB" sz="4500"/>
              <a:t>STR</a:t>
            </a:r>
            <a:endParaRPr/>
          </a:p>
          <a:p>
            <a:pPr indent="0" lvl="0" marL="0" rtl="0" algn="l">
              <a:lnSpc>
                <a:spcPct val="90000"/>
              </a:lnSpc>
              <a:spcBef>
                <a:spcPts val="800"/>
              </a:spcBef>
              <a:spcAft>
                <a:spcPts val="0"/>
              </a:spcAft>
              <a:buClr>
                <a:schemeClr val="lt1"/>
              </a:buClr>
              <a:buSzPts val="3000"/>
              <a:buNone/>
            </a:pPr>
            <a:r>
              <a:rPr lang="en-GB" sz="3000"/>
              <a:t> 				BUG.com</a:t>
            </a:r>
            <a:endParaRPr sz="3000"/>
          </a:p>
        </p:txBody>
      </p:sp>
      <p:sp>
        <p:nvSpPr>
          <p:cNvPr id="158" name="Google Shape;158;p15"/>
          <p:cNvSpPr txBox="1"/>
          <p:nvPr/>
        </p:nvSpPr>
        <p:spPr>
          <a:xfrm>
            <a:off x="5995159" y="3391632"/>
            <a:ext cx="2743200" cy="1392900"/>
          </a:xfrm>
          <a:prstGeom prst="rect">
            <a:avLst/>
          </a:prstGeom>
          <a:noFill/>
          <a:ln>
            <a:noFill/>
          </a:ln>
        </p:spPr>
        <p:txBody>
          <a:bodyPr anchorCtr="0" anchor="t" bIns="34275" lIns="68575" spcFirstLastPara="1" rIns="68575" wrap="square" tIns="34275">
            <a:spAutoFit/>
          </a:bodyPr>
          <a:lstStyle/>
          <a:p>
            <a:pPr indent="0" lvl="0" marL="0" rtl="1" algn="r">
              <a:spcBef>
                <a:spcPts val="0"/>
              </a:spcBef>
              <a:spcAft>
                <a:spcPts val="0"/>
              </a:spcAft>
              <a:buNone/>
            </a:pPr>
            <a:r>
              <a:rPr lang="en-GB" sz="1200">
                <a:solidFill>
                  <a:schemeClr val="lt1"/>
                </a:solidFill>
                <a:latin typeface="David"/>
                <a:ea typeface="David"/>
                <a:cs typeface="David"/>
                <a:sym typeface="David"/>
              </a:rPr>
              <a:t>מצגים:</a:t>
            </a:r>
            <a:endParaRPr sz="1200">
              <a:solidFill>
                <a:schemeClr val="lt1"/>
              </a:solidFill>
              <a:latin typeface="David"/>
              <a:ea typeface="David"/>
              <a:cs typeface="David"/>
              <a:sym typeface="David"/>
            </a:endParaRPr>
          </a:p>
          <a:p>
            <a:pPr indent="-304800" lvl="0" marL="457200" rtl="1" algn="r">
              <a:spcBef>
                <a:spcPts val="0"/>
              </a:spcBef>
              <a:spcAft>
                <a:spcPts val="0"/>
              </a:spcAft>
              <a:buClr>
                <a:schemeClr val="lt1"/>
              </a:buClr>
              <a:buSzPts val="1200"/>
              <a:buFont typeface="David"/>
              <a:buChar char="●"/>
            </a:pPr>
            <a:r>
              <a:rPr lang="en-GB" sz="1200">
                <a:solidFill>
                  <a:schemeClr val="lt1"/>
                </a:solidFill>
                <a:latin typeface="David"/>
                <a:ea typeface="David"/>
                <a:cs typeface="David"/>
                <a:sym typeface="David"/>
              </a:rPr>
              <a:t>בר לוי. </a:t>
            </a:r>
            <a:endParaRPr sz="1200">
              <a:solidFill>
                <a:schemeClr val="lt1"/>
              </a:solidFill>
              <a:latin typeface="David"/>
              <a:ea typeface="David"/>
              <a:cs typeface="David"/>
              <a:sym typeface="David"/>
            </a:endParaRPr>
          </a:p>
          <a:p>
            <a:pPr indent="-304800" lvl="0" marL="457200" rtl="1" algn="r">
              <a:spcBef>
                <a:spcPts val="0"/>
              </a:spcBef>
              <a:spcAft>
                <a:spcPts val="0"/>
              </a:spcAft>
              <a:buClr>
                <a:schemeClr val="lt1"/>
              </a:buClr>
              <a:buSzPts val="1200"/>
              <a:buFont typeface="David"/>
              <a:buChar char="●"/>
            </a:pPr>
            <a:r>
              <a:rPr lang="en-GB" sz="1200">
                <a:solidFill>
                  <a:schemeClr val="lt1"/>
                </a:solidFill>
                <a:latin typeface="David"/>
                <a:ea typeface="David"/>
                <a:cs typeface="David"/>
                <a:sym typeface="David"/>
              </a:rPr>
              <a:t>עלא זרו.</a:t>
            </a:r>
            <a:endParaRPr sz="1200">
              <a:solidFill>
                <a:schemeClr val="lt1"/>
              </a:solidFill>
              <a:latin typeface="David"/>
              <a:ea typeface="David"/>
              <a:cs typeface="David"/>
              <a:sym typeface="David"/>
            </a:endParaRPr>
          </a:p>
          <a:p>
            <a:pPr indent="-304800" lvl="0" marL="457200" rtl="1" algn="r">
              <a:spcBef>
                <a:spcPts val="0"/>
              </a:spcBef>
              <a:spcAft>
                <a:spcPts val="0"/>
              </a:spcAft>
              <a:buClr>
                <a:schemeClr val="lt1"/>
              </a:buClr>
              <a:buSzPts val="1200"/>
              <a:buFont typeface="David"/>
              <a:buChar char="●"/>
            </a:pPr>
            <a:r>
              <a:rPr lang="en-GB" sz="1200">
                <a:solidFill>
                  <a:schemeClr val="lt1"/>
                </a:solidFill>
                <a:latin typeface="David"/>
                <a:ea typeface="David"/>
                <a:cs typeface="David"/>
                <a:sym typeface="David"/>
              </a:rPr>
              <a:t>עמירם דדון.</a:t>
            </a:r>
            <a:endParaRPr sz="1200">
              <a:solidFill>
                <a:schemeClr val="lt1"/>
              </a:solidFill>
              <a:latin typeface="David"/>
              <a:ea typeface="David"/>
              <a:cs typeface="David"/>
              <a:sym typeface="David"/>
            </a:endParaRPr>
          </a:p>
          <a:p>
            <a:pPr indent="-304800" lvl="0" marL="457200" rtl="1" algn="r">
              <a:spcBef>
                <a:spcPts val="0"/>
              </a:spcBef>
              <a:spcAft>
                <a:spcPts val="0"/>
              </a:spcAft>
              <a:buClr>
                <a:schemeClr val="lt1"/>
              </a:buClr>
              <a:buSzPts val="1200"/>
              <a:buFont typeface="David"/>
              <a:buChar char="●"/>
            </a:pPr>
            <a:r>
              <a:rPr lang="en-GB" sz="1200">
                <a:solidFill>
                  <a:schemeClr val="lt1"/>
                </a:solidFill>
                <a:latin typeface="David"/>
                <a:ea typeface="David"/>
                <a:cs typeface="David"/>
                <a:sym typeface="David"/>
              </a:rPr>
              <a:t>מרינה.</a:t>
            </a:r>
            <a:endParaRPr sz="1200">
              <a:solidFill>
                <a:schemeClr val="lt1"/>
              </a:solidFill>
              <a:latin typeface="David"/>
              <a:ea typeface="David"/>
              <a:cs typeface="David"/>
              <a:sym typeface="David"/>
            </a:endParaRPr>
          </a:p>
          <a:p>
            <a:pPr indent="-304800" lvl="0" marL="457200" rtl="1" algn="r">
              <a:spcBef>
                <a:spcPts val="0"/>
              </a:spcBef>
              <a:spcAft>
                <a:spcPts val="0"/>
              </a:spcAft>
              <a:buClr>
                <a:schemeClr val="lt1"/>
              </a:buClr>
              <a:buSzPts val="1200"/>
              <a:buFont typeface="David"/>
              <a:buChar char="●"/>
            </a:pPr>
            <a:r>
              <a:rPr lang="en-GB" sz="1200">
                <a:solidFill>
                  <a:schemeClr val="lt1"/>
                </a:solidFill>
                <a:latin typeface="David"/>
                <a:ea typeface="David"/>
                <a:cs typeface="David"/>
                <a:sym typeface="David"/>
              </a:rPr>
              <a:t>יהודה זוקמן.</a:t>
            </a:r>
            <a:endParaRPr sz="1200">
              <a:solidFill>
                <a:schemeClr val="lt1"/>
              </a:solidFill>
              <a:latin typeface="David"/>
              <a:ea typeface="David"/>
              <a:cs typeface="David"/>
              <a:sym typeface="David"/>
            </a:endParaRPr>
          </a:p>
          <a:p>
            <a:pPr indent="0" lvl="0" marL="0" marR="0" rtl="1" algn="l">
              <a:spcBef>
                <a:spcPts val="0"/>
              </a:spcBef>
              <a:spcAft>
                <a:spcPts val="0"/>
              </a:spcAft>
              <a:buNone/>
            </a:pPr>
            <a:r>
              <a:t/>
            </a:r>
            <a:endParaRPr b="0" i="0" sz="1400" u="none" cap="none" strike="noStrike">
              <a:solidFill>
                <a:schemeClr val="lt1"/>
              </a:solidFill>
              <a:latin typeface="Trebuchet MS"/>
              <a:ea typeface="Trebuchet MS"/>
              <a:cs typeface="Trebuchet MS"/>
              <a:sym typeface="Trebuchet MS"/>
            </a:endParaRPr>
          </a:p>
        </p:txBody>
      </p:sp>
      <p:pic>
        <p:nvPicPr>
          <p:cNvPr id="159" name="Google Shape;159;p15"/>
          <p:cNvPicPr preferRelativeResize="0"/>
          <p:nvPr/>
        </p:nvPicPr>
        <p:blipFill>
          <a:blip r:embed="rId3">
            <a:alphaModFix/>
          </a:blip>
          <a:stretch>
            <a:fillRect/>
          </a:stretch>
        </p:blipFill>
        <p:spPr>
          <a:xfrm>
            <a:off x="3948275" y="509750"/>
            <a:ext cx="2659925" cy="2751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p>
            <a:pPr indent="0" lvl="0" marL="0" rtl="1" algn="r">
              <a:lnSpc>
                <a:spcPct val="90000"/>
              </a:lnSpc>
              <a:spcBef>
                <a:spcPts val="0"/>
              </a:spcBef>
              <a:spcAft>
                <a:spcPts val="0"/>
              </a:spcAft>
              <a:buClr>
                <a:schemeClr val="lt1"/>
              </a:buClr>
              <a:buSzPts val="4100"/>
              <a:buFont typeface="Trebuchet MS"/>
              <a:buNone/>
            </a:pPr>
            <a:r>
              <a:rPr lang="en-GB" sz="4100"/>
              <a:t>התפלגות הבדיקות לפי עץ מבנה</a:t>
            </a:r>
            <a:endParaRPr sz="4100"/>
          </a:p>
        </p:txBody>
      </p:sp>
      <p:pic>
        <p:nvPicPr>
          <p:cNvPr id="228" name="Google Shape;228;p24"/>
          <p:cNvPicPr preferRelativeResize="0"/>
          <p:nvPr/>
        </p:nvPicPr>
        <p:blipFill>
          <a:blip r:embed="rId3">
            <a:alphaModFix/>
          </a:blip>
          <a:stretch>
            <a:fillRect/>
          </a:stretch>
        </p:blipFill>
        <p:spPr>
          <a:xfrm>
            <a:off x="7988807" y="528050"/>
            <a:ext cx="1079718" cy="884350"/>
          </a:xfrm>
          <a:prstGeom prst="rect">
            <a:avLst/>
          </a:prstGeom>
          <a:noFill/>
          <a:ln>
            <a:noFill/>
          </a:ln>
        </p:spPr>
      </p:pic>
      <p:pic>
        <p:nvPicPr>
          <p:cNvPr id="229" name="Google Shape;229;p24"/>
          <p:cNvPicPr preferRelativeResize="0"/>
          <p:nvPr/>
        </p:nvPicPr>
        <p:blipFill>
          <a:blip r:embed="rId4">
            <a:alphaModFix/>
          </a:blip>
          <a:stretch>
            <a:fillRect/>
          </a:stretch>
        </p:blipFill>
        <p:spPr>
          <a:xfrm>
            <a:off x="223300" y="1670400"/>
            <a:ext cx="4943874" cy="3170024"/>
          </a:xfrm>
          <a:prstGeom prst="rect">
            <a:avLst/>
          </a:prstGeom>
          <a:noFill/>
          <a:ln>
            <a:noFill/>
          </a:ln>
        </p:spPr>
      </p:pic>
      <p:graphicFrame>
        <p:nvGraphicFramePr>
          <p:cNvPr id="230" name="Google Shape;230;p24"/>
          <p:cNvGraphicFramePr/>
          <p:nvPr/>
        </p:nvGraphicFramePr>
        <p:xfrm>
          <a:off x="5290200" y="1670400"/>
          <a:ext cx="3000000" cy="3000000"/>
        </p:xfrm>
        <a:graphic>
          <a:graphicData uri="http://schemas.openxmlformats.org/drawingml/2006/table">
            <a:tbl>
              <a:tblPr>
                <a:noFill/>
                <a:tableStyleId>{DD7CCADC-1193-482B-8AAE-5E28336508D0}</a:tableStyleId>
              </a:tblPr>
              <a:tblGrid>
                <a:gridCol w="1219400"/>
                <a:gridCol w="1219400"/>
                <a:gridCol w="1219400"/>
              </a:tblGrid>
              <a:tr h="271125">
                <a:tc>
                  <a:txBody>
                    <a:bodyPr/>
                    <a:lstStyle/>
                    <a:p>
                      <a:pPr indent="0" lvl="0" marL="0" rtl="0" algn="r">
                        <a:lnSpc>
                          <a:spcPct val="115000"/>
                        </a:lnSpc>
                        <a:spcBef>
                          <a:spcPts val="0"/>
                        </a:spcBef>
                        <a:spcAft>
                          <a:spcPts val="0"/>
                        </a:spcAft>
                        <a:buNone/>
                      </a:pPr>
                      <a:r>
                        <a:rPr b="1" i="1" lang="en-GB" sz="1200" u="sng"/>
                        <a:t>בדיקות שעברו</a:t>
                      </a:r>
                      <a:endParaRPr b="1" i="1" sz="1200" u="sng"/>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b="1" i="1" lang="en-GB" sz="1200" u="sng"/>
                        <a:t>בדיקות שעברו</a:t>
                      </a:r>
                      <a:endParaRPr b="1" i="1" sz="1200" u="sng"/>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DD7E6B"/>
                    </a:solidFill>
                  </a:tcPr>
                </a:tc>
                <a:tc>
                  <a:txBody>
                    <a:bodyPr/>
                    <a:lstStyle/>
                    <a:p>
                      <a:pPr indent="0" lvl="0" marL="0" rtl="0" algn="r">
                        <a:lnSpc>
                          <a:spcPct val="115000"/>
                        </a:lnSpc>
                        <a:spcBef>
                          <a:spcPts val="0"/>
                        </a:spcBef>
                        <a:spcAft>
                          <a:spcPts val="0"/>
                        </a:spcAft>
                        <a:buNone/>
                      </a:pPr>
                      <a:r>
                        <a:rPr b="1" i="1" lang="en-GB" sz="1200" u="sng"/>
                        <a:t>שם בדיקה</a:t>
                      </a:r>
                      <a:endParaRPr b="1" i="1" sz="1200" u="sng"/>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2F2F2"/>
                    </a:solidFill>
                  </a:tcPr>
                </a:tc>
              </a:tr>
              <a:tr h="271125">
                <a:tc>
                  <a:txBody>
                    <a:bodyPr/>
                    <a:lstStyle/>
                    <a:p>
                      <a:pPr indent="0" lvl="0" marL="0" rtl="0" algn="r">
                        <a:lnSpc>
                          <a:spcPct val="115000"/>
                        </a:lnSpc>
                        <a:spcBef>
                          <a:spcPts val="0"/>
                        </a:spcBef>
                        <a:spcAft>
                          <a:spcPts val="0"/>
                        </a:spcAft>
                        <a:buNone/>
                      </a:pPr>
                      <a:r>
                        <a:rPr lang="en-GB" sz="1200"/>
                        <a:t>263</a:t>
                      </a:r>
                      <a:endParaRPr sz="12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GB" sz="1200"/>
                        <a:t>21</a:t>
                      </a:r>
                      <a:endParaRPr sz="12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DD7E6B"/>
                    </a:solidFill>
                  </a:tcPr>
                </a:tc>
                <a:tc>
                  <a:txBody>
                    <a:bodyPr/>
                    <a:lstStyle/>
                    <a:p>
                      <a:pPr indent="0" lvl="0" marL="0" rtl="0" algn="r">
                        <a:lnSpc>
                          <a:spcPct val="115000"/>
                        </a:lnSpc>
                        <a:spcBef>
                          <a:spcPts val="0"/>
                        </a:spcBef>
                        <a:spcAft>
                          <a:spcPts val="0"/>
                        </a:spcAft>
                        <a:buNone/>
                      </a:pPr>
                      <a:r>
                        <a:rPr b="1" lang="en-GB" sz="1200">
                          <a:latin typeface="David"/>
                          <a:ea typeface="David"/>
                          <a:cs typeface="David"/>
                          <a:sym typeface="David"/>
                        </a:rPr>
                        <a:t>ראש עמוד</a:t>
                      </a:r>
                      <a:endParaRPr b="1" sz="1200">
                        <a:latin typeface="David"/>
                        <a:ea typeface="David"/>
                        <a:cs typeface="David"/>
                        <a:sym typeface="David"/>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2F2F2"/>
                    </a:solidFill>
                  </a:tcPr>
                </a:tc>
              </a:tr>
              <a:tr h="271125">
                <a:tc>
                  <a:txBody>
                    <a:bodyPr/>
                    <a:lstStyle/>
                    <a:p>
                      <a:pPr indent="0" lvl="0" marL="0" rtl="0" algn="r">
                        <a:lnSpc>
                          <a:spcPct val="115000"/>
                        </a:lnSpc>
                        <a:spcBef>
                          <a:spcPts val="0"/>
                        </a:spcBef>
                        <a:spcAft>
                          <a:spcPts val="0"/>
                        </a:spcAft>
                        <a:buNone/>
                      </a:pPr>
                      <a:r>
                        <a:rPr lang="en-GB" sz="1200"/>
                        <a:t>17</a:t>
                      </a:r>
                      <a:endParaRPr sz="12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GB" sz="1200"/>
                        <a:t>4</a:t>
                      </a:r>
                      <a:endParaRPr sz="12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b="1" lang="en-GB" sz="1200">
                          <a:latin typeface="David"/>
                          <a:ea typeface="David"/>
                          <a:cs typeface="David"/>
                          <a:sym typeface="David"/>
                        </a:rPr>
                        <a:t>תחתית העמוד</a:t>
                      </a:r>
                      <a:endParaRPr b="1" sz="1200">
                        <a:latin typeface="David"/>
                        <a:ea typeface="David"/>
                        <a:cs typeface="David"/>
                        <a:sym typeface="David"/>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2F2F2"/>
                    </a:solidFill>
                  </a:tcPr>
                </a:tc>
              </a:tr>
              <a:tr h="271125">
                <a:tc>
                  <a:txBody>
                    <a:bodyPr/>
                    <a:lstStyle/>
                    <a:p>
                      <a:pPr indent="0" lvl="0" marL="0" rtl="0" algn="r">
                        <a:lnSpc>
                          <a:spcPct val="115000"/>
                        </a:lnSpc>
                        <a:spcBef>
                          <a:spcPts val="0"/>
                        </a:spcBef>
                        <a:spcAft>
                          <a:spcPts val="0"/>
                        </a:spcAft>
                        <a:buNone/>
                      </a:pPr>
                      <a:r>
                        <a:rPr lang="en-GB" sz="1200"/>
                        <a:t>44</a:t>
                      </a:r>
                      <a:endParaRPr sz="12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GB" sz="1200"/>
                        <a:t>5</a:t>
                      </a:r>
                      <a:endParaRPr sz="12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DD7E6B"/>
                    </a:solidFill>
                  </a:tcPr>
                </a:tc>
                <a:tc>
                  <a:txBody>
                    <a:bodyPr/>
                    <a:lstStyle/>
                    <a:p>
                      <a:pPr indent="0" lvl="0" marL="0" rtl="0" algn="r">
                        <a:lnSpc>
                          <a:spcPct val="115000"/>
                        </a:lnSpc>
                        <a:spcBef>
                          <a:spcPts val="0"/>
                        </a:spcBef>
                        <a:spcAft>
                          <a:spcPts val="0"/>
                        </a:spcAft>
                        <a:buNone/>
                      </a:pPr>
                      <a:r>
                        <a:rPr b="1" lang="en-GB" sz="1200">
                          <a:latin typeface="David"/>
                          <a:ea typeface="David"/>
                          <a:cs typeface="David"/>
                          <a:sym typeface="David"/>
                        </a:rPr>
                        <a:t>מסך ראשוני</a:t>
                      </a:r>
                      <a:endParaRPr b="1" sz="1200">
                        <a:latin typeface="David"/>
                        <a:ea typeface="David"/>
                        <a:cs typeface="David"/>
                        <a:sym typeface="David"/>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2F2F2"/>
                    </a:solidFill>
                  </a:tcPr>
                </a:tc>
              </a:tr>
              <a:tr h="271125">
                <a:tc>
                  <a:txBody>
                    <a:bodyPr/>
                    <a:lstStyle/>
                    <a:p>
                      <a:pPr indent="0" lvl="0" marL="0" rtl="0" algn="r">
                        <a:lnSpc>
                          <a:spcPct val="115000"/>
                        </a:lnSpc>
                        <a:spcBef>
                          <a:spcPts val="0"/>
                        </a:spcBef>
                        <a:spcAft>
                          <a:spcPts val="0"/>
                        </a:spcAft>
                        <a:buNone/>
                      </a:pPr>
                      <a:r>
                        <a:rPr lang="en-GB" sz="1200"/>
                        <a:t>8</a:t>
                      </a:r>
                      <a:endParaRPr sz="12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GB" sz="1200"/>
                        <a:t>0</a:t>
                      </a:r>
                      <a:endParaRPr sz="12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b="1" lang="en-GB" sz="1200">
                          <a:latin typeface="David"/>
                          <a:ea typeface="David"/>
                          <a:cs typeface="David"/>
                          <a:sym typeface="David"/>
                        </a:rPr>
                        <a:t>מסך התחברות</a:t>
                      </a:r>
                      <a:endParaRPr b="1" sz="1200">
                        <a:latin typeface="David"/>
                        <a:ea typeface="David"/>
                        <a:cs typeface="David"/>
                        <a:sym typeface="David"/>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2F2F2"/>
                    </a:solidFill>
                  </a:tcPr>
                </a:tc>
              </a:tr>
              <a:tr h="271125">
                <a:tc>
                  <a:txBody>
                    <a:bodyPr/>
                    <a:lstStyle/>
                    <a:p>
                      <a:pPr indent="0" lvl="0" marL="0" rtl="0" algn="r">
                        <a:lnSpc>
                          <a:spcPct val="115000"/>
                        </a:lnSpc>
                        <a:spcBef>
                          <a:spcPts val="0"/>
                        </a:spcBef>
                        <a:spcAft>
                          <a:spcPts val="0"/>
                        </a:spcAft>
                        <a:buNone/>
                      </a:pPr>
                      <a:r>
                        <a:rPr lang="en-GB" sz="1200"/>
                        <a:t>15</a:t>
                      </a:r>
                      <a:endParaRPr sz="12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GB" sz="1200"/>
                        <a:t>0</a:t>
                      </a:r>
                      <a:endParaRPr sz="12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b="1" lang="en-GB" sz="1200">
                          <a:latin typeface="David"/>
                          <a:ea typeface="David"/>
                          <a:cs typeface="David"/>
                          <a:sym typeface="David"/>
                        </a:rPr>
                        <a:t>מסך ההרשמה</a:t>
                      </a:r>
                      <a:endParaRPr b="1" sz="1200">
                        <a:latin typeface="David"/>
                        <a:ea typeface="David"/>
                        <a:cs typeface="David"/>
                        <a:sym typeface="David"/>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2F2F2"/>
                    </a:solidFill>
                  </a:tcPr>
                </a:tc>
              </a:tr>
              <a:tr h="271125">
                <a:tc>
                  <a:txBody>
                    <a:bodyPr/>
                    <a:lstStyle/>
                    <a:p>
                      <a:pPr indent="0" lvl="0" marL="0" rtl="0" algn="r">
                        <a:lnSpc>
                          <a:spcPct val="115000"/>
                        </a:lnSpc>
                        <a:spcBef>
                          <a:spcPts val="0"/>
                        </a:spcBef>
                        <a:spcAft>
                          <a:spcPts val="0"/>
                        </a:spcAft>
                        <a:buNone/>
                      </a:pPr>
                      <a:r>
                        <a:rPr lang="en-GB" sz="1200"/>
                        <a:t>10</a:t>
                      </a:r>
                      <a:endParaRPr sz="12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GB" sz="1200"/>
                        <a:t>0</a:t>
                      </a:r>
                      <a:endParaRPr sz="12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b="1" lang="en-GB" sz="1200">
                          <a:latin typeface="David"/>
                          <a:ea typeface="David"/>
                          <a:cs typeface="David"/>
                          <a:sym typeface="David"/>
                        </a:rPr>
                        <a:t>מסך רכישת מוצר</a:t>
                      </a:r>
                      <a:endParaRPr b="1" sz="1200">
                        <a:latin typeface="David"/>
                        <a:ea typeface="David"/>
                        <a:cs typeface="David"/>
                        <a:sym typeface="David"/>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2F2F2"/>
                    </a:solidFill>
                  </a:tcPr>
                </a:tc>
              </a:tr>
              <a:tr h="500525">
                <a:tc>
                  <a:txBody>
                    <a:bodyPr/>
                    <a:lstStyle/>
                    <a:p>
                      <a:pPr indent="0" lvl="0" marL="0" rtl="0" algn="r">
                        <a:lnSpc>
                          <a:spcPct val="115000"/>
                        </a:lnSpc>
                        <a:spcBef>
                          <a:spcPts val="0"/>
                        </a:spcBef>
                        <a:spcAft>
                          <a:spcPts val="0"/>
                        </a:spcAft>
                        <a:buNone/>
                      </a:pPr>
                      <a:r>
                        <a:rPr lang="en-GB" sz="1200"/>
                        <a:t>10</a:t>
                      </a:r>
                      <a:endParaRPr sz="12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GB" sz="1200"/>
                        <a:t>0</a:t>
                      </a:r>
                      <a:endParaRPr sz="12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b="1" lang="en-GB" sz="1200">
                          <a:latin typeface="David"/>
                          <a:ea typeface="David"/>
                          <a:cs typeface="David"/>
                          <a:sym typeface="David"/>
                        </a:rPr>
                        <a:t>מסך השלמת רכישה (תשלום )</a:t>
                      </a:r>
                      <a:endParaRPr b="1" sz="1200">
                        <a:latin typeface="David"/>
                        <a:ea typeface="David"/>
                        <a:cs typeface="David"/>
                        <a:sym typeface="David"/>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2F2F2"/>
                    </a:solidFill>
                  </a:tcPr>
                </a:tc>
              </a:tr>
              <a:tr h="271125">
                <a:tc>
                  <a:txBody>
                    <a:bodyPr/>
                    <a:lstStyle/>
                    <a:p>
                      <a:pPr indent="0" lvl="0" marL="0" rtl="0" algn="r">
                        <a:lnSpc>
                          <a:spcPct val="115000"/>
                        </a:lnSpc>
                        <a:spcBef>
                          <a:spcPts val="0"/>
                        </a:spcBef>
                        <a:spcAft>
                          <a:spcPts val="0"/>
                        </a:spcAft>
                        <a:buNone/>
                      </a:pPr>
                      <a:r>
                        <a:rPr lang="en-GB" sz="1200"/>
                        <a:t>20</a:t>
                      </a:r>
                      <a:endParaRPr sz="12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GB" sz="1200"/>
                        <a:t>0</a:t>
                      </a:r>
                      <a:endParaRPr sz="12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b="1" lang="en-GB" sz="1200">
                          <a:latin typeface="David"/>
                          <a:ea typeface="David"/>
                          <a:cs typeface="David"/>
                          <a:sym typeface="David"/>
                        </a:rPr>
                        <a:t>עמוד פרטי הלקוח</a:t>
                      </a:r>
                      <a:endParaRPr b="1" sz="1200">
                        <a:latin typeface="David"/>
                        <a:ea typeface="David"/>
                        <a:cs typeface="David"/>
                        <a:sym typeface="David"/>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2F2F2"/>
                    </a:solidFill>
                  </a:tcPr>
                </a:tc>
              </a:tr>
              <a:tr h="500525">
                <a:tc>
                  <a:txBody>
                    <a:bodyPr/>
                    <a:lstStyle/>
                    <a:p>
                      <a:pPr indent="0" lvl="0" marL="0" rtl="0" algn="r">
                        <a:lnSpc>
                          <a:spcPct val="115000"/>
                        </a:lnSpc>
                        <a:spcBef>
                          <a:spcPts val="0"/>
                        </a:spcBef>
                        <a:spcAft>
                          <a:spcPts val="0"/>
                        </a:spcAft>
                        <a:buNone/>
                      </a:pPr>
                      <a:r>
                        <a:rPr lang="en-GB" sz="1200"/>
                        <a:t>20</a:t>
                      </a:r>
                      <a:endParaRPr sz="12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GB" sz="1200"/>
                        <a:t>1</a:t>
                      </a:r>
                      <a:endParaRPr sz="1200"/>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DD7E6B"/>
                    </a:solidFill>
                  </a:tcPr>
                </a:tc>
                <a:tc>
                  <a:txBody>
                    <a:bodyPr/>
                    <a:lstStyle/>
                    <a:p>
                      <a:pPr indent="0" lvl="0" marL="0" rtl="0" algn="r">
                        <a:lnSpc>
                          <a:spcPct val="115000"/>
                        </a:lnSpc>
                        <a:spcBef>
                          <a:spcPts val="0"/>
                        </a:spcBef>
                        <a:spcAft>
                          <a:spcPts val="0"/>
                        </a:spcAft>
                        <a:buNone/>
                      </a:pPr>
                      <a:r>
                        <a:rPr b="1" lang="en-GB" sz="1200">
                          <a:latin typeface="David"/>
                          <a:ea typeface="David"/>
                          <a:cs typeface="David"/>
                          <a:sym typeface="David"/>
                        </a:rPr>
                        <a:t>דף סיכום חשבון ופרטי תשלום</a:t>
                      </a:r>
                      <a:endParaRPr b="1" sz="1200">
                        <a:latin typeface="David"/>
                        <a:ea typeface="David"/>
                        <a:cs typeface="David"/>
                        <a:sym typeface="David"/>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p>
            <a:pPr indent="0" lvl="0" marL="0" rtl="1" algn="r">
              <a:lnSpc>
                <a:spcPct val="90000"/>
              </a:lnSpc>
              <a:spcBef>
                <a:spcPts val="0"/>
              </a:spcBef>
              <a:spcAft>
                <a:spcPts val="0"/>
              </a:spcAft>
              <a:buClr>
                <a:schemeClr val="lt1"/>
              </a:buClr>
              <a:buSzPts val="4100"/>
              <a:buFont typeface="Trebuchet MS"/>
              <a:buNone/>
            </a:pPr>
            <a:r>
              <a:rPr lang="en-GB" sz="4100"/>
              <a:t>התפלגות הבדיקות לפי דפדפן</a:t>
            </a:r>
            <a:endParaRPr sz="4100"/>
          </a:p>
        </p:txBody>
      </p:sp>
      <p:pic>
        <p:nvPicPr>
          <p:cNvPr id="236" name="Google Shape;236;p25"/>
          <p:cNvPicPr preferRelativeResize="0"/>
          <p:nvPr/>
        </p:nvPicPr>
        <p:blipFill>
          <a:blip r:embed="rId3">
            <a:alphaModFix/>
          </a:blip>
          <a:stretch>
            <a:fillRect/>
          </a:stretch>
        </p:blipFill>
        <p:spPr>
          <a:xfrm>
            <a:off x="7988807" y="528050"/>
            <a:ext cx="1079718" cy="884350"/>
          </a:xfrm>
          <a:prstGeom prst="rect">
            <a:avLst/>
          </a:prstGeom>
          <a:noFill/>
          <a:ln>
            <a:noFill/>
          </a:ln>
        </p:spPr>
      </p:pic>
      <p:pic>
        <p:nvPicPr>
          <p:cNvPr id="237" name="Google Shape;237;p25" title="passed and failed"/>
          <p:cNvPicPr preferRelativeResize="0"/>
          <p:nvPr/>
        </p:nvPicPr>
        <p:blipFill>
          <a:blip r:embed="rId4">
            <a:alphaModFix/>
          </a:blip>
          <a:stretch>
            <a:fillRect/>
          </a:stretch>
        </p:blipFill>
        <p:spPr>
          <a:xfrm>
            <a:off x="1665200" y="1595146"/>
            <a:ext cx="5600829" cy="34631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p>
            <a:pPr indent="0" lvl="0" marL="0" rtl="1" algn="r">
              <a:lnSpc>
                <a:spcPct val="90000"/>
              </a:lnSpc>
              <a:spcBef>
                <a:spcPts val="0"/>
              </a:spcBef>
              <a:spcAft>
                <a:spcPts val="0"/>
              </a:spcAft>
              <a:buClr>
                <a:schemeClr val="lt1"/>
              </a:buClr>
              <a:buSzPts val="4100"/>
              <a:buFont typeface="Trebuchet MS"/>
              <a:buNone/>
            </a:pPr>
            <a:r>
              <a:rPr lang="en-GB" sz="4100"/>
              <a:t>תוצאות הבדיקות לפי חומרה</a:t>
            </a:r>
            <a:endParaRPr sz="4100"/>
          </a:p>
        </p:txBody>
      </p:sp>
      <p:graphicFrame>
        <p:nvGraphicFramePr>
          <p:cNvPr id="243" name="Google Shape;243;p26"/>
          <p:cNvGraphicFramePr/>
          <p:nvPr/>
        </p:nvGraphicFramePr>
        <p:xfrm>
          <a:off x="1209676" y="2314575"/>
          <a:ext cx="3000000" cy="3000000"/>
        </p:xfrm>
        <a:graphic>
          <a:graphicData uri="http://schemas.openxmlformats.org/drawingml/2006/table">
            <a:tbl>
              <a:tblPr>
                <a:noFill/>
                <a:tableStyleId>{CB7D64BD-2A17-45ED-AC5C-75FA4E91684B}</a:tableStyleId>
              </a:tblPr>
              <a:tblGrid>
                <a:gridCol w="1204875"/>
                <a:gridCol w="1440600"/>
                <a:gridCol w="1257275"/>
                <a:gridCol w="1257275"/>
                <a:gridCol w="1257275"/>
              </a:tblGrid>
              <a:tr h="576450">
                <a:tc>
                  <a:txBody>
                    <a:bodyPr/>
                    <a:lstStyle/>
                    <a:p>
                      <a:pPr indent="0" lvl="0" marL="0" marR="0" rtl="0" algn="ctr">
                        <a:spcBef>
                          <a:spcPts val="0"/>
                        </a:spcBef>
                        <a:spcAft>
                          <a:spcPts val="0"/>
                        </a:spcAft>
                        <a:buNone/>
                      </a:pPr>
                      <a:r>
                        <a:rPr b="1" lang="en-GB" sz="1200" u="none" cap="none" strike="noStrike"/>
                        <a:t>Urgent</a:t>
                      </a:r>
                      <a:endParaRPr b="1" i="0" sz="1200" u="none" cap="none" strike="noStrike">
                        <a:solidFill>
                          <a:srgbClr val="993300"/>
                        </a:solidFill>
                        <a:latin typeface="Calibri"/>
                        <a:ea typeface="Calibri"/>
                        <a:cs typeface="Calibri"/>
                        <a:sym typeface="Calibri"/>
                      </a:endParaRPr>
                    </a:p>
                  </a:txBody>
                  <a:tcPr marT="7150" marB="0" marR="7150" marL="7150" anchor="b">
                    <a:solidFill>
                      <a:srgbClr val="9AC9D9"/>
                    </a:solidFill>
                  </a:tcPr>
                </a:tc>
                <a:tc>
                  <a:txBody>
                    <a:bodyPr/>
                    <a:lstStyle/>
                    <a:p>
                      <a:pPr indent="0" lvl="0" marL="0" marR="0" rtl="0" algn="ctr">
                        <a:spcBef>
                          <a:spcPts val="0"/>
                        </a:spcBef>
                        <a:spcAft>
                          <a:spcPts val="0"/>
                        </a:spcAft>
                        <a:buNone/>
                      </a:pPr>
                      <a:r>
                        <a:rPr b="1" lang="en-GB" sz="1200" u="none" cap="none" strike="noStrike"/>
                        <a:t>Very High</a:t>
                      </a:r>
                      <a:endParaRPr b="1" i="0" sz="1200" u="none" cap="none" strike="noStrike">
                        <a:solidFill>
                          <a:srgbClr val="993300"/>
                        </a:solidFill>
                        <a:latin typeface="Calibri"/>
                        <a:ea typeface="Calibri"/>
                        <a:cs typeface="Calibri"/>
                        <a:sym typeface="Calibri"/>
                      </a:endParaRPr>
                    </a:p>
                  </a:txBody>
                  <a:tcPr marT="7150" marB="0" marR="7150" marL="7150" anchor="b">
                    <a:solidFill>
                      <a:srgbClr val="9AC9D9"/>
                    </a:solidFill>
                  </a:tcPr>
                </a:tc>
                <a:tc>
                  <a:txBody>
                    <a:bodyPr/>
                    <a:lstStyle/>
                    <a:p>
                      <a:pPr indent="0" lvl="0" marL="0" marR="0" rtl="0" algn="ctr">
                        <a:spcBef>
                          <a:spcPts val="0"/>
                        </a:spcBef>
                        <a:spcAft>
                          <a:spcPts val="0"/>
                        </a:spcAft>
                        <a:buNone/>
                      </a:pPr>
                      <a:r>
                        <a:rPr b="1" lang="en-GB" sz="1200" u="none" cap="none" strike="noStrike"/>
                        <a:t>High</a:t>
                      </a:r>
                      <a:endParaRPr b="1" i="0" sz="1200" u="none" cap="none" strike="noStrike">
                        <a:solidFill>
                          <a:srgbClr val="993300"/>
                        </a:solidFill>
                        <a:latin typeface="Calibri"/>
                        <a:ea typeface="Calibri"/>
                        <a:cs typeface="Calibri"/>
                        <a:sym typeface="Calibri"/>
                      </a:endParaRPr>
                    </a:p>
                  </a:txBody>
                  <a:tcPr marT="7150" marB="0" marR="7150" marL="7150" anchor="b">
                    <a:solidFill>
                      <a:srgbClr val="9AC9D9"/>
                    </a:solidFill>
                  </a:tcPr>
                </a:tc>
                <a:tc>
                  <a:txBody>
                    <a:bodyPr/>
                    <a:lstStyle/>
                    <a:p>
                      <a:pPr indent="0" lvl="0" marL="0" marR="0" rtl="0" algn="ctr">
                        <a:spcBef>
                          <a:spcPts val="0"/>
                        </a:spcBef>
                        <a:spcAft>
                          <a:spcPts val="0"/>
                        </a:spcAft>
                        <a:buNone/>
                      </a:pPr>
                      <a:r>
                        <a:rPr b="1" lang="en-GB" sz="1200" u="none" cap="none" strike="noStrike"/>
                        <a:t>Medium</a:t>
                      </a:r>
                      <a:endParaRPr b="1" i="0" sz="1200" u="none" cap="none" strike="noStrike">
                        <a:solidFill>
                          <a:srgbClr val="993300"/>
                        </a:solidFill>
                        <a:latin typeface="Calibri"/>
                        <a:ea typeface="Calibri"/>
                        <a:cs typeface="Calibri"/>
                        <a:sym typeface="Calibri"/>
                      </a:endParaRPr>
                    </a:p>
                  </a:txBody>
                  <a:tcPr marT="7150" marB="0" marR="7150" marL="7150" anchor="b">
                    <a:solidFill>
                      <a:srgbClr val="9AC9D9"/>
                    </a:solidFill>
                  </a:tcPr>
                </a:tc>
                <a:tc>
                  <a:txBody>
                    <a:bodyPr/>
                    <a:lstStyle/>
                    <a:p>
                      <a:pPr indent="0" lvl="0" marL="0" marR="0" rtl="0" algn="ctr">
                        <a:spcBef>
                          <a:spcPts val="0"/>
                        </a:spcBef>
                        <a:spcAft>
                          <a:spcPts val="0"/>
                        </a:spcAft>
                        <a:buNone/>
                      </a:pPr>
                      <a:r>
                        <a:rPr b="1" lang="en-GB" sz="1200" u="none" cap="none" strike="noStrike"/>
                        <a:t>Low</a:t>
                      </a:r>
                      <a:endParaRPr b="1" i="0" sz="1200" u="none" cap="none" strike="noStrike">
                        <a:solidFill>
                          <a:srgbClr val="993300"/>
                        </a:solidFill>
                        <a:latin typeface="Calibri"/>
                        <a:ea typeface="Calibri"/>
                        <a:cs typeface="Calibri"/>
                        <a:sym typeface="Calibri"/>
                      </a:endParaRPr>
                    </a:p>
                  </a:txBody>
                  <a:tcPr marT="7150" marB="0" marR="7150" marL="7150" anchor="b">
                    <a:solidFill>
                      <a:srgbClr val="9AC9D9"/>
                    </a:solidFill>
                  </a:tcPr>
                </a:tc>
              </a:tr>
              <a:tr h="650825">
                <a:tc>
                  <a:txBody>
                    <a:bodyPr/>
                    <a:lstStyle/>
                    <a:p>
                      <a:pPr indent="0" lvl="0" marL="0" marR="0" rtl="0" algn="ctr">
                        <a:spcBef>
                          <a:spcPts val="0"/>
                        </a:spcBef>
                        <a:spcAft>
                          <a:spcPts val="0"/>
                        </a:spcAft>
                        <a:buNone/>
                      </a:pPr>
                      <a:r>
                        <a:rPr lang="en-GB" sz="1200" u="none" cap="none" strike="noStrike"/>
                        <a:t>0</a:t>
                      </a:r>
                      <a:endParaRPr b="0" i="0" sz="1200" u="none" cap="none" strike="noStrike">
                        <a:solidFill>
                          <a:srgbClr val="993300"/>
                        </a:solidFill>
                        <a:latin typeface="Calibri"/>
                        <a:ea typeface="Calibri"/>
                        <a:cs typeface="Calibri"/>
                        <a:sym typeface="Calibri"/>
                      </a:endParaRPr>
                    </a:p>
                  </a:txBody>
                  <a:tcPr marT="7150" marB="0" marR="7150" marL="7150" anchor="b">
                    <a:solidFill>
                      <a:srgbClr val="9AC9D9"/>
                    </a:solidFill>
                  </a:tcPr>
                </a:tc>
                <a:tc>
                  <a:txBody>
                    <a:bodyPr/>
                    <a:lstStyle/>
                    <a:p>
                      <a:pPr indent="0" lvl="0" marL="0" marR="0" rtl="0" algn="ctr">
                        <a:spcBef>
                          <a:spcPts val="0"/>
                        </a:spcBef>
                        <a:spcAft>
                          <a:spcPts val="0"/>
                        </a:spcAft>
                        <a:buNone/>
                      </a:pPr>
                      <a:r>
                        <a:rPr lang="en-GB" sz="1200"/>
                        <a:t>0</a:t>
                      </a:r>
                      <a:endParaRPr b="0" i="0" sz="1200" u="none" cap="none" strike="noStrike">
                        <a:solidFill>
                          <a:srgbClr val="993300"/>
                        </a:solidFill>
                        <a:latin typeface="Calibri"/>
                        <a:ea typeface="Calibri"/>
                        <a:cs typeface="Calibri"/>
                        <a:sym typeface="Calibri"/>
                      </a:endParaRPr>
                    </a:p>
                  </a:txBody>
                  <a:tcPr marT="7150" marB="0" marR="7150" marL="7150" anchor="b">
                    <a:solidFill>
                      <a:srgbClr val="9AC9D9"/>
                    </a:solidFill>
                  </a:tcPr>
                </a:tc>
                <a:tc>
                  <a:txBody>
                    <a:bodyPr/>
                    <a:lstStyle/>
                    <a:p>
                      <a:pPr indent="0" lvl="0" marL="0" marR="0" rtl="0" algn="ctr">
                        <a:spcBef>
                          <a:spcPts val="0"/>
                        </a:spcBef>
                        <a:spcAft>
                          <a:spcPts val="0"/>
                        </a:spcAft>
                        <a:buNone/>
                      </a:pPr>
                      <a:r>
                        <a:rPr lang="en-GB" sz="1200"/>
                        <a:t>1</a:t>
                      </a:r>
                      <a:endParaRPr b="0" i="0" sz="1200" u="none" cap="none" strike="noStrike">
                        <a:solidFill>
                          <a:srgbClr val="993300"/>
                        </a:solidFill>
                        <a:latin typeface="Calibri"/>
                        <a:ea typeface="Calibri"/>
                        <a:cs typeface="Calibri"/>
                        <a:sym typeface="Calibri"/>
                      </a:endParaRPr>
                    </a:p>
                  </a:txBody>
                  <a:tcPr marT="7150" marB="0" marR="7150" marL="7150" anchor="b">
                    <a:solidFill>
                      <a:srgbClr val="9AC9D9"/>
                    </a:solidFill>
                  </a:tcPr>
                </a:tc>
                <a:tc>
                  <a:txBody>
                    <a:bodyPr/>
                    <a:lstStyle/>
                    <a:p>
                      <a:pPr indent="0" lvl="0" marL="0" marR="0" rtl="0" algn="ctr">
                        <a:spcBef>
                          <a:spcPts val="0"/>
                        </a:spcBef>
                        <a:spcAft>
                          <a:spcPts val="0"/>
                        </a:spcAft>
                        <a:buNone/>
                      </a:pPr>
                      <a:r>
                        <a:rPr lang="en-GB" sz="1200"/>
                        <a:t>18</a:t>
                      </a:r>
                      <a:endParaRPr b="0" i="0" sz="1200" u="none" cap="none" strike="noStrike">
                        <a:solidFill>
                          <a:srgbClr val="993300"/>
                        </a:solidFill>
                        <a:latin typeface="Calibri"/>
                        <a:ea typeface="Calibri"/>
                        <a:cs typeface="Calibri"/>
                        <a:sym typeface="Calibri"/>
                      </a:endParaRPr>
                    </a:p>
                  </a:txBody>
                  <a:tcPr marT="7150" marB="0" marR="7150" marL="7150" anchor="b">
                    <a:solidFill>
                      <a:srgbClr val="9AC9D9"/>
                    </a:solidFill>
                  </a:tcPr>
                </a:tc>
                <a:tc>
                  <a:txBody>
                    <a:bodyPr/>
                    <a:lstStyle/>
                    <a:p>
                      <a:pPr indent="0" lvl="0" marL="0" marR="0" rtl="0" algn="ctr">
                        <a:spcBef>
                          <a:spcPts val="0"/>
                        </a:spcBef>
                        <a:spcAft>
                          <a:spcPts val="0"/>
                        </a:spcAft>
                        <a:buNone/>
                      </a:pPr>
                      <a:r>
                        <a:rPr lang="en-GB" sz="1200"/>
                        <a:t>12</a:t>
                      </a:r>
                      <a:endParaRPr b="0" i="0" sz="1200" u="none" cap="none" strike="noStrike">
                        <a:solidFill>
                          <a:srgbClr val="993300"/>
                        </a:solidFill>
                        <a:latin typeface="Calibri"/>
                        <a:ea typeface="Calibri"/>
                        <a:cs typeface="Calibri"/>
                        <a:sym typeface="Calibri"/>
                      </a:endParaRPr>
                    </a:p>
                  </a:txBody>
                  <a:tcPr marT="7150" marB="0" marR="7150" marL="7150" anchor="b">
                    <a:solidFill>
                      <a:srgbClr val="9AC9D9"/>
                    </a:solidFill>
                  </a:tcPr>
                </a:tc>
              </a:tr>
            </a:tbl>
          </a:graphicData>
        </a:graphic>
      </p:graphicFrame>
      <p:pic>
        <p:nvPicPr>
          <p:cNvPr id="244" name="Google Shape;244;p26"/>
          <p:cNvPicPr preferRelativeResize="0"/>
          <p:nvPr/>
        </p:nvPicPr>
        <p:blipFill>
          <a:blip r:embed="rId3">
            <a:alphaModFix/>
          </a:blip>
          <a:stretch>
            <a:fillRect/>
          </a:stretch>
        </p:blipFill>
        <p:spPr>
          <a:xfrm>
            <a:off x="7988807" y="528050"/>
            <a:ext cx="1079718" cy="884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510241" y="564921"/>
            <a:ext cx="7210500" cy="8106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r>
              <a:rPr lang="en-GB"/>
              <a:t>jmeter</a:t>
            </a:r>
            <a:endParaRPr/>
          </a:p>
        </p:txBody>
      </p:sp>
      <p:sp>
        <p:nvSpPr>
          <p:cNvPr id="250" name="Google Shape;250;p27"/>
          <p:cNvSpPr txBox="1"/>
          <p:nvPr>
            <p:ph idx="1" type="body"/>
          </p:nvPr>
        </p:nvSpPr>
        <p:spPr>
          <a:xfrm>
            <a:off x="510241" y="1752655"/>
            <a:ext cx="7210500" cy="2699700"/>
          </a:xfrm>
          <a:prstGeom prst="rect">
            <a:avLst/>
          </a:prstGeom>
        </p:spPr>
        <p:txBody>
          <a:bodyPr anchorCtr="0" anchor="t" bIns="34275" lIns="68575" spcFirstLastPara="1" rIns="68575" wrap="square" tIns="34275">
            <a:normAutofit/>
          </a:bodyPr>
          <a:lstStyle/>
          <a:p>
            <a:pPr indent="0" lvl="0" marL="0" rtl="1" algn="r">
              <a:spcBef>
                <a:spcPts val="800"/>
              </a:spcBef>
              <a:spcAft>
                <a:spcPts val="0"/>
              </a:spcAft>
              <a:buNone/>
            </a:pPr>
            <a:r>
              <a:rPr lang="en-GB"/>
              <a:t>מבדיקה שביצענו דרך JMeter, האתר יכול להכיל 135 - 150 משתמשים בשניה -</a:t>
            </a:r>
            <a:endParaRPr/>
          </a:p>
          <a:p>
            <a:pPr indent="0" lvl="0" marL="0" rtl="1" algn="r">
              <a:spcBef>
                <a:spcPts val="1200"/>
              </a:spcBef>
              <a:spcAft>
                <a:spcPts val="0"/>
              </a:spcAft>
              <a:buNone/>
            </a:pPr>
            <a:r>
              <a:rPr lang="en-GB"/>
              <a:t>מעל  מספר משתמשים זה, האתר קורס ולא ניתן לשימוש.</a:t>
            </a:r>
            <a:endParaRPr/>
          </a:p>
          <a:p>
            <a:pPr indent="0" lvl="0" marL="0" rtl="1" algn="r">
              <a:spcBef>
                <a:spcPts val="1200"/>
              </a:spcBef>
              <a:spcAft>
                <a:spcPts val="0"/>
              </a:spcAft>
              <a:buNone/>
            </a:pPr>
            <a:r>
              <a:t/>
            </a:r>
            <a:endParaRPr/>
          </a:p>
          <a:p>
            <a:pPr indent="0" lvl="0" marL="0" rtl="1" algn="r">
              <a:spcBef>
                <a:spcPts val="1200"/>
              </a:spcBef>
              <a:spcAft>
                <a:spcPts val="1200"/>
              </a:spcAft>
              <a:buNone/>
            </a:pPr>
            <a:r>
              <a:t/>
            </a:r>
            <a:endParaRPr/>
          </a:p>
        </p:txBody>
      </p:sp>
      <p:pic>
        <p:nvPicPr>
          <p:cNvPr id="251" name="Google Shape;251;p27"/>
          <p:cNvPicPr preferRelativeResize="0"/>
          <p:nvPr/>
        </p:nvPicPr>
        <p:blipFill>
          <a:blip r:embed="rId3">
            <a:alphaModFix/>
          </a:blip>
          <a:stretch>
            <a:fillRect/>
          </a:stretch>
        </p:blipFill>
        <p:spPr>
          <a:xfrm>
            <a:off x="2530425" y="2421850"/>
            <a:ext cx="4787927" cy="2552099"/>
          </a:xfrm>
          <a:prstGeom prst="rect">
            <a:avLst/>
          </a:prstGeom>
          <a:noFill/>
          <a:ln>
            <a:noFill/>
          </a:ln>
        </p:spPr>
      </p:pic>
      <p:cxnSp>
        <p:nvCxnSpPr>
          <p:cNvPr id="252" name="Google Shape;252;p27"/>
          <p:cNvCxnSpPr/>
          <p:nvPr/>
        </p:nvCxnSpPr>
        <p:spPr>
          <a:xfrm>
            <a:off x="727700" y="2761950"/>
            <a:ext cx="1686900" cy="1182600"/>
          </a:xfrm>
          <a:prstGeom prst="straightConnector1">
            <a:avLst/>
          </a:prstGeom>
          <a:noFill/>
          <a:ln cap="flat" cmpd="sng" w="9525">
            <a:solidFill>
              <a:srgbClr val="FF0000"/>
            </a:solidFill>
            <a:prstDash val="solid"/>
            <a:round/>
            <a:headEnd len="med" w="med" type="none"/>
            <a:tailEnd len="med" w="med" type="triangle"/>
          </a:ln>
        </p:spPr>
      </p:cxnSp>
      <p:pic>
        <p:nvPicPr>
          <p:cNvPr id="253" name="Google Shape;253;p27"/>
          <p:cNvPicPr preferRelativeResize="0"/>
          <p:nvPr/>
        </p:nvPicPr>
        <p:blipFill>
          <a:blip r:embed="rId4">
            <a:alphaModFix/>
          </a:blip>
          <a:stretch>
            <a:fillRect/>
          </a:stretch>
        </p:blipFill>
        <p:spPr>
          <a:xfrm>
            <a:off x="7988807" y="528050"/>
            <a:ext cx="1079718" cy="884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type="title"/>
          </p:nvPr>
        </p:nvSpPr>
        <p:spPr>
          <a:xfrm>
            <a:off x="510241" y="564921"/>
            <a:ext cx="7210500" cy="8106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GB"/>
              <a:t>Link Checker</a:t>
            </a:r>
            <a:endParaRPr/>
          </a:p>
        </p:txBody>
      </p:sp>
      <p:sp>
        <p:nvSpPr>
          <p:cNvPr id="259" name="Google Shape;259;p28"/>
          <p:cNvSpPr txBox="1"/>
          <p:nvPr>
            <p:ph idx="1" type="body"/>
          </p:nvPr>
        </p:nvSpPr>
        <p:spPr>
          <a:xfrm>
            <a:off x="510241" y="1752655"/>
            <a:ext cx="7210500" cy="2699700"/>
          </a:xfrm>
          <a:prstGeom prst="rect">
            <a:avLst/>
          </a:prstGeom>
        </p:spPr>
        <p:txBody>
          <a:bodyPr anchorCtr="0" anchor="t" bIns="34275" lIns="68575" spcFirstLastPara="1" rIns="68575" wrap="square" tIns="34275">
            <a:normAutofit/>
          </a:bodyPr>
          <a:lstStyle/>
          <a:p>
            <a:pPr indent="0" lvl="0" marL="0" rtl="1" algn="r">
              <a:spcBef>
                <a:spcPts val="800"/>
              </a:spcBef>
              <a:spcAft>
                <a:spcPts val="0"/>
              </a:spcAft>
              <a:buNone/>
            </a:pPr>
            <a:r>
              <a:rPr lang="en-GB"/>
              <a:t>מבדיקה שביצענו דרך Dr. Link Check ל 1500 לינקים באתר Bug נתגלה  כי ישנם 9 לינקים שבורים.</a:t>
            </a:r>
            <a:endParaRPr/>
          </a:p>
          <a:p>
            <a:pPr indent="0" lvl="0" marL="0" rtl="1" algn="r">
              <a:spcBef>
                <a:spcPts val="1200"/>
              </a:spcBef>
              <a:spcAft>
                <a:spcPts val="1200"/>
              </a:spcAft>
              <a:buNone/>
            </a:pPr>
            <a:r>
              <a:t/>
            </a:r>
            <a:endParaRPr/>
          </a:p>
        </p:txBody>
      </p:sp>
      <p:pic>
        <p:nvPicPr>
          <p:cNvPr id="260" name="Google Shape;260;p28"/>
          <p:cNvPicPr preferRelativeResize="0"/>
          <p:nvPr/>
        </p:nvPicPr>
        <p:blipFill>
          <a:blip r:embed="rId3">
            <a:alphaModFix/>
          </a:blip>
          <a:stretch>
            <a:fillRect/>
          </a:stretch>
        </p:blipFill>
        <p:spPr>
          <a:xfrm>
            <a:off x="127075" y="2179100"/>
            <a:ext cx="4374300" cy="2597001"/>
          </a:xfrm>
          <a:prstGeom prst="rect">
            <a:avLst/>
          </a:prstGeom>
          <a:noFill/>
          <a:ln>
            <a:noFill/>
          </a:ln>
        </p:spPr>
      </p:pic>
      <p:pic>
        <p:nvPicPr>
          <p:cNvPr id="261" name="Google Shape;261;p28"/>
          <p:cNvPicPr preferRelativeResize="0"/>
          <p:nvPr/>
        </p:nvPicPr>
        <p:blipFill>
          <a:blip r:embed="rId4">
            <a:alphaModFix/>
          </a:blip>
          <a:stretch>
            <a:fillRect/>
          </a:stretch>
        </p:blipFill>
        <p:spPr>
          <a:xfrm>
            <a:off x="4674350" y="2179100"/>
            <a:ext cx="4374300" cy="2596999"/>
          </a:xfrm>
          <a:prstGeom prst="rect">
            <a:avLst/>
          </a:prstGeom>
          <a:noFill/>
          <a:ln>
            <a:noFill/>
          </a:ln>
        </p:spPr>
      </p:pic>
      <p:pic>
        <p:nvPicPr>
          <p:cNvPr id="262" name="Google Shape;262;p28"/>
          <p:cNvPicPr preferRelativeResize="0"/>
          <p:nvPr/>
        </p:nvPicPr>
        <p:blipFill>
          <a:blip r:embed="rId5">
            <a:alphaModFix/>
          </a:blip>
          <a:stretch>
            <a:fillRect/>
          </a:stretch>
        </p:blipFill>
        <p:spPr>
          <a:xfrm>
            <a:off x="7988807" y="528050"/>
            <a:ext cx="1079718" cy="884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p>
            <a:pPr indent="0" lvl="0" marL="0" rtl="1" algn="r">
              <a:lnSpc>
                <a:spcPct val="90000"/>
              </a:lnSpc>
              <a:spcBef>
                <a:spcPts val="0"/>
              </a:spcBef>
              <a:spcAft>
                <a:spcPts val="0"/>
              </a:spcAft>
              <a:buClr>
                <a:schemeClr val="lt1"/>
              </a:buClr>
              <a:buSzPts val="4100"/>
              <a:buFont typeface="Trebuchet MS"/>
              <a:buNone/>
            </a:pPr>
            <a:r>
              <a:rPr lang="en-GB" sz="4100"/>
              <a:t>התפלגות</a:t>
            </a:r>
            <a:r>
              <a:rPr lang="en-GB"/>
              <a:t> </a:t>
            </a:r>
            <a:r>
              <a:rPr lang="en-GB" sz="4100"/>
              <a:t>הבדיקות לפי חומרה</a:t>
            </a:r>
            <a:endParaRPr sz="4100"/>
          </a:p>
        </p:txBody>
      </p:sp>
      <p:pic>
        <p:nvPicPr>
          <p:cNvPr id="268" name="Google Shape;268;p29"/>
          <p:cNvPicPr preferRelativeResize="0"/>
          <p:nvPr/>
        </p:nvPicPr>
        <p:blipFill>
          <a:blip r:embed="rId3">
            <a:alphaModFix/>
          </a:blip>
          <a:stretch>
            <a:fillRect/>
          </a:stretch>
        </p:blipFill>
        <p:spPr>
          <a:xfrm>
            <a:off x="7988807" y="528050"/>
            <a:ext cx="1079718" cy="884350"/>
          </a:xfrm>
          <a:prstGeom prst="rect">
            <a:avLst/>
          </a:prstGeom>
          <a:noFill/>
          <a:ln>
            <a:noFill/>
          </a:ln>
        </p:spPr>
      </p:pic>
      <p:pic>
        <p:nvPicPr>
          <p:cNvPr id="269" name="Google Shape;269;p29"/>
          <p:cNvPicPr preferRelativeResize="0"/>
          <p:nvPr/>
        </p:nvPicPr>
        <p:blipFill>
          <a:blip r:embed="rId4">
            <a:alphaModFix/>
          </a:blip>
          <a:stretch>
            <a:fillRect/>
          </a:stretch>
        </p:blipFill>
        <p:spPr>
          <a:xfrm>
            <a:off x="427575" y="1527921"/>
            <a:ext cx="4302196" cy="3463179"/>
          </a:xfrm>
          <a:prstGeom prst="rect">
            <a:avLst/>
          </a:prstGeom>
          <a:noFill/>
          <a:ln>
            <a:noFill/>
          </a:ln>
        </p:spPr>
      </p:pic>
      <p:pic>
        <p:nvPicPr>
          <p:cNvPr id="270" name="Google Shape;270;p29"/>
          <p:cNvPicPr preferRelativeResize="0"/>
          <p:nvPr/>
        </p:nvPicPr>
        <p:blipFill>
          <a:blip r:embed="rId5">
            <a:alphaModFix/>
          </a:blip>
          <a:stretch>
            <a:fillRect/>
          </a:stretch>
        </p:blipFill>
        <p:spPr>
          <a:xfrm>
            <a:off x="4757996" y="1605500"/>
            <a:ext cx="4109430" cy="33080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p>
            <a:pPr indent="0" lvl="0" marL="0" rtl="1" algn="r">
              <a:lnSpc>
                <a:spcPct val="90000"/>
              </a:lnSpc>
              <a:spcBef>
                <a:spcPts val="0"/>
              </a:spcBef>
              <a:spcAft>
                <a:spcPts val="0"/>
              </a:spcAft>
              <a:buClr>
                <a:schemeClr val="lt1"/>
              </a:buClr>
              <a:buSzPts val="4100"/>
              <a:buFont typeface="Trebuchet MS"/>
              <a:buNone/>
            </a:pPr>
            <a:r>
              <a:rPr lang="en-GB" sz="4100"/>
              <a:t>התפלגות</a:t>
            </a:r>
            <a:r>
              <a:rPr lang="en-GB"/>
              <a:t> </a:t>
            </a:r>
            <a:r>
              <a:rPr lang="en-GB" sz="4100"/>
              <a:t>הבדיקות לפי חומרה</a:t>
            </a:r>
            <a:endParaRPr sz="4100"/>
          </a:p>
        </p:txBody>
      </p:sp>
      <p:pic>
        <p:nvPicPr>
          <p:cNvPr id="276" name="Google Shape;276;p30"/>
          <p:cNvPicPr preferRelativeResize="0"/>
          <p:nvPr/>
        </p:nvPicPr>
        <p:blipFill rotWithShape="1">
          <a:blip r:embed="rId3">
            <a:alphaModFix/>
          </a:blip>
          <a:srcRect b="0" l="0" r="0" t="0"/>
          <a:stretch/>
        </p:blipFill>
        <p:spPr>
          <a:xfrm>
            <a:off x="510241" y="1796006"/>
            <a:ext cx="4515600" cy="3186900"/>
          </a:xfrm>
          <a:prstGeom prst="rect">
            <a:avLst/>
          </a:prstGeom>
          <a:noFill/>
          <a:ln>
            <a:noFill/>
          </a:ln>
        </p:spPr>
      </p:pic>
      <p:pic>
        <p:nvPicPr>
          <p:cNvPr id="277" name="Google Shape;277;p30"/>
          <p:cNvPicPr preferRelativeResize="0"/>
          <p:nvPr/>
        </p:nvPicPr>
        <p:blipFill>
          <a:blip r:embed="rId4">
            <a:alphaModFix/>
          </a:blip>
          <a:stretch>
            <a:fillRect/>
          </a:stretch>
        </p:blipFill>
        <p:spPr>
          <a:xfrm>
            <a:off x="7988807" y="528050"/>
            <a:ext cx="1079718" cy="884350"/>
          </a:xfrm>
          <a:prstGeom prst="rect">
            <a:avLst/>
          </a:prstGeom>
          <a:noFill/>
          <a:ln>
            <a:noFill/>
          </a:ln>
        </p:spPr>
      </p:pic>
      <p:pic>
        <p:nvPicPr>
          <p:cNvPr id="278" name="Google Shape;278;p30"/>
          <p:cNvPicPr preferRelativeResize="0"/>
          <p:nvPr/>
        </p:nvPicPr>
        <p:blipFill>
          <a:blip r:embed="rId5">
            <a:alphaModFix/>
          </a:blip>
          <a:stretch>
            <a:fillRect/>
          </a:stretch>
        </p:blipFill>
        <p:spPr>
          <a:xfrm>
            <a:off x="2838616" y="1670650"/>
            <a:ext cx="3813358" cy="30696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p>
            <a:pPr indent="0" lvl="0" marL="0" rtl="1" algn="r">
              <a:lnSpc>
                <a:spcPct val="90000"/>
              </a:lnSpc>
              <a:spcBef>
                <a:spcPts val="0"/>
              </a:spcBef>
              <a:spcAft>
                <a:spcPts val="0"/>
              </a:spcAft>
              <a:buClr>
                <a:schemeClr val="lt1"/>
              </a:buClr>
              <a:buSzPts val="4100"/>
              <a:buFont typeface="Trebuchet MS"/>
              <a:buNone/>
            </a:pPr>
            <a:r>
              <a:rPr lang="en-GB" sz="4100"/>
              <a:t>התפלגות</a:t>
            </a:r>
            <a:r>
              <a:rPr lang="en-GB"/>
              <a:t> </a:t>
            </a:r>
            <a:r>
              <a:rPr lang="en-GB" sz="4100"/>
              <a:t>הבדיקות לפי נושא</a:t>
            </a:r>
            <a:endParaRPr sz="4100"/>
          </a:p>
        </p:txBody>
      </p:sp>
      <p:pic>
        <p:nvPicPr>
          <p:cNvPr id="284" name="Google Shape;284;p31"/>
          <p:cNvPicPr preferRelativeResize="0"/>
          <p:nvPr/>
        </p:nvPicPr>
        <p:blipFill rotWithShape="1">
          <a:blip r:embed="rId3">
            <a:alphaModFix/>
          </a:blip>
          <a:srcRect b="0" l="0" r="0" t="0"/>
          <a:stretch/>
        </p:blipFill>
        <p:spPr>
          <a:xfrm>
            <a:off x="510241" y="1796006"/>
            <a:ext cx="4515600" cy="3186900"/>
          </a:xfrm>
          <a:prstGeom prst="rect">
            <a:avLst/>
          </a:prstGeom>
          <a:noFill/>
          <a:ln>
            <a:noFill/>
          </a:ln>
        </p:spPr>
      </p:pic>
      <p:pic>
        <p:nvPicPr>
          <p:cNvPr id="285" name="Google Shape;285;p31"/>
          <p:cNvPicPr preferRelativeResize="0"/>
          <p:nvPr/>
        </p:nvPicPr>
        <p:blipFill rotWithShape="1">
          <a:blip r:embed="rId4">
            <a:alphaModFix/>
          </a:blip>
          <a:srcRect b="0" l="0" r="0" t="0"/>
          <a:stretch/>
        </p:blipFill>
        <p:spPr>
          <a:xfrm>
            <a:off x="86810" y="2003144"/>
            <a:ext cx="4870200" cy="2580600"/>
          </a:xfrm>
          <a:prstGeom prst="rect">
            <a:avLst/>
          </a:prstGeom>
          <a:noFill/>
          <a:ln>
            <a:noFill/>
          </a:ln>
        </p:spPr>
      </p:pic>
      <p:pic>
        <p:nvPicPr>
          <p:cNvPr id="286" name="Google Shape;286;p31"/>
          <p:cNvPicPr preferRelativeResize="0"/>
          <p:nvPr/>
        </p:nvPicPr>
        <p:blipFill>
          <a:blip r:embed="rId5">
            <a:alphaModFix/>
          </a:blip>
          <a:stretch>
            <a:fillRect/>
          </a:stretch>
        </p:blipFill>
        <p:spPr>
          <a:xfrm>
            <a:off x="7988807" y="528050"/>
            <a:ext cx="1079718" cy="884350"/>
          </a:xfrm>
          <a:prstGeom prst="rect">
            <a:avLst/>
          </a:prstGeom>
          <a:noFill/>
          <a:ln>
            <a:noFill/>
          </a:ln>
        </p:spPr>
      </p:pic>
      <p:pic>
        <p:nvPicPr>
          <p:cNvPr id="287" name="Google Shape;287;p31"/>
          <p:cNvPicPr preferRelativeResize="0"/>
          <p:nvPr/>
        </p:nvPicPr>
        <p:blipFill>
          <a:blip r:embed="rId6">
            <a:alphaModFix/>
          </a:blip>
          <a:stretch>
            <a:fillRect/>
          </a:stretch>
        </p:blipFill>
        <p:spPr>
          <a:xfrm>
            <a:off x="1450204" y="1686800"/>
            <a:ext cx="5330601" cy="3296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2"/>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p>
            <a:pPr indent="0" lvl="0" marL="0" rtl="1" algn="r">
              <a:lnSpc>
                <a:spcPct val="90000"/>
              </a:lnSpc>
              <a:spcBef>
                <a:spcPts val="0"/>
              </a:spcBef>
              <a:spcAft>
                <a:spcPts val="0"/>
              </a:spcAft>
              <a:buClr>
                <a:schemeClr val="lt1"/>
              </a:buClr>
              <a:buSzPts val="4100"/>
              <a:buFont typeface="Trebuchet MS"/>
              <a:buNone/>
            </a:pPr>
            <a:r>
              <a:rPr lang="en-GB" sz="4100"/>
              <a:t>סקירת תקלות</a:t>
            </a:r>
            <a:endParaRPr sz="4100"/>
          </a:p>
        </p:txBody>
      </p:sp>
      <p:sp>
        <p:nvSpPr>
          <p:cNvPr id="293" name="Google Shape;293;p32"/>
          <p:cNvSpPr txBox="1"/>
          <p:nvPr>
            <p:ph idx="1" type="body"/>
          </p:nvPr>
        </p:nvSpPr>
        <p:spPr>
          <a:xfrm>
            <a:off x="510241" y="1573036"/>
            <a:ext cx="8109900" cy="2951700"/>
          </a:xfrm>
          <a:prstGeom prst="rect">
            <a:avLst/>
          </a:prstGeom>
          <a:noFill/>
          <a:ln>
            <a:noFill/>
          </a:ln>
        </p:spPr>
        <p:txBody>
          <a:bodyPr anchorCtr="0" anchor="t" bIns="34275" lIns="68575" spcFirstLastPara="1" rIns="68575" wrap="square" tIns="34275">
            <a:noAutofit/>
          </a:bodyPr>
          <a:lstStyle/>
          <a:p>
            <a:pPr indent="0" lvl="0" marL="0" rtl="1" algn="r">
              <a:lnSpc>
                <a:spcPct val="90000"/>
              </a:lnSpc>
              <a:spcBef>
                <a:spcPts val="0"/>
              </a:spcBef>
              <a:spcAft>
                <a:spcPts val="0"/>
              </a:spcAft>
              <a:buClr>
                <a:schemeClr val="lt1"/>
              </a:buClr>
              <a:buSzPts val="800"/>
              <a:buNone/>
            </a:pPr>
            <a:r>
              <a:rPr b="1" lang="en-GB" sz="800"/>
              <a:t>רמת חומרה Low:</a:t>
            </a:r>
            <a:endParaRPr/>
          </a:p>
          <a:p>
            <a:pPr indent="-177800" lvl="0" marL="177800" rtl="1" algn="r">
              <a:lnSpc>
                <a:spcPct val="90000"/>
              </a:lnSpc>
              <a:spcBef>
                <a:spcPts val="800"/>
              </a:spcBef>
              <a:spcAft>
                <a:spcPts val="0"/>
              </a:spcAft>
              <a:buClr>
                <a:schemeClr val="lt1"/>
              </a:buClr>
              <a:buSzPts val="800"/>
              <a:buChar char="●"/>
            </a:pPr>
            <a:r>
              <a:rPr lang="en-GB" sz="800"/>
              <a:t>נמצאו בעיקר תקלות בצ'אט תמיכה (כפתור </a:t>
            </a:r>
            <a:r>
              <a:rPr lang="en-GB" sz="800"/>
              <a:t>עזרה</a:t>
            </a:r>
            <a:r>
              <a:rPr lang="en-GB" sz="800"/>
              <a:t>)  - בהזנת ערכים לא </a:t>
            </a:r>
            <a:r>
              <a:rPr lang="en-GB" sz="800"/>
              <a:t>חוקיים</a:t>
            </a:r>
            <a:r>
              <a:rPr lang="en-GB" sz="800"/>
              <a:t> המערכת לא מזהה שגיאה ו ממשיכה בתהליך </a:t>
            </a:r>
            <a:endParaRPr sz="800"/>
          </a:p>
          <a:p>
            <a:pPr indent="-177800" lvl="0" marL="177800" rtl="1" algn="r">
              <a:lnSpc>
                <a:spcPct val="90000"/>
              </a:lnSpc>
              <a:spcBef>
                <a:spcPts val="800"/>
              </a:spcBef>
              <a:spcAft>
                <a:spcPts val="0"/>
              </a:spcAft>
              <a:buSzPts val="800"/>
              <a:buChar char="●"/>
            </a:pPr>
            <a:r>
              <a:rPr lang="en-GB" sz="800"/>
              <a:t>בנוסף תקלות UX \ GUI שוליות בתפריט הנגישות</a:t>
            </a:r>
            <a:endParaRPr sz="800"/>
          </a:p>
          <a:p>
            <a:pPr indent="0" lvl="0" marL="0" rtl="1" algn="r">
              <a:lnSpc>
                <a:spcPct val="90000"/>
              </a:lnSpc>
              <a:spcBef>
                <a:spcPts val="800"/>
              </a:spcBef>
              <a:spcAft>
                <a:spcPts val="0"/>
              </a:spcAft>
              <a:buClr>
                <a:schemeClr val="lt1"/>
              </a:buClr>
              <a:buSzPts val="800"/>
              <a:buNone/>
            </a:pPr>
            <a:r>
              <a:t/>
            </a:r>
            <a:endParaRPr sz="800"/>
          </a:p>
          <a:p>
            <a:pPr indent="0" lvl="0" marL="0" rtl="1" algn="r">
              <a:lnSpc>
                <a:spcPct val="90000"/>
              </a:lnSpc>
              <a:spcBef>
                <a:spcPts val="800"/>
              </a:spcBef>
              <a:spcAft>
                <a:spcPts val="0"/>
              </a:spcAft>
              <a:buClr>
                <a:schemeClr val="lt1"/>
              </a:buClr>
              <a:buSzPts val="800"/>
              <a:buNone/>
            </a:pPr>
            <a:r>
              <a:rPr b="1" lang="en-GB" sz="800"/>
              <a:t>רמת חומרה Medium: </a:t>
            </a:r>
            <a:endParaRPr/>
          </a:p>
          <a:p>
            <a:pPr indent="-177800" lvl="0" marL="177800" rtl="1" algn="r">
              <a:lnSpc>
                <a:spcPct val="90000"/>
              </a:lnSpc>
              <a:spcBef>
                <a:spcPts val="800"/>
              </a:spcBef>
              <a:spcAft>
                <a:spcPts val="0"/>
              </a:spcAft>
              <a:buClr>
                <a:schemeClr val="lt1"/>
              </a:buClr>
              <a:buSzPts val="800"/>
              <a:buChar char="●"/>
            </a:pPr>
            <a:r>
              <a:rPr lang="en-GB" sz="800"/>
              <a:t>בחלק מהקישורים \ כפתורים במסך הקטגוריות עלו קישורים שבורים\לא עובדים </a:t>
            </a:r>
            <a:endParaRPr sz="800"/>
          </a:p>
          <a:p>
            <a:pPr indent="-177800" lvl="0" marL="177800" rtl="1" algn="r">
              <a:lnSpc>
                <a:spcPct val="90000"/>
              </a:lnSpc>
              <a:spcBef>
                <a:spcPts val="800"/>
              </a:spcBef>
              <a:spcAft>
                <a:spcPts val="0"/>
              </a:spcAft>
              <a:buSzPts val="800"/>
              <a:buChar char="●"/>
            </a:pPr>
            <a:r>
              <a:rPr lang="en-GB" sz="800"/>
              <a:t>חלק מהקישורים מובילים לעמוד קיים אך ריק מתוכן </a:t>
            </a:r>
            <a:endParaRPr sz="800"/>
          </a:p>
          <a:p>
            <a:pPr indent="0" lvl="0" marL="0" rtl="1" algn="r">
              <a:lnSpc>
                <a:spcPct val="90000"/>
              </a:lnSpc>
              <a:spcBef>
                <a:spcPts val="800"/>
              </a:spcBef>
              <a:spcAft>
                <a:spcPts val="0"/>
              </a:spcAft>
              <a:buClr>
                <a:schemeClr val="lt1"/>
              </a:buClr>
              <a:buSzPts val="800"/>
              <a:buNone/>
            </a:pPr>
            <a:r>
              <a:rPr b="1" lang="en-GB" sz="800"/>
              <a:t>רמת חומרה "High":</a:t>
            </a:r>
            <a:endParaRPr/>
          </a:p>
          <a:p>
            <a:pPr indent="-177800" lvl="0" marL="177800" rtl="1" algn="r">
              <a:lnSpc>
                <a:spcPct val="90000"/>
              </a:lnSpc>
              <a:spcBef>
                <a:spcPts val="800"/>
              </a:spcBef>
              <a:spcAft>
                <a:spcPts val="0"/>
              </a:spcAft>
              <a:buClr>
                <a:schemeClr val="lt1"/>
              </a:buClr>
              <a:buSzPts val="800"/>
              <a:buChar char="●"/>
            </a:pPr>
            <a:r>
              <a:rPr lang="en-GB" sz="800"/>
              <a:t>בבדיקה שערכנו עלה כי אין אפשרות לבצע תשלום דרך Blender</a:t>
            </a:r>
            <a:endParaRPr sz="800"/>
          </a:p>
          <a:p>
            <a:pPr indent="0" lvl="0" marL="0" rtl="1" algn="r">
              <a:lnSpc>
                <a:spcPct val="90000"/>
              </a:lnSpc>
              <a:spcBef>
                <a:spcPts val="800"/>
              </a:spcBef>
              <a:spcAft>
                <a:spcPts val="1200"/>
              </a:spcAft>
              <a:buClr>
                <a:schemeClr val="lt1"/>
              </a:buClr>
              <a:buSzPts val="800"/>
              <a:buNone/>
            </a:pPr>
            <a:r>
              <a:t/>
            </a:r>
            <a:endParaRPr sz="800"/>
          </a:p>
        </p:txBody>
      </p:sp>
      <p:pic>
        <p:nvPicPr>
          <p:cNvPr id="294" name="Google Shape;294;p32"/>
          <p:cNvPicPr preferRelativeResize="0"/>
          <p:nvPr/>
        </p:nvPicPr>
        <p:blipFill>
          <a:blip r:embed="rId3">
            <a:alphaModFix/>
          </a:blip>
          <a:stretch>
            <a:fillRect/>
          </a:stretch>
        </p:blipFill>
        <p:spPr>
          <a:xfrm>
            <a:off x="7988807" y="528050"/>
            <a:ext cx="1079718" cy="884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3"/>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p>
            <a:pPr indent="0" lvl="0" marL="0" rtl="1" algn="r">
              <a:lnSpc>
                <a:spcPct val="90000"/>
              </a:lnSpc>
              <a:spcBef>
                <a:spcPts val="0"/>
              </a:spcBef>
              <a:spcAft>
                <a:spcPts val="0"/>
              </a:spcAft>
              <a:buClr>
                <a:schemeClr val="lt1"/>
              </a:buClr>
              <a:buSzPts val="4100"/>
              <a:buFont typeface="Trebuchet MS"/>
              <a:buNone/>
            </a:pPr>
            <a:r>
              <a:rPr lang="en-GB" sz="4100"/>
              <a:t>סקירת תקלות</a:t>
            </a:r>
            <a:endParaRPr sz="4100"/>
          </a:p>
        </p:txBody>
      </p:sp>
      <p:sp>
        <p:nvSpPr>
          <p:cNvPr id="300" name="Google Shape;300;p33"/>
          <p:cNvSpPr txBox="1"/>
          <p:nvPr>
            <p:ph idx="1" type="body"/>
          </p:nvPr>
        </p:nvSpPr>
        <p:spPr>
          <a:xfrm>
            <a:off x="510241" y="1627589"/>
            <a:ext cx="8109900" cy="2699700"/>
          </a:xfrm>
          <a:prstGeom prst="rect">
            <a:avLst/>
          </a:prstGeom>
          <a:noFill/>
          <a:ln>
            <a:noFill/>
          </a:ln>
        </p:spPr>
        <p:txBody>
          <a:bodyPr anchorCtr="0" anchor="t" bIns="34275" lIns="68575" spcFirstLastPara="1" rIns="68575" wrap="square" tIns="34275">
            <a:noAutofit/>
          </a:bodyPr>
          <a:lstStyle/>
          <a:p>
            <a:pPr indent="0" lvl="0" marL="0" rtl="1" algn="r">
              <a:lnSpc>
                <a:spcPct val="90000"/>
              </a:lnSpc>
              <a:spcBef>
                <a:spcPts val="0"/>
              </a:spcBef>
              <a:spcAft>
                <a:spcPts val="0"/>
              </a:spcAft>
              <a:buClr>
                <a:schemeClr val="lt1"/>
              </a:buClr>
              <a:buSzPts val="200"/>
              <a:buNone/>
            </a:pPr>
            <a:r>
              <a:t/>
            </a:r>
            <a:endParaRPr sz="200"/>
          </a:p>
          <a:p>
            <a:pPr indent="-177800" lvl="0" marL="177800" rtl="1" algn="r">
              <a:lnSpc>
                <a:spcPct val="90000"/>
              </a:lnSpc>
              <a:spcBef>
                <a:spcPts val="800"/>
              </a:spcBef>
              <a:spcAft>
                <a:spcPts val="0"/>
              </a:spcAft>
              <a:buClr>
                <a:schemeClr val="lt1"/>
              </a:buClr>
              <a:buSzPts val="1200"/>
              <a:buChar char="●"/>
            </a:pPr>
            <a:r>
              <a:rPr lang="en-GB" sz="1200"/>
              <a:t>האם התקלות חזרו על עצמם בדפדפנים השונים ?</a:t>
            </a:r>
            <a:endParaRPr/>
          </a:p>
          <a:p>
            <a:pPr indent="0" lvl="0" marL="0" rtl="1" algn="r">
              <a:lnSpc>
                <a:spcPct val="90000"/>
              </a:lnSpc>
              <a:spcBef>
                <a:spcPts val="800"/>
              </a:spcBef>
              <a:spcAft>
                <a:spcPts val="0"/>
              </a:spcAft>
              <a:buClr>
                <a:schemeClr val="lt1"/>
              </a:buClr>
              <a:buSzPts val="1200"/>
              <a:buNone/>
            </a:pPr>
            <a:r>
              <a:rPr lang="en-GB" sz="1200"/>
              <a:t>ראינו בצורה מאוד ברורה שלאורך הבדיקות התקלות היו זהות בשני הדפדפנים שבדקנו.</a:t>
            </a:r>
            <a:endParaRPr/>
          </a:p>
          <a:p>
            <a:pPr indent="0" lvl="0" marL="0" rtl="1" algn="r">
              <a:lnSpc>
                <a:spcPct val="90000"/>
              </a:lnSpc>
              <a:spcBef>
                <a:spcPts val="800"/>
              </a:spcBef>
              <a:spcAft>
                <a:spcPts val="0"/>
              </a:spcAft>
              <a:buClr>
                <a:schemeClr val="lt1"/>
              </a:buClr>
              <a:buSzPts val="1200"/>
              <a:buNone/>
            </a:pPr>
            <a:r>
              <a:t/>
            </a:r>
            <a:endParaRPr sz="1200"/>
          </a:p>
          <a:p>
            <a:pPr indent="-177800" lvl="0" marL="177800" rtl="1" algn="r">
              <a:lnSpc>
                <a:spcPct val="90000"/>
              </a:lnSpc>
              <a:spcBef>
                <a:spcPts val="800"/>
              </a:spcBef>
              <a:spcAft>
                <a:spcPts val="0"/>
              </a:spcAft>
              <a:buClr>
                <a:schemeClr val="lt1"/>
              </a:buClr>
              <a:buSzPts val="1200"/>
              <a:buChar char="●"/>
            </a:pPr>
            <a:r>
              <a:rPr lang="en-GB" sz="1200"/>
              <a:t>האם נתקלנו בתקלות חמורות? </a:t>
            </a:r>
            <a:endParaRPr/>
          </a:p>
          <a:p>
            <a:pPr indent="0" lvl="0" marL="0" rtl="1" algn="r">
              <a:lnSpc>
                <a:spcPct val="90000"/>
              </a:lnSpc>
              <a:spcBef>
                <a:spcPts val="800"/>
              </a:spcBef>
              <a:spcAft>
                <a:spcPts val="0"/>
              </a:spcAft>
              <a:buClr>
                <a:schemeClr val="lt1"/>
              </a:buClr>
              <a:buSzPts val="1200"/>
              <a:buNone/>
            </a:pPr>
            <a:r>
              <a:rPr lang="en-GB" sz="1200"/>
              <a:t>כן ישנה תקלה חמורה באמצעי התשלום ( אין אפשרות סימון או בחירה ב Blender כאמצעי תשלום, למרות שמופיע ומצוין באתר כאמצעי תשלום)</a:t>
            </a:r>
            <a:endParaRPr/>
          </a:p>
          <a:p>
            <a:pPr indent="0" lvl="0" marL="0" rtl="1" algn="r">
              <a:lnSpc>
                <a:spcPct val="90000"/>
              </a:lnSpc>
              <a:spcBef>
                <a:spcPts val="800"/>
              </a:spcBef>
              <a:spcAft>
                <a:spcPts val="0"/>
              </a:spcAft>
              <a:buClr>
                <a:schemeClr val="lt1"/>
              </a:buClr>
              <a:buSzPts val="1200"/>
              <a:buNone/>
            </a:pPr>
            <a:r>
              <a:t/>
            </a:r>
            <a:endParaRPr sz="1200"/>
          </a:p>
          <a:p>
            <a:pPr indent="-177800" lvl="0" marL="177800" rtl="1" algn="r">
              <a:lnSpc>
                <a:spcPct val="90000"/>
              </a:lnSpc>
              <a:spcBef>
                <a:spcPts val="800"/>
              </a:spcBef>
              <a:spcAft>
                <a:spcPts val="0"/>
              </a:spcAft>
              <a:buClr>
                <a:schemeClr val="lt1"/>
              </a:buClr>
              <a:buSzPts val="1200"/>
              <a:buChar char="●"/>
            </a:pPr>
            <a:r>
              <a:rPr lang="en-GB" sz="1200"/>
              <a:t>האם חווית המשתמש הייתה נוחה וקלה בשימוש באתר?</a:t>
            </a:r>
            <a:endParaRPr/>
          </a:p>
          <a:p>
            <a:pPr indent="0" lvl="0" marL="0" rtl="1" algn="r">
              <a:lnSpc>
                <a:spcPct val="90000"/>
              </a:lnSpc>
              <a:spcBef>
                <a:spcPts val="800"/>
              </a:spcBef>
              <a:spcAft>
                <a:spcPts val="0"/>
              </a:spcAft>
              <a:buClr>
                <a:schemeClr val="lt1"/>
              </a:buClr>
              <a:buSzPts val="1200"/>
              <a:buNone/>
            </a:pPr>
            <a:r>
              <a:rPr lang="en-GB" sz="1200"/>
              <a:t>השימוש באתר היה מוצלח וענה על דרישות המשתמש בכל הדפדפנים למעט מספר תקלות בדרגת חומרה Low And Med אך אינן פוגעות בחווית השימוש באתר באופן דרסטי </a:t>
            </a:r>
            <a:endParaRPr/>
          </a:p>
          <a:p>
            <a:pPr indent="-114300" lvl="0" marL="177800" rtl="1" algn="r">
              <a:lnSpc>
                <a:spcPct val="90000"/>
              </a:lnSpc>
              <a:spcBef>
                <a:spcPts val="800"/>
              </a:spcBef>
              <a:spcAft>
                <a:spcPts val="0"/>
              </a:spcAft>
              <a:buClr>
                <a:schemeClr val="lt1"/>
              </a:buClr>
              <a:buSzPts val="1100"/>
              <a:buNone/>
            </a:pPr>
            <a:r>
              <a:t/>
            </a:r>
            <a:endParaRPr sz="1100"/>
          </a:p>
          <a:p>
            <a:pPr indent="0" lvl="0" marL="0" rtl="1" algn="r">
              <a:lnSpc>
                <a:spcPct val="90000"/>
              </a:lnSpc>
              <a:spcBef>
                <a:spcPts val="800"/>
              </a:spcBef>
              <a:spcAft>
                <a:spcPts val="1200"/>
              </a:spcAft>
              <a:buClr>
                <a:schemeClr val="lt1"/>
              </a:buClr>
              <a:buSzPts val="100"/>
              <a:buNone/>
            </a:pPr>
            <a:r>
              <a:t/>
            </a:r>
            <a:endParaRPr sz="100"/>
          </a:p>
        </p:txBody>
      </p:sp>
      <p:pic>
        <p:nvPicPr>
          <p:cNvPr id="301" name="Google Shape;301;p33"/>
          <p:cNvPicPr preferRelativeResize="0"/>
          <p:nvPr/>
        </p:nvPicPr>
        <p:blipFill>
          <a:blip r:embed="rId3">
            <a:alphaModFix/>
          </a:blip>
          <a:stretch>
            <a:fillRect/>
          </a:stretch>
        </p:blipFill>
        <p:spPr>
          <a:xfrm>
            <a:off x="7988807" y="528050"/>
            <a:ext cx="1079718" cy="884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p>
            <a:pPr indent="0" lvl="0" marL="0" rtl="1" algn="r">
              <a:lnSpc>
                <a:spcPct val="90000"/>
              </a:lnSpc>
              <a:spcBef>
                <a:spcPts val="0"/>
              </a:spcBef>
              <a:spcAft>
                <a:spcPts val="0"/>
              </a:spcAft>
              <a:buClr>
                <a:schemeClr val="lt1"/>
              </a:buClr>
              <a:buSzPts val="4100"/>
              <a:buFont typeface="Trebuchet MS"/>
              <a:buNone/>
            </a:pPr>
            <a:r>
              <a:rPr lang="en-GB" sz="4100"/>
              <a:t>מטרת מסמך ה - STR</a:t>
            </a:r>
            <a:endParaRPr sz="4100"/>
          </a:p>
        </p:txBody>
      </p:sp>
      <p:sp>
        <p:nvSpPr>
          <p:cNvPr id="166" name="Google Shape;166;p16"/>
          <p:cNvSpPr txBox="1"/>
          <p:nvPr>
            <p:ph idx="1" type="body"/>
          </p:nvPr>
        </p:nvSpPr>
        <p:spPr>
          <a:xfrm>
            <a:off x="510241" y="1752655"/>
            <a:ext cx="7210500" cy="2699700"/>
          </a:xfrm>
          <a:prstGeom prst="rect">
            <a:avLst/>
          </a:prstGeom>
          <a:noFill/>
          <a:ln>
            <a:noFill/>
          </a:ln>
        </p:spPr>
        <p:txBody>
          <a:bodyPr anchorCtr="0" anchor="t" bIns="34275" lIns="68575" spcFirstLastPara="1" rIns="68575" wrap="square" tIns="34275">
            <a:normAutofit/>
          </a:bodyPr>
          <a:lstStyle/>
          <a:p>
            <a:pPr indent="-177800" lvl="0" marL="177800" rtl="1" algn="r">
              <a:lnSpc>
                <a:spcPct val="90000"/>
              </a:lnSpc>
              <a:spcBef>
                <a:spcPts val="0"/>
              </a:spcBef>
              <a:spcAft>
                <a:spcPts val="0"/>
              </a:spcAft>
              <a:buClr>
                <a:schemeClr val="lt1"/>
              </a:buClr>
              <a:buSzPts val="1800"/>
              <a:buFont typeface="Noto Sans Symbols"/>
              <a:buChar char="❖"/>
            </a:pPr>
            <a:r>
              <a:rPr lang="en-GB"/>
              <a:t> תיעוד תוצאות הבדיקות והצגתם בצורה פשוטה.</a:t>
            </a:r>
            <a:endParaRPr/>
          </a:p>
          <a:p>
            <a:pPr indent="-177800" lvl="0" marL="177800" rtl="1" algn="r">
              <a:lnSpc>
                <a:spcPct val="90000"/>
              </a:lnSpc>
              <a:spcBef>
                <a:spcPts val="800"/>
              </a:spcBef>
              <a:spcAft>
                <a:spcPts val="0"/>
              </a:spcAft>
              <a:buClr>
                <a:schemeClr val="lt1"/>
              </a:buClr>
              <a:buSzPts val="1800"/>
              <a:buFont typeface="Noto Sans Symbols"/>
              <a:buChar char="❖"/>
            </a:pPr>
            <a:r>
              <a:rPr lang="en-GB"/>
              <a:t> סיכום תהליך הבדיקות באופן מורחב וכללי.</a:t>
            </a:r>
            <a:endParaRPr/>
          </a:p>
          <a:p>
            <a:pPr indent="-177800" lvl="0" marL="177800" rtl="1" algn="r">
              <a:lnSpc>
                <a:spcPct val="90000"/>
              </a:lnSpc>
              <a:spcBef>
                <a:spcPts val="800"/>
              </a:spcBef>
              <a:spcAft>
                <a:spcPts val="0"/>
              </a:spcAft>
              <a:buClr>
                <a:schemeClr val="lt1"/>
              </a:buClr>
              <a:buSzPts val="1800"/>
              <a:buFont typeface="Noto Sans Symbols"/>
              <a:buChar char="❖"/>
            </a:pPr>
            <a:r>
              <a:rPr lang="en-GB"/>
              <a:t> הסקת מסקנות מתהליך הבדיקות ומתוצאותיו לשיפור ושימור לסבב הבדיקות       </a:t>
            </a:r>
            <a:endParaRPr/>
          </a:p>
          <a:p>
            <a:pPr indent="0" lvl="0" marL="0" rtl="1" algn="r">
              <a:lnSpc>
                <a:spcPct val="90000"/>
              </a:lnSpc>
              <a:spcBef>
                <a:spcPts val="800"/>
              </a:spcBef>
              <a:spcAft>
                <a:spcPts val="0"/>
              </a:spcAft>
              <a:buClr>
                <a:schemeClr val="lt1"/>
              </a:buClr>
              <a:buSzPts val="1800"/>
              <a:buNone/>
            </a:pPr>
            <a:r>
              <a:rPr lang="en-GB"/>
              <a:t>    הבא או לחילופין לפרוייקטים עתידיים.</a:t>
            </a:r>
            <a:endParaRPr/>
          </a:p>
          <a:p>
            <a:pPr indent="-177800" lvl="0" marL="177800" rtl="1" algn="r">
              <a:lnSpc>
                <a:spcPct val="90000"/>
              </a:lnSpc>
              <a:spcBef>
                <a:spcPts val="800"/>
              </a:spcBef>
              <a:spcAft>
                <a:spcPts val="0"/>
              </a:spcAft>
              <a:buClr>
                <a:schemeClr val="lt1"/>
              </a:buClr>
              <a:buSzPts val="1800"/>
              <a:buFont typeface="Noto Sans Symbols"/>
              <a:buChar char="❖"/>
            </a:pPr>
            <a:r>
              <a:rPr lang="en-GB"/>
              <a:t> הקניית חוות דעת על תקינות המערכת הנבדקת.</a:t>
            </a:r>
            <a:endParaRPr/>
          </a:p>
          <a:p>
            <a:pPr indent="-177800" lvl="0" marL="177800" rtl="1" algn="r">
              <a:lnSpc>
                <a:spcPct val="90000"/>
              </a:lnSpc>
              <a:spcBef>
                <a:spcPts val="800"/>
              </a:spcBef>
              <a:spcAft>
                <a:spcPts val="0"/>
              </a:spcAft>
              <a:buClr>
                <a:schemeClr val="lt1"/>
              </a:buClr>
              <a:buSzPts val="1800"/>
              <a:buFont typeface="Noto Sans Symbols"/>
              <a:buChar char="❖"/>
            </a:pPr>
            <a:r>
              <a:rPr lang="en-GB"/>
              <a:t> להמליץ על תיקונים, שיפורים או מבדקים נוספים.</a:t>
            </a:r>
            <a:endParaRPr/>
          </a:p>
          <a:p>
            <a:pPr indent="-63500" lvl="0" marL="177800" rtl="1" algn="r">
              <a:lnSpc>
                <a:spcPct val="90000"/>
              </a:lnSpc>
              <a:spcBef>
                <a:spcPts val="800"/>
              </a:spcBef>
              <a:spcAft>
                <a:spcPts val="1200"/>
              </a:spcAft>
              <a:buClr>
                <a:schemeClr val="lt1"/>
              </a:buClr>
              <a:buSzPts val="1800"/>
              <a:buNone/>
            </a:pPr>
            <a:r>
              <a:t/>
            </a:r>
            <a:endParaRPr/>
          </a:p>
        </p:txBody>
      </p:sp>
      <p:pic>
        <p:nvPicPr>
          <p:cNvPr id="167" name="Google Shape;167;p16"/>
          <p:cNvPicPr preferRelativeResize="0"/>
          <p:nvPr/>
        </p:nvPicPr>
        <p:blipFill>
          <a:blip r:embed="rId3">
            <a:alphaModFix/>
          </a:blip>
          <a:stretch>
            <a:fillRect/>
          </a:stretch>
        </p:blipFill>
        <p:spPr>
          <a:xfrm>
            <a:off x="7988807" y="528050"/>
            <a:ext cx="1079718" cy="884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4"/>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p>
            <a:pPr indent="0" lvl="0" marL="0" rtl="1" algn="r">
              <a:lnSpc>
                <a:spcPct val="90000"/>
              </a:lnSpc>
              <a:spcBef>
                <a:spcPts val="0"/>
              </a:spcBef>
              <a:spcAft>
                <a:spcPts val="0"/>
              </a:spcAft>
              <a:buClr>
                <a:schemeClr val="lt1"/>
              </a:buClr>
              <a:buSzPts val="4100"/>
              <a:buFont typeface="Trebuchet MS"/>
              <a:buNone/>
            </a:pPr>
            <a:r>
              <a:rPr lang="en-GB" sz="4100"/>
              <a:t>דוגמאות לתקלה</a:t>
            </a:r>
            <a:endParaRPr sz="4100"/>
          </a:p>
        </p:txBody>
      </p:sp>
      <p:sp>
        <p:nvSpPr>
          <p:cNvPr id="307" name="Google Shape;307;p34"/>
          <p:cNvSpPr txBox="1"/>
          <p:nvPr/>
        </p:nvSpPr>
        <p:spPr>
          <a:xfrm>
            <a:off x="904875" y="1695450"/>
            <a:ext cx="7140000" cy="500100"/>
          </a:xfrm>
          <a:prstGeom prst="rect">
            <a:avLst/>
          </a:prstGeom>
          <a:noFill/>
          <a:ln>
            <a:noFill/>
          </a:ln>
        </p:spPr>
        <p:txBody>
          <a:bodyPr anchorCtr="0" anchor="t" bIns="34275" lIns="68575" spcFirstLastPara="1" rIns="68575" wrap="square" tIns="34275">
            <a:spAutoFit/>
          </a:bodyPr>
          <a:lstStyle/>
          <a:p>
            <a:pPr indent="0" lvl="0" marL="0" marR="0" rtl="1" algn="r">
              <a:spcBef>
                <a:spcPts val="0"/>
              </a:spcBef>
              <a:spcAft>
                <a:spcPts val="0"/>
              </a:spcAft>
              <a:buNone/>
            </a:pPr>
            <a:r>
              <a:rPr lang="en-GB">
                <a:solidFill>
                  <a:schemeClr val="lt1"/>
                </a:solidFill>
                <a:latin typeface="Trebuchet MS"/>
                <a:ea typeface="Trebuchet MS"/>
                <a:cs typeface="Trebuchet MS"/>
                <a:sym typeface="Trebuchet MS"/>
              </a:rPr>
              <a:t>כפתורים במסך הקטגוריות שלא עובדים (בלתי לחיצים), בעוד שתת הקטגוריות בקטגוריות אחרות הינם לחיצים ומעבירים את המשתמש לעמוד המבוקש ע"י לחיצה עליו.</a:t>
            </a:r>
            <a:endParaRPr sz="1400">
              <a:solidFill>
                <a:schemeClr val="lt1"/>
              </a:solidFill>
              <a:latin typeface="Trebuchet MS"/>
              <a:ea typeface="Trebuchet MS"/>
              <a:cs typeface="Trebuchet MS"/>
              <a:sym typeface="Trebuchet MS"/>
            </a:endParaRPr>
          </a:p>
        </p:txBody>
      </p:sp>
      <p:pic>
        <p:nvPicPr>
          <p:cNvPr id="308" name="Google Shape;308;p34"/>
          <p:cNvPicPr preferRelativeResize="0"/>
          <p:nvPr/>
        </p:nvPicPr>
        <p:blipFill>
          <a:blip r:embed="rId3">
            <a:alphaModFix/>
          </a:blip>
          <a:stretch>
            <a:fillRect/>
          </a:stretch>
        </p:blipFill>
        <p:spPr>
          <a:xfrm>
            <a:off x="7988807" y="528050"/>
            <a:ext cx="1079718" cy="884350"/>
          </a:xfrm>
          <a:prstGeom prst="rect">
            <a:avLst/>
          </a:prstGeom>
          <a:noFill/>
          <a:ln>
            <a:noFill/>
          </a:ln>
        </p:spPr>
      </p:pic>
      <p:pic>
        <p:nvPicPr>
          <p:cNvPr id="309" name="Google Shape;309;p34"/>
          <p:cNvPicPr preferRelativeResize="0"/>
          <p:nvPr/>
        </p:nvPicPr>
        <p:blipFill>
          <a:blip r:embed="rId4">
            <a:alphaModFix/>
          </a:blip>
          <a:stretch>
            <a:fillRect/>
          </a:stretch>
        </p:blipFill>
        <p:spPr>
          <a:xfrm>
            <a:off x="3956000" y="2259925"/>
            <a:ext cx="2847175" cy="26661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5"/>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p>
            <a:pPr indent="0" lvl="0" marL="0" rtl="1" algn="r">
              <a:lnSpc>
                <a:spcPct val="90000"/>
              </a:lnSpc>
              <a:spcBef>
                <a:spcPts val="0"/>
              </a:spcBef>
              <a:spcAft>
                <a:spcPts val="0"/>
              </a:spcAft>
              <a:buClr>
                <a:schemeClr val="lt1"/>
              </a:buClr>
              <a:buSzPts val="4100"/>
              <a:buFont typeface="Trebuchet MS"/>
              <a:buNone/>
            </a:pPr>
            <a:r>
              <a:rPr lang="en-GB" sz="4100"/>
              <a:t>דוגמאות לתקלה - המשך</a:t>
            </a:r>
            <a:endParaRPr sz="4100"/>
          </a:p>
        </p:txBody>
      </p:sp>
      <p:pic>
        <p:nvPicPr>
          <p:cNvPr id="315" name="Google Shape;315;p35"/>
          <p:cNvPicPr preferRelativeResize="0"/>
          <p:nvPr/>
        </p:nvPicPr>
        <p:blipFill>
          <a:blip r:embed="rId3">
            <a:alphaModFix/>
          </a:blip>
          <a:stretch>
            <a:fillRect/>
          </a:stretch>
        </p:blipFill>
        <p:spPr>
          <a:xfrm>
            <a:off x="7988807" y="528050"/>
            <a:ext cx="1079718" cy="884350"/>
          </a:xfrm>
          <a:prstGeom prst="rect">
            <a:avLst/>
          </a:prstGeom>
          <a:noFill/>
          <a:ln>
            <a:noFill/>
          </a:ln>
        </p:spPr>
      </p:pic>
      <p:pic>
        <p:nvPicPr>
          <p:cNvPr id="316" name="Google Shape;316;p35"/>
          <p:cNvPicPr preferRelativeResize="0"/>
          <p:nvPr/>
        </p:nvPicPr>
        <p:blipFill>
          <a:blip r:embed="rId4">
            <a:alphaModFix/>
          </a:blip>
          <a:stretch>
            <a:fillRect/>
          </a:stretch>
        </p:blipFill>
        <p:spPr>
          <a:xfrm>
            <a:off x="3269225" y="2419450"/>
            <a:ext cx="3997275" cy="2485825"/>
          </a:xfrm>
          <a:prstGeom prst="rect">
            <a:avLst/>
          </a:prstGeom>
          <a:noFill/>
          <a:ln>
            <a:noFill/>
          </a:ln>
        </p:spPr>
      </p:pic>
      <p:sp>
        <p:nvSpPr>
          <p:cNvPr id="317" name="Google Shape;317;p35"/>
          <p:cNvSpPr txBox="1"/>
          <p:nvPr/>
        </p:nvSpPr>
        <p:spPr>
          <a:xfrm>
            <a:off x="2146100" y="1681100"/>
            <a:ext cx="6065100" cy="6156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GB">
                <a:solidFill>
                  <a:schemeClr val="lt1"/>
                </a:solidFill>
                <a:latin typeface="Lato"/>
                <a:ea typeface="Lato"/>
                <a:cs typeface="Lato"/>
                <a:sym typeface="Lato"/>
              </a:rPr>
              <a:t>בעת לחיצה על כפתור האודות בראש העמוד, אנו מועברים לעמוד האודות אשר כתוב כולו בשפה האנגלית. (האתר מיועד ומונגש בעברית לקהל ישראלי)</a:t>
            </a:r>
            <a:endParaRPr>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p>
            <a:pPr indent="0" lvl="0" marL="0" rtl="1" algn="r">
              <a:lnSpc>
                <a:spcPct val="90000"/>
              </a:lnSpc>
              <a:spcBef>
                <a:spcPts val="0"/>
              </a:spcBef>
              <a:spcAft>
                <a:spcPts val="0"/>
              </a:spcAft>
              <a:buClr>
                <a:schemeClr val="lt1"/>
              </a:buClr>
              <a:buSzPts val="4100"/>
              <a:buFont typeface="Trebuchet MS"/>
              <a:buNone/>
            </a:pPr>
            <a:r>
              <a:rPr lang="en-GB" sz="4100"/>
              <a:t>מסקנות והמלצות</a:t>
            </a:r>
            <a:endParaRPr sz="4100"/>
          </a:p>
        </p:txBody>
      </p:sp>
      <p:sp>
        <p:nvSpPr>
          <p:cNvPr id="323" name="Google Shape;323;p36"/>
          <p:cNvSpPr txBox="1"/>
          <p:nvPr>
            <p:ph idx="1" type="body"/>
          </p:nvPr>
        </p:nvSpPr>
        <p:spPr>
          <a:xfrm>
            <a:off x="510241" y="1752655"/>
            <a:ext cx="7210500" cy="3125400"/>
          </a:xfrm>
          <a:prstGeom prst="rect">
            <a:avLst/>
          </a:prstGeom>
          <a:noFill/>
          <a:ln>
            <a:noFill/>
          </a:ln>
        </p:spPr>
        <p:txBody>
          <a:bodyPr anchorCtr="0" anchor="t" bIns="34275" lIns="68575" spcFirstLastPara="1" rIns="68575" wrap="square" tIns="34275">
            <a:normAutofit/>
          </a:bodyPr>
          <a:lstStyle/>
          <a:p>
            <a:pPr indent="0" lvl="0" marL="0" rtl="1" algn="r">
              <a:lnSpc>
                <a:spcPct val="90000"/>
              </a:lnSpc>
              <a:spcBef>
                <a:spcPts val="0"/>
              </a:spcBef>
              <a:spcAft>
                <a:spcPts val="0"/>
              </a:spcAft>
              <a:buClr>
                <a:schemeClr val="lt1"/>
              </a:buClr>
              <a:buSzPts val="1800"/>
              <a:buNone/>
            </a:pPr>
            <a:r>
              <a:rPr b="1" lang="en-GB"/>
              <a:t>האתר:</a:t>
            </a:r>
            <a:endParaRPr b="1"/>
          </a:p>
          <a:p>
            <a:pPr indent="0" lvl="0" marL="0" rtl="1" algn="r">
              <a:lnSpc>
                <a:spcPct val="90000"/>
              </a:lnSpc>
              <a:spcBef>
                <a:spcPts val="800"/>
              </a:spcBef>
              <a:spcAft>
                <a:spcPts val="0"/>
              </a:spcAft>
              <a:buClr>
                <a:schemeClr val="lt1"/>
              </a:buClr>
              <a:buSzPts val="800"/>
              <a:buNone/>
            </a:pPr>
            <a:r>
              <a:t/>
            </a:r>
            <a:endParaRPr sz="800"/>
          </a:p>
          <a:p>
            <a:pPr indent="-177800" lvl="0" marL="177800" rtl="1" algn="r">
              <a:lnSpc>
                <a:spcPct val="90000"/>
              </a:lnSpc>
              <a:spcBef>
                <a:spcPts val="800"/>
              </a:spcBef>
              <a:spcAft>
                <a:spcPts val="0"/>
              </a:spcAft>
              <a:buClr>
                <a:schemeClr val="lt1"/>
              </a:buClr>
              <a:buSzPts val="1800"/>
              <a:buChar char="●"/>
            </a:pPr>
            <a:r>
              <a:rPr lang="en-GB"/>
              <a:t>נותן כיסוי רחב של אפשרויות קנייה בטוחה ומהירה של מוצרי החנות.</a:t>
            </a:r>
            <a:endParaRPr/>
          </a:p>
          <a:p>
            <a:pPr indent="-177800" lvl="0" marL="177800" rtl="1" algn="r">
              <a:lnSpc>
                <a:spcPct val="90000"/>
              </a:lnSpc>
              <a:spcBef>
                <a:spcPts val="800"/>
              </a:spcBef>
              <a:spcAft>
                <a:spcPts val="0"/>
              </a:spcAft>
              <a:buClr>
                <a:schemeClr val="lt1"/>
              </a:buClr>
              <a:buSzPts val="1800"/>
              <a:buChar char="●"/>
            </a:pPr>
            <a:r>
              <a:rPr lang="en-GB"/>
              <a:t>מוצג באופן ברור ונגיש לאוכלוסייה הכללית.</a:t>
            </a:r>
            <a:endParaRPr/>
          </a:p>
          <a:p>
            <a:pPr indent="-177800" lvl="0" marL="177800" rtl="1" algn="r">
              <a:lnSpc>
                <a:spcPct val="90000"/>
              </a:lnSpc>
              <a:spcBef>
                <a:spcPts val="800"/>
              </a:spcBef>
              <a:spcAft>
                <a:spcPts val="0"/>
              </a:spcAft>
              <a:buClr>
                <a:schemeClr val="lt1"/>
              </a:buClr>
              <a:buSzPts val="1800"/>
              <a:buChar char="●"/>
            </a:pPr>
            <a:r>
              <a:rPr lang="en-GB"/>
              <a:t>נותן מענה לנגישות.</a:t>
            </a:r>
            <a:endParaRPr/>
          </a:p>
          <a:p>
            <a:pPr indent="-177800" lvl="0" marL="177800" rtl="1" algn="r">
              <a:lnSpc>
                <a:spcPct val="90000"/>
              </a:lnSpc>
              <a:spcBef>
                <a:spcPts val="800"/>
              </a:spcBef>
              <a:spcAft>
                <a:spcPts val="0"/>
              </a:spcAft>
              <a:buClr>
                <a:schemeClr val="lt1"/>
              </a:buClr>
              <a:buSzPts val="1800"/>
              <a:buChar char="●"/>
            </a:pPr>
            <a:r>
              <a:rPr lang="en-GB"/>
              <a:t>מהירות האתר עונה על הצרכים, למעט כמה קישורים שבורים או לא עובדים באתר.</a:t>
            </a:r>
            <a:endParaRPr/>
          </a:p>
          <a:p>
            <a:pPr indent="-152400" lvl="0" marL="177800" rtl="1" algn="r">
              <a:lnSpc>
                <a:spcPct val="90000"/>
              </a:lnSpc>
              <a:spcBef>
                <a:spcPts val="800"/>
              </a:spcBef>
              <a:spcAft>
                <a:spcPts val="0"/>
              </a:spcAft>
              <a:buSzPts val="1400"/>
              <a:buChar char="●"/>
            </a:pPr>
            <a:r>
              <a:rPr lang="en-GB"/>
              <a:t>הערת עיצוב: גודל הפ</a:t>
            </a:r>
            <a:r>
              <a:rPr lang="en-GB"/>
              <a:t>י</a:t>
            </a:r>
            <a:r>
              <a:rPr lang="en-GB"/>
              <a:t>רסומות לוקח נתח גדול מהמסך , מה שמכביד על הצגת המוצרים.</a:t>
            </a:r>
            <a:endParaRPr/>
          </a:p>
          <a:p>
            <a:pPr indent="-152400" lvl="0" marL="177800" rtl="1" algn="r">
              <a:lnSpc>
                <a:spcPct val="90000"/>
              </a:lnSpc>
              <a:spcBef>
                <a:spcPts val="800"/>
              </a:spcBef>
              <a:spcAft>
                <a:spcPts val="0"/>
              </a:spcAft>
              <a:buSzPts val="1400"/>
              <a:buChar char="●"/>
            </a:pPr>
            <a:r>
              <a:rPr lang="en-GB"/>
              <a:t>תהליך רכישת מוצר מתחילתו ועד סופו הינו קל, ברור ונוח לשימוש.</a:t>
            </a:r>
            <a:endParaRPr/>
          </a:p>
          <a:p>
            <a:pPr indent="0" lvl="0" marL="177800" rtl="1" algn="r">
              <a:lnSpc>
                <a:spcPct val="90000"/>
              </a:lnSpc>
              <a:spcBef>
                <a:spcPts val="800"/>
              </a:spcBef>
              <a:spcAft>
                <a:spcPts val="0"/>
              </a:spcAft>
              <a:buNone/>
            </a:pPr>
            <a:r>
              <a:t/>
            </a:r>
            <a:endParaRPr/>
          </a:p>
          <a:p>
            <a:pPr indent="-63500" lvl="0" marL="177800" rtl="1" algn="r">
              <a:lnSpc>
                <a:spcPct val="90000"/>
              </a:lnSpc>
              <a:spcBef>
                <a:spcPts val="800"/>
              </a:spcBef>
              <a:spcAft>
                <a:spcPts val="1200"/>
              </a:spcAft>
              <a:buClr>
                <a:schemeClr val="lt1"/>
              </a:buClr>
              <a:buSzPts val="1800"/>
              <a:buNone/>
            </a:pPr>
            <a:r>
              <a:t/>
            </a:r>
            <a:endParaRPr/>
          </a:p>
        </p:txBody>
      </p:sp>
      <p:pic>
        <p:nvPicPr>
          <p:cNvPr id="324" name="Google Shape;324;p36"/>
          <p:cNvPicPr preferRelativeResize="0"/>
          <p:nvPr/>
        </p:nvPicPr>
        <p:blipFill>
          <a:blip r:embed="rId3">
            <a:alphaModFix/>
          </a:blip>
          <a:stretch>
            <a:fillRect/>
          </a:stretch>
        </p:blipFill>
        <p:spPr>
          <a:xfrm>
            <a:off x="7988807" y="528050"/>
            <a:ext cx="1079718" cy="884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7"/>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p>
            <a:pPr indent="0" lvl="0" marL="0" rtl="1" algn="r">
              <a:lnSpc>
                <a:spcPct val="90000"/>
              </a:lnSpc>
              <a:spcBef>
                <a:spcPts val="0"/>
              </a:spcBef>
              <a:spcAft>
                <a:spcPts val="0"/>
              </a:spcAft>
              <a:buClr>
                <a:schemeClr val="lt1"/>
              </a:buClr>
              <a:buSzPts val="4100"/>
              <a:buFont typeface="Trebuchet MS"/>
              <a:buNone/>
            </a:pPr>
            <a:r>
              <a:rPr lang="en-GB" sz="4100"/>
              <a:t>מסקנות והמלצות - המשך</a:t>
            </a:r>
            <a:endParaRPr sz="4100"/>
          </a:p>
        </p:txBody>
      </p:sp>
      <p:sp>
        <p:nvSpPr>
          <p:cNvPr id="330" name="Google Shape;330;p37"/>
          <p:cNvSpPr txBox="1"/>
          <p:nvPr>
            <p:ph idx="1" type="body"/>
          </p:nvPr>
        </p:nvSpPr>
        <p:spPr>
          <a:xfrm>
            <a:off x="510241" y="1752655"/>
            <a:ext cx="7210500" cy="3125400"/>
          </a:xfrm>
          <a:prstGeom prst="rect">
            <a:avLst/>
          </a:prstGeom>
          <a:noFill/>
          <a:ln>
            <a:noFill/>
          </a:ln>
        </p:spPr>
        <p:txBody>
          <a:bodyPr anchorCtr="0" anchor="t" bIns="34275" lIns="68575" spcFirstLastPara="1" rIns="68575" wrap="square" tIns="34275">
            <a:normAutofit/>
          </a:bodyPr>
          <a:lstStyle/>
          <a:p>
            <a:pPr indent="0" lvl="0" marL="0" rtl="1" algn="r">
              <a:lnSpc>
                <a:spcPct val="90000"/>
              </a:lnSpc>
              <a:spcBef>
                <a:spcPts val="0"/>
              </a:spcBef>
              <a:spcAft>
                <a:spcPts val="0"/>
              </a:spcAft>
              <a:buClr>
                <a:schemeClr val="lt1"/>
              </a:buClr>
              <a:buSzPts val="1800"/>
              <a:buNone/>
            </a:pPr>
            <a:r>
              <a:rPr b="1" lang="en-GB"/>
              <a:t>תהליך עבודה:</a:t>
            </a:r>
            <a:endParaRPr/>
          </a:p>
          <a:p>
            <a:pPr indent="0" lvl="0" marL="0" rtl="1" algn="r">
              <a:lnSpc>
                <a:spcPct val="90000"/>
              </a:lnSpc>
              <a:spcBef>
                <a:spcPts val="800"/>
              </a:spcBef>
              <a:spcAft>
                <a:spcPts val="0"/>
              </a:spcAft>
              <a:buClr>
                <a:schemeClr val="lt1"/>
              </a:buClr>
              <a:buSzPts val="1800"/>
              <a:buNone/>
            </a:pPr>
            <a:r>
              <a:t/>
            </a:r>
            <a:endParaRPr b="1"/>
          </a:p>
          <a:p>
            <a:pPr indent="-190500" lvl="0" marL="177800" rtl="1" algn="r">
              <a:lnSpc>
                <a:spcPct val="90000"/>
              </a:lnSpc>
              <a:spcBef>
                <a:spcPts val="800"/>
              </a:spcBef>
              <a:spcAft>
                <a:spcPts val="0"/>
              </a:spcAft>
              <a:buClr>
                <a:schemeClr val="lt1"/>
              </a:buClr>
              <a:buSzPts val="1800"/>
              <a:buChar char="●"/>
            </a:pPr>
            <a:r>
              <a:rPr lang="en-GB"/>
              <a:t>הזמן שהוקצב לבניית הפרויקט איפשר לנו לחלק את העבודה בצוות באופן שווה, יעיל, ולדון על התקלות שעלו ועל הצעות שיפור וייעול המערכת.</a:t>
            </a:r>
            <a:endParaRPr/>
          </a:p>
          <a:p>
            <a:pPr indent="-165100" lvl="0" marL="177800" rtl="1" algn="r">
              <a:lnSpc>
                <a:spcPct val="90000"/>
              </a:lnSpc>
              <a:spcBef>
                <a:spcPts val="800"/>
              </a:spcBef>
              <a:spcAft>
                <a:spcPts val="0"/>
              </a:spcAft>
              <a:buSzPts val="1400"/>
              <a:buChar char="●"/>
            </a:pPr>
            <a:r>
              <a:rPr lang="en-GB"/>
              <a:t>השימוש באמצעים הטכנולוגיים (docs, jira,zoom,etc) אפשרו לצוות לעבוד במקביל לדון ולעשות סיעור מוחות בזמן אמת ולייצר תקשורת טובה יותר בין חברי הצוות.</a:t>
            </a:r>
            <a:endParaRPr/>
          </a:p>
          <a:p>
            <a:pPr indent="-165100" lvl="0" marL="177800" rtl="1" algn="r">
              <a:lnSpc>
                <a:spcPct val="90000"/>
              </a:lnSpc>
              <a:spcBef>
                <a:spcPts val="800"/>
              </a:spcBef>
              <a:spcAft>
                <a:spcPts val="0"/>
              </a:spcAft>
              <a:buSzPts val="1400"/>
              <a:buChar char="●"/>
            </a:pPr>
            <a:r>
              <a:rPr lang="en-GB"/>
              <a:t>תהליך כתיבת כל המסמכים הרלוונטים לפרויקט</a:t>
            </a:r>
            <a:endParaRPr/>
          </a:p>
          <a:p>
            <a:pPr indent="0" lvl="0" marL="177800" rtl="1" algn="r">
              <a:lnSpc>
                <a:spcPct val="90000"/>
              </a:lnSpc>
              <a:spcBef>
                <a:spcPts val="800"/>
              </a:spcBef>
              <a:spcAft>
                <a:spcPts val="0"/>
              </a:spcAft>
              <a:buNone/>
            </a:pPr>
            <a:r>
              <a:t/>
            </a:r>
            <a:endParaRPr/>
          </a:p>
          <a:p>
            <a:pPr indent="-76200" lvl="0" marL="177800" rtl="1" algn="r">
              <a:lnSpc>
                <a:spcPct val="90000"/>
              </a:lnSpc>
              <a:spcBef>
                <a:spcPts val="800"/>
              </a:spcBef>
              <a:spcAft>
                <a:spcPts val="0"/>
              </a:spcAft>
              <a:buClr>
                <a:schemeClr val="lt1"/>
              </a:buClr>
              <a:buSzPts val="1800"/>
              <a:buNone/>
            </a:pPr>
            <a:r>
              <a:t/>
            </a:r>
            <a:endParaRPr/>
          </a:p>
          <a:p>
            <a:pPr indent="-76200" lvl="0" marL="177800" rtl="1" algn="r">
              <a:lnSpc>
                <a:spcPct val="90000"/>
              </a:lnSpc>
              <a:spcBef>
                <a:spcPts val="800"/>
              </a:spcBef>
              <a:spcAft>
                <a:spcPts val="1200"/>
              </a:spcAft>
              <a:buClr>
                <a:schemeClr val="lt1"/>
              </a:buClr>
              <a:buSzPts val="1800"/>
              <a:buNone/>
            </a:pPr>
            <a:r>
              <a:t/>
            </a:r>
            <a:endParaRPr/>
          </a:p>
        </p:txBody>
      </p:sp>
      <p:pic>
        <p:nvPicPr>
          <p:cNvPr id="331" name="Google Shape;331;p37"/>
          <p:cNvPicPr preferRelativeResize="0"/>
          <p:nvPr/>
        </p:nvPicPr>
        <p:blipFill>
          <a:blip r:embed="rId3">
            <a:alphaModFix/>
          </a:blip>
          <a:stretch>
            <a:fillRect/>
          </a:stretch>
        </p:blipFill>
        <p:spPr>
          <a:xfrm>
            <a:off x="7988807" y="528050"/>
            <a:ext cx="1079718" cy="884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8"/>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p>
            <a:pPr indent="0" lvl="0" marL="0" rtl="1" algn="r">
              <a:lnSpc>
                <a:spcPct val="90000"/>
              </a:lnSpc>
              <a:spcBef>
                <a:spcPts val="0"/>
              </a:spcBef>
              <a:spcAft>
                <a:spcPts val="0"/>
              </a:spcAft>
              <a:buClr>
                <a:schemeClr val="lt1"/>
              </a:buClr>
              <a:buSzPts val="4100"/>
              <a:buFont typeface="Trebuchet MS"/>
              <a:buNone/>
            </a:pPr>
            <a:r>
              <a:rPr lang="en-GB" sz="4100"/>
              <a:t>סיכום</a:t>
            </a:r>
            <a:endParaRPr sz="4100"/>
          </a:p>
        </p:txBody>
      </p:sp>
      <p:sp>
        <p:nvSpPr>
          <p:cNvPr id="338" name="Google Shape;338;p38"/>
          <p:cNvSpPr txBox="1"/>
          <p:nvPr>
            <p:ph idx="1" type="body"/>
          </p:nvPr>
        </p:nvSpPr>
        <p:spPr>
          <a:xfrm>
            <a:off x="510241" y="1752655"/>
            <a:ext cx="7210500" cy="2699700"/>
          </a:xfrm>
          <a:prstGeom prst="rect">
            <a:avLst/>
          </a:prstGeom>
          <a:noFill/>
          <a:ln>
            <a:noFill/>
          </a:ln>
        </p:spPr>
        <p:txBody>
          <a:bodyPr anchorCtr="0" anchor="t" bIns="34275" lIns="68575" spcFirstLastPara="1" rIns="68575" wrap="square" tIns="34275">
            <a:normAutofit/>
          </a:bodyPr>
          <a:lstStyle/>
          <a:p>
            <a:pPr indent="0" lvl="0" marL="0" rtl="1" algn="r">
              <a:lnSpc>
                <a:spcPct val="90000"/>
              </a:lnSpc>
              <a:spcBef>
                <a:spcPts val="0"/>
              </a:spcBef>
              <a:spcAft>
                <a:spcPts val="0"/>
              </a:spcAft>
              <a:buClr>
                <a:schemeClr val="lt1"/>
              </a:buClr>
              <a:buSzPts val="1800"/>
              <a:buNone/>
            </a:pPr>
            <a:r>
              <a:rPr lang="en-GB"/>
              <a:t>האתר BUG עמד בהישגים הנדרשים שהצבנו במסמך הSTP, אך יש לציין שלהפתעתנו הרבה ישנן מספר תקלות ברמת low/med שלדעתנו מאוד חשוב לתקן על מנת לתת למשתמש את חווית הקנייה למהירה ונוחה יותר.</a:t>
            </a:r>
            <a:endParaRPr/>
          </a:p>
          <a:p>
            <a:pPr indent="0" lvl="0" marL="0" rtl="1" algn="r">
              <a:lnSpc>
                <a:spcPct val="90000"/>
              </a:lnSpc>
              <a:spcBef>
                <a:spcPts val="800"/>
              </a:spcBef>
              <a:spcAft>
                <a:spcPts val="0"/>
              </a:spcAft>
              <a:buClr>
                <a:schemeClr val="lt1"/>
              </a:buClr>
              <a:buSzPts val="1800"/>
              <a:buNone/>
            </a:pPr>
            <a:r>
              <a:t/>
            </a:r>
            <a:endParaRPr/>
          </a:p>
          <a:p>
            <a:pPr indent="0" lvl="0" marL="0" rtl="1" algn="r">
              <a:lnSpc>
                <a:spcPct val="90000"/>
              </a:lnSpc>
              <a:spcBef>
                <a:spcPts val="800"/>
              </a:spcBef>
              <a:spcAft>
                <a:spcPts val="0"/>
              </a:spcAft>
              <a:buClr>
                <a:schemeClr val="lt1"/>
              </a:buClr>
              <a:buSzPts val="1800"/>
              <a:buNone/>
            </a:pPr>
            <a:r>
              <a:rPr lang="en-GB"/>
              <a:t>ברמת תהליך העבודה, למרות שקיבלנו על עצמנו משימה דיי גדולה, יש לציין שכבר מהתחלה הבנו מול איזה אתגר אנחנו עומדים, הצלחנו להסתגל ולהתאים את עצמנו על מנת שנוכל לכסות את מרבית האתר לרוחבו ולעומקו.</a:t>
            </a:r>
            <a:endParaRPr/>
          </a:p>
          <a:p>
            <a:pPr indent="0" lvl="0" marL="0" rtl="1" algn="r">
              <a:lnSpc>
                <a:spcPct val="90000"/>
              </a:lnSpc>
              <a:spcBef>
                <a:spcPts val="800"/>
              </a:spcBef>
              <a:spcAft>
                <a:spcPts val="0"/>
              </a:spcAft>
              <a:buClr>
                <a:schemeClr val="lt1"/>
              </a:buClr>
              <a:buSzPts val="1800"/>
              <a:buNone/>
            </a:pPr>
            <a:r>
              <a:t/>
            </a:r>
            <a:endParaRPr/>
          </a:p>
          <a:p>
            <a:pPr indent="0" lvl="0" marL="0" rtl="1" algn="r">
              <a:lnSpc>
                <a:spcPct val="90000"/>
              </a:lnSpc>
              <a:spcBef>
                <a:spcPts val="800"/>
              </a:spcBef>
              <a:spcAft>
                <a:spcPts val="1200"/>
              </a:spcAft>
              <a:buClr>
                <a:schemeClr val="lt1"/>
              </a:buClr>
              <a:buSzPts val="1800"/>
              <a:buNone/>
            </a:pPr>
            <a:r>
              <a:rPr lang="en-GB"/>
              <a:t>לסיכום, למדנו הרבה דרך הפרויקט ועצם כתיבת כל המסמכים (STP\STD\אפיון) נתן לחברי הצוות הצצה מעמיקה לעולם הQA וצבירת ניסיון לטובת הפרויקט הבא בו נעסוק.</a:t>
            </a:r>
            <a:endParaRPr/>
          </a:p>
        </p:txBody>
      </p:sp>
      <p:pic>
        <p:nvPicPr>
          <p:cNvPr id="339" name="Google Shape;339;p38"/>
          <p:cNvPicPr preferRelativeResize="0"/>
          <p:nvPr/>
        </p:nvPicPr>
        <p:blipFill>
          <a:blip r:embed="rId3">
            <a:alphaModFix/>
          </a:blip>
          <a:stretch>
            <a:fillRect/>
          </a:stretch>
        </p:blipFill>
        <p:spPr>
          <a:xfrm>
            <a:off x="7988807" y="528050"/>
            <a:ext cx="1079718" cy="884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descr="Image result for the end transparent" id="344" name="Google Shape;344;p39"/>
          <p:cNvPicPr preferRelativeResize="0"/>
          <p:nvPr/>
        </p:nvPicPr>
        <p:blipFill rotWithShape="1">
          <a:blip r:embed="rId3">
            <a:alphaModFix/>
          </a:blip>
          <a:srcRect b="0" l="0" r="0" t="0"/>
          <a:stretch/>
        </p:blipFill>
        <p:spPr>
          <a:xfrm>
            <a:off x="1366695" y="1681420"/>
            <a:ext cx="5572128" cy="3238230"/>
          </a:xfrm>
          <a:prstGeom prst="rect">
            <a:avLst/>
          </a:prstGeom>
          <a:noFill/>
          <a:ln>
            <a:noFill/>
          </a:ln>
        </p:spPr>
      </p:pic>
      <p:pic>
        <p:nvPicPr>
          <p:cNvPr id="345" name="Google Shape;345;p39"/>
          <p:cNvPicPr preferRelativeResize="0"/>
          <p:nvPr/>
        </p:nvPicPr>
        <p:blipFill>
          <a:blip r:embed="rId4">
            <a:alphaModFix/>
          </a:blip>
          <a:stretch>
            <a:fillRect/>
          </a:stretch>
        </p:blipFill>
        <p:spPr>
          <a:xfrm>
            <a:off x="7988807" y="528050"/>
            <a:ext cx="1079718" cy="884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p>
            <a:pPr indent="0" lvl="0" marL="0" rtl="1" algn="r">
              <a:lnSpc>
                <a:spcPct val="90000"/>
              </a:lnSpc>
              <a:spcBef>
                <a:spcPts val="0"/>
              </a:spcBef>
              <a:spcAft>
                <a:spcPts val="0"/>
              </a:spcAft>
              <a:buClr>
                <a:schemeClr val="lt1"/>
              </a:buClr>
              <a:buSzPts val="4100"/>
              <a:buFont typeface="Trebuchet MS"/>
              <a:buNone/>
            </a:pPr>
            <a:r>
              <a:rPr lang="en-GB" sz="4100"/>
              <a:t>תיאור האתר הנבדק</a:t>
            </a:r>
            <a:endParaRPr sz="4100"/>
          </a:p>
        </p:txBody>
      </p:sp>
      <p:sp>
        <p:nvSpPr>
          <p:cNvPr id="173" name="Google Shape;173;p17"/>
          <p:cNvSpPr txBox="1"/>
          <p:nvPr>
            <p:ph idx="1" type="body"/>
          </p:nvPr>
        </p:nvSpPr>
        <p:spPr>
          <a:xfrm>
            <a:off x="510241" y="1752655"/>
            <a:ext cx="7210500" cy="2699700"/>
          </a:xfrm>
          <a:prstGeom prst="rect">
            <a:avLst/>
          </a:prstGeom>
          <a:noFill/>
          <a:ln>
            <a:noFill/>
          </a:ln>
        </p:spPr>
        <p:txBody>
          <a:bodyPr anchorCtr="0" anchor="t" bIns="34275" lIns="68575" spcFirstLastPara="1" rIns="68575" wrap="square" tIns="34275">
            <a:noAutofit/>
          </a:bodyPr>
          <a:lstStyle/>
          <a:p>
            <a:pPr indent="0" lvl="0" marL="0" rtl="1" algn="r">
              <a:lnSpc>
                <a:spcPct val="100000"/>
              </a:lnSpc>
              <a:spcBef>
                <a:spcPts val="0"/>
              </a:spcBef>
              <a:spcAft>
                <a:spcPts val="0"/>
              </a:spcAft>
              <a:buNone/>
            </a:pPr>
            <a:r>
              <a:rPr lang="en-GB">
                <a:latin typeface="David"/>
                <a:ea typeface="David"/>
                <a:cs typeface="David"/>
                <a:sym typeface="David"/>
              </a:rPr>
              <a:t>מטרת אתר זה היא רכישת מוצרים ממגוון קטגוריות (בעיקר אלקטרוניקה וחשמל ).</a:t>
            </a:r>
            <a:endParaRPr>
              <a:latin typeface="David"/>
              <a:ea typeface="David"/>
              <a:cs typeface="David"/>
              <a:sym typeface="David"/>
            </a:endParaRPr>
          </a:p>
          <a:p>
            <a:pPr indent="0" lvl="0" marL="0" rtl="1" algn="r">
              <a:lnSpc>
                <a:spcPct val="100000"/>
              </a:lnSpc>
              <a:spcBef>
                <a:spcPts val="0"/>
              </a:spcBef>
              <a:spcAft>
                <a:spcPts val="0"/>
              </a:spcAft>
              <a:buNone/>
            </a:pPr>
            <a:r>
              <a:rPr lang="en-GB">
                <a:latin typeface="David"/>
                <a:ea typeface="David"/>
                <a:cs typeface="David"/>
                <a:sym typeface="David"/>
              </a:rPr>
              <a:t>האתר יכיל בתוכו מס פיצרים מרכזיים כגון:</a:t>
            </a:r>
            <a:endParaRPr>
              <a:latin typeface="David"/>
              <a:ea typeface="David"/>
              <a:cs typeface="David"/>
              <a:sym typeface="David"/>
            </a:endParaRPr>
          </a:p>
          <a:p>
            <a:pPr indent="-317500" lvl="0" marL="457200" rtl="1" algn="r">
              <a:lnSpc>
                <a:spcPct val="100000"/>
              </a:lnSpc>
              <a:spcBef>
                <a:spcPts val="0"/>
              </a:spcBef>
              <a:spcAft>
                <a:spcPts val="0"/>
              </a:spcAft>
              <a:buSzPts val="1400"/>
              <a:buFont typeface="David"/>
              <a:buChar char="●"/>
            </a:pPr>
            <a:r>
              <a:rPr lang="en-GB">
                <a:latin typeface="David"/>
                <a:ea typeface="David"/>
                <a:cs typeface="David"/>
                <a:sym typeface="David"/>
              </a:rPr>
              <a:t>אפשרות עגלת קניות עם אפשרות הוספת פריטים לסל והמשך קנייה  למשתמש מחובר ולקוח מזדמן .</a:t>
            </a:r>
            <a:endParaRPr>
              <a:latin typeface="David"/>
              <a:ea typeface="David"/>
              <a:cs typeface="David"/>
              <a:sym typeface="David"/>
            </a:endParaRPr>
          </a:p>
          <a:p>
            <a:pPr indent="-317500" lvl="0" marL="457200" rtl="1" algn="r">
              <a:lnSpc>
                <a:spcPct val="100000"/>
              </a:lnSpc>
              <a:spcBef>
                <a:spcPts val="0"/>
              </a:spcBef>
              <a:spcAft>
                <a:spcPts val="0"/>
              </a:spcAft>
              <a:buSzPts val="1400"/>
              <a:buFont typeface="David"/>
              <a:buChar char="●"/>
            </a:pPr>
            <a:r>
              <a:rPr lang="en-GB">
                <a:latin typeface="David"/>
                <a:ea typeface="David"/>
                <a:cs typeface="David"/>
                <a:sym typeface="David"/>
              </a:rPr>
              <a:t>הרשמה והתחברות לאתר לקבלת הטבות ומבצעים \ מוצרים חדשים .</a:t>
            </a:r>
            <a:endParaRPr>
              <a:latin typeface="David"/>
              <a:ea typeface="David"/>
              <a:cs typeface="David"/>
              <a:sym typeface="David"/>
            </a:endParaRPr>
          </a:p>
          <a:p>
            <a:pPr indent="-317500" lvl="0" marL="457200" rtl="1" algn="r">
              <a:lnSpc>
                <a:spcPct val="100000"/>
              </a:lnSpc>
              <a:spcBef>
                <a:spcPts val="0"/>
              </a:spcBef>
              <a:spcAft>
                <a:spcPts val="0"/>
              </a:spcAft>
              <a:buSzPts val="1400"/>
              <a:buFont typeface="David"/>
              <a:buChar char="●"/>
            </a:pPr>
            <a:r>
              <a:rPr lang="en-GB">
                <a:latin typeface="David"/>
                <a:ea typeface="David"/>
                <a:cs typeface="David"/>
                <a:sym typeface="David"/>
              </a:rPr>
              <a:t>מונגש לבעלי נכויות.</a:t>
            </a:r>
            <a:endParaRPr>
              <a:latin typeface="David"/>
              <a:ea typeface="David"/>
              <a:cs typeface="David"/>
              <a:sym typeface="David"/>
            </a:endParaRPr>
          </a:p>
          <a:p>
            <a:pPr indent="-317500" lvl="0" marL="457200" rtl="1" algn="r">
              <a:lnSpc>
                <a:spcPct val="100000"/>
              </a:lnSpc>
              <a:spcBef>
                <a:spcPts val="0"/>
              </a:spcBef>
              <a:spcAft>
                <a:spcPts val="0"/>
              </a:spcAft>
              <a:buSzPts val="1400"/>
              <a:buFont typeface="David"/>
              <a:buChar char="●"/>
            </a:pPr>
            <a:r>
              <a:rPr lang="en-GB">
                <a:latin typeface="David"/>
                <a:ea typeface="David"/>
                <a:cs typeface="David"/>
                <a:sym typeface="David"/>
              </a:rPr>
              <a:t>שורת חיפוש לפי מוצר \ מותג \ מספר קטלוגיי </a:t>
            </a:r>
            <a:r>
              <a:rPr lang="en-GB">
                <a:latin typeface="David"/>
                <a:ea typeface="David"/>
                <a:cs typeface="David"/>
                <a:sym typeface="David"/>
              </a:rPr>
              <a:t>אפשרות</a:t>
            </a:r>
            <a:r>
              <a:rPr lang="en-GB">
                <a:latin typeface="David"/>
                <a:ea typeface="David"/>
                <a:cs typeface="David"/>
                <a:sym typeface="David"/>
              </a:rPr>
              <a:t> חיפוש קולי.</a:t>
            </a:r>
            <a:endParaRPr>
              <a:latin typeface="David"/>
              <a:ea typeface="David"/>
              <a:cs typeface="David"/>
              <a:sym typeface="David"/>
            </a:endParaRPr>
          </a:p>
          <a:p>
            <a:pPr indent="-317500" lvl="0" marL="457200" rtl="1" algn="r">
              <a:lnSpc>
                <a:spcPct val="100000"/>
              </a:lnSpc>
              <a:spcBef>
                <a:spcPts val="0"/>
              </a:spcBef>
              <a:spcAft>
                <a:spcPts val="0"/>
              </a:spcAft>
              <a:buSzPts val="1400"/>
              <a:buFont typeface="David"/>
              <a:buChar char="●"/>
            </a:pPr>
            <a:r>
              <a:rPr lang="en-GB">
                <a:latin typeface="David"/>
                <a:ea typeface="David"/>
                <a:cs typeface="David"/>
                <a:sym typeface="David"/>
              </a:rPr>
              <a:t>אייקון צף ליצירת קשר עם נציג \תמיכה טכנית בתחתית העמוד צד שמאל.</a:t>
            </a:r>
            <a:endParaRPr>
              <a:latin typeface="David"/>
              <a:ea typeface="David"/>
              <a:cs typeface="David"/>
              <a:sym typeface="David"/>
            </a:endParaRPr>
          </a:p>
          <a:p>
            <a:pPr indent="-317500" lvl="0" marL="457200" rtl="1" algn="r">
              <a:lnSpc>
                <a:spcPct val="100000"/>
              </a:lnSpc>
              <a:spcBef>
                <a:spcPts val="0"/>
              </a:spcBef>
              <a:spcAft>
                <a:spcPts val="0"/>
              </a:spcAft>
              <a:buSzPts val="1400"/>
              <a:buFont typeface="David"/>
              <a:buChar char="●"/>
            </a:pPr>
            <a:r>
              <a:rPr lang="en-GB">
                <a:latin typeface="David"/>
                <a:ea typeface="David"/>
                <a:cs typeface="David"/>
                <a:sym typeface="David"/>
              </a:rPr>
              <a:t>האתר יציג את המוצרים עם תמונה ופרטים שלהם ברגע שמרחפים עליהם עם העכבר.</a:t>
            </a:r>
            <a:endParaRPr>
              <a:latin typeface="David"/>
              <a:ea typeface="David"/>
              <a:cs typeface="David"/>
              <a:sym typeface="David"/>
            </a:endParaRPr>
          </a:p>
          <a:p>
            <a:pPr indent="-317500" lvl="0" marL="457200" rtl="1" algn="r">
              <a:lnSpc>
                <a:spcPct val="100000"/>
              </a:lnSpc>
              <a:spcBef>
                <a:spcPts val="0"/>
              </a:spcBef>
              <a:spcAft>
                <a:spcPts val="0"/>
              </a:spcAft>
              <a:buSzPts val="1400"/>
              <a:buFont typeface="David"/>
              <a:buChar char="●"/>
            </a:pPr>
            <a:r>
              <a:rPr lang="en-GB">
                <a:latin typeface="David"/>
                <a:ea typeface="David"/>
                <a:cs typeface="David"/>
                <a:sym typeface="David"/>
              </a:rPr>
              <a:t> </a:t>
            </a:r>
            <a:r>
              <a:rPr lang="en-GB">
                <a:latin typeface="David"/>
                <a:ea typeface="David"/>
                <a:cs typeface="David"/>
                <a:sym typeface="David"/>
              </a:rPr>
              <a:t>כפתור</a:t>
            </a:r>
            <a:r>
              <a:rPr lang="en-GB">
                <a:latin typeface="David"/>
                <a:ea typeface="David"/>
                <a:cs typeface="David"/>
                <a:sym typeface="David"/>
              </a:rPr>
              <a:t> לרכישה ברגע שלוחצים על כל מוצר .</a:t>
            </a:r>
            <a:endParaRPr/>
          </a:p>
          <a:p>
            <a:pPr indent="0" lvl="0" marL="0" rtl="1" algn="r">
              <a:lnSpc>
                <a:spcPct val="90000"/>
              </a:lnSpc>
              <a:spcBef>
                <a:spcPts val="800"/>
              </a:spcBef>
              <a:spcAft>
                <a:spcPts val="0"/>
              </a:spcAft>
              <a:buClr>
                <a:schemeClr val="lt1"/>
              </a:buClr>
              <a:buSzPts val="1800"/>
              <a:buNone/>
            </a:pPr>
            <a:r>
              <a:t/>
            </a:r>
            <a:endParaRPr/>
          </a:p>
          <a:p>
            <a:pPr indent="0" lvl="0" marL="0" rtl="1" algn="r">
              <a:lnSpc>
                <a:spcPct val="90000"/>
              </a:lnSpc>
              <a:spcBef>
                <a:spcPts val="800"/>
              </a:spcBef>
              <a:spcAft>
                <a:spcPts val="1200"/>
              </a:spcAft>
              <a:buClr>
                <a:schemeClr val="lt1"/>
              </a:buClr>
              <a:buSzPts val="1800"/>
              <a:buNone/>
            </a:pPr>
            <a:r>
              <a:t/>
            </a:r>
            <a:endParaRPr/>
          </a:p>
        </p:txBody>
      </p:sp>
      <p:pic>
        <p:nvPicPr>
          <p:cNvPr id="174" name="Google Shape;174;p17"/>
          <p:cNvPicPr preferRelativeResize="0"/>
          <p:nvPr/>
        </p:nvPicPr>
        <p:blipFill>
          <a:blip r:embed="rId3">
            <a:alphaModFix/>
          </a:blip>
          <a:stretch>
            <a:fillRect/>
          </a:stretch>
        </p:blipFill>
        <p:spPr>
          <a:xfrm>
            <a:off x="7988807" y="528050"/>
            <a:ext cx="1079718" cy="884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p>
            <a:pPr indent="0" lvl="0" marL="0" rtl="1" algn="r">
              <a:lnSpc>
                <a:spcPct val="90000"/>
              </a:lnSpc>
              <a:spcBef>
                <a:spcPts val="0"/>
              </a:spcBef>
              <a:spcAft>
                <a:spcPts val="0"/>
              </a:spcAft>
              <a:buClr>
                <a:schemeClr val="lt1"/>
              </a:buClr>
              <a:buSzPts val="4100"/>
              <a:buFont typeface="Trebuchet MS"/>
              <a:buNone/>
            </a:pPr>
            <a:r>
              <a:rPr lang="en-GB" sz="4100"/>
              <a:t>תהליך עבודה</a:t>
            </a:r>
            <a:endParaRPr sz="4100"/>
          </a:p>
        </p:txBody>
      </p:sp>
      <p:sp>
        <p:nvSpPr>
          <p:cNvPr id="180" name="Google Shape;180;p18"/>
          <p:cNvSpPr txBox="1"/>
          <p:nvPr>
            <p:ph idx="1" type="body"/>
          </p:nvPr>
        </p:nvSpPr>
        <p:spPr>
          <a:xfrm>
            <a:off x="510241" y="1752655"/>
            <a:ext cx="7210500" cy="2699700"/>
          </a:xfrm>
          <a:prstGeom prst="rect">
            <a:avLst/>
          </a:prstGeom>
          <a:noFill/>
          <a:ln>
            <a:noFill/>
          </a:ln>
        </p:spPr>
        <p:txBody>
          <a:bodyPr anchorCtr="0" anchor="t" bIns="34275" lIns="68575" spcFirstLastPara="1" rIns="68575" wrap="square" tIns="34275">
            <a:normAutofit/>
          </a:bodyPr>
          <a:lstStyle/>
          <a:p>
            <a:pPr indent="-177800" lvl="0" marL="177800" rtl="1" algn="r">
              <a:lnSpc>
                <a:spcPct val="90000"/>
              </a:lnSpc>
              <a:spcBef>
                <a:spcPts val="0"/>
              </a:spcBef>
              <a:spcAft>
                <a:spcPts val="0"/>
              </a:spcAft>
              <a:buClr>
                <a:schemeClr val="lt1"/>
              </a:buClr>
              <a:buSzPts val="1800"/>
              <a:buFont typeface="Noto Sans Symbols"/>
              <a:buChar char="❖"/>
            </a:pPr>
            <a:r>
              <a:rPr lang="en-GB"/>
              <a:t> </a:t>
            </a:r>
            <a:r>
              <a:rPr lang="en-GB"/>
              <a:t>כתיבת מסמך דרישות.</a:t>
            </a:r>
            <a:endParaRPr/>
          </a:p>
          <a:p>
            <a:pPr indent="-203200" lvl="0" marL="177800" rtl="1" algn="r">
              <a:spcBef>
                <a:spcPts val="0"/>
              </a:spcBef>
              <a:spcAft>
                <a:spcPts val="0"/>
              </a:spcAft>
              <a:buSzPts val="1800"/>
              <a:buFont typeface="Noto Sans Symbols"/>
              <a:buChar char="❖"/>
            </a:pPr>
            <a:r>
              <a:rPr lang="en-GB"/>
              <a:t>כתיבת מסמך איפיון .</a:t>
            </a:r>
            <a:endParaRPr/>
          </a:p>
          <a:p>
            <a:pPr indent="-177800" lvl="0" marL="177800" rtl="1" algn="r">
              <a:lnSpc>
                <a:spcPct val="90000"/>
              </a:lnSpc>
              <a:spcBef>
                <a:spcPts val="0"/>
              </a:spcBef>
              <a:spcAft>
                <a:spcPts val="0"/>
              </a:spcAft>
              <a:buClr>
                <a:schemeClr val="lt1"/>
              </a:buClr>
              <a:buSzPts val="1800"/>
              <a:buFont typeface="Noto Sans Symbols"/>
              <a:buChar char="❖"/>
            </a:pPr>
            <a:r>
              <a:rPr lang="en-GB"/>
              <a:t>כתיבת מסמך STP.</a:t>
            </a:r>
            <a:endParaRPr/>
          </a:p>
          <a:p>
            <a:pPr indent="-177800" lvl="0" marL="177800" rtl="1" algn="r">
              <a:lnSpc>
                <a:spcPct val="90000"/>
              </a:lnSpc>
              <a:spcBef>
                <a:spcPts val="800"/>
              </a:spcBef>
              <a:spcAft>
                <a:spcPts val="0"/>
              </a:spcAft>
              <a:buClr>
                <a:schemeClr val="lt1"/>
              </a:buClr>
              <a:buSzPts val="1800"/>
              <a:buFont typeface="Noto Sans Symbols"/>
              <a:buChar char="❖"/>
            </a:pPr>
            <a:r>
              <a:rPr lang="en-GB"/>
              <a:t> כתיבת עץ דרישות ב – Word (כחלק מה STP).</a:t>
            </a:r>
            <a:endParaRPr/>
          </a:p>
          <a:p>
            <a:pPr indent="-177800" lvl="0" marL="177800" rtl="1" algn="r">
              <a:lnSpc>
                <a:spcPct val="90000"/>
              </a:lnSpc>
              <a:spcBef>
                <a:spcPts val="800"/>
              </a:spcBef>
              <a:spcAft>
                <a:spcPts val="0"/>
              </a:spcAft>
              <a:buClr>
                <a:schemeClr val="lt1"/>
              </a:buClr>
              <a:buSzPts val="1800"/>
              <a:buFont typeface="Noto Sans Symbols"/>
              <a:buChar char="❖"/>
            </a:pPr>
            <a:r>
              <a:rPr lang="en-GB"/>
              <a:t> כתיבת תסריטי בדיקות ה – STD בתוכנת jira .</a:t>
            </a:r>
            <a:endParaRPr/>
          </a:p>
          <a:p>
            <a:pPr indent="-177800" lvl="0" marL="177800" rtl="1" algn="r">
              <a:lnSpc>
                <a:spcPct val="90000"/>
              </a:lnSpc>
              <a:spcBef>
                <a:spcPts val="800"/>
              </a:spcBef>
              <a:spcAft>
                <a:spcPts val="0"/>
              </a:spcAft>
              <a:buClr>
                <a:schemeClr val="lt1"/>
              </a:buClr>
              <a:buSzPts val="1800"/>
              <a:buFont typeface="Noto Sans Symbols"/>
              <a:buChar char="❖"/>
            </a:pPr>
            <a:r>
              <a:rPr lang="en-GB"/>
              <a:t> הרצת בדיקות ותיעודן במערכת.</a:t>
            </a:r>
            <a:endParaRPr/>
          </a:p>
          <a:p>
            <a:pPr indent="-177800" lvl="0" marL="177800" rtl="1" algn="r">
              <a:lnSpc>
                <a:spcPct val="90000"/>
              </a:lnSpc>
              <a:spcBef>
                <a:spcPts val="800"/>
              </a:spcBef>
              <a:spcAft>
                <a:spcPts val="1200"/>
              </a:spcAft>
              <a:buClr>
                <a:schemeClr val="lt1"/>
              </a:buClr>
              <a:buSzPts val="1800"/>
              <a:buFont typeface="Noto Sans Symbols"/>
              <a:buChar char="❖"/>
            </a:pPr>
            <a:r>
              <a:rPr lang="en-GB"/>
              <a:t> ניתוח התוצאות והסקת מסקנות.</a:t>
            </a:r>
            <a:endParaRPr/>
          </a:p>
        </p:txBody>
      </p:sp>
      <p:pic>
        <p:nvPicPr>
          <p:cNvPr id="181" name="Google Shape;181;p18"/>
          <p:cNvPicPr preferRelativeResize="0"/>
          <p:nvPr/>
        </p:nvPicPr>
        <p:blipFill>
          <a:blip r:embed="rId3">
            <a:alphaModFix/>
          </a:blip>
          <a:stretch>
            <a:fillRect/>
          </a:stretch>
        </p:blipFill>
        <p:spPr>
          <a:xfrm>
            <a:off x="7988807" y="528050"/>
            <a:ext cx="1079718" cy="88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590389" y="601797"/>
            <a:ext cx="7210500" cy="810600"/>
          </a:xfrm>
          <a:prstGeom prst="rect">
            <a:avLst/>
          </a:prstGeom>
          <a:noFill/>
          <a:ln>
            <a:noFill/>
          </a:ln>
        </p:spPr>
        <p:txBody>
          <a:bodyPr anchorCtr="0" anchor="ctr" bIns="34275" lIns="68575" spcFirstLastPara="1" rIns="68575" wrap="square" tIns="34275">
            <a:normAutofit/>
          </a:bodyPr>
          <a:lstStyle/>
          <a:p>
            <a:pPr indent="0" lvl="0" marL="0" rtl="1" algn="r">
              <a:lnSpc>
                <a:spcPct val="90000"/>
              </a:lnSpc>
              <a:spcBef>
                <a:spcPts val="0"/>
              </a:spcBef>
              <a:spcAft>
                <a:spcPts val="0"/>
              </a:spcAft>
              <a:buClr>
                <a:schemeClr val="lt1"/>
              </a:buClr>
              <a:buSzPts val="4100"/>
              <a:buFont typeface="Trebuchet MS"/>
              <a:buNone/>
            </a:pPr>
            <a:r>
              <a:rPr lang="en-GB" sz="4100"/>
              <a:t>מהלך הבדיקות</a:t>
            </a:r>
            <a:endParaRPr sz="4100"/>
          </a:p>
        </p:txBody>
      </p:sp>
      <p:sp>
        <p:nvSpPr>
          <p:cNvPr id="187" name="Google Shape;187;p19"/>
          <p:cNvSpPr txBox="1"/>
          <p:nvPr>
            <p:ph idx="1" type="body"/>
          </p:nvPr>
        </p:nvSpPr>
        <p:spPr>
          <a:xfrm>
            <a:off x="679763" y="1568004"/>
            <a:ext cx="3354300" cy="519900"/>
          </a:xfrm>
          <a:prstGeom prst="rect">
            <a:avLst/>
          </a:prstGeom>
          <a:noFill/>
          <a:ln>
            <a:noFill/>
          </a:ln>
        </p:spPr>
        <p:txBody>
          <a:bodyPr anchorCtr="0" anchor="b" bIns="34275" lIns="68575" spcFirstLastPara="1" rIns="68575" wrap="square" tIns="34275">
            <a:normAutofit/>
          </a:bodyPr>
          <a:lstStyle/>
          <a:p>
            <a:pPr indent="0" lvl="0" marL="0" rtl="1" algn="r">
              <a:lnSpc>
                <a:spcPct val="90000"/>
              </a:lnSpc>
              <a:spcBef>
                <a:spcPts val="0"/>
              </a:spcBef>
              <a:spcAft>
                <a:spcPts val="1200"/>
              </a:spcAft>
              <a:buClr>
                <a:schemeClr val="lt1"/>
              </a:buClr>
              <a:buSzPts val="1800"/>
              <a:buNone/>
            </a:pPr>
            <a:r>
              <a:rPr lang="en-GB"/>
              <a:t>בדיקות לא פונקציונאליות</a:t>
            </a:r>
            <a:endParaRPr/>
          </a:p>
        </p:txBody>
      </p:sp>
      <p:sp>
        <p:nvSpPr>
          <p:cNvPr id="188" name="Google Shape;188;p19"/>
          <p:cNvSpPr txBox="1"/>
          <p:nvPr>
            <p:ph idx="2" type="body"/>
          </p:nvPr>
        </p:nvSpPr>
        <p:spPr>
          <a:xfrm>
            <a:off x="510242" y="2272506"/>
            <a:ext cx="3523800" cy="2179500"/>
          </a:xfrm>
          <a:prstGeom prst="rect">
            <a:avLst/>
          </a:prstGeom>
          <a:noFill/>
          <a:ln>
            <a:noFill/>
          </a:ln>
        </p:spPr>
        <p:txBody>
          <a:bodyPr anchorCtr="0" anchor="t" bIns="34275" lIns="68575" spcFirstLastPara="1" rIns="68575" wrap="square" tIns="34275">
            <a:normAutofit fontScale="92500" lnSpcReduction="20000"/>
          </a:bodyPr>
          <a:lstStyle/>
          <a:p>
            <a:pPr indent="0" lvl="0" marL="0" rtl="1" algn="r">
              <a:lnSpc>
                <a:spcPct val="90000"/>
              </a:lnSpc>
              <a:spcBef>
                <a:spcPts val="0"/>
              </a:spcBef>
              <a:spcAft>
                <a:spcPts val="0"/>
              </a:spcAft>
              <a:buNone/>
            </a:pPr>
            <a:r>
              <a:t/>
            </a:r>
            <a:endParaRPr/>
          </a:p>
          <a:p>
            <a:pPr indent="-181927" lvl="0" marL="177800" rtl="1" algn="r">
              <a:lnSpc>
                <a:spcPct val="90000"/>
              </a:lnSpc>
              <a:spcBef>
                <a:spcPts val="800"/>
              </a:spcBef>
              <a:spcAft>
                <a:spcPts val="0"/>
              </a:spcAft>
              <a:buClr>
                <a:schemeClr val="lt1"/>
              </a:buClr>
              <a:buSzPct val="138461"/>
              <a:buChar char="●"/>
            </a:pPr>
            <a:r>
              <a:rPr lang="en-GB"/>
              <a:t>בדיקת שימושיות – חווית המשתמש באתר.</a:t>
            </a:r>
            <a:endParaRPr/>
          </a:p>
          <a:p>
            <a:pPr indent="-181927" lvl="0" marL="177800" rtl="1" algn="r">
              <a:lnSpc>
                <a:spcPct val="90000"/>
              </a:lnSpc>
              <a:spcBef>
                <a:spcPts val="800"/>
              </a:spcBef>
              <a:spcAft>
                <a:spcPts val="0"/>
              </a:spcAft>
              <a:buClr>
                <a:schemeClr val="lt1"/>
              </a:buClr>
              <a:buSzPct val="138461"/>
              <a:buChar char="●"/>
            </a:pPr>
            <a:r>
              <a:rPr lang="en-GB"/>
              <a:t>בדיקות נגישות.</a:t>
            </a:r>
            <a:endParaRPr/>
          </a:p>
          <a:p>
            <a:pPr indent="-158432" lvl="0" marL="177800" rtl="1" algn="r">
              <a:lnSpc>
                <a:spcPct val="90000"/>
              </a:lnSpc>
              <a:spcBef>
                <a:spcPts val="800"/>
              </a:spcBef>
              <a:spcAft>
                <a:spcPts val="0"/>
              </a:spcAft>
              <a:buSzPct val="107692"/>
              <a:buChar char="●"/>
            </a:pPr>
            <a:r>
              <a:rPr lang="en-GB"/>
              <a:t>בדיקת עומסים.</a:t>
            </a:r>
            <a:endParaRPr/>
          </a:p>
          <a:p>
            <a:pPr indent="-158432" lvl="0" marL="177800" rtl="1" algn="r">
              <a:lnSpc>
                <a:spcPct val="90000"/>
              </a:lnSpc>
              <a:spcBef>
                <a:spcPts val="800"/>
              </a:spcBef>
              <a:spcAft>
                <a:spcPts val="0"/>
              </a:spcAft>
              <a:buSzPct val="107692"/>
              <a:buChar char="●"/>
            </a:pPr>
            <a:r>
              <a:rPr lang="en-GB"/>
              <a:t>בדיקות אבטחה.</a:t>
            </a:r>
            <a:endParaRPr/>
          </a:p>
          <a:p>
            <a:pPr indent="-171132" lvl="0" marL="177800" rtl="1" algn="r">
              <a:lnSpc>
                <a:spcPct val="100000"/>
              </a:lnSpc>
              <a:spcBef>
                <a:spcPts val="0"/>
              </a:spcBef>
              <a:spcAft>
                <a:spcPts val="0"/>
              </a:spcAft>
              <a:buSzPct val="93333"/>
              <a:buChar char="●"/>
            </a:pPr>
            <a:r>
              <a:rPr lang="en-GB"/>
              <a:t>בדיקות תאימות</a:t>
            </a:r>
            <a:endParaRPr sz="1500"/>
          </a:p>
          <a:p>
            <a:pPr indent="-76200" lvl="0" marL="177800" rtl="1" algn="r">
              <a:lnSpc>
                <a:spcPct val="90000"/>
              </a:lnSpc>
              <a:spcBef>
                <a:spcPts val="800"/>
              </a:spcBef>
              <a:spcAft>
                <a:spcPts val="0"/>
              </a:spcAft>
              <a:buClr>
                <a:schemeClr val="lt1"/>
              </a:buClr>
              <a:buSzPct val="138461"/>
              <a:buNone/>
            </a:pPr>
            <a:r>
              <a:t/>
            </a:r>
            <a:endParaRPr/>
          </a:p>
          <a:p>
            <a:pPr indent="-76200" lvl="0" marL="177800" rtl="1" algn="r">
              <a:lnSpc>
                <a:spcPct val="90000"/>
              </a:lnSpc>
              <a:spcBef>
                <a:spcPts val="800"/>
              </a:spcBef>
              <a:spcAft>
                <a:spcPts val="0"/>
              </a:spcAft>
              <a:buClr>
                <a:schemeClr val="lt1"/>
              </a:buClr>
              <a:buSzPct val="138461"/>
              <a:buNone/>
            </a:pPr>
            <a:r>
              <a:t/>
            </a:r>
            <a:endParaRPr/>
          </a:p>
          <a:p>
            <a:pPr indent="-76200" lvl="0" marL="177800" rtl="1" algn="r">
              <a:lnSpc>
                <a:spcPct val="90000"/>
              </a:lnSpc>
              <a:spcBef>
                <a:spcPts val="800"/>
              </a:spcBef>
              <a:spcAft>
                <a:spcPts val="1200"/>
              </a:spcAft>
              <a:buClr>
                <a:schemeClr val="lt1"/>
              </a:buClr>
              <a:buSzPct val="138461"/>
              <a:buNone/>
            </a:pPr>
            <a:r>
              <a:t/>
            </a:r>
            <a:endParaRPr/>
          </a:p>
        </p:txBody>
      </p:sp>
      <p:sp>
        <p:nvSpPr>
          <p:cNvPr id="189" name="Google Shape;189;p19"/>
          <p:cNvSpPr txBox="1"/>
          <p:nvPr>
            <p:ph idx="3" type="body"/>
          </p:nvPr>
        </p:nvSpPr>
        <p:spPr>
          <a:xfrm>
            <a:off x="4365116" y="1568402"/>
            <a:ext cx="3355500" cy="519000"/>
          </a:xfrm>
          <a:prstGeom prst="rect">
            <a:avLst/>
          </a:prstGeom>
          <a:noFill/>
          <a:ln>
            <a:noFill/>
          </a:ln>
        </p:spPr>
        <p:txBody>
          <a:bodyPr anchorCtr="0" anchor="b" bIns="34275" lIns="68575" spcFirstLastPara="1" rIns="68575" wrap="square" tIns="34275">
            <a:normAutofit/>
          </a:bodyPr>
          <a:lstStyle/>
          <a:p>
            <a:pPr indent="0" lvl="0" marL="0" rtl="1" algn="r">
              <a:lnSpc>
                <a:spcPct val="90000"/>
              </a:lnSpc>
              <a:spcBef>
                <a:spcPts val="0"/>
              </a:spcBef>
              <a:spcAft>
                <a:spcPts val="1200"/>
              </a:spcAft>
              <a:buClr>
                <a:schemeClr val="lt1"/>
              </a:buClr>
              <a:buSzPts val="1800"/>
              <a:buNone/>
            </a:pPr>
            <a:r>
              <a:rPr lang="en-GB"/>
              <a:t>בדיקות פונקציונאליות</a:t>
            </a:r>
            <a:endParaRPr/>
          </a:p>
        </p:txBody>
      </p:sp>
      <p:sp>
        <p:nvSpPr>
          <p:cNvPr id="190" name="Google Shape;190;p19"/>
          <p:cNvSpPr txBox="1"/>
          <p:nvPr>
            <p:ph idx="4" type="body"/>
          </p:nvPr>
        </p:nvSpPr>
        <p:spPr>
          <a:xfrm>
            <a:off x="4195592" y="2272506"/>
            <a:ext cx="3525000" cy="2179500"/>
          </a:xfrm>
          <a:prstGeom prst="rect">
            <a:avLst/>
          </a:prstGeom>
          <a:noFill/>
          <a:ln>
            <a:noFill/>
          </a:ln>
        </p:spPr>
        <p:txBody>
          <a:bodyPr anchorCtr="0" anchor="t" bIns="34275" lIns="68575" spcFirstLastPara="1" rIns="68575" wrap="square" tIns="34275">
            <a:normAutofit/>
          </a:bodyPr>
          <a:lstStyle/>
          <a:p>
            <a:pPr indent="-184150" lvl="0" marL="177800" rtl="1" algn="r">
              <a:lnSpc>
                <a:spcPct val="90000"/>
              </a:lnSpc>
              <a:spcBef>
                <a:spcPts val="0"/>
              </a:spcBef>
              <a:spcAft>
                <a:spcPts val="0"/>
              </a:spcAft>
              <a:buClr>
                <a:schemeClr val="lt1"/>
              </a:buClr>
              <a:buSzPts val="1700"/>
              <a:buChar char="●"/>
            </a:pPr>
            <a:r>
              <a:rPr lang="en-GB" sz="1700"/>
              <a:t>בדיקות GUI – בדיקת ממשק המשתמש הגרפי.</a:t>
            </a:r>
            <a:endParaRPr sz="1700"/>
          </a:p>
          <a:p>
            <a:pPr indent="-184150" lvl="0" marL="177800" rtl="1" algn="r">
              <a:lnSpc>
                <a:spcPct val="90000"/>
              </a:lnSpc>
              <a:spcBef>
                <a:spcPts val="0"/>
              </a:spcBef>
              <a:spcAft>
                <a:spcPts val="0"/>
              </a:spcAft>
              <a:buSzPts val="1700"/>
              <a:buChar char="●"/>
            </a:pPr>
            <a:r>
              <a:rPr lang="en-GB" sz="1700"/>
              <a:t>בדיקות אינטגרציה</a:t>
            </a:r>
            <a:endParaRPr sz="1700"/>
          </a:p>
          <a:p>
            <a:pPr indent="-184150" lvl="0" marL="177800" rtl="1" algn="r">
              <a:lnSpc>
                <a:spcPct val="90000"/>
              </a:lnSpc>
              <a:spcBef>
                <a:spcPts val="800"/>
              </a:spcBef>
              <a:spcAft>
                <a:spcPts val="0"/>
              </a:spcAft>
              <a:buClr>
                <a:schemeClr val="lt1"/>
              </a:buClr>
              <a:buSzPts val="1700"/>
              <a:buChar char="●"/>
            </a:pPr>
            <a:r>
              <a:rPr lang="en-GB" sz="1700"/>
              <a:t>בדיקות תהליכיים עסקיים – E2E:</a:t>
            </a:r>
            <a:endParaRPr/>
          </a:p>
          <a:p>
            <a:pPr indent="0" lvl="0" marL="0" rtl="1" algn="r">
              <a:lnSpc>
                <a:spcPct val="90000"/>
              </a:lnSpc>
              <a:spcBef>
                <a:spcPts val="800"/>
              </a:spcBef>
              <a:spcAft>
                <a:spcPts val="0"/>
              </a:spcAft>
              <a:buClr>
                <a:schemeClr val="lt1"/>
              </a:buClr>
              <a:buSzPts val="1700"/>
              <a:buNone/>
            </a:pPr>
            <a:r>
              <a:rPr lang="en-GB" sz="1700"/>
              <a:t>   יצירת חשבון, הטמעת קוד מעקב לאתר</a:t>
            </a:r>
            <a:endParaRPr/>
          </a:p>
        </p:txBody>
      </p:sp>
      <p:pic>
        <p:nvPicPr>
          <p:cNvPr id="191" name="Google Shape;191;p19"/>
          <p:cNvPicPr preferRelativeResize="0"/>
          <p:nvPr/>
        </p:nvPicPr>
        <p:blipFill>
          <a:blip r:embed="rId3">
            <a:alphaModFix/>
          </a:blip>
          <a:stretch>
            <a:fillRect/>
          </a:stretch>
        </p:blipFill>
        <p:spPr>
          <a:xfrm>
            <a:off x="7988807" y="528050"/>
            <a:ext cx="1079718" cy="884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510239" y="564922"/>
            <a:ext cx="7210500" cy="810600"/>
          </a:xfrm>
          <a:prstGeom prst="rect">
            <a:avLst/>
          </a:prstGeom>
          <a:noFill/>
          <a:ln>
            <a:noFill/>
          </a:ln>
        </p:spPr>
        <p:txBody>
          <a:bodyPr anchorCtr="0" anchor="ctr" bIns="34275" lIns="68575" spcFirstLastPara="1" rIns="68575" wrap="square" tIns="34275">
            <a:normAutofit/>
          </a:bodyPr>
          <a:lstStyle/>
          <a:p>
            <a:pPr indent="0" lvl="0" marL="0" rtl="1" algn="r">
              <a:lnSpc>
                <a:spcPct val="90000"/>
              </a:lnSpc>
              <a:spcBef>
                <a:spcPts val="0"/>
              </a:spcBef>
              <a:spcAft>
                <a:spcPts val="0"/>
              </a:spcAft>
              <a:buClr>
                <a:schemeClr val="lt1"/>
              </a:buClr>
              <a:buSzPts val="4100"/>
              <a:buFont typeface="Trebuchet MS"/>
              <a:buNone/>
            </a:pPr>
            <a:r>
              <a:rPr lang="en-GB" sz="4100"/>
              <a:t>סביבת הבדיקות</a:t>
            </a:r>
            <a:endParaRPr sz="4100"/>
          </a:p>
        </p:txBody>
      </p:sp>
      <p:sp>
        <p:nvSpPr>
          <p:cNvPr id="197" name="Google Shape;197;p20"/>
          <p:cNvSpPr txBox="1"/>
          <p:nvPr>
            <p:ph idx="2" type="body"/>
          </p:nvPr>
        </p:nvSpPr>
        <p:spPr>
          <a:xfrm>
            <a:off x="599000" y="1553125"/>
            <a:ext cx="8114700" cy="3377700"/>
          </a:xfrm>
          <a:prstGeom prst="rect">
            <a:avLst/>
          </a:prstGeom>
          <a:noFill/>
          <a:ln>
            <a:noFill/>
          </a:ln>
        </p:spPr>
        <p:txBody>
          <a:bodyPr anchorCtr="0" anchor="t" bIns="34275" lIns="68575" spcFirstLastPara="1" rIns="68575" wrap="square" tIns="34275">
            <a:normAutofit lnSpcReduction="10000"/>
          </a:bodyPr>
          <a:lstStyle/>
          <a:p>
            <a:pPr indent="-184150" lvl="0" marL="177800" rtl="1" algn="r">
              <a:lnSpc>
                <a:spcPct val="90000"/>
              </a:lnSpc>
              <a:spcBef>
                <a:spcPts val="0"/>
              </a:spcBef>
              <a:spcAft>
                <a:spcPts val="0"/>
              </a:spcAft>
              <a:buClr>
                <a:schemeClr val="lt1"/>
              </a:buClr>
              <a:buSzPts val="1300"/>
              <a:buChar char="●"/>
            </a:pPr>
            <a:r>
              <a:rPr lang="en-GB" sz="1300"/>
              <a:t>אתר האינטרנט נבדק בסביבה המדמה את סביבת המשתמש </a:t>
            </a:r>
            <a:endParaRPr sz="1300"/>
          </a:p>
          <a:p>
            <a:pPr indent="0" lvl="0" marL="0" rtl="1" algn="r">
              <a:lnSpc>
                <a:spcPct val="90000"/>
              </a:lnSpc>
              <a:spcBef>
                <a:spcPts val="0"/>
              </a:spcBef>
              <a:spcAft>
                <a:spcPts val="0"/>
              </a:spcAft>
              <a:buClr>
                <a:schemeClr val="lt1"/>
              </a:buClr>
              <a:buSzPts val="1300"/>
              <a:buNone/>
            </a:pPr>
            <a:r>
              <a:rPr lang="en-GB" sz="1300"/>
              <a:t>    עפ"י פופולריות הדפדפן, הבדיקות בוצעו בש</a:t>
            </a:r>
            <a:r>
              <a:rPr lang="en-GB"/>
              <a:t>ני</a:t>
            </a:r>
            <a:r>
              <a:rPr lang="en-GB" sz="1300"/>
              <a:t> דפדפנים: </a:t>
            </a:r>
            <a:endParaRPr/>
          </a:p>
          <a:p>
            <a:pPr indent="0" lvl="0" marL="0" rtl="1" algn="r">
              <a:lnSpc>
                <a:spcPct val="90000"/>
              </a:lnSpc>
              <a:spcBef>
                <a:spcPts val="800"/>
              </a:spcBef>
              <a:spcAft>
                <a:spcPts val="0"/>
              </a:spcAft>
              <a:buClr>
                <a:schemeClr val="lt1"/>
              </a:buClr>
              <a:buSzPts val="1300"/>
              <a:buNone/>
            </a:pPr>
            <a:r>
              <a:t/>
            </a:r>
            <a:endParaRPr sz="1300"/>
          </a:p>
          <a:p>
            <a:pPr indent="-349250" lvl="1" marL="685800" rtl="1" algn="r">
              <a:lnSpc>
                <a:spcPct val="90000"/>
              </a:lnSpc>
              <a:spcBef>
                <a:spcPts val="400"/>
              </a:spcBef>
              <a:spcAft>
                <a:spcPts val="0"/>
              </a:spcAft>
              <a:buClr>
                <a:schemeClr val="lt1"/>
              </a:buClr>
              <a:buSzPts val="1300"/>
              <a:buAutoNum type="arabicPeriod"/>
            </a:pPr>
            <a:r>
              <a:rPr lang="en-GB" sz="1300"/>
              <a:t>Google Chrome </a:t>
            </a:r>
            <a:endParaRPr/>
          </a:p>
          <a:p>
            <a:pPr indent="-349250" lvl="1" marL="685800" rtl="1" algn="r">
              <a:lnSpc>
                <a:spcPct val="90000"/>
              </a:lnSpc>
              <a:spcBef>
                <a:spcPts val="400"/>
              </a:spcBef>
              <a:spcAft>
                <a:spcPts val="0"/>
              </a:spcAft>
              <a:buClr>
                <a:schemeClr val="lt1"/>
              </a:buClr>
              <a:buSzPts val="1300"/>
              <a:buFont typeface="Arial"/>
              <a:buAutoNum type="arabicPeriod"/>
            </a:pPr>
            <a:r>
              <a:rPr lang="en-GB" sz="1300"/>
              <a:t>Internet Explorer </a:t>
            </a:r>
            <a:endParaRPr sz="1300"/>
          </a:p>
          <a:p>
            <a:pPr indent="-184150" lvl="1" marL="520700" rtl="1" algn="r">
              <a:lnSpc>
                <a:spcPct val="100000"/>
              </a:lnSpc>
              <a:spcBef>
                <a:spcPts val="0"/>
              </a:spcBef>
              <a:spcAft>
                <a:spcPts val="0"/>
              </a:spcAft>
              <a:buSzPts val="1500"/>
              <a:buAutoNum type="arabicPeriod"/>
            </a:pPr>
            <a:r>
              <a:rPr lang="en-GB" sz="1300"/>
              <a:t>Edge    </a:t>
            </a:r>
            <a:endParaRPr sz="1500"/>
          </a:p>
          <a:p>
            <a:pPr indent="0" lvl="0" marL="520700" rtl="0" algn="r">
              <a:lnSpc>
                <a:spcPct val="90000"/>
              </a:lnSpc>
              <a:spcBef>
                <a:spcPts val="400"/>
              </a:spcBef>
              <a:spcAft>
                <a:spcPts val="0"/>
              </a:spcAft>
              <a:buNone/>
            </a:pPr>
            <a:r>
              <a:t/>
            </a:r>
            <a:endParaRPr sz="1300"/>
          </a:p>
          <a:p>
            <a:pPr indent="0" lvl="0" marL="0" rtl="1" algn="r">
              <a:lnSpc>
                <a:spcPct val="90000"/>
              </a:lnSpc>
              <a:spcBef>
                <a:spcPts val="400"/>
              </a:spcBef>
              <a:spcAft>
                <a:spcPts val="0"/>
              </a:spcAft>
              <a:buNone/>
            </a:pPr>
            <a:r>
              <a:t/>
            </a:r>
            <a:endParaRPr sz="1300"/>
          </a:p>
          <a:p>
            <a:pPr indent="-317500" lvl="0" marL="457200" rtl="1" algn="r">
              <a:lnSpc>
                <a:spcPct val="90000"/>
              </a:lnSpc>
              <a:spcBef>
                <a:spcPts val="800"/>
              </a:spcBef>
              <a:spcAft>
                <a:spcPts val="0"/>
              </a:spcAft>
              <a:buSzPts val="1400"/>
              <a:buChar char="●"/>
            </a:pPr>
            <a:r>
              <a:rPr lang="en-GB" sz="1400"/>
              <a:t>תנאים מקדימים לבדיקות</a:t>
            </a:r>
            <a:endParaRPr sz="1400"/>
          </a:p>
          <a:p>
            <a:pPr indent="0" lvl="0" marL="457200" rtl="1" algn="r">
              <a:lnSpc>
                <a:spcPct val="90000"/>
              </a:lnSpc>
              <a:spcBef>
                <a:spcPts val="800"/>
              </a:spcBef>
              <a:spcAft>
                <a:spcPts val="0"/>
              </a:spcAft>
              <a:buNone/>
            </a:pPr>
            <a:r>
              <a:rPr lang="en-GB" sz="1400"/>
              <a:t>חיבור לאינטרנט</a:t>
            </a:r>
            <a:r>
              <a:rPr lang="en-GB"/>
              <a:t>	</a:t>
            </a:r>
            <a:endParaRPr/>
          </a:p>
          <a:p>
            <a:pPr indent="0" lvl="0" marL="0" rtl="1" algn="r">
              <a:lnSpc>
                <a:spcPct val="90000"/>
              </a:lnSpc>
              <a:spcBef>
                <a:spcPts val="800"/>
              </a:spcBef>
              <a:spcAft>
                <a:spcPts val="0"/>
              </a:spcAft>
              <a:buClr>
                <a:schemeClr val="lt1"/>
              </a:buClr>
              <a:buSzPts val="1300"/>
              <a:buNone/>
            </a:pPr>
            <a:r>
              <a:rPr lang="en-GB" sz="1300"/>
              <a:t>   </a:t>
            </a:r>
            <a:r>
              <a:rPr lang="en-GB" sz="1300"/>
              <a:t> מחשב נייח עם מעבד ,</a:t>
            </a:r>
            <a:r>
              <a:rPr lang="en-GB"/>
              <a:t>Ryzen 7</a:t>
            </a:r>
            <a:r>
              <a:rPr lang="en-GB" sz="1300"/>
              <a:t> </a:t>
            </a:r>
            <a:r>
              <a:rPr lang="en-GB"/>
              <a:t>32</a:t>
            </a:r>
            <a:r>
              <a:rPr lang="en-GB" sz="1300"/>
              <a:t>GB RAM, 64, מסך 2</a:t>
            </a:r>
            <a:r>
              <a:rPr lang="en-GB"/>
              <a:t>4</a:t>
            </a:r>
            <a:r>
              <a:rPr lang="en-GB" sz="1300"/>
              <a:t> אינץ'.</a:t>
            </a:r>
            <a:endParaRPr/>
          </a:p>
          <a:p>
            <a:pPr indent="0" lvl="0" marL="0" rtl="1" algn="r">
              <a:lnSpc>
                <a:spcPct val="90000"/>
              </a:lnSpc>
              <a:spcBef>
                <a:spcPts val="800"/>
              </a:spcBef>
              <a:spcAft>
                <a:spcPts val="0"/>
              </a:spcAft>
              <a:buClr>
                <a:schemeClr val="lt1"/>
              </a:buClr>
              <a:buSzPts val="1300"/>
              <a:buNone/>
            </a:pPr>
            <a:r>
              <a:rPr lang="en-GB" sz="1300"/>
              <a:t>    מחשב נייח עם מעבד ,i</a:t>
            </a:r>
            <a:r>
              <a:rPr lang="en-GB"/>
              <a:t>9</a:t>
            </a:r>
            <a:r>
              <a:rPr lang="en-GB" sz="1300"/>
              <a:t> </a:t>
            </a:r>
            <a:r>
              <a:rPr lang="en-GB"/>
              <a:t>32</a:t>
            </a:r>
            <a:r>
              <a:rPr lang="en-GB" sz="1300"/>
              <a:t>GB RAM, 64 ביט, מסך </a:t>
            </a:r>
            <a:r>
              <a:rPr lang="en-GB"/>
              <a:t>27</a:t>
            </a:r>
            <a:r>
              <a:rPr lang="en-GB" sz="1300"/>
              <a:t> אינץ'.</a:t>
            </a:r>
            <a:endParaRPr sz="1300"/>
          </a:p>
          <a:p>
            <a:pPr indent="0" lvl="0" marL="0" rtl="1" algn="r">
              <a:lnSpc>
                <a:spcPct val="90000"/>
              </a:lnSpc>
              <a:spcBef>
                <a:spcPts val="800"/>
              </a:spcBef>
              <a:spcAft>
                <a:spcPts val="0"/>
              </a:spcAft>
              <a:buClr>
                <a:schemeClr val="lt1"/>
              </a:buClr>
              <a:buSzPts val="1300"/>
              <a:buNone/>
            </a:pPr>
            <a:r>
              <a:t/>
            </a:r>
            <a:endParaRPr/>
          </a:p>
          <a:p>
            <a:pPr indent="0" lvl="0" marL="0" rtl="1" algn="r">
              <a:lnSpc>
                <a:spcPct val="90000"/>
              </a:lnSpc>
              <a:spcBef>
                <a:spcPts val="800"/>
              </a:spcBef>
              <a:spcAft>
                <a:spcPts val="1200"/>
              </a:spcAft>
              <a:buClr>
                <a:schemeClr val="lt1"/>
              </a:buClr>
              <a:buSzPts val="1800"/>
              <a:buNone/>
            </a:pPr>
            <a:r>
              <a:t/>
            </a:r>
            <a:endParaRPr>
              <a:solidFill>
                <a:srgbClr val="FFFF00"/>
              </a:solidFill>
            </a:endParaRPr>
          </a:p>
        </p:txBody>
      </p:sp>
      <p:sp>
        <p:nvSpPr>
          <p:cNvPr id="198" name="Google Shape;198;p20"/>
          <p:cNvSpPr txBox="1"/>
          <p:nvPr>
            <p:ph idx="4" type="body"/>
          </p:nvPr>
        </p:nvSpPr>
        <p:spPr>
          <a:xfrm>
            <a:off x="267171" y="1640712"/>
            <a:ext cx="3525000" cy="3290100"/>
          </a:xfrm>
          <a:prstGeom prst="rect">
            <a:avLst/>
          </a:prstGeom>
          <a:noFill/>
          <a:ln>
            <a:noFill/>
          </a:ln>
        </p:spPr>
        <p:txBody>
          <a:bodyPr anchorCtr="0" anchor="t" bIns="34275" lIns="68575" spcFirstLastPara="1" rIns="68575" wrap="square" tIns="34275">
            <a:normAutofit/>
          </a:bodyPr>
          <a:lstStyle/>
          <a:p>
            <a:pPr indent="-184150" lvl="0" marL="177800" rtl="1" algn="r">
              <a:lnSpc>
                <a:spcPct val="90000"/>
              </a:lnSpc>
              <a:spcBef>
                <a:spcPts val="0"/>
              </a:spcBef>
              <a:spcAft>
                <a:spcPts val="0"/>
              </a:spcAft>
              <a:buClr>
                <a:schemeClr val="lt1"/>
              </a:buClr>
              <a:buSzPts val="1300"/>
              <a:buChar char="●"/>
            </a:pPr>
            <a:r>
              <a:rPr lang="en-GB" sz="1300"/>
              <a:t>מערכת הפעלה:</a:t>
            </a:r>
            <a:endParaRPr/>
          </a:p>
          <a:p>
            <a:pPr indent="0" lvl="0" marL="0" rtl="1" algn="r">
              <a:lnSpc>
                <a:spcPct val="90000"/>
              </a:lnSpc>
              <a:spcBef>
                <a:spcPts val="800"/>
              </a:spcBef>
              <a:spcAft>
                <a:spcPts val="0"/>
              </a:spcAft>
              <a:buClr>
                <a:schemeClr val="lt1"/>
              </a:buClr>
              <a:buSzPts val="1300"/>
              <a:buNone/>
            </a:pPr>
            <a:r>
              <a:rPr lang="en-GB" sz="1300"/>
              <a:t>Windows </a:t>
            </a:r>
            <a:r>
              <a:rPr lang="en-GB"/>
              <a:t>10</a:t>
            </a:r>
            <a:r>
              <a:rPr lang="en-GB" sz="1300"/>
              <a:t>    </a:t>
            </a:r>
            <a:endParaRPr/>
          </a:p>
          <a:p>
            <a:pPr indent="0" lvl="0" marL="0" rtl="0" algn="r">
              <a:lnSpc>
                <a:spcPct val="90000"/>
              </a:lnSpc>
              <a:spcBef>
                <a:spcPts val="800"/>
              </a:spcBef>
              <a:spcAft>
                <a:spcPts val="0"/>
              </a:spcAft>
              <a:buClr>
                <a:schemeClr val="lt1"/>
              </a:buClr>
              <a:buSzPts val="1300"/>
              <a:buNone/>
            </a:pPr>
            <a:r>
              <a:rPr lang="en-GB" sz="1300"/>
              <a:t> </a:t>
            </a:r>
            <a:r>
              <a:rPr lang="en-GB"/>
              <a:t>Windows 11  </a:t>
            </a:r>
            <a:endParaRPr sz="1300"/>
          </a:p>
          <a:p>
            <a:pPr indent="-184150" lvl="0" marL="177800" rtl="1" algn="r">
              <a:lnSpc>
                <a:spcPct val="90000"/>
              </a:lnSpc>
              <a:spcBef>
                <a:spcPts val="800"/>
              </a:spcBef>
              <a:spcAft>
                <a:spcPts val="0"/>
              </a:spcAft>
              <a:buClr>
                <a:schemeClr val="lt1"/>
              </a:buClr>
              <a:buSzPts val="1300"/>
              <a:buChar char="●"/>
            </a:pPr>
            <a:r>
              <a:rPr lang="en-GB" sz="1300"/>
              <a:t>חיבור אינטרנט: </a:t>
            </a:r>
            <a:endParaRPr sz="1300"/>
          </a:p>
          <a:p>
            <a:pPr indent="0" lvl="0" marL="0" rtl="1" algn="r">
              <a:lnSpc>
                <a:spcPct val="90000"/>
              </a:lnSpc>
              <a:spcBef>
                <a:spcPts val="800"/>
              </a:spcBef>
              <a:spcAft>
                <a:spcPts val="0"/>
              </a:spcAft>
              <a:buClr>
                <a:schemeClr val="lt1"/>
              </a:buClr>
              <a:buSzPts val="1300"/>
              <a:buNone/>
            </a:pPr>
            <a:r>
              <a:rPr lang="en-GB" sz="1300"/>
              <a:t>    קווי של חברת בזק במהירות MB100</a:t>
            </a:r>
            <a:endParaRPr sz="1300"/>
          </a:p>
          <a:p>
            <a:pPr indent="0" lvl="0" marL="0" rtl="1" algn="r">
              <a:spcBef>
                <a:spcPts val="800"/>
              </a:spcBef>
              <a:spcAft>
                <a:spcPts val="0"/>
              </a:spcAft>
              <a:buClr>
                <a:schemeClr val="lt1"/>
              </a:buClr>
              <a:buSzPts val="1300"/>
              <a:buNone/>
            </a:pPr>
            <a:r>
              <a:rPr lang="en-GB"/>
              <a:t>   קווי של חברת HOT במהירות MB1000</a:t>
            </a:r>
            <a:endParaRPr sz="1300"/>
          </a:p>
        </p:txBody>
      </p:sp>
      <p:pic>
        <p:nvPicPr>
          <p:cNvPr id="199" name="Google Shape;199;p20"/>
          <p:cNvPicPr preferRelativeResize="0"/>
          <p:nvPr/>
        </p:nvPicPr>
        <p:blipFill>
          <a:blip r:embed="rId3">
            <a:alphaModFix/>
          </a:blip>
          <a:stretch>
            <a:fillRect/>
          </a:stretch>
        </p:blipFill>
        <p:spPr>
          <a:xfrm>
            <a:off x="7988807" y="528050"/>
            <a:ext cx="1079718" cy="884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p>
            <a:pPr indent="0" lvl="0" marL="0" rtl="1" algn="r">
              <a:lnSpc>
                <a:spcPct val="90000"/>
              </a:lnSpc>
              <a:spcBef>
                <a:spcPts val="0"/>
              </a:spcBef>
              <a:spcAft>
                <a:spcPts val="0"/>
              </a:spcAft>
              <a:buClr>
                <a:schemeClr val="lt1"/>
              </a:buClr>
              <a:buSzPts val="4100"/>
              <a:buFont typeface="Trebuchet MS"/>
              <a:buNone/>
            </a:pPr>
            <a:r>
              <a:rPr lang="en-GB" sz="4100"/>
              <a:t>תכנון מול ביצוע</a:t>
            </a:r>
            <a:endParaRPr sz="4100"/>
          </a:p>
        </p:txBody>
      </p:sp>
      <p:sp>
        <p:nvSpPr>
          <p:cNvPr id="205" name="Google Shape;205;p21"/>
          <p:cNvSpPr txBox="1"/>
          <p:nvPr>
            <p:ph idx="1" type="body"/>
          </p:nvPr>
        </p:nvSpPr>
        <p:spPr>
          <a:xfrm>
            <a:off x="147578" y="1665844"/>
            <a:ext cx="8628900" cy="3195600"/>
          </a:xfrm>
          <a:prstGeom prst="rect">
            <a:avLst/>
          </a:prstGeom>
          <a:noFill/>
          <a:ln>
            <a:noFill/>
          </a:ln>
        </p:spPr>
        <p:txBody>
          <a:bodyPr anchorCtr="0" anchor="t" bIns="34275" lIns="68575" spcFirstLastPara="1" rIns="68575" wrap="square" tIns="34275">
            <a:normAutofit/>
          </a:bodyPr>
          <a:lstStyle/>
          <a:p>
            <a:pPr indent="-171450" lvl="0" marL="177800" rtl="1" algn="r">
              <a:lnSpc>
                <a:spcPct val="90000"/>
              </a:lnSpc>
              <a:spcBef>
                <a:spcPts val="0"/>
              </a:spcBef>
              <a:spcAft>
                <a:spcPts val="0"/>
              </a:spcAft>
              <a:buClr>
                <a:schemeClr val="lt1"/>
              </a:buClr>
              <a:buSzPts val="1500"/>
              <a:buChar char="●"/>
            </a:pPr>
            <a:r>
              <a:rPr lang="en-GB" sz="1500"/>
              <a:t>בדיקות פונקציונליות – באמצעות בדיקות אלה נבדוק תהליכים ופעילות תקינה של תכונות האתר - </a:t>
            </a:r>
            <a:r>
              <a:rPr b="1" lang="en-GB" sz="1500">
                <a:solidFill>
                  <a:srgbClr val="92D050"/>
                </a:solidFill>
              </a:rPr>
              <a:t>בוצע</a:t>
            </a:r>
            <a:endParaRPr b="1" sz="1500">
              <a:solidFill>
                <a:srgbClr val="92D050"/>
              </a:solidFill>
            </a:endParaRPr>
          </a:p>
          <a:p>
            <a:pPr indent="-171450" lvl="0" marL="177800" rtl="1" algn="r">
              <a:lnSpc>
                <a:spcPct val="90000"/>
              </a:lnSpc>
              <a:spcBef>
                <a:spcPts val="800"/>
              </a:spcBef>
              <a:spcAft>
                <a:spcPts val="0"/>
              </a:spcAft>
              <a:buClr>
                <a:schemeClr val="lt1"/>
              </a:buClr>
              <a:buSzPts val="1500"/>
              <a:buChar char="●"/>
            </a:pPr>
            <a:r>
              <a:rPr lang="en-GB" sz="1500"/>
              <a:t>GUI -  שגיאות כתיב, מלל, תמונות, מסכים, רזולוציות, כפתורים - </a:t>
            </a:r>
            <a:r>
              <a:rPr b="1" lang="en-GB" sz="1500">
                <a:solidFill>
                  <a:srgbClr val="92D050"/>
                </a:solidFill>
              </a:rPr>
              <a:t>בוצע</a:t>
            </a:r>
            <a:endParaRPr b="1" sz="1500">
              <a:solidFill>
                <a:srgbClr val="92D050"/>
              </a:solidFill>
            </a:endParaRPr>
          </a:p>
          <a:p>
            <a:pPr indent="-171450" lvl="0" marL="177800" rtl="1" algn="r">
              <a:lnSpc>
                <a:spcPct val="90000"/>
              </a:lnSpc>
              <a:spcBef>
                <a:spcPts val="800"/>
              </a:spcBef>
              <a:spcAft>
                <a:spcPts val="0"/>
              </a:spcAft>
              <a:buClr>
                <a:schemeClr val="lt1"/>
              </a:buClr>
              <a:buSzPts val="1500"/>
              <a:buChar char="●"/>
            </a:pPr>
            <a:r>
              <a:rPr lang="en-GB" sz="1500"/>
              <a:t>עומסים – נבדוק שהאתר עומד במספר משתמשים בהתאם לדרישות - </a:t>
            </a:r>
            <a:r>
              <a:rPr b="1" lang="en-GB" sz="1500">
                <a:solidFill>
                  <a:srgbClr val="92D050"/>
                </a:solidFill>
              </a:rPr>
              <a:t>בוצע</a:t>
            </a:r>
            <a:endParaRPr b="1" sz="1500">
              <a:solidFill>
                <a:srgbClr val="92D050"/>
              </a:solidFill>
            </a:endParaRPr>
          </a:p>
          <a:p>
            <a:pPr indent="-171450" lvl="0" marL="177800" rtl="1" algn="r">
              <a:lnSpc>
                <a:spcPct val="90000"/>
              </a:lnSpc>
              <a:spcBef>
                <a:spcPts val="800"/>
              </a:spcBef>
              <a:spcAft>
                <a:spcPts val="0"/>
              </a:spcAft>
              <a:buClr>
                <a:schemeClr val="lt1"/>
              </a:buClr>
              <a:buSzPts val="1500"/>
              <a:buChar char="●"/>
            </a:pPr>
            <a:r>
              <a:rPr lang="en-GB" sz="1500"/>
              <a:t>ממשקים - יכולת התממשקות לממשקים חיצונים כמו: BIT, Facebook, Telegram, Blender, instagram-  </a:t>
            </a:r>
            <a:r>
              <a:rPr b="1" lang="en-GB" sz="1500">
                <a:solidFill>
                  <a:srgbClr val="92D050"/>
                </a:solidFill>
              </a:rPr>
              <a:t>בוצע</a:t>
            </a:r>
            <a:endParaRPr b="1" sz="1500">
              <a:solidFill>
                <a:srgbClr val="92D050"/>
              </a:solidFill>
            </a:endParaRPr>
          </a:p>
          <a:p>
            <a:pPr indent="-171450" lvl="0" marL="177800" rtl="1" algn="r">
              <a:lnSpc>
                <a:spcPct val="90000"/>
              </a:lnSpc>
              <a:spcBef>
                <a:spcPts val="800"/>
              </a:spcBef>
              <a:spcAft>
                <a:spcPts val="0"/>
              </a:spcAft>
              <a:buClr>
                <a:schemeClr val="lt1"/>
              </a:buClr>
              <a:buSzPts val="1500"/>
              <a:buChar char="●"/>
            </a:pPr>
            <a:r>
              <a:rPr lang="en-GB" sz="1500"/>
              <a:t>תאימות – נבדוק שהאתר תומך בדפדפנים שונים, מערכות הפעלה שונות ודפדפני מובייל - </a:t>
            </a:r>
            <a:r>
              <a:rPr b="1" lang="en-GB" sz="1500">
                <a:solidFill>
                  <a:srgbClr val="92D050"/>
                </a:solidFill>
              </a:rPr>
              <a:t>בוצע</a:t>
            </a:r>
            <a:endParaRPr b="1" sz="1500">
              <a:solidFill>
                <a:srgbClr val="92D050"/>
              </a:solidFill>
            </a:endParaRPr>
          </a:p>
          <a:p>
            <a:pPr indent="-171450" lvl="0" marL="177800" rtl="1" algn="r">
              <a:lnSpc>
                <a:spcPct val="90000"/>
              </a:lnSpc>
              <a:spcBef>
                <a:spcPts val="800"/>
              </a:spcBef>
              <a:spcAft>
                <a:spcPts val="0"/>
              </a:spcAft>
              <a:buClr>
                <a:schemeClr val="lt1"/>
              </a:buClr>
              <a:buSzPts val="1500"/>
              <a:buChar char="●"/>
            </a:pPr>
            <a:r>
              <a:rPr lang="en-GB" sz="1500"/>
              <a:t>שימושיות – נשים דגש על נוחות ממשק המשתמש והבנתו - </a:t>
            </a:r>
            <a:r>
              <a:rPr b="1" lang="en-GB" sz="1500">
                <a:solidFill>
                  <a:srgbClr val="92D050"/>
                </a:solidFill>
              </a:rPr>
              <a:t>בוצע</a:t>
            </a:r>
            <a:endParaRPr/>
          </a:p>
          <a:p>
            <a:pPr indent="-171450" lvl="0" marL="177800" rtl="1" algn="r">
              <a:lnSpc>
                <a:spcPct val="90000"/>
              </a:lnSpc>
              <a:spcBef>
                <a:spcPts val="800"/>
              </a:spcBef>
              <a:spcAft>
                <a:spcPts val="0"/>
              </a:spcAft>
              <a:buClr>
                <a:schemeClr val="lt1"/>
              </a:buClr>
              <a:buSzPts val="1500"/>
              <a:buChar char="●"/>
            </a:pPr>
            <a:r>
              <a:rPr lang="en-GB" sz="1500"/>
              <a:t>אבטחה – חשבון משתמש אחד לכל חשבון מייל בעל מספר מזהה תמיכה ייחודי – </a:t>
            </a:r>
            <a:r>
              <a:rPr b="1" lang="en-GB" sz="1500">
                <a:solidFill>
                  <a:srgbClr val="92D050"/>
                </a:solidFill>
              </a:rPr>
              <a:t>בוצע</a:t>
            </a:r>
            <a:endParaRPr b="1" sz="1500">
              <a:solidFill>
                <a:srgbClr val="92D050"/>
              </a:solidFill>
            </a:endParaRPr>
          </a:p>
          <a:p>
            <a:pPr indent="-171450" lvl="0" marL="177800" rtl="1" algn="r">
              <a:lnSpc>
                <a:spcPct val="90000"/>
              </a:lnSpc>
              <a:spcBef>
                <a:spcPts val="800"/>
              </a:spcBef>
              <a:spcAft>
                <a:spcPts val="0"/>
              </a:spcAft>
              <a:buClr>
                <a:schemeClr val="lt1"/>
              </a:buClr>
              <a:buSzPts val="1500"/>
              <a:buChar char="●"/>
            </a:pPr>
            <a:r>
              <a:rPr lang="en-GB" sz="1500"/>
              <a:t>נגישות – נבדוק התאמת האתר לאוכלוסייה בעלת צרכים מיוחדים – </a:t>
            </a:r>
            <a:r>
              <a:rPr b="1" lang="en-GB" sz="1500">
                <a:solidFill>
                  <a:srgbClr val="92D050"/>
                </a:solidFill>
              </a:rPr>
              <a:t>בוצע</a:t>
            </a:r>
            <a:endParaRPr sz="1500"/>
          </a:p>
        </p:txBody>
      </p:sp>
      <p:pic>
        <p:nvPicPr>
          <p:cNvPr id="206" name="Google Shape;206;p21"/>
          <p:cNvPicPr preferRelativeResize="0"/>
          <p:nvPr/>
        </p:nvPicPr>
        <p:blipFill>
          <a:blip r:embed="rId3">
            <a:alphaModFix/>
          </a:blip>
          <a:stretch>
            <a:fillRect/>
          </a:stretch>
        </p:blipFill>
        <p:spPr>
          <a:xfrm>
            <a:off x="7988807" y="528050"/>
            <a:ext cx="1079718" cy="884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p>
            <a:pPr indent="0" lvl="0" marL="0" rtl="1" algn="r">
              <a:lnSpc>
                <a:spcPct val="90000"/>
              </a:lnSpc>
              <a:spcBef>
                <a:spcPts val="0"/>
              </a:spcBef>
              <a:spcAft>
                <a:spcPts val="0"/>
              </a:spcAft>
              <a:buClr>
                <a:schemeClr val="lt1"/>
              </a:buClr>
              <a:buSzPts val="4100"/>
              <a:buFont typeface="Trebuchet MS"/>
              <a:buNone/>
            </a:pPr>
            <a:r>
              <a:rPr lang="en-GB" sz="4100"/>
              <a:t>תכנון מול ביצוע</a:t>
            </a:r>
            <a:endParaRPr sz="4100"/>
          </a:p>
        </p:txBody>
      </p:sp>
      <p:graphicFrame>
        <p:nvGraphicFramePr>
          <p:cNvPr id="212" name="Google Shape;212;p22"/>
          <p:cNvGraphicFramePr/>
          <p:nvPr/>
        </p:nvGraphicFramePr>
        <p:xfrm>
          <a:off x="739357" y="1662833"/>
          <a:ext cx="3000000" cy="3000000"/>
        </p:xfrm>
        <a:graphic>
          <a:graphicData uri="http://schemas.openxmlformats.org/drawingml/2006/table">
            <a:tbl>
              <a:tblPr bandRow="1" firstRow="1">
                <a:noFill/>
                <a:tableStyleId>{CB7D64BD-2A17-45ED-AC5C-75FA4E91684B}</a:tableStyleId>
              </a:tblPr>
              <a:tblGrid>
                <a:gridCol w="3399825"/>
                <a:gridCol w="3910525"/>
              </a:tblGrid>
              <a:tr h="332550">
                <a:tc>
                  <a:txBody>
                    <a:bodyPr/>
                    <a:lstStyle/>
                    <a:p>
                      <a:pPr indent="0" lvl="0" marL="0" marR="0" rtl="1" algn="ctr">
                        <a:spcBef>
                          <a:spcPts val="0"/>
                        </a:spcBef>
                        <a:spcAft>
                          <a:spcPts val="0"/>
                        </a:spcAft>
                        <a:buNone/>
                      </a:pPr>
                      <a:r>
                        <a:rPr lang="en-GB" sz="1800" u="none" cap="none" strike="noStrike"/>
                        <a:t>ביצוע</a:t>
                      </a:r>
                      <a:endParaRPr sz="1800" u="none" cap="none" strike="noStrike"/>
                    </a:p>
                  </a:txBody>
                  <a:tcPr marT="34300" marB="34300" marR="68600" marL="68600"/>
                </a:tc>
                <a:tc>
                  <a:txBody>
                    <a:bodyPr/>
                    <a:lstStyle/>
                    <a:p>
                      <a:pPr indent="0" lvl="0" marL="0" marR="0" rtl="1" algn="ctr">
                        <a:spcBef>
                          <a:spcPts val="0"/>
                        </a:spcBef>
                        <a:spcAft>
                          <a:spcPts val="0"/>
                        </a:spcAft>
                        <a:buNone/>
                      </a:pPr>
                      <a:r>
                        <a:rPr lang="en-GB" sz="1800" u="none" cap="none" strike="noStrike"/>
                        <a:t>תכנון</a:t>
                      </a:r>
                      <a:endParaRPr sz="1800" u="none" cap="none" strike="noStrike"/>
                    </a:p>
                  </a:txBody>
                  <a:tcPr marT="34300" marB="34300" marR="68600" marL="68600"/>
                </a:tc>
              </a:tr>
              <a:tr h="252125">
                <a:tc>
                  <a:txBody>
                    <a:bodyPr/>
                    <a:lstStyle/>
                    <a:p>
                      <a:pPr indent="0" lvl="0" marL="0" marR="0" rtl="1" algn="r">
                        <a:spcBef>
                          <a:spcPts val="0"/>
                        </a:spcBef>
                        <a:spcAft>
                          <a:spcPts val="0"/>
                        </a:spcAft>
                        <a:buNone/>
                      </a:pPr>
                      <a:r>
                        <a:rPr b="0" i="0" lang="en-GB" sz="1200" u="none" cap="none" strike="noStrike">
                          <a:solidFill>
                            <a:schemeClr val="dk1"/>
                          </a:solidFill>
                          <a:latin typeface="Trebuchet MS"/>
                          <a:ea typeface="Trebuchet MS"/>
                          <a:cs typeface="Trebuchet MS"/>
                          <a:sym typeface="Trebuchet MS"/>
                        </a:rPr>
                        <a:t>✔</a:t>
                      </a:r>
                      <a:endParaRPr sz="1200" u="none" cap="none" strike="noStrike"/>
                    </a:p>
                  </a:txBody>
                  <a:tcPr marT="34300" marB="34300" marR="68600" marL="68600"/>
                </a:tc>
                <a:tc>
                  <a:txBody>
                    <a:bodyPr/>
                    <a:lstStyle/>
                    <a:p>
                      <a:pPr indent="0" lvl="0" marL="0" marR="0" rtl="1" algn="r">
                        <a:lnSpc>
                          <a:spcPct val="100000"/>
                        </a:lnSpc>
                        <a:spcBef>
                          <a:spcPts val="0"/>
                        </a:spcBef>
                        <a:spcAft>
                          <a:spcPts val="0"/>
                        </a:spcAft>
                        <a:buClr>
                          <a:schemeClr val="dk1"/>
                        </a:buClr>
                        <a:buSzPts val="1200"/>
                        <a:buFont typeface="Trebuchet MS"/>
                        <a:buNone/>
                      </a:pPr>
                      <a:r>
                        <a:rPr lang="en-GB" sz="1200" u="none" cap="none" strike="noStrike">
                          <a:solidFill>
                            <a:schemeClr val="dk1"/>
                          </a:solidFill>
                          <a:latin typeface="Trebuchet MS"/>
                          <a:ea typeface="Trebuchet MS"/>
                          <a:cs typeface="Trebuchet MS"/>
                          <a:sym typeface="Trebuchet MS"/>
                        </a:rPr>
                        <a:t>לוודא שהמערכת עובדת בצורה תקינה</a:t>
                      </a:r>
                      <a:endParaRPr sz="1200" u="none" cap="none" strike="noStrike">
                        <a:solidFill>
                          <a:schemeClr val="dk1"/>
                        </a:solidFill>
                        <a:latin typeface="Trebuchet MS"/>
                        <a:ea typeface="Trebuchet MS"/>
                        <a:cs typeface="Trebuchet MS"/>
                        <a:sym typeface="Trebuchet MS"/>
                      </a:endParaRPr>
                    </a:p>
                  </a:txBody>
                  <a:tcPr marT="34300" marB="34300" marR="68600" marL="68600"/>
                </a:tc>
              </a:tr>
              <a:tr h="260900">
                <a:tc>
                  <a:txBody>
                    <a:bodyPr/>
                    <a:lstStyle/>
                    <a:p>
                      <a:pPr indent="0" lvl="0" marL="0" marR="0" rtl="1" algn="r">
                        <a:spcBef>
                          <a:spcPts val="0"/>
                        </a:spcBef>
                        <a:spcAft>
                          <a:spcPts val="0"/>
                        </a:spcAft>
                        <a:buNone/>
                      </a:pPr>
                      <a:r>
                        <a:rPr b="0" i="0" lang="en-GB" sz="1200" u="none" cap="none" strike="noStrike">
                          <a:solidFill>
                            <a:schemeClr val="dk1"/>
                          </a:solidFill>
                          <a:latin typeface="Trebuchet MS"/>
                          <a:ea typeface="Trebuchet MS"/>
                          <a:cs typeface="Trebuchet MS"/>
                          <a:sym typeface="Trebuchet MS"/>
                        </a:rPr>
                        <a:t>✔</a:t>
                      </a:r>
                      <a:endParaRPr sz="1200" u="none" cap="none" strike="noStrike"/>
                    </a:p>
                  </a:txBody>
                  <a:tcPr marT="34300" marB="34300" marR="68600" marL="68600"/>
                </a:tc>
                <a:tc>
                  <a:txBody>
                    <a:bodyPr/>
                    <a:lstStyle/>
                    <a:p>
                      <a:pPr indent="0" lvl="0" marL="0" marR="0" rtl="1" algn="r">
                        <a:spcBef>
                          <a:spcPts val="0"/>
                        </a:spcBef>
                        <a:spcAft>
                          <a:spcPts val="0"/>
                        </a:spcAft>
                        <a:buNone/>
                      </a:pPr>
                      <a:r>
                        <a:rPr lang="en-GB" sz="1200" u="none" cap="none" strike="noStrike">
                          <a:solidFill>
                            <a:schemeClr val="dk1"/>
                          </a:solidFill>
                          <a:latin typeface="Trebuchet MS"/>
                          <a:ea typeface="Trebuchet MS"/>
                          <a:cs typeface="Trebuchet MS"/>
                          <a:sym typeface="Trebuchet MS"/>
                        </a:rPr>
                        <a:t>לוודא שהמערכת </a:t>
                      </a:r>
                      <a:r>
                        <a:rPr lang="en-GB" sz="1200"/>
                        <a:t>משלימה תהליך עסקי (E2E)</a:t>
                      </a:r>
                      <a:endParaRPr sz="1200" u="none" cap="none" strike="noStrike">
                        <a:solidFill>
                          <a:schemeClr val="dk1"/>
                        </a:solidFill>
                        <a:latin typeface="Trebuchet MS"/>
                        <a:ea typeface="Trebuchet MS"/>
                        <a:cs typeface="Trebuchet MS"/>
                        <a:sym typeface="Trebuchet MS"/>
                      </a:endParaRPr>
                    </a:p>
                  </a:txBody>
                  <a:tcPr marT="34300" marB="34300" marR="68600" marL="68600"/>
                </a:tc>
              </a:tr>
              <a:tr h="252125">
                <a:tc>
                  <a:txBody>
                    <a:bodyPr/>
                    <a:lstStyle/>
                    <a:p>
                      <a:pPr indent="0" lvl="0" marL="0" marR="0" rtl="1" algn="r">
                        <a:spcBef>
                          <a:spcPts val="0"/>
                        </a:spcBef>
                        <a:spcAft>
                          <a:spcPts val="0"/>
                        </a:spcAft>
                        <a:buNone/>
                      </a:pPr>
                      <a:r>
                        <a:rPr b="0" i="0" lang="en-GB" sz="1200" u="none" cap="none" strike="noStrike">
                          <a:solidFill>
                            <a:schemeClr val="dk1"/>
                          </a:solidFill>
                          <a:latin typeface="Trebuchet MS"/>
                          <a:ea typeface="Trebuchet MS"/>
                          <a:cs typeface="Trebuchet MS"/>
                          <a:sym typeface="Trebuchet MS"/>
                        </a:rPr>
                        <a:t>✔</a:t>
                      </a:r>
                      <a:endParaRPr sz="1200" u="none" cap="none" strike="noStrike"/>
                    </a:p>
                  </a:txBody>
                  <a:tcPr marT="34300" marB="34300" marR="68600" marL="68600"/>
                </a:tc>
                <a:tc>
                  <a:txBody>
                    <a:bodyPr/>
                    <a:lstStyle/>
                    <a:p>
                      <a:pPr indent="0" lvl="0" marL="0" marR="0" rtl="1" algn="r">
                        <a:spcBef>
                          <a:spcPts val="0"/>
                        </a:spcBef>
                        <a:spcAft>
                          <a:spcPts val="0"/>
                        </a:spcAft>
                        <a:buNone/>
                      </a:pPr>
                      <a:r>
                        <a:rPr lang="en-GB" sz="1200" u="none" cap="none" strike="noStrike">
                          <a:solidFill>
                            <a:schemeClr val="dk1"/>
                          </a:solidFill>
                          <a:latin typeface="Trebuchet MS"/>
                          <a:ea typeface="Trebuchet MS"/>
                          <a:cs typeface="Trebuchet MS"/>
                          <a:sym typeface="Trebuchet MS"/>
                        </a:rPr>
                        <a:t>צבירת ניסיון לחברי הקבוצה</a:t>
                      </a:r>
                      <a:endParaRPr sz="1200" u="none" cap="none" strike="noStrike">
                        <a:solidFill>
                          <a:schemeClr val="dk1"/>
                        </a:solidFill>
                        <a:latin typeface="Trebuchet MS"/>
                        <a:ea typeface="Trebuchet MS"/>
                        <a:cs typeface="Trebuchet MS"/>
                        <a:sym typeface="Trebuchet MS"/>
                      </a:endParaRPr>
                    </a:p>
                  </a:txBody>
                  <a:tcPr marT="34300" marB="34300" marR="68600" marL="68600"/>
                </a:tc>
              </a:tr>
              <a:tr h="252125">
                <a:tc>
                  <a:txBody>
                    <a:bodyPr/>
                    <a:lstStyle/>
                    <a:p>
                      <a:pPr indent="0" lvl="0" marL="0" marR="0" rtl="1" algn="r">
                        <a:spcBef>
                          <a:spcPts val="0"/>
                        </a:spcBef>
                        <a:spcAft>
                          <a:spcPts val="0"/>
                        </a:spcAft>
                        <a:buNone/>
                      </a:pPr>
                      <a:r>
                        <a:rPr b="0" i="0" lang="en-GB" sz="1200" u="none" cap="none" strike="noStrike">
                          <a:solidFill>
                            <a:schemeClr val="dk1"/>
                          </a:solidFill>
                          <a:latin typeface="Trebuchet MS"/>
                          <a:ea typeface="Trebuchet MS"/>
                          <a:cs typeface="Trebuchet MS"/>
                          <a:sym typeface="Trebuchet MS"/>
                        </a:rPr>
                        <a:t>✔ הרצנו 100% מהתרחישים</a:t>
                      </a:r>
                      <a:endParaRPr sz="1200" u="none" cap="none" strike="noStrike"/>
                    </a:p>
                  </a:txBody>
                  <a:tcPr marT="34300" marB="34300" marR="68600" marL="68600">
                    <a:lnB cap="flat" cmpd="sng" w="12700">
                      <a:solidFill>
                        <a:srgbClr val="262626"/>
                      </a:solidFill>
                      <a:prstDash val="solid"/>
                      <a:round/>
                      <a:headEnd len="sm" w="sm" type="none"/>
                      <a:tailEnd len="sm" w="sm" type="none"/>
                    </a:lnB>
                  </a:tcPr>
                </a:tc>
                <a:tc>
                  <a:txBody>
                    <a:bodyPr/>
                    <a:lstStyle/>
                    <a:p>
                      <a:pPr indent="0" lvl="0" marL="0" marR="0" rtl="1" algn="r">
                        <a:lnSpc>
                          <a:spcPct val="100000"/>
                        </a:lnSpc>
                        <a:spcBef>
                          <a:spcPts val="0"/>
                        </a:spcBef>
                        <a:spcAft>
                          <a:spcPts val="0"/>
                        </a:spcAft>
                        <a:buClr>
                          <a:schemeClr val="dk1"/>
                        </a:buClr>
                        <a:buSzPts val="1200"/>
                        <a:buFont typeface="Trebuchet MS"/>
                        <a:buNone/>
                      </a:pPr>
                      <a:r>
                        <a:rPr lang="en-GB" sz="1200" u="none" cap="none" strike="noStrike">
                          <a:solidFill>
                            <a:schemeClr val="dk1"/>
                          </a:solidFill>
                          <a:latin typeface="Trebuchet MS"/>
                          <a:ea typeface="Trebuchet MS"/>
                          <a:cs typeface="Trebuchet MS"/>
                          <a:sym typeface="Trebuchet MS"/>
                        </a:rPr>
                        <a:t>הרצת 95% מתרחישי הבדיקה</a:t>
                      </a:r>
                      <a:endParaRPr sz="1200" u="none" cap="none" strike="noStrike">
                        <a:solidFill>
                          <a:schemeClr val="dk1"/>
                        </a:solidFill>
                        <a:latin typeface="Trebuchet MS"/>
                        <a:ea typeface="Trebuchet MS"/>
                        <a:cs typeface="Trebuchet MS"/>
                        <a:sym typeface="Trebuchet MS"/>
                      </a:endParaRPr>
                    </a:p>
                  </a:txBody>
                  <a:tcPr marT="34300" marB="34300" marR="68600" marL="68600"/>
                </a:tc>
              </a:tr>
              <a:tr h="260900">
                <a:tc>
                  <a:txBody>
                    <a:bodyPr/>
                    <a:lstStyle/>
                    <a:p>
                      <a:pPr indent="0" lvl="0" marL="0" marR="0" rtl="1" algn="r">
                        <a:spcBef>
                          <a:spcPts val="0"/>
                        </a:spcBef>
                        <a:spcAft>
                          <a:spcPts val="0"/>
                        </a:spcAft>
                        <a:buNone/>
                      </a:pPr>
                      <a:r>
                        <a:rPr b="0" i="0" lang="en-GB" sz="1200" u="none" cap="none" strike="noStrike">
                          <a:solidFill>
                            <a:schemeClr val="dk1"/>
                          </a:solidFill>
                          <a:latin typeface="Trebuchet MS"/>
                          <a:ea typeface="Trebuchet MS"/>
                          <a:cs typeface="Trebuchet MS"/>
                          <a:sym typeface="Trebuchet MS"/>
                        </a:rPr>
                        <a:t>✔ %</a:t>
                      </a:r>
                      <a:r>
                        <a:rPr lang="en-GB" sz="1200"/>
                        <a:t>93.8</a:t>
                      </a:r>
                      <a:r>
                        <a:rPr b="0" i="0" lang="en-GB" sz="1200" u="none" cap="none" strike="noStrike">
                          <a:solidFill>
                            <a:schemeClr val="dk1"/>
                          </a:solidFill>
                          <a:latin typeface="Trebuchet MS"/>
                          <a:ea typeface="Trebuchet MS"/>
                          <a:cs typeface="Trebuchet MS"/>
                          <a:sym typeface="Trebuchet MS"/>
                        </a:rPr>
                        <a:t> מהתרחישים עברו בהצלחה</a:t>
                      </a:r>
                      <a:endParaRPr sz="1200" u="none" cap="none" strike="noStrike"/>
                    </a:p>
                  </a:txBody>
                  <a:tcPr marT="34300" marB="34300" marR="68600" marL="68600">
                    <a:lnL cap="flat" cmpd="sng" w="12700">
                      <a:solidFill>
                        <a:srgbClr val="262626"/>
                      </a:solidFill>
                      <a:prstDash val="solid"/>
                      <a:round/>
                      <a:headEnd len="sm" w="sm" type="none"/>
                      <a:tailEnd len="sm" w="sm" type="none"/>
                    </a:lnL>
                    <a:lnR cap="flat" cmpd="sng" w="12700">
                      <a:solidFill>
                        <a:srgbClr val="262626"/>
                      </a:solidFill>
                      <a:prstDash val="solid"/>
                      <a:round/>
                      <a:headEnd len="sm" w="sm" type="none"/>
                      <a:tailEnd len="sm" w="sm" type="none"/>
                    </a:lnR>
                    <a:lnT cap="flat" cmpd="sng" w="12700">
                      <a:solidFill>
                        <a:srgbClr val="262626"/>
                      </a:solidFill>
                      <a:prstDash val="solid"/>
                      <a:round/>
                      <a:headEnd len="sm" w="sm" type="none"/>
                      <a:tailEnd len="sm" w="sm" type="none"/>
                    </a:lnT>
                    <a:lnB cap="flat" cmpd="sng" w="12700">
                      <a:solidFill>
                        <a:srgbClr val="262626"/>
                      </a:solidFill>
                      <a:prstDash val="solid"/>
                      <a:round/>
                      <a:headEnd len="sm" w="sm" type="none"/>
                      <a:tailEnd len="sm" w="sm" type="none"/>
                    </a:lnB>
                  </a:tcPr>
                </a:tc>
                <a:tc>
                  <a:txBody>
                    <a:bodyPr/>
                    <a:lstStyle/>
                    <a:p>
                      <a:pPr indent="0" lvl="0" marL="0" marR="0" rtl="1" algn="r">
                        <a:spcBef>
                          <a:spcPts val="0"/>
                        </a:spcBef>
                        <a:spcAft>
                          <a:spcPts val="0"/>
                        </a:spcAft>
                        <a:buNone/>
                      </a:pPr>
                      <a:r>
                        <a:rPr lang="en-GB" sz="1200" u="none" cap="none" strike="noStrike">
                          <a:solidFill>
                            <a:schemeClr val="dk1"/>
                          </a:solidFill>
                          <a:latin typeface="Trebuchet MS"/>
                          <a:ea typeface="Trebuchet MS"/>
                          <a:cs typeface="Trebuchet MS"/>
                          <a:sym typeface="Trebuchet MS"/>
                        </a:rPr>
                        <a:t>85% מהתרחישים שהורצו, עברו בהצלחה</a:t>
                      </a:r>
                      <a:endParaRPr sz="1200" u="none" cap="none" strike="noStrike">
                        <a:solidFill>
                          <a:schemeClr val="dk1"/>
                        </a:solidFill>
                        <a:latin typeface="Trebuchet MS"/>
                        <a:ea typeface="Trebuchet MS"/>
                        <a:cs typeface="Trebuchet MS"/>
                        <a:sym typeface="Trebuchet MS"/>
                      </a:endParaRPr>
                    </a:p>
                  </a:txBody>
                  <a:tcPr marT="34300" marB="34300" marR="68600" marL="68600">
                    <a:lnL cap="flat" cmpd="sng" w="12700">
                      <a:solidFill>
                        <a:srgbClr val="262626"/>
                      </a:solidFill>
                      <a:prstDash val="solid"/>
                      <a:round/>
                      <a:headEnd len="sm" w="sm" type="none"/>
                      <a:tailEnd len="sm" w="sm" type="none"/>
                    </a:lnL>
                  </a:tcPr>
                </a:tc>
              </a:tr>
              <a:tr h="260900">
                <a:tc>
                  <a:txBody>
                    <a:bodyPr/>
                    <a:lstStyle/>
                    <a:p>
                      <a:pPr indent="0" lvl="0" marL="0" marR="0" rtl="1" algn="r">
                        <a:spcBef>
                          <a:spcPts val="0"/>
                        </a:spcBef>
                        <a:spcAft>
                          <a:spcPts val="0"/>
                        </a:spcAft>
                        <a:buNone/>
                      </a:pPr>
                      <a:r>
                        <a:rPr b="0" i="0" lang="en-GB" sz="1200" u="none" cap="none" strike="noStrike">
                          <a:solidFill>
                            <a:schemeClr val="dk1"/>
                          </a:solidFill>
                          <a:latin typeface="Trebuchet MS"/>
                          <a:ea typeface="Trebuchet MS"/>
                          <a:cs typeface="Trebuchet MS"/>
                          <a:sym typeface="Trebuchet MS"/>
                        </a:rPr>
                        <a:t>✔ לא מצאנו תקלות ברמות אלו</a:t>
                      </a:r>
                      <a:endParaRPr sz="1200" u="none" cap="none" strike="noStrike"/>
                    </a:p>
                  </a:txBody>
                  <a:tcPr marT="34300" marB="34300" marR="68600" marL="68600">
                    <a:lnT cap="flat" cmpd="sng" w="12700">
                      <a:solidFill>
                        <a:srgbClr val="262626"/>
                      </a:solidFill>
                      <a:prstDash val="solid"/>
                      <a:round/>
                      <a:headEnd len="sm" w="sm" type="none"/>
                      <a:tailEnd len="sm" w="sm" type="none"/>
                    </a:lnT>
                  </a:tcPr>
                </a:tc>
                <a:tc>
                  <a:txBody>
                    <a:bodyPr/>
                    <a:lstStyle/>
                    <a:p>
                      <a:pPr indent="0" lvl="0" marL="0" marR="0" rtl="1" algn="r">
                        <a:lnSpc>
                          <a:spcPct val="100000"/>
                        </a:lnSpc>
                        <a:spcBef>
                          <a:spcPts val="0"/>
                        </a:spcBef>
                        <a:spcAft>
                          <a:spcPts val="0"/>
                        </a:spcAft>
                        <a:buClr>
                          <a:schemeClr val="dk1"/>
                        </a:buClr>
                        <a:buSzPts val="1200"/>
                        <a:buFont typeface="Trebuchet MS"/>
                        <a:buNone/>
                      </a:pPr>
                      <a:r>
                        <a:rPr lang="en-GB" sz="1200" u="none" cap="none" strike="noStrike">
                          <a:solidFill>
                            <a:schemeClr val="dk1"/>
                          </a:solidFill>
                          <a:latin typeface="Trebuchet MS"/>
                          <a:ea typeface="Trebuchet MS"/>
                          <a:cs typeface="Trebuchet MS"/>
                          <a:sym typeface="Trebuchet MS"/>
                        </a:rPr>
                        <a:t>כל התקלות ברמת חומרה דחופה וגבוהה מאוד תוקנו</a:t>
                      </a:r>
                      <a:endParaRPr sz="1200" u="none" cap="none" strike="noStrike">
                        <a:solidFill>
                          <a:schemeClr val="dk1"/>
                        </a:solidFill>
                        <a:latin typeface="Trebuchet MS"/>
                        <a:ea typeface="Trebuchet MS"/>
                        <a:cs typeface="Trebuchet MS"/>
                        <a:sym typeface="Trebuchet MS"/>
                      </a:endParaRPr>
                    </a:p>
                  </a:txBody>
                  <a:tcPr marT="34300" marB="34300" marR="68600" marL="68600"/>
                </a:tc>
              </a:tr>
              <a:tr h="265025">
                <a:tc>
                  <a:txBody>
                    <a:bodyPr/>
                    <a:lstStyle/>
                    <a:p>
                      <a:pPr indent="0" lvl="0" marL="0" marR="0" rtl="1" algn="r">
                        <a:lnSpc>
                          <a:spcPct val="100000"/>
                        </a:lnSpc>
                        <a:spcBef>
                          <a:spcPts val="0"/>
                        </a:spcBef>
                        <a:spcAft>
                          <a:spcPts val="0"/>
                        </a:spcAft>
                        <a:buClr>
                          <a:schemeClr val="dk1"/>
                        </a:buClr>
                        <a:buSzPts val="1200"/>
                        <a:buFont typeface="Trebuchet MS"/>
                        <a:buNone/>
                      </a:pPr>
                      <a:r>
                        <a:rPr b="0" i="0" lang="en-GB" sz="1200" u="none" cap="none" strike="noStrike">
                          <a:solidFill>
                            <a:schemeClr val="dk1"/>
                          </a:solidFill>
                          <a:latin typeface="Trebuchet MS"/>
                          <a:ea typeface="Trebuchet MS"/>
                          <a:cs typeface="Trebuchet MS"/>
                          <a:sym typeface="Trebuchet MS"/>
                        </a:rPr>
                        <a:t>✔</a:t>
                      </a:r>
                      <a:endParaRPr sz="1200" u="none" cap="none" strike="noStrike"/>
                    </a:p>
                  </a:txBody>
                  <a:tcPr marT="34300" marB="34300" marR="68600" marL="68600"/>
                </a:tc>
                <a:tc>
                  <a:txBody>
                    <a:bodyPr/>
                    <a:lstStyle/>
                    <a:p>
                      <a:pPr indent="0" lvl="0" marL="0" marR="0" rtl="1" algn="r">
                        <a:lnSpc>
                          <a:spcPct val="100000"/>
                        </a:lnSpc>
                        <a:spcBef>
                          <a:spcPts val="0"/>
                        </a:spcBef>
                        <a:spcAft>
                          <a:spcPts val="0"/>
                        </a:spcAft>
                        <a:buClr>
                          <a:schemeClr val="dk1"/>
                        </a:buClr>
                        <a:buSzPts val="1200"/>
                        <a:buFont typeface="Trebuchet MS"/>
                        <a:buNone/>
                      </a:pPr>
                      <a:r>
                        <a:rPr lang="en-GB" sz="1200" u="none" cap="none" strike="noStrike">
                          <a:solidFill>
                            <a:schemeClr val="dk1"/>
                          </a:solidFill>
                          <a:latin typeface="Trebuchet MS"/>
                          <a:ea typeface="Trebuchet MS"/>
                          <a:cs typeface="Trebuchet MS"/>
                          <a:sym typeface="Trebuchet MS"/>
                        </a:rPr>
                        <a:t>עמידה בלוחות הזמנים</a:t>
                      </a:r>
                      <a:endParaRPr sz="1100"/>
                    </a:p>
                  </a:txBody>
                  <a:tcPr marT="34300" marB="34300" marR="68600" marL="68600"/>
                </a:tc>
              </a:tr>
            </a:tbl>
          </a:graphicData>
        </a:graphic>
      </p:graphicFrame>
      <p:pic>
        <p:nvPicPr>
          <p:cNvPr id="213" name="Google Shape;213;p22"/>
          <p:cNvPicPr preferRelativeResize="0"/>
          <p:nvPr/>
        </p:nvPicPr>
        <p:blipFill>
          <a:blip r:embed="rId3">
            <a:alphaModFix/>
          </a:blip>
          <a:stretch>
            <a:fillRect/>
          </a:stretch>
        </p:blipFill>
        <p:spPr>
          <a:xfrm>
            <a:off x="7988807" y="528050"/>
            <a:ext cx="1079718" cy="884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rmAutofit/>
          </a:bodyPr>
          <a:lstStyle/>
          <a:p>
            <a:pPr indent="0" lvl="0" marL="0" rtl="1" algn="r">
              <a:lnSpc>
                <a:spcPct val="90000"/>
              </a:lnSpc>
              <a:spcBef>
                <a:spcPts val="0"/>
              </a:spcBef>
              <a:spcAft>
                <a:spcPts val="0"/>
              </a:spcAft>
              <a:buClr>
                <a:schemeClr val="lt1"/>
              </a:buClr>
              <a:buSzPts val="4100"/>
              <a:buFont typeface="Trebuchet MS"/>
              <a:buNone/>
            </a:pPr>
            <a:r>
              <a:rPr lang="en-GB" sz="4100"/>
              <a:t>תוצאות הבדיקות לפי סטטוס</a:t>
            </a:r>
            <a:endParaRPr sz="4100"/>
          </a:p>
        </p:txBody>
      </p:sp>
      <p:sp>
        <p:nvSpPr>
          <p:cNvPr id="219" name="Google Shape;219;p23"/>
          <p:cNvSpPr txBox="1"/>
          <p:nvPr>
            <p:ph idx="1" type="body"/>
          </p:nvPr>
        </p:nvSpPr>
        <p:spPr>
          <a:xfrm>
            <a:off x="2911303" y="1485653"/>
            <a:ext cx="5233800" cy="1916400"/>
          </a:xfrm>
          <a:prstGeom prst="rect">
            <a:avLst/>
          </a:prstGeom>
          <a:noFill/>
          <a:ln>
            <a:noFill/>
          </a:ln>
        </p:spPr>
        <p:txBody>
          <a:bodyPr anchorCtr="0" anchor="t" bIns="34275" lIns="68575" spcFirstLastPara="1" rIns="68575" wrap="square" tIns="34275">
            <a:normAutofit/>
          </a:bodyPr>
          <a:lstStyle/>
          <a:p>
            <a:pPr indent="0" lvl="0" marL="0" rtl="1" algn="r">
              <a:lnSpc>
                <a:spcPct val="90000"/>
              </a:lnSpc>
              <a:spcBef>
                <a:spcPts val="0"/>
              </a:spcBef>
              <a:spcAft>
                <a:spcPts val="0"/>
              </a:spcAft>
              <a:buClr>
                <a:schemeClr val="lt1"/>
              </a:buClr>
              <a:buSzPts val="1800"/>
              <a:buNone/>
            </a:pPr>
            <a:r>
              <a:t/>
            </a:r>
            <a:endParaRPr/>
          </a:p>
          <a:p>
            <a:pPr indent="0" lvl="0" marL="0" rtl="1" algn="r">
              <a:lnSpc>
                <a:spcPct val="90000"/>
              </a:lnSpc>
              <a:spcBef>
                <a:spcPts val="800"/>
              </a:spcBef>
              <a:spcAft>
                <a:spcPts val="1200"/>
              </a:spcAft>
              <a:buClr>
                <a:schemeClr val="lt1"/>
              </a:buClr>
              <a:buSzPts val="1800"/>
              <a:buNone/>
            </a:pPr>
            <a:r>
              <a:rPr lang="en-GB"/>
              <a:t>מכלל הבדיקות שבוצעו כ -93.8% עברו בהצלחה ורק ב - 6.1% נמצאה תקלה.</a:t>
            </a:r>
            <a:endParaRPr/>
          </a:p>
        </p:txBody>
      </p:sp>
      <p:graphicFrame>
        <p:nvGraphicFramePr>
          <p:cNvPr id="220" name="Google Shape;220;p23"/>
          <p:cNvGraphicFramePr/>
          <p:nvPr/>
        </p:nvGraphicFramePr>
        <p:xfrm>
          <a:off x="4427853" y="2880477"/>
          <a:ext cx="3000000" cy="3000000"/>
        </p:xfrm>
        <a:graphic>
          <a:graphicData uri="http://schemas.openxmlformats.org/drawingml/2006/table">
            <a:tbl>
              <a:tblPr>
                <a:noFill/>
                <a:tableStyleId>{CB7D64BD-2A17-45ED-AC5C-75FA4E91684B}</a:tableStyleId>
              </a:tblPr>
              <a:tblGrid>
                <a:gridCol w="1495250"/>
                <a:gridCol w="1495250"/>
                <a:gridCol w="1495250"/>
              </a:tblGrid>
              <a:tr h="215200">
                <a:tc>
                  <a:txBody>
                    <a:bodyPr/>
                    <a:lstStyle/>
                    <a:p>
                      <a:pPr indent="0" lvl="0" marL="0" marR="0" rtl="0" algn="ctr">
                        <a:spcBef>
                          <a:spcPts val="0"/>
                        </a:spcBef>
                        <a:spcAft>
                          <a:spcPts val="0"/>
                        </a:spcAft>
                        <a:buNone/>
                      </a:pPr>
                      <a:r>
                        <a:rPr b="1" lang="en-GB" sz="1200" u="none" cap="none" strike="noStrike">
                          <a:solidFill>
                            <a:schemeClr val="dk1"/>
                          </a:solidFill>
                          <a:latin typeface="Trebuchet MS"/>
                          <a:ea typeface="Trebuchet MS"/>
                          <a:cs typeface="Trebuchet MS"/>
                          <a:sym typeface="Trebuchet MS"/>
                        </a:rPr>
                        <a:t>Total</a:t>
                      </a:r>
                      <a:endParaRPr sz="1100"/>
                    </a:p>
                  </a:txBody>
                  <a:tcPr marT="7150" marB="0" marR="7150" marL="7150" anchor="b">
                    <a:solidFill>
                      <a:srgbClr val="9AC9D9"/>
                    </a:solidFill>
                  </a:tcPr>
                </a:tc>
                <a:tc>
                  <a:txBody>
                    <a:bodyPr/>
                    <a:lstStyle/>
                    <a:p>
                      <a:pPr indent="0" lvl="0" marL="0" marR="0" rtl="0" algn="ctr">
                        <a:spcBef>
                          <a:spcPts val="0"/>
                        </a:spcBef>
                        <a:spcAft>
                          <a:spcPts val="0"/>
                        </a:spcAft>
                        <a:buNone/>
                      </a:pPr>
                      <a:r>
                        <a:rPr b="1" lang="en-GB" sz="1200" u="none" cap="none" strike="noStrike">
                          <a:solidFill>
                            <a:schemeClr val="dk1"/>
                          </a:solidFill>
                          <a:latin typeface="Trebuchet MS"/>
                          <a:ea typeface="Trebuchet MS"/>
                          <a:cs typeface="Trebuchet MS"/>
                          <a:sym typeface="Trebuchet MS"/>
                        </a:rPr>
                        <a:t>Failed</a:t>
                      </a:r>
                      <a:endParaRPr sz="1100"/>
                    </a:p>
                  </a:txBody>
                  <a:tcPr marT="7150" marB="0" marR="7150" marL="7150" anchor="b">
                    <a:solidFill>
                      <a:srgbClr val="9AC9D9"/>
                    </a:solidFill>
                  </a:tcPr>
                </a:tc>
                <a:tc>
                  <a:txBody>
                    <a:bodyPr/>
                    <a:lstStyle/>
                    <a:p>
                      <a:pPr indent="0" lvl="0" marL="0" marR="0" rtl="0" algn="ctr">
                        <a:spcBef>
                          <a:spcPts val="0"/>
                        </a:spcBef>
                        <a:spcAft>
                          <a:spcPts val="0"/>
                        </a:spcAft>
                        <a:buNone/>
                      </a:pPr>
                      <a:r>
                        <a:rPr b="1" lang="en-GB" sz="1200" u="none" cap="none" strike="noStrike">
                          <a:solidFill>
                            <a:schemeClr val="dk1"/>
                          </a:solidFill>
                          <a:latin typeface="Trebuchet MS"/>
                          <a:ea typeface="Trebuchet MS"/>
                          <a:cs typeface="Trebuchet MS"/>
                          <a:sym typeface="Trebuchet MS"/>
                        </a:rPr>
                        <a:t>passed</a:t>
                      </a:r>
                      <a:endParaRPr sz="1100"/>
                    </a:p>
                  </a:txBody>
                  <a:tcPr marT="7150" marB="0" marR="7150" marL="7150" anchor="b">
                    <a:solidFill>
                      <a:srgbClr val="9AC9D9"/>
                    </a:solidFill>
                  </a:tcPr>
                </a:tc>
              </a:tr>
              <a:tr h="262725">
                <a:tc>
                  <a:txBody>
                    <a:bodyPr/>
                    <a:lstStyle/>
                    <a:p>
                      <a:pPr indent="0" lvl="0" marL="0" marR="0" rtl="0" algn="ctr">
                        <a:spcBef>
                          <a:spcPts val="0"/>
                        </a:spcBef>
                        <a:spcAft>
                          <a:spcPts val="0"/>
                        </a:spcAft>
                        <a:buNone/>
                      </a:pPr>
                      <a:r>
                        <a:rPr lang="en-GB" sz="1200"/>
                        <a:t>433</a:t>
                      </a:r>
                      <a:endParaRPr sz="1100"/>
                    </a:p>
                  </a:txBody>
                  <a:tcPr marT="7150" marB="0" marR="7150" marL="7150" anchor="b">
                    <a:solidFill>
                      <a:srgbClr val="9AC9D9"/>
                    </a:solidFill>
                  </a:tcPr>
                </a:tc>
                <a:tc>
                  <a:txBody>
                    <a:bodyPr/>
                    <a:lstStyle/>
                    <a:p>
                      <a:pPr indent="0" lvl="0" marL="0" marR="0" rtl="0" algn="ctr">
                        <a:spcBef>
                          <a:spcPts val="0"/>
                        </a:spcBef>
                        <a:spcAft>
                          <a:spcPts val="0"/>
                        </a:spcAft>
                        <a:buNone/>
                      </a:pPr>
                      <a:r>
                        <a:rPr lang="en-GB" sz="1200"/>
                        <a:t>31</a:t>
                      </a:r>
                      <a:endParaRPr sz="1200" u="none" cap="none" strike="noStrike">
                        <a:solidFill>
                          <a:schemeClr val="dk1"/>
                        </a:solidFill>
                        <a:latin typeface="Trebuchet MS"/>
                        <a:ea typeface="Trebuchet MS"/>
                        <a:cs typeface="Trebuchet MS"/>
                        <a:sym typeface="Trebuchet MS"/>
                      </a:endParaRPr>
                    </a:p>
                  </a:txBody>
                  <a:tcPr marT="7150" marB="0" marR="7150" marL="7150" anchor="b">
                    <a:solidFill>
                      <a:srgbClr val="9AC9D9"/>
                    </a:solidFill>
                  </a:tcPr>
                </a:tc>
                <a:tc>
                  <a:txBody>
                    <a:bodyPr/>
                    <a:lstStyle/>
                    <a:p>
                      <a:pPr indent="0" lvl="0" marL="0" marR="0" rtl="0" algn="ctr">
                        <a:spcBef>
                          <a:spcPts val="0"/>
                        </a:spcBef>
                        <a:spcAft>
                          <a:spcPts val="0"/>
                        </a:spcAft>
                        <a:buNone/>
                      </a:pPr>
                      <a:r>
                        <a:rPr lang="en-GB" sz="1200"/>
                        <a:t>402</a:t>
                      </a:r>
                      <a:endParaRPr sz="1200" u="none" cap="none" strike="noStrike">
                        <a:solidFill>
                          <a:schemeClr val="dk1"/>
                        </a:solidFill>
                        <a:latin typeface="Trebuchet MS"/>
                        <a:ea typeface="Trebuchet MS"/>
                        <a:cs typeface="Trebuchet MS"/>
                        <a:sym typeface="Trebuchet MS"/>
                      </a:endParaRPr>
                    </a:p>
                  </a:txBody>
                  <a:tcPr marT="7150" marB="0" marR="7150" marL="7150" anchor="b">
                    <a:solidFill>
                      <a:srgbClr val="9AC9D9"/>
                    </a:solidFill>
                  </a:tcPr>
                </a:tc>
              </a:tr>
            </a:tbl>
          </a:graphicData>
        </a:graphic>
      </p:graphicFrame>
      <p:pic>
        <p:nvPicPr>
          <p:cNvPr id="221" name="Google Shape;221;p23"/>
          <p:cNvPicPr preferRelativeResize="0"/>
          <p:nvPr/>
        </p:nvPicPr>
        <p:blipFill>
          <a:blip r:embed="rId3">
            <a:alphaModFix/>
          </a:blip>
          <a:stretch>
            <a:fillRect/>
          </a:stretch>
        </p:blipFill>
        <p:spPr>
          <a:xfrm>
            <a:off x="7988807" y="528050"/>
            <a:ext cx="1079718" cy="884350"/>
          </a:xfrm>
          <a:prstGeom prst="rect">
            <a:avLst/>
          </a:prstGeom>
          <a:noFill/>
          <a:ln>
            <a:noFill/>
          </a:ln>
        </p:spPr>
      </p:pic>
      <p:pic>
        <p:nvPicPr>
          <p:cNvPr id="222" name="Google Shape;222;p23"/>
          <p:cNvPicPr preferRelativeResize="0"/>
          <p:nvPr/>
        </p:nvPicPr>
        <p:blipFill>
          <a:blip r:embed="rId4">
            <a:alphaModFix/>
          </a:blip>
          <a:stretch>
            <a:fillRect/>
          </a:stretch>
        </p:blipFill>
        <p:spPr>
          <a:xfrm>
            <a:off x="100827" y="2571750"/>
            <a:ext cx="4085478" cy="2526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