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Arv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31a8af8d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831a8af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9b4bedc7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9b4bedc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f9b4bedc7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f9b4bedc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f9b4bedc7_1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f9b4bedc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f9b4bedc7_1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f9b4bedc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7b88d53f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97b88d5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7b88d53f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97b88d5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97b88d53f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97b88d5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97b88d53f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97b88d5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97b88d53f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97b88d5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19b63fc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e19b63f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643da7e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643da7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643da7e3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e643da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e643da7e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e643da7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643da7e3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643da7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643da7e3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643da7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643da7e3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e643da7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643da7e3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643da7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643da7e3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643da7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4.png"/><Relationship Id="rId5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192.168.43.159\Users\Mirza Arshad Baig\Desktop\NubeEra\PPT studio.png" id="10" name="Google Shape;10;p2"/>
          <p:cNvPicPr preferRelativeResize="0"/>
          <p:nvPr/>
        </p:nvPicPr>
        <p:blipFill rotWithShape="1">
          <a:blip r:embed="rId2">
            <a:alphaModFix/>
          </a:blip>
          <a:srcRect b="30888" l="33141" r="33714" t="29002"/>
          <a:stretch/>
        </p:blipFill>
        <p:spPr>
          <a:xfrm>
            <a:off x="3056756" y="2290088"/>
            <a:ext cx="3030490" cy="225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ies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10" y="30473"/>
            <a:ext cx="9144000" cy="6827524"/>
            <a:chOff x="-3740" y="-2"/>
            <a:chExt cx="9144000" cy="6827524"/>
          </a:xfrm>
        </p:grpSpPr>
        <p:pic>
          <p:nvPicPr>
            <p:cNvPr descr="\\192.168.43.159\Users\Mirza Arshad Baig\Desktop\NubeEra\PPT studio.png" id="17" name="Google Shape;17;p4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18" name="Google Shape;18;p4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19" name="Google Shape;19;p4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4"/>
            <p:cNvSpPr/>
            <p:nvPr/>
          </p:nvSpPr>
          <p:spPr>
            <a:xfrm>
              <a:off x="102627" y="-2"/>
              <a:ext cx="5212800" cy="6636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4"/>
          <p:cNvSpPr txBox="1"/>
          <p:nvPr>
            <p:ph type="title"/>
          </p:nvPr>
        </p:nvSpPr>
        <p:spPr>
          <a:xfrm>
            <a:off x="136075" y="30475"/>
            <a:ext cx="5167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00950" y="755125"/>
            <a:ext cx="5202900" cy="5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150" y="2847025"/>
            <a:ext cx="15621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s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-3740" y="64950"/>
            <a:ext cx="9144000" cy="6762572"/>
            <a:chOff x="-3740" y="64950"/>
            <a:chExt cx="9144000" cy="6762572"/>
          </a:xfrm>
        </p:grpSpPr>
        <p:pic>
          <p:nvPicPr>
            <p:cNvPr descr="\\192.168.43.159\Users\Mirza Arshad Baig\Desktop\NubeEra\PPT studio.png" id="26" name="Google Shape;26;p5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27" name="Google Shape;27;p5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28" name="Google Shape;28;p5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>
              <a:off x="1090500" y="64950"/>
              <a:ext cx="7009500" cy="7719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00" y="136975"/>
            <a:ext cx="639075" cy="6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875" y="136975"/>
            <a:ext cx="639075" cy="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3740" y="64950"/>
            <a:ext cx="9144000" cy="6762572"/>
            <a:chOff x="-3740" y="64950"/>
            <a:chExt cx="9144000" cy="6762572"/>
          </a:xfrm>
        </p:grpSpPr>
        <p:pic>
          <p:nvPicPr>
            <p:cNvPr descr="\\192.168.43.159\Users\Mirza Arshad Baig\Desktop\NubeEra\PPT studio.png" id="36" name="Google Shape;36;p6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37" name="Google Shape;37;p6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38" name="Google Shape;38;p6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6"/>
            <p:cNvSpPr/>
            <p:nvPr/>
          </p:nvSpPr>
          <p:spPr>
            <a:xfrm>
              <a:off x="1090500" y="64950"/>
              <a:ext cx="7009500" cy="7719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3374" y="64950"/>
            <a:ext cx="784877" cy="86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25" y="64950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-3740" y="44450"/>
            <a:ext cx="9144000" cy="6783072"/>
            <a:chOff x="-3740" y="44450"/>
            <a:chExt cx="9144000" cy="6783072"/>
          </a:xfrm>
        </p:grpSpPr>
        <p:cxnSp>
          <p:nvCxnSpPr>
            <p:cNvPr id="45" name="Google Shape;45;p7"/>
            <p:cNvCxnSpPr/>
            <p:nvPr/>
          </p:nvCxnSpPr>
          <p:spPr>
            <a:xfrm>
              <a:off x="4587900" y="711150"/>
              <a:ext cx="0" cy="5541300"/>
            </a:xfrm>
            <a:prstGeom prst="straightConnector1">
              <a:avLst/>
            </a:prstGeom>
            <a:noFill/>
            <a:ln cap="flat" cmpd="sng" w="19050">
              <a:solidFill>
                <a:srgbClr val="4271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" name="Google Shape;46;p7"/>
            <p:cNvGrpSpPr/>
            <p:nvPr/>
          </p:nvGrpSpPr>
          <p:grpSpPr>
            <a:xfrm>
              <a:off x="-3740" y="44450"/>
              <a:ext cx="9144000" cy="6783072"/>
              <a:chOff x="-3740" y="44450"/>
              <a:chExt cx="9144000" cy="6783072"/>
            </a:xfrm>
          </p:grpSpPr>
          <p:pic>
            <p:nvPicPr>
              <p:cNvPr descr="\\192.168.43.159\Users\Mirza Arshad Baig\Desktop\NubeEra\PPT studio.png" id="47" name="Google Shape;47;p7"/>
              <p:cNvPicPr preferRelativeResize="0"/>
              <p:nvPr/>
            </p:nvPicPr>
            <p:blipFill rotWithShape="1">
              <a:blip r:embed="rId2">
                <a:alphaModFix/>
              </a:blip>
              <a:srcRect b="30888" l="33141" r="33714" t="29002"/>
              <a:stretch/>
            </p:blipFill>
            <p:spPr>
              <a:xfrm>
                <a:off x="3056756" y="2290088"/>
                <a:ext cx="3030490" cy="2255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48" name="Google Shape;48;p7"/>
              <p:cNvPicPr preferRelativeResize="0"/>
              <p:nvPr/>
            </p:nvPicPr>
            <p:blipFill rotWithShape="1">
              <a:blip r:embed="rId3">
                <a:alphaModFix/>
              </a:blip>
              <a:srcRect b="7914" l="0" r="66154" t="17564"/>
              <a:stretch/>
            </p:blipFill>
            <p:spPr>
              <a:xfrm>
                <a:off x="0" y="2290088"/>
                <a:ext cx="3094895" cy="4191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49" name="Google Shape;49;p7"/>
              <p:cNvPicPr preferRelativeResize="0"/>
              <p:nvPr/>
            </p:nvPicPr>
            <p:blipFill rotWithShape="1">
              <a:blip r:embed="rId2">
                <a:alphaModFix/>
              </a:blip>
              <a:srcRect b="1394" l="0" r="0" t="92460"/>
              <a:stretch/>
            </p:blipFill>
            <p:spPr>
              <a:xfrm>
                <a:off x="-3740" y="6482081"/>
                <a:ext cx="9144000" cy="345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" name="Google Shape;50;p7"/>
              <p:cNvSpPr/>
              <p:nvPr/>
            </p:nvSpPr>
            <p:spPr>
              <a:xfrm>
                <a:off x="1038526" y="44450"/>
                <a:ext cx="3495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7"/>
              <p:cNvSpPr/>
              <p:nvPr/>
            </p:nvSpPr>
            <p:spPr>
              <a:xfrm>
                <a:off x="4645200" y="44459"/>
                <a:ext cx="3495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066875" y="44450"/>
            <a:ext cx="34203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62300" y="755125"/>
            <a:ext cx="4324800" cy="5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84650" y="755125"/>
            <a:ext cx="4324800" cy="5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title"/>
          </p:nvPr>
        </p:nvSpPr>
        <p:spPr>
          <a:xfrm>
            <a:off x="4684650" y="44450"/>
            <a:ext cx="34203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6" name="Google Shape;5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098" y="44450"/>
            <a:ext cx="63836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25" y="64950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3740" y="44625"/>
            <a:ext cx="9144000" cy="6782897"/>
            <a:chOff x="-3740" y="44625"/>
            <a:chExt cx="9144000" cy="6782897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4587900" y="1466425"/>
              <a:ext cx="0" cy="4952400"/>
            </a:xfrm>
            <a:prstGeom prst="straightConnector1">
              <a:avLst/>
            </a:prstGeom>
            <a:noFill/>
            <a:ln cap="flat" cmpd="sng" w="19050">
              <a:solidFill>
                <a:srgbClr val="4271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" name="Google Shape;61;p8"/>
            <p:cNvGrpSpPr/>
            <p:nvPr/>
          </p:nvGrpSpPr>
          <p:grpSpPr>
            <a:xfrm>
              <a:off x="-3740" y="44625"/>
              <a:ext cx="9144000" cy="6782897"/>
              <a:chOff x="-3740" y="44625"/>
              <a:chExt cx="9144000" cy="6782897"/>
            </a:xfrm>
          </p:grpSpPr>
          <p:pic>
            <p:nvPicPr>
              <p:cNvPr descr="\\192.168.43.159\Users\Mirza Arshad Baig\Desktop\NubeEra\PPT studio.png" id="62" name="Google Shape;62;p8"/>
              <p:cNvPicPr preferRelativeResize="0"/>
              <p:nvPr/>
            </p:nvPicPr>
            <p:blipFill rotWithShape="1">
              <a:blip r:embed="rId2">
                <a:alphaModFix/>
              </a:blip>
              <a:srcRect b="30888" l="33141" r="33714" t="29002"/>
              <a:stretch/>
            </p:blipFill>
            <p:spPr>
              <a:xfrm>
                <a:off x="3056756" y="2290088"/>
                <a:ext cx="3030490" cy="2255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63" name="Google Shape;63;p8"/>
              <p:cNvPicPr preferRelativeResize="0"/>
              <p:nvPr/>
            </p:nvPicPr>
            <p:blipFill rotWithShape="1">
              <a:blip r:embed="rId3">
                <a:alphaModFix/>
              </a:blip>
              <a:srcRect b="7914" l="0" r="66154" t="17564"/>
              <a:stretch/>
            </p:blipFill>
            <p:spPr>
              <a:xfrm>
                <a:off x="0" y="2290088"/>
                <a:ext cx="3094895" cy="4191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64" name="Google Shape;64;p8"/>
              <p:cNvPicPr preferRelativeResize="0"/>
              <p:nvPr/>
            </p:nvPicPr>
            <p:blipFill rotWithShape="1">
              <a:blip r:embed="rId2">
                <a:alphaModFix/>
              </a:blip>
              <a:srcRect b="1394" l="0" r="0" t="92460"/>
              <a:stretch/>
            </p:blipFill>
            <p:spPr>
              <a:xfrm>
                <a:off x="-3740" y="6482081"/>
                <a:ext cx="9144000" cy="345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Google Shape;65;p8"/>
              <p:cNvSpPr/>
              <p:nvPr/>
            </p:nvSpPr>
            <p:spPr>
              <a:xfrm>
                <a:off x="4687640" y="814058"/>
                <a:ext cx="4416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90946" y="814058"/>
                <a:ext cx="43371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102599" y="44625"/>
                <a:ext cx="7054200" cy="6636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1128350" y="44625"/>
            <a:ext cx="69942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" type="title"/>
          </p:nvPr>
        </p:nvSpPr>
        <p:spPr>
          <a:xfrm>
            <a:off x="118525" y="834900"/>
            <a:ext cx="42720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3" type="title"/>
          </p:nvPr>
        </p:nvSpPr>
        <p:spPr>
          <a:xfrm>
            <a:off x="4722900" y="834900"/>
            <a:ext cx="43479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92052" y="1501550"/>
            <a:ext cx="4324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4699176" y="1533845"/>
            <a:ext cx="4324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098" y="44450"/>
            <a:ext cx="63836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 rotWithShape="1">
          <a:blip r:embed="rId5">
            <a:alphaModFix/>
          </a:blip>
          <a:srcRect b="24907" l="9030" r="8277" t="25007"/>
          <a:stretch/>
        </p:blipFill>
        <p:spPr>
          <a:xfrm>
            <a:off x="40775" y="278700"/>
            <a:ext cx="925125" cy="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0" y="457200"/>
            <a:ext cx="9657234" cy="6339037"/>
            <a:chOff x="0" y="457200"/>
            <a:chExt cx="9657234" cy="6339037"/>
          </a:xfrm>
        </p:grpSpPr>
        <p:sp>
          <p:nvSpPr>
            <p:cNvPr id="78" name="Google Shape;78;p9"/>
            <p:cNvSpPr txBox="1"/>
            <p:nvPr/>
          </p:nvSpPr>
          <p:spPr>
            <a:xfrm>
              <a:off x="2474713" y="457200"/>
              <a:ext cx="49929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rPr>
                <a:t>???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Important thing is not to stop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rgbClr val="FF0000"/>
                  </a:solidFill>
                  <a:latin typeface="Poppins"/>
                  <a:ea typeface="Poppins"/>
                  <a:cs typeface="Poppins"/>
                  <a:sym typeface="Poppins"/>
                </a:rPr>
                <a:t>Questioning</a:t>
              </a:r>
              <a:endParaRPr b="1" i="0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descr="C:\Users\Mirza Arshad Baig\Desktop\PPT LOGO 1.1.png" id="79" name="Google Shape;79;p9"/>
            <p:cNvPicPr preferRelativeResize="0"/>
            <p:nvPr/>
          </p:nvPicPr>
          <p:blipFill rotWithShape="1">
            <a:blip r:embed="rId2">
              <a:alphaModFix/>
            </a:blip>
            <a:srcRect b="11734" l="40451" r="0" t="18584"/>
            <a:stretch/>
          </p:blipFill>
          <p:spPr>
            <a:xfrm>
              <a:off x="4211960" y="1988840"/>
              <a:ext cx="5445274" cy="336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80" name="Google Shape;80;p9"/>
            <p:cNvPicPr preferRelativeResize="0"/>
            <p:nvPr/>
          </p:nvPicPr>
          <p:blipFill rotWithShape="1">
            <a:blip r:embed="rId3">
              <a:alphaModFix/>
            </a:blip>
            <a:srcRect b="1210" l="0" r="0" t="92120"/>
            <a:stretch/>
          </p:blipFill>
          <p:spPr>
            <a:xfrm>
              <a:off x="0" y="6426960"/>
              <a:ext cx="9144000" cy="369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DESKTOP-VLQ7SHS\Users\Mirza Arshad Baig\Desktop\Rafeeq\22Jul\NE_LOGO_PPT.png" id="81" name="Google Shape;8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7584" y="1988840"/>
              <a:ext cx="2061654" cy="13755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826" y="4736740"/>
            <a:ext cx="1212252" cy="13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950" y="3714852"/>
            <a:ext cx="1086675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600" y="2507313"/>
            <a:ext cx="2383250" cy="23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69900" rtl="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Kubernetes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Kubernetes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585858"/>
                </a:solidFill>
              </a:rPr>
              <a:t>A Container Orchestration Tool</a:t>
            </a:r>
            <a:endParaRPr b="1" sz="1200">
              <a:solidFill>
                <a:srgbClr val="585858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		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Configuration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.</a:t>
            </a:r>
            <a:endParaRPr sz="14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51" y="1606500"/>
            <a:ext cx="6911349" cy="41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Resources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.</a:t>
            </a:r>
            <a:endParaRPr sz="14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25" y="1359095"/>
            <a:ext cx="6967800" cy="413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.</a:t>
            </a:r>
            <a:endParaRPr sz="1400"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550" y="2287888"/>
            <a:ext cx="3337475" cy="28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550" y="2062548"/>
            <a:ext cx="2863025" cy="27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.</a:t>
            </a:r>
            <a:endParaRPr sz="1200"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4775"/>
            <a:ext cx="3938400" cy="41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422" y="2163650"/>
            <a:ext cx="2682550" cy="2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25" y="2090513"/>
            <a:ext cx="2790725" cy="26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850" y="1435550"/>
            <a:ext cx="3173575" cy="39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 of Abstractions in  Kubernetes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350" y="2184392"/>
            <a:ext cx="3430350" cy="295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549" y="2163288"/>
            <a:ext cx="3157672" cy="29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Pods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How do  our application pods get exposed to the outside  world?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825" y="1242350"/>
            <a:ext cx="4676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Pods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46" y="966675"/>
            <a:ext cx="5156754" cy="49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cluster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850" y="1256062"/>
            <a:ext cx="6818300" cy="4345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00"/>
              <a:t>Topics  ?</a:t>
            </a:r>
            <a:endParaRPr b="1" sz="1900"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Introduction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Features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Architecture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Nodes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PODs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Replicas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Services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Deployment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Introduction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Features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Architecture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Nodes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PODs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Replicas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Services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Deployment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889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200"/>
              <a:t>Pre-requisites</a:t>
            </a:r>
            <a:endParaRPr sz="3600"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100"/>
              <a:t>Pre-</a:t>
            </a:r>
            <a:r>
              <a:rPr b="1" lang="en-GB" sz="2100"/>
              <a:t>requisites</a:t>
            </a:r>
            <a:endParaRPr b="1" sz="2100"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250" y="2067735"/>
            <a:ext cx="4482775" cy="31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889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What</a:t>
            </a:r>
            <a:r>
              <a:rPr lang="en-GB"/>
              <a:t> is Kubernetes ?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.</a:t>
            </a:r>
            <a:endParaRPr sz="1300"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28200"/>
            <a:ext cx="71628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990"/>
              <a:buNone/>
            </a:pPr>
            <a:r>
              <a:rPr lang="en-GB" sz="2000"/>
              <a:t>Why Do we need a Container Orchestration Tool?</a:t>
            </a:r>
            <a:endParaRPr sz="20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00"/>
              <a:t>.</a:t>
            </a:r>
            <a:endParaRPr sz="600"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50" y="1809075"/>
            <a:ext cx="61055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-GB" sz="2420"/>
              <a:t>What does a container Orchestration Tool Offers ?</a:t>
            </a:r>
            <a:endParaRPr sz="2420"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.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00" y="2202172"/>
            <a:ext cx="6967801" cy="291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Architecture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Kubernetes has the following main components: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	– Master nodes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– Worker nodes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– Distributed key-value store, like etcd.	</a:t>
            </a:r>
            <a:endParaRPr sz="1100"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26" y="1680138"/>
            <a:ext cx="6003625" cy="4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76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Kubernetes Architecture - Master Node Components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A  Master node  has the  following components 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API server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Scheduler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Controller  </a:t>
            </a:r>
            <a:r>
              <a:rPr lang="en-GB" sz="1300"/>
              <a:t>manager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Etcd.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75" y="1771925"/>
            <a:ext cx="3622300" cy="40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Worker Node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.</a:t>
            </a:r>
            <a:endParaRPr sz="13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1014400"/>
            <a:ext cx="61055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