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Poppins"/>
      <p:regular r:id="rId20"/>
      <p:bold r:id="rId21"/>
      <p:italic r:id="rId22"/>
      <p:boldItalic r:id="rId23"/>
    </p:embeddedFont>
    <p:embeddedFont>
      <p:font typeface="Arv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Arvo-regular.fntdata"/><Relationship Id="rId23"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vo-italic.fntdata"/><Relationship Id="rId25" Type="http://schemas.openxmlformats.org/officeDocument/2006/relationships/font" Target="fonts/Arvo-bold.fntdata"/><Relationship Id="rId27" Type="http://schemas.openxmlformats.org/officeDocument/2006/relationships/font" Target="fonts/Arv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831a8af8d_0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831a8af8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f9b4bedc7_1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f9b4bedc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f9b4bedc7_1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f9b4bedc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f9b4bedc7_1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f9b4bedc7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f9b4bedc7_1_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f9b4bedc7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e19b63fc4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e19b63f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643da7e3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e643da7e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e643da7e3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e643da7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e643da7e3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e643da7e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e643da7e3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e643da7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e643da7e3_0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e643da7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e643da7e3_0_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e643da7e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e643da7e3_0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2e643da7e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e643da7e3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e643da7e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25.png"/><Relationship Id="rId5"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5.png"/><Relationship Id="rId6"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descr="\\192.168.43.159\Users\Mirza Arshad Baig\Desktop\NubeEra\PPT studio.png" id="10" name="Google Shape;10;p2"/>
          <p:cNvPicPr preferRelativeResize="0"/>
          <p:nvPr/>
        </p:nvPicPr>
        <p:blipFill rotWithShape="1">
          <a:blip r:embed="rId2">
            <a:alphaModFix/>
          </a:blip>
          <a:srcRect b="30888" l="33141" r="33714" t="29002"/>
          <a:stretch/>
        </p:blipFill>
        <p:spPr>
          <a:xfrm>
            <a:off x="3056756" y="2290088"/>
            <a:ext cx="3030490" cy="2255519"/>
          </a:xfrm>
          <a:prstGeom prst="rect">
            <a:avLst/>
          </a:prstGeom>
          <a:noFill/>
          <a:ln>
            <a:noFill/>
          </a:ln>
        </p:spPr>
      </p:pic>
      <p:sp>
        <p:nvSpPr>
          <p:cNvPr id="11" name="Google Shape;11;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ies"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10" y="30473"/>
            <a:ext cx="9144000" cy="6827524"/>
            <a:chOff x="-3740" y="-2"/>
            <a:chExt cx="9144000" cy="6827524"/>
          </a:xfrm>
        </p:grpSpPr>
        <p:pic>
          <p:nvPicPr>
            <p:cNvPr descr="\\192.168.43.159\Users\Mirza Arshad Baig\Desktop\NubeEra\PPT studio.png" id="17" name="Google Shape;17;p4"/>
            <p:cNvPicPr preferRelativeResize="0"/>
            <p:nvPr/>
          </p:nvPicPr>
          <p:blipFill rotWithShape="1">
            <a:blip r:embed="rId2">
              <a:alphaModFix/>
            </a:blip>
            <a:srcRect b="30888" l="33141" r="33714" t="29002"/>
            <a:stretch/>
          </p:blipFill>
          <p:spPr>
            <a:xfrm>
              <a:off x="3056756" y="2290088"/>
              <a:ext cx="3030490" cy="2255519"/>
            </a:xfrm>
            <a:prstGeom prst="rect">
              <a:avLst/>
            </a:prstGeom>
            <a:noFill/>
            <a:ln>
              <a:noFill/>
            </a:ln>
          </p:spPr>
        </p:pic>
        <p:pic>
          <p:nvPicPr>
            <p:cNvPr descr="\\192.168.43.159\Users\Mirza Arshad Baig\Desktop\NubeEra\PPT studio.png" id="18" name="Google Shape;18;p4"/>
            <p:cNvPicPr preferRelativeResize="0"/>
            <p:nvPr/>
          </p:nvPicPr>
          <p:blipFill rotWithShape="1">
            <a:blip r:embed="rId3">
              <a:alphaModFix/>
            </a:blip>
            <a:srcRect b="7914" l="0" r="66154" t="17564"/>
            <a:stretch/>
          </p:blipFill>
          <p:spPr>
            <a:xfrm>
              <a:off x="0" y="2290088"/>
              <a:ext cx="3094895" cy="4191002"/>
            </a:xfrm>
            <a:prstGeom prst="rect">
              <a:avLst/>
            </a:prstGeom>
            <a:noFill/>
            <a:ln>
              <a:noFill/>
            </a:ln>
          </p:spPr>
        </p:pic>
        <p:pic>
          <p:nvPicPr>
            <p:cNvPr descr="\\192.168.43.159\Users\Mirza Arshad Baig\Desktop\NubeEra\PPT studio.png" id="19" name="Google Shape;19;p4"/>
            <p:cNvPicPr preferRelativeResize="0"/>
            <p:nvPr/>
          </p:nvPicPr>
          <p:blipFill rotWithShape="1">
            <a:blip r:embed="rId2">
              <a:alphaModFix/>
            </a:blip>
            <a:srcRect b="1394" l="0" r="0" t="92460"/>
            <a:stretch/>
          </p:blipFill>
          <p:spPr>
            <a:xfrm>
              <a:off x="-3740" y="6482081"/>
              <a:ext cx="9144000" cy="345441"/>
            </a:xfrm>
            <a:prstGeom prst="rect">
              <a:avLst/>
            </a:prstGeom>
            <a:noFill/>
            <a:ln>
              <a:noFill/>
            </a:ln>
          </p:spPr>
        </p:pic>
        <p:sp>
          <p:nvSpPr>
            <p:cNvPr id="20" name="Google Shape;20;p4"/>
            <p:cNvSpPr/>
            <p:nvPr/>
          </p:nvSpPr>
          <p:spPr>
            <a:xfrm>
              <a:off x="102627" y="-2"/>
              <a:ext cx="5212800" cy="663600"/>
            </a:xfrm>
            <a:prstGeom prst="rect">
              <a:avLst/>
            </a:prstGeom>
            <a:solidFill>
              <a:srgbClr val="4271F4"/>
            </a:solidFill>
            <a:ln cap="flat" cmpd="sng" w="38100">
              <a:solidFill>
                <a:srgbClr val="FFFFFF"/>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21" name="Google Shape;21;p4"/>
          <p:cNvSpPr txBox="1"/>
          <p:nvPr>
            <p:ph type="title"/>
          </p:nvPr>
        </p:nvSpPr>
        <p:spPr>
          <a:xfrm>
            <a:off x="136075" y="30475"/>
            <a:ext cx="5167800" cy="645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2800"/>
              <a:buNone/>
              <a:defRPr>
                <a:solidFill>
                  <a:schemeClr val="lt1"/>
                </a:solidFill>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p:txBody>
      </p:sp>
      <p:sp>
        <p:nvSpPr>
          <p:cNvPr id="22" name="Google Shape;22;p4"/>
          <p:cNvSpPr txBox="1"/>
          <p:nvPr>
            <p:ph idx="1" type="body"/>
          </p:nvPr>
        </p:nvSpPr>
        <p:spPr>
          <a:xfrm>
            <a:off x="100950" y="755125"/>
            <a:ext cx="5202900" cy="5707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pic>
        <p:nvPicPr>
          <p:cNvPr id="23" name="Google Shape;23;p4"/>
          <p:cNvPicPr preferRelativeResize="0"/>
          <p:nvPr/>
        </p:nvPicPr>
        <p:blipFill>
          <a:blip r:embed="rId4">
            <a:alphaModFix/>
          </a:blip>
          <a:stretch>
            <a:fillRect/>
          </a:stretch>
        </p:blipFill>
        <p:spPr>
          <a:xfrm>
            <a:off x="6627150" y="2847025"/>
            <a:ext cx="1562100" cy="1524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s">
  <p:cSld name="CUSTOM">
    <p:spTree>
      <p:nvGrpSpPr>
        <p:cNvPr id="24" name="Shape 24"/>
        <p:cNvGrpSpPr/>
        <p:nvPr/>
      </p:nvGrpSpPr>
      <p:grpSpPr>
        <a:xfrm>
          <a:off x="0" y="0"/>
          <a:ext cx="0" cy="0"/>
          <a:chOff x="0" y="0"/>
          <a:chExt cx="0" cy="0"/>
        </a:xfrm>
      </p:grpSpPr>
      <p:grpSp>
        <p:nvGrpSpPr>
          <p:cNvPr id="25" name="Google Shape;25;p5"/>
          <p:cNvGrpSpPr/>
          <p:nvPr/>
        </p:nvGrpSpPr>
        <p:grpSpPr>
          <a:xfrm>
            <a:off x="-3740" y="64950"/>
            <a:ext cx="9144000" cy="6762572"/>
            <a:chOff x="-3740" y="64950"/>
            <a:chExt cx="9144000" cy="6762572"/>
          </a:xfrm>
        </p:grpSpPr>
        <p:pic>
          <p:nvPicPr>
            <p:cNvPr descr="\\192.168.43.159\Users\Mirza Arshad Baig\Desktop\NubeEra\PPT studio.png" id="26" name="Google Shape;26;p5"/>
            <p:cNvPicPr preferRelativeResize="0"/>
            <p:nvPr/>
          </p:nvPicPr>
          <p:blipFill rotWithShape="1">
            <a:blip r:embed="rId2">
              <a:alphaModFix/>
            </a:blip>
            <a:srcRect b="30888" l="33141" r="33714" t="29002"/>
            <a:stretch/>
          </p:blipFill>
          <p:spPr>
            <a:xfrm>
              <a:off x="3056756" y="2290088"/>
              <a:ext cx="3030490" cy="2255519"/>
            </a:xfrm>
            <a:prstGeom prst="rect">
              <a:avLst/>
            </a:prstGeom>
            <a:noFill/>
            <a:ln>
              <a:noFill/>
            </a:ln>
          </p:spPr>
        </p:pic>
        <p:pic>
          <p:nvPicPr>
            <p:cNvPr descr="\\192.168.43.159\Users\Mirza Arshad Baig\Desktop\NubeEra\PPT studio.png" id="27" name="Google Shape;27;p5"/>
            <p:cNvPicPr preferRelativeResize="0"/>
            <p:nvPr/>
          </p:nvPicPr>
          <p:blipFill rotWithShape="1">
            <a:blip r:embed="rId3">
              <a:alphaModFix/>
            </a:blip>
            <a:srcRect b="7914" l="0" r="66154" t="17564"/>
            <a:stretch/>
          </p:blipFill>
          <p:spPr>
            <a:xfrm>
              <a:off x="0" y="2290088"/>
              <a:ext cx="3094895" cy="4191002"/>
            </a:xfrm>
            <a:prstGeom prst="rect">
              <a:avLst/>
            </a:prstGeom>
            <a:noFill/>
            <a:ln>
              <a:noFill/>
            </a:ln>
          </p:spPr>
        </p:pic>
        <p:pic>
          <p:nvPicPr>
            <p:cNvPr descr="\\192.168.43.159\Users\Mirza Arshad Baig\Desktop\NubeEra\PPT studio.png" id="28" name="Google Shape;28;p5"/>
            <p:cNvPicPr preferRelativeResize="0"/>
            <p:nvPr/>
          </p:nvPicPr>
          <p:blipFill rotWithShape="1">
            <a:blip r:embed="rId2">
              <a:alphaModFix/>
            </a:blip>
            <a:srcRect b="1394" l="0" r="0" t="92460"/>
            <a:stretch/>
          </p:blipFill>
          <p:spPr>
            <a:xfrm>
              <a:off x="-3740" y="6482081"/>
              <a:ext cx="9144000" cy="345441"/>
            </a:xfrm>
            <a:prstGeom prst="rect">
              <a:avLst/>
            </a:prstGeom>
            <a:noFill/>
            <a:ln>
              <a:noFill/>
            </a:ln>
          </p:spPr>
        </p:pic>
        <p:sp>
          <p:nvSpPr>
            <p:cNvPr id="29" name="Google Shape;29;p5"/>
            <p:cNvSpPr/>
            <p:nvPr/>
          </p:nvSpPr>
          <p:spPr>
            <a:xfrm>
              <a:off x="1090500" y="64950"/>
              <a:ext cx="7009500" cy="771900"/>
            </a:xfrm>
            <a:prstGeom prst="rect">
              <a:avLst/>
            </a:prstGeom>
            <a:solidFill>
              <a:srgbClr val="4271F4"/>
            </a:solidFill>
            <a:ln cap="flat" cmpd="sng" w="38100">
              <a:solidFill>
                <a:srgbClr val="FFFFFF"/>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30" name="Google Shape;30;p5"/>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2800"/>
              <a:buNone/>
              <a:defRPr>
                <a:solidFill>
                  <a:schemeClr val="lt1"/>
                </a:solidFill>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p:txBody>
      </p:sp>
      <p:sp>
        <p:nvSpPr>
          <p:cNvPr id="31" name="Google Shape;31;p5"/>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pic>
        <p:nvPicPr>
          <p:cNvPr id="32" name="Google Shape;32;p5"/>
          <p:cNvPicPr preferRelativeResize="0"/>
          <p:nvPr/>
        </p:nvPicPr>
        <p:blipFill>
          <a:blip r:embed="rId4">
            <a:alphaModFix/>
          </a:blip>
          <a:stretch>
            <a:fillRect/>
          </a:stretch>
        </p:blipFill>
        <p:spPr>
          <a:xfrm>
            <a:off x="272500" y="64949"/>
            <a:ext cx="619395" cy="763500"/>
          </a:xfrm>
          <a:prstGeom prst="rect">
            <a:avLst/>
          </a:prstGeom>
          <a:noFill/>
          <a:ln>
            <a:noFill/>
          </a:ln>
        </p:spPr>
      </p:pic>
      <p:pic>
        <p:nvPicPr>
          <p:cNvPr id="33" name="Google Shape;33;p5"/>
          <p:cNvPicPr preferRelativeResize="0"/>
          <p:nvPr/>
        </p:nvPicPr>
        <p:blipFill>
          <a:blip r:embed="rId4">
            <a:alphaModFix/>
          </a:blip>
          <a:stretch>
            <a:fillRect/>
          </a:stretch>
        </p:blipFill>
        <p:spPr>
          <a:xfrm>
            <a:off x="8298125" y="64949"/>
            <a:ext cx="619395" cy="76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CUSTOM_1">
    <p:spTree>
      <p:nvGrpSpPr>
        <p:cNvPr id="34" name="Shape 34"/>
        <p:cNvGrpSpPr/>
        <p:nvPr/>
      </p:nvGrpSpPr>
      <p:grpSpPr>
        <a:xfrm>
          <a:off x="0" y="0"/>
          <a:ext cx="0" cy="0"/>
          <a:chOff x="0" y="0"/>
          <a:chExt cx="0" cy="0"/>
        </a:xfrm>
      </p:grpSpPr>
      <p:grpSp>
        <p:nvGrpSpPr>
          <p:cNvPr id="35" name="Google Shape;35;p6"/>
          <p:cNvGrpSpPr/>
          <p:nvPr/>
        </p:nvGrpSpPr>
        <p:grpSpPr>
          <a:xfrm>
            <a:off x="-3740" y="64950"/>
            <a:ext cx="9144000" cy="6762572"/>
            <a:chOff x="-3740" y="64950"/>
            <a:chExt cx="9144000" cy="6762572"/>
          </a:xfrm>
        </p:grpSpPr>
        <p:pic>
          <p:nvPicPr>
            <p:cNvPr descr="\\192.168.43.159\Users\Mirza Arshad Baig\Desktop\NubeEra\PPT studio.png" id="36" name="Google Shape;36;p6"/>
            <p:cNvPicPr preferRelativeResize="0"/>
            <p:nvPr/>
          </p:nvPicPr>
          <p:blipFill rotWithShape="1">
            <a:blip r:embed="rId2">
              <a:alphaModFix/>
            </a:blip>
            <a:srcRect b="30888" l="33141" r="33714" t="29002"/>
            <a:stretch/>
          </p:blipFill>
          <p:spPr>
            <a:xfrm>
              <a:off x="3056756" y="2290088"/>
              <a:ext cx="3030490" cy="2255519"/>
            </a:xfrm>
            <a:prstGeom prst="rect">
              <a:avLst/>
            </a:prstGeom>
            <a:noFill/>
            <a:ln>
              <a:noFill/>
            </a:ln>
          </p:spPr>
        </p:pic>
        <p:pic>
          <p:nvPicPr>
            <p:cNvPr descr="\\192.168.43.159\Users\Mirza Arshad Baig\Desktop\NubeEra\PPT studio.png" id="37" name="Google Shape;37;p6"/>
            <p:cNvPicPr preferRelativeResize="0"/>
            <p:nvPr/>
          </p:nvPicPr>
          <p:blipFill rotWithShape="1">
            <a:blip r:embed="rId3">
              <a:alphaModFix/>
            </a:blip>
            <a:srcRect b="7914" l="0" r="66154" t="17564"/>
            <a:stretch/>
          </p:blipFill>
          <p:spPr>
            <a:xfrm>
              <a:off x="0" y="2290088"/>
              <a:ext cx="3094895" cy="4191002"/>
            </a:xfrm>
            <a:prstGeom prst="rect">
              <a:avLst/>
            </a:prstGeom>
            <a:noFill/>
            <a:ln>
              <a:noFill/>
            </a:ln>
          </p:spPr>
        </p:pic>
        <p:pic>
          <p:nvPicPr>
            <p:cNvPr descr="\\192.168.43.159\Users\Mirza Arshad Baig\Desktop\NubeEra\PPT studio.png" id="38" name="Google Shape;38;p6"/>
            <p:cNvPicPr preferRelativeResize="0"/>
            <p:nvPr/>
          </p:nvPicPr>
          <p:blipFill rotWithShape="1">
            <a:blip r:embed="rId2">
              <a:alphaModFix/>
            </a:blip>
            <a:srcRect b="1394" l="0" r="0" t="92460"/>
            <a:stretch/>
          </p:blipFill>
          <p:spPr>
            <a:xfrm>
              <a:off x="-3740" y="6482081"/>
              <a:ext cx="9144000" cy="345441"/>
            </a:xfrm>
            <a:prstGeom prst="rect">
              <a:avLst/>
            </a:prstGeom>
            <a:noFill/>
            <a:ln>
              <a:noFill/>
            </a:ln>
          </p:spPr>
        </p:pic>
        <p:sp>
          <p:nvSpPr>
            <p:cNvPr id="39" name="Google Shape;39;p6"/>
            <p:cNvSpPr/>
            <p:nvPr/>
          </p:nvSpPr>
          <p:spPr>
            <a:xfrm>
              <a:off x="1090500" y="64950"/>
              <a:ext cx="7009500" cy="771900"/>
            </a:xfrm>
            <a:prstGeom prst="rect">
              <a:avLst/>
            </a:prstGeom>
            <a:solidFill>
              <a:srgbClr val="4271F4"/>
            </a:solidFill>
            <a:ln cap="flat" cmpd="sng" w="38100">
              <a:solidFill>
                <a:srgbClr val="FFFFFF"/>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40" name="Google Shape;40;p6"/>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p:txBody>
      </p:sp>
      <p:pic>
        <p:nvPicPr>
          <p:cNvPr id="41" name="Google Shape;41;p6"/>
          <p:cNvPicPr preferRelativeResize="0"/>
          <p:nvPr/>
        </p:nvPicPr>
        <p:blipFill>
          <a:blip r:embed="rId4">
            <a:alphaModFix/>
          </a:blip>
          <a:stretch>
            <a:fillRect/>
          </a:stretch>
        </p:blipFill>
        <p:spPr>
          <a:xfrm>
            <a:off x="8233374" y="64950"/>
            <a:ext cx="784877" cy="860052"/>
          </a:xfrm>
          <a:prstGeom prst="rect">
            <a:avLst/>
          </a:prstGeom>
          <a:noFill/>
          <a:ln>
            <a:noFill/>
          </a:ln>
        </p:spPr>
      </p:pic>
      <p:pic>
        <p:nvPicPr>
          <p:cNvPr id="42" name="Google Shape;42;p6"/>
          <p:cNvPicPr preferRelativeResize="0"/>
          <p:nvPr/>
        </p:nvPicPr>
        <p:blipFill>
          <a:blip r:embed="rId5">
            <a:alphaModFix/>
          </a:blip>
          <a:stretch>
            <a:fillRect/>
          </a:stretch>
        </p:blipFill>
        <p:spPr>
          <a:xfrm>
            <a:off x="146125" y="64950"/>
            <a:ext cx="763500" cy="76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grpSp>
        <p:nvGrpSpPr>
          <p:cNvPr id="44" name="Google Shape;44;p7"/>
          <p:cNvGrpSpPr/>
          <p:nvPr/>
        </p:nvGrpSpPr>
        <p:grpSpPr>
          <a:xfrm>
            <a:off x="-3740" y="44450"/>
            <a:ext cx="9144000" cy="6783072"/>
            <a:chOff x="-3740" y="44450"/>
            <a:chExt cx="9144000" cy="6783072"/>
          </a:xfrm>
        </p:grpSpPr>
        <p:cxnSp>
          <p:nvCxnSpPr>
            <p:cNvPr id="45" name="Google Shape;45;p7"/>
            <p:cNvCxnSpPr/>
            <p:nvPr/>
          </p:nvCxnSpPr>
          <p:spPr>
            <a:xfrm>
              <a:off x="4587900" y="711150"/>
              <a:ext cx="0" cy="5541300"/>
            </a:xfrm>
            <a:prstGeom prst="straightConnector1">
              <a:avLst/>
            </a:prstGeom>
            <a:noFill/>
            <a:ln cap="flat" cmpd="sng" w="19050">
              <a:solidFill>
                <a:srgbClr val="4271F4"/>
              </a:solidFill>
              <a:prstDash val="solid"/>
              <a:round/>
              <a:headEnd len="med" w="med" type="none"/>
              <a:tailEnd len="med" w="med" type="none"/>
            </a:ln>
          </p:spPr>
        </p:cxnSp>
        <p:grpSp>
          <p:nvGrpSpPr>
            <p:cNvPr id="46" name="Google Shape;46;p7"/>
            <p:cNvGrpSpPr/>
            <p:nvPr/>
          </p:nvGrpSpPr>
          <p:grpSpPr>
            <a:xfrm>
              <a:off x="-3740" y="44450"/>
              <a:ext cx="9144000" cy="6783072"/>
              <a:chOff x="-3740" y="44450"/>
              <a:chExt cx="9144000" cy="6783072"/>
            </a:xfrm>
          </p:grpSpPr>
          <p:pic>
            <p:nvPicPr>
              <p:cNvPr descr="\\192.168.43.159\Users\Mirza Arshad Baig\Desktop\NubeEra\PPT studio.png" id="47" name="Google Shape;47;p7"/>
              <p:cNvPicPr preferRelativeResize="0"/>
              <p:nvPr/>
            </p:nvPicPr>
            <p:blipFill rotWithShape="1">
              <a:blip r:embed="rId2">
                <a:alphaModFix/>
              </a:blip>
              <a:srcRect b="30888" l="33141" r="33714" t="29002"/>
              <a:stretch/>
            </p:blipFill>
            <p:spPr>
              <a:xfrm>
                <a:off x="3056756" y="2290088"/>
                <a:ext cx="3030490" cy="2255519"/>
              </a:xfrm>
              <a:prstGeom prst="rect">
                <a:avLst/>
              </a:prstGeom>
              <a:noFill/>
              <a:ln>
                <a:noFill/>
              </a:ln>
            </p:spPr>
          </p:pic>
          <p:pic>
            <p:nvPicPr>
              <p:cNvPr descr="\\192.168.43.159\Users\Mirza Arshad Baig\Desktop\NubeEra\PPT studio.png" id="48" name="Google Shape;48;p7"/>
              <p:cNvPicPr preferRelativeResize="0"/>
              <p:nvPr/>
            </p:nvPicPr>
            <p:blipFill rotWithShape="1">
              <a:blip r:embed="rId3">
                <a:alphaModFix/>
              </a:blip>
              <a:srcRect b="7914" l="0" r="66154" t="17564"/>
              <a:stretch/>
            </p:blipFill>
            <p:spPr>
              <a:xfrm>
                <a:off x="0" y="2290088"/>
                <a:ext cx="3094895" cy="4191002"/>
              </a:xfrm>
              <a:prstGeom prst="rect">
                <a:avLst/>
              </a:prstGeom>
              <a:noFill/>
              <a:ln>
                <a:noFill/>
              </a:ln>
            </p:spPr>
          </p:pic>
          <p:pic>
            <p:nvPicPr>
              <p:cNvPr descr="\\192.168.43.159\Users\Mirza Arshad Baig\Desktop\NubeEra\PPT studio.png" id="49" name="Google Shape;49;p7"/>
              <p:cNvPicPr preferRelativeResize="0"/>
              <p:nvPr/>
            </p:nvPicPr>
            <p:blipFill rotWithShape="1">
              <a:blip r:embed="rId2">
                <a:alphaModFix/>
              </a:blip>
              <a:srcRect b="1394" l="0" r="0" t="92460"/>
              <a:stretch/>
            </p:blipFill>
            <p:spPr>
              <a:xfrm>
                <a:off x="-3740" y="6482081"/>
                <a:ext cx="9144000" cy="345441"/>
              </a:xfrm>
              <a:prstGeom prst="rect">
                <a:avLst/>
              </a:prstGeom>
              <a:noFill/>
              <a:ln>
                <a:noFill/>
              </a:ln>
            </p:spPr>
          </p:pic>
          <p:sp>
            <p:nvSpPr>
              <p:cNvPr id="50" name="Google Shape;50;p7"/>
              <p:cNvSpPr/>
              <p:nvPr/>
            </p:nvSpPr>
            <p:spPr>
              <a:xfrm>
                <a:off x="1038526" y="44450"/>
                <a:ext cx="3495300" cy="640200"/>
              </a:xfrm>
              <a:prstGeom prst="rect">
                <a:avLst/>
              </a:prstGeom>
              <a:solidFill>
                <a:srgbClr val="4271F4"/>
              </a:solidFill>
              <a:ln cap="flat" cmpd="sng" w="38100">
                <a:solidFill>
                  <a:srgbClr val="FFFFFF"/>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 name="Google Shape;51;p7"/>
              <p:cNvSpPr/>
              <p:nvPr/>
            </p:nvSpPr>
            <p:spPr>
              <a:xfrm>
                <a:off x="4645200" y="44459"/>
                <a:ext cx="3495300" cy="640200"/>
              </a:xfrm>
              <a:prstGeom prst="rect">
                <a:avLst/>
              </a:prstGeom>
              <a:solidFill>
                <a:srgbClr val="4271F4"/>
              </a:solidFill>
              <a:ln cap="flat" cmpd="sng" w="38100">
                <a:solidFill>
                  <a:srgbClr val="FFFFFF"/>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sp>
        <p:nvSpPr>
          <p:cNvPr id="52" name="Google Shape;52;p7"/>
          <p:cNvSpPr txBox="1"/>
          <p:nvPr>
            <p:ph type="title"/>
          </p:nvPr>
        </p:nvSpPr>
        <p:spPr>
          <a:xfrm>
            <a:off x="1066875" y="44450"/>
            <a:ext cx="3420300" cy="622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2000"/>
              <a:buNone/>
              <a:defRPr sz="2000">
                <a:solidFill>
                  <a:schemeClr val="lt1"/>
                </a:solidFill>
              </a:defRPr>
            </a:lvl1pPr>
            <a:lvl2pPr lvl="1" algn="ctr">
              <a:spcBef>
                <a:spcPts val="0"/>
              </a:spcBef>
              <a:spcAft>
                <a:spcPts val="0"/>
              </a:spcAft>
              <a:buClr>
                <a:schemeClr val="lt1"/>
              </a:buClr>
              <a:buSzPts val="2000"/>
              <a:buNone/>
              <a:defRPr sz="2000">
                <a:solidFill>
                  <a:schemeClr val="lt1"/>
                </a:solidFill>
              </a:defRPr>
            </a:lvl2pPr>
            <a:lvl3pPr lvl="2" algn="ctr">
              <a:spcBef>
                <a:spcPts val="0"/>
              </a:spcBef>
              <a:spcAft>
                <a:spcPts val="0"/>
              </a:spcAft>
              <a:buClr>
                <a:schemeClr val="lt1"/>
              </a:buClr>
              <a:buSzPts val="2000"/>
              <a:buNone/>
              <a:defRPr sz="2000">
                <a:solidFill>
                  <a:schemeClr val="lt1"/>
                </a:solidFill>
              </a:defRPr>
            </a:lvl3pPr>
            <a:lvl4pPr lvl="3" algn="ctr">
              <a:spcBef>
                <a:spcPts val="0"/>
              </a:spcBef>
              <a:spcAft>
                <a:spcPts val="0"/>
              </a:spcAft>
              <a:buClr>
                <a:schemeClr val="lt1"/>
              </a:buClr>
              <a:buSzPts val="2000"/>
              <a:buNone/>
              <a:defRPr sz="2000">
                <a:solidFill>
                  <a:schemeClr val="lt1"/>
                </a:solidFill>
              </a:defRPr>
            </a:lvl4pPr>
            <a:lvl5pPr lvl="4" algn="ctr">
              <a:spcBef>
                <a:spcPts val="0"/>
              </a:spcBef>
              <a:spcAft>
                <a:spcPts val="0"/>
              </a:spcAft>
              <a:buClr>
                <a:schemeClr val="lt1"/>
              </a:buClr>
              <a:buSzPts val="2000"/>
              <a:buNone/>
              <a:defRPr sz="2000">
                <a:solidFill>
                  <a:schemeClr val="lt1"/>
                </a:solidFill>
              </a:defRPr>
            </a:lvl5pPr>
            <a:lvl6pPr lvl="5" algn="ctr">
              <a:spcBef>
                <a:spcPts val="0"/>
              </a:spcBef>
              <a:spcAft>
                <a:spcPts val="0"/>
              </a:spcAft>
              <a:buClr>
                <a:schemeClr val="lt1"/>
              </a:buClr>
              <a:buSzPts val="2000"/>
              <a:buNone/>
              <a:defRPr sz="2000">
                <a:solidFill>
                  <a:schemeClr val="lt1"/>
                </a:solidFill>
              </a:defRPr>
            </a:lvl6pPr>
            <a:lvl7pPr lvl="6" algn="ctr">
              <a:spcBef>
                <a:spcPts val="0"/>
              </a:spcBef>
              <a:spcAft>
                <a:spcPts val="0"/>
              </a:spcAft>
              <a:buClr>
                <a:schemeClr val="lt1"/>
              </a:buClr>
              <a:buSzPts val="2000"/>
              <a:buNone/>
              <a:defRPr sz="2000">
                <a:solidFill>
                  <a:schemeClr val="lt1"/>
                </a:solidFill>
              </a:defRPr>
            </a:lvl7pPr>
            <a:lvl8pPr lvl="7" algn="ctr">
              <a:spcBef>
                <a:spcPts val="0"/>
              </a:spcBef>
              <a:spcAft>
                <a:spcPts val="0"/>
              </a:spcAft>
              <a:buClr>
                <a:schemeClr val="lt1"/>
              </a:buClr>
              <a:buSzPts val="2000"/>
              <a:buNone/>
              <a:defRPr sz="2000">
                <a:solidFill>
                  <a:schemeClr val="lt1"/>
                </a:solidFill>
              </a:defRPr>
            </a:lvl8pPr>
            <a:lvl9pPr lvl="8" algn="ctr">
              <a:spcBef>
                <a:spcPts val="0"/>
              </a:spcBef>
              <a:spcAft>
                <a:spcPts val="0"/>
              </a:spcAft>
              <a:buClr>
                <a:schemeClr val="lt1"/>
              </a:buClr>
              <a:buSzPts val="2000"/>
              <a:buNone/>
              <a:defRPr sz="2000">
                <a:solidFill>
                  <a:schemeClr val="lt1"/>
                </a:solidFill>
              </a:defRPr>
            </a:lvl9pPr>
          </a:lstStyle>
          <a:p/>
        </p:txBody>
      </p:sp>
      <p:sp>
        <p:nvSpPr>
          <p:cNvPr id="53" name="Google Shape;53;p7"/>
          <p:cNvSpPr txBox="1"/>
          <p:nvPr>
            <p:ph idx="1" type="body"/>
          </p:nvPr>
        </p:nvSpPr>
        <p:spPr>
          <a:xfrm>
            <a:off x="162300" y="755125"/>
            <a:ext cx="4324800" cy="5628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54" name="Google Shape;54;p7"/>
          <p:cNvSpPr txBox="1"/>
          <p:nvPr>
            <p:ph idx="2" type="body"/>
          </p:nvPr>
        </p:nvSpPr>
        <p:spPr>
          <a:xfrm>
            <a:off x="4684650" y="755125"/>
            <a:ext cx="4324800" cy="5628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55" name="Google Shape;55;p7"/>
          <p:cNvSpPr txBox="1"/>
          <p:nvPr>
            <p:ph idx="3" type="title"/>
          </p:nvPr>
        </p:nvSpPr>
        <p:spPr>
          <a:xfrm>
            <a:off x="4684650" y="44450"/>
            <a:ext cx="3420300" cy="622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p:txBody>
      </p:sp>
      <p:pic>
        <p:nvPicPr>
          <p:cNvPr id="56" name="Google Shape;56;p7"/>
          <p:cNvPicPr preferRelativeResize="0"/>
          <p:nvPr/>
        </p:nvPicPr>
        <p:blipFill>
          <a:blip r:embed="rId4">
            <a:alphaModFix/>
          </a:blip>
          <a:stretch>
            <a:fillRect/>
          </a:stretch>
        </p:blipFill>
        <p:spPr>
          <a:xfrm>
            <a:off x="8371098" y="44450"/>
            <a:ext cx="638360" cy="622800"/>
          </a:xfrm>
          <a:prstGeom prst="rect">
            <a:avLst/>
          </a:prstGeom>
          <a:noFill/>
          <a:ln>
            <a:noFill/>
          </a:ln>
        </p:spPr>
      </p:pic>
      <p:pic>
        <p:nvPicPr>
          <p:cNvPr id="57" name="Google Shape;57;p7"/>
          <p:cNvPicPr preferRelativeResize="0"/>
          <p:nvPr/>
        </p:nvPicPr>
        <p:blipFill>
          <a:blip r:embed="rId5">
            <a:alphaModFix/>
          </a:blip>
          <a:stretch>
            <a:fillRect/>
          </a:stretch>
        </p:blipFill>
        <p:spPr>
          <a:xfrm>
            <a:off x="146125" y="64950"/>
            <a:ext cx="763500" cy="76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8"/>
          <p:cNvGrpSpPr/>
          <p:nvPr/>
        </p:nvGrpSpPr>
        <p:grpSpPr>
          <a:xfrm>
            <a:off x="-3740" y="44625"/>
            <a:ext cx="9144000" cy="6782897"/>
            <a:chOff x="-3740" y="44625"/>
            <a:chExt cx="9144000" cy="6782897"/>
          </a:xfrm>
        </p:grpSpPr>
        <p:cxnSp>
          <p:nvCxnSpPr>
            <p:cNvPr id="60" name="Google Shape;60;p8"/>
            <p:cNvCxnSpPr/>
            <p:nvPr/>
          </p:nvCxnSpPr>
          <p:spPr>
            <a:xfrm>
              <a:off x="4587900" y="1466425"/>
              <a:ext cx="0" cy="4952400"/>
            </a:xfrm>
            <a:prstGeom prst="straightConnector1">
              <a:avLst/>
            </a:prstGeom>
            <a:noFill/>
            <a:ln cap="flat" cmpd="sng" w="19050">
              <a:solidFill>
                <a:srgbClr val="4271F4"/>
              </a:solidFill>
              <a:prstDash val="solid"/>
              <a:round/>
              <a:headEnd len="med" w="med" type="none"/>
              <a:tailEnd len="med" w="med" type="none"/>
            </a:ln>
          </p:spPr>
        </p:cxnSp>
        <p:grpSp>
          <p:nvGrpSpPr>
            <p:cNvPr id="61" name="Google Shape;61;p8"/>
            <p:cNvGrpSpPr/>
            <p:nvPr/>
          </p:nvGrpSpPr>
          <p:grpSpPr>
            <a:xfrm>
              <a:off x="-3740" y="44625"/>
              <a:ext cx="9144000" cy="6782897"/>
              <a:chOff x="-3740" y="44625"/>
              <a:chExt cx="9144000" cy="6782897"/>
            </a:xfrm>
          </p:grpSpPr>
          <p:pic>
            <p:nvPicPr>
              <p:cNvPr descr="\\192.168.43.159\Users\Mirza Arshad Baig\Desktop\NubeEra\PPT studio.png" id="62" name="Google Shape;62;p8"/>
              <p:cNvPicPr preferRelativeResize="0"/>
              <p:nvPr/>
            </p:nvPicPr>
            <p:blipFill rotWithShape="1">
              <a:blip r:embed="rId2">
                <a:alphaModFix/>
              </a:blip>
              <a:srcRect b="30888" l="33141" r="33714" t="29002"/>
              <a:stretch/>
            </p:blipFill>
            <p:spPr>
              <a:xfrm>
                <a:off x="3056756" y="2290088"/>
                <a:ext cx="3030490" cy="2255519"/>
              </a:xfrm>
              <a:prstGeom prst="rect">
                <a:avLst/>
              </a:prstGeom>
              <a:noFill/>
              <a:ln>
                <a:noFill/>
              </a:ln>
            </p:spPr>
          </p:pic>
          <p:pic>
            <p:nvPicPr>
              <p:cNvPr descr="\\192.168.43.159\Users\Mirza Arshad Baig\Desktop\NubeEra\PPT studio.png" id="63" name="Google Shape;63;p8"/>
              <p:cNvPicPr preferRelativeResize="0"/>
              <p:nvPr/>
            </p:nvPicPr>
            <p:blipFill rotWithShape="1">
              <a:blip r:embed="rId3">
                <a:alphaModFix/>
              </a:blip>
              <a:srcRect b="7914" l="0" r="66154" t="17564"/>
              <a:stretch/>
            </p:blipFill>
            <p:spPr>
              <a:xfrm>
                <a:off x="0" y="2290088"/>
                <a:ext cx="3094895" cy="4191002"/>
              </a:xfrm>
              <a:prstGeom prst="rect">
                <a:avLst/>
              </a:prstGeom>
              <a:noFill/>
              <a:ln>
                <a:noFill/>
              </a:ln>
            </p:spPr>
          </p:pic>
          <p:pic>
            <p:nvPicPr>
              <p:cNvPr descr="\\192.168.43.159\Users\Mirza Arshad Baig\Desktop\NubeEra\PPT studio.png" id="64" name="Google Shape;64;p8"/>
              <p:cNvPicPr preferRelativeResize="0"/>
              <p:nvPr/>
            </p:nvPicPr>
            <p:blipFill rotWithShape="1">
              <a:blip r:embed="rId2">
                <a:alphaModFix/>
              </a:blip>
              <a:srcRect b="1394" l="0" r="0" t="92460"/>
              <a:stretch/>
            </p:blipFill>
            <p:spPr>
              <a:xfrm>
                <a:off x="-3740" y="6482081"/>
                <a:ext cx="9144000" cy="345441"/>
              </a:xfrm>
              <a:prstGeom prst="rect">
                <a:avLst/>
              </a:prstGeom>
              <a:noFill/>
              <a:ln>
                <a:noFill/>
              </a:ln>
            </p:spPr>
          </p:pic>
          <p:sp>
            <p:nvSpPr>
              <p:cNvPr id="65" name="Google Shape;65;p8"/>
              <p:cNvSpPr/>
              <p:nvPr/>
            </p:nvSpPr>
            <p:spPr>
              <a:xfrm>
                <a:off x="4687640" y="814058"/>
                <a:ext cx="4416300" cy="640200"/>
              </a:xfrm>
              <a:prstGeom prst="rect">
                <a:avLst/>
              </a:prstGeom>
              <a:solidFill>
                <a:srgbClr val="4271F4"/>
              </a:solidFill>
              <a:ln cap="flat" cmpd="sng" w="38100">
                <a:solidFill>
                  <a:srgbClr val="FFFFFF"/>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6" name="Google Shape;66;p8"/>
              <p:cNvSpPr/>
              <p:nvPr/>
            </p:nvSpPr>
            <p:spPr>
              <a:xfrm>
                <a:off x="90946" y="814058"/>
                <a:ext cx="4337100" cy="640200"/>
              </a:xfrm>
              <a:prstGeom prst="rect">
                <a:avLst/>
              </a:prstGeom>
              <a:solidFill>
                <a:srgbClr val="4271F4"/>
              </a:solidFill>
              <a:ln cap="flat" cmpd="sng" w="38100">
                <a:solidFill>
                  <a:srgbClr val="FFFFFF"/>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7" name="Google Shape;67;p8"/>
              <p:cNvSpPr/>
              <p:nvPr/>
            </p:nvSpPr>
            <p:spPr>
              <a:xfrm>
                <a:off x="1102599" y="44625"/>
                <a:ext cx="7054200" cy="663600"/>
              </a:xfrm>
              <a:prstGeom prst="rect">
                <a:avLst/>
              </a:prstGeom>
              <a:solidFill>
                <a:srgbClr val="4271F4"/>
              </a:solidFill>
              <a:ln cap="flat" cmpd="sng" w="38100">
                <a:solidFill>
                  <a:srgbClr val="FFFFFF"/>
                </a:solidFill>
                <a:prstDash val="solid"/>
                <a:round/>
                <a:headEnd len="sm" w="sm" type="none"/>
                <a:tailEnd len="sm" w="sm" type="none"/>
              </a:ln>
              <a:effectLst>
                <a:outerShdw blurRad="40000" rotWithShape="0" dir="5400000" dist="20000">
                  <a:srgbClr val="000000">
                    <a:alpha val="372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sp>
        <p:nvSpPr>
          <p:cNvPr id="68" name="Google Shape;68;p8"/>
          <p:cNvSpPr txBox="1"/>
          <p:nvPr>
            <p:ph type="title"/>
          </p:nvPr>
        </p:nvSpPr>
        <p:spPr>
          <a:xfrm>
            <a:off x="1128350" y="44625"/>
            <a:ext cx="6994200" cy="649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2800"/>
              <a:buNone/>
              <a:defRPr>
                <a:solidFill>
                  <a:schemeClr val="lt1"/>
                </a:solidFill>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p:txBody>
      </p:sp>
      <p:sp>
        <p:nvSpPr>
          <p:cNvPr id="69" name="Google Shape;69;p8"/>
          <p:cNvSpPr txBox="1"/>
          <p:nvPr>
            <p:ph idx="2" type="title"/>
          </p:nvPr>
        </p:nvSpPr>
        <p:spPr>
          <a:xfrm>
            <a:off x="118525" y="834900"/>
            <a:ext cx="4272000" cy="587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70" name="Google Shape;70;p8"/>
          <p:cNvSpPr txBox="1"/>
          <p:nvPr>
            <p:ph idx="3" type="title"/>
          </p:nvPr>
        </p:nvSpPr>
        <p:spPr>
          <a:xfrm>
            <a:off x="4722900" y="834900"/>
            <a:ext cx="4347900" cy="587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71" name="Google Shape;71;p8"/>
          <p:cNvSpPr txBox="1"/>
          <p:nvPr>
            <p:ph idx="1" type="body"/>
          </p:nvPr>
        </p:nvSpPr>
        <p:spPr>
          <a:xfrm>
            <a:off x="92052" y="1501550"/>
            <a:ext cx="4324800" cy="4882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72" name="Google Shape;72;p8"/>
          <p:cNvSpPr txBox="1"/>
          <p:nvPr>
            <p:ph idx="4" type="body"/>
          </p:nvPr>
        </p:nvSpPr>
        <p:spPr>
          <a:xfrm>
            <a:off x="4699176" y="1533845"/>
            <a:ext cx="4324800" cy="4882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pic>
        <p:nvPicPr>
          <p:cNvPr id="73" name="Google Shape;73;p8"/>
          <p:cNvPicPr preferRelativeResize="0"/>
          <p:nvPr/>
        </p:nvPicPr>
        <p:blipFill>
          <a:blip r:embed="rId4">
            <a:alphaModFix/>
          </a:blip>
          <a:stretch>
            <a:fillRect/>
          </a:stretch>
        </p:blipFill>
        <p:spPr>
          <a:xfrm>
            <a:off x="8371098" y="44450"/>
            <a:ext cx="638360" cy="622800"/>
          </a:xfrm>
          <a:prstGeom prst="rect">
            <a:avLst/>
          </a:prstGeom>
          <a:noFill/>
          <a:ln>
            <a:noFill/>
          </a:ln>
        </p:spPr>
      </p:pic>
      <p:pic>
        <p:nvPicPr>
          <p:cNvPr id="74" name="Google Shape;74;p8"/>
          <p:cNvPicPr preferRelativeResize="0"/>
          <p:nvPr/>
        </p:nvPicPr>
        <p:blipFill rotWithShape="1">
          <a:blip r:embed="rId5">
            <a:alphaModFix/>
          </a:blip>
          <a:srcRect b="24907" l="9030" r="8277" t="25007"/>
          <a:stretch/>
        </p:blipFill>
        <p:spPr>
          <a:xfrm>
            <a:off x="40775" y="278700"/>
            <a:ext cx="925125" cy="2576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77" name="Google Shape;77;p9"/>
          <p:cNvGrpSpPr/>
          <p:nvPr/>
        </p:nvGrpSpPr>
        <p:grpSpPr>
          <a:xfrm>
            <a:off x="0" y="457200"/>
            <a:ext cx="9657234" cy="6339037"/>
            <a:chOff x="0" y="457200"/>
            <a:chExt cx="9657234" cy="6339037"/>
          </a:xfrm>
        </p:grpSpPr>
        <p:sp>
          <p:nvSpPr>
            <p:cNvPr id="78" name="Google Shape;78;p9"/>
            <p:cNvSpPr txBox="1"/>
            <p:nvPr/>
          </p:nvSpPr>
          <p:spPr>
            <a:xfrm>
              <a:off x="2474713" y="457200"/>
              <a:ext cx="49929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Arvo"/>
                  <a:ea typeface="Arvo"/>
                  <a:cs typeface="Arvo"/>
                  <a:sym typeface="Arvo"/>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Poppins"/>
                  <a:ea typeface="Poppins"/>
                  <a:cs typeface="Poppins"/>
                  <a:sym typeface="Poppins"/>
                </a:rPr>
                <a:t>The Important thing is not to stop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FF0000"/>
                  </a:solidFill>
                  <a:latin typeface="Poppins"/>
                  <a:ea typeface="Poppins"/>
                  <a:cs typeface="Poppins"/>
                  <a:sym typeface="Poppins"/>
                </a:rPr>
                <a:t>Questioning</a:t>
              </a:r>
              <a:endParaRPr b="1" i="0" sz="2400" u="none" cap="none" strike="noStrike">
                <a:solidFill>
                  <a:srgbClr val="FF0000"/>
                </a:solidFill>
                <a:latin typeface="Poppins"/>
                <a:ea typeface="Poppins"/>
                <a:cs typeface="Poppins"/>
                <a:sym typeface="Poppins"/>
              </a:endParaRPr>
            </a:p>
          </p:txBody>
        </p:sp>
        <p:pic>
          <p:nvPicPr>
            <p:cNvPr descr="C:\Users\Mirza Arshad Baig\Desktop\PPT LOGO 1.1.png" id="79" name="Google Shape;79;p9"/>
            <p:cNvPicPr preferRelativeResize="0"/>
            <p:nvPr/>
          </p:nvPicPr>
          <p:blipFill rotWithShape="1">
            <a:blip r:embed="rId2">
              <a:alphaModFix/>
            </a:blip>
            <a:srcRect b="11734" l="40451" r="0" t="18584"/>
            <a:stretch/>
          </p:blipFill>
          <p:spPr>
            <a:xfrm>
              <a:off x="4211960" y="1988840"/>
              <a:ext cx="5445274" cy="3367043"/>
            </a:xfrm>
            <a:prstGeom prst="rect">
              <a:avLst/>
            </a:prstGeom>
            <a:noFill/>
            <a:ln>
              <a:noFill/>
            </a:ln>
          </p:spPr>
        </p:pic>
        <p:pic>
          <p:nvPicPr>
            <p:cNvPr descr="\\192.168.43.159\Users\Mirza Arshad Baig\Desktop\NubeEra\PPT studio.png" id="80" name="Google Shape;80;p9"/>
            <p:cNvPicPr preferRelativeResize="0"/>
            <p:nvPr/>
          </p:nvPicPr>
          <p:blipFill rotWithShape="1">
            <a:blip r:embed="rId3">
              <a:alphaModFix/>
            </a:blip>
            <a:srcRect b="1210" l="0" r="0" t="92120"/>
            <a:stretch/>
          </p:blipFill>
          <p:spPr>
            <a:xfrm>
              <a:off x="0" y="6426960"/>
              <a:ext cx="9144000" cy="369277"/>
            </a:xfrm>
            <a:prstGeom prst="rect">
              <a:avLst/>
            </a:prstGeom>
            <a:noFill/>
            <a:ln>
              <a:noFill/>
            </a:ln>
          </p:spPr>
        </p:pic>
        <p:pic>
          <p:nvPicPr>
            <p:cNvPr descr="\\DESKTOP-VLQ7SHS\Users\Mirza Arshad Baig\Desktop\Rafeeq\22Jul\NE_LOGO_PPT.png" id="81" name="Google Shape;81;p9"/>
            <p:cNvPicPr preferRelativeResize="0"/>
            <p:nvPr/>
          </p:nvPicPr>
          <p:blipFill rotWithShape="1">
            <a:blip r:embed="rId4">
              <a:alphaModFix/>
            </a:blip>
            <a:srcRect b="0" l="0" r="0" t="0"/>
            <a:stretch/>
          </p:blipFill>
          <p:spPr>
            <a:xfrm>
              <a:off x="827584" y="1988840"/>
              <a:ext cx="2061654" cy="1375579"/>
            </a:xfrm>
            <a:prstGeom prst="rect">
              <a:avLst/>
            </a:prstGeom>
            <a:noFill/>
            <a:ln>
              <a:noFill/>
            </a:ln>
          </p:spPr>
        </p:pic>
      </p:grpSp>
      <p:pic>
        <p:nvPicPr>
          <p:cNvPr id="82" name="Google Shape;82;p9"/>
          <p:cNvPicPr preferRelativeResize="0"/>
          <p:nvPr/>
        </p:nvPicPr>
        <p:blipFill>
          <a:blip r:embed="rId5">
            <a:alphaModFix/>
          </a:blip>
          <a:stretch>
            <a:fillRect/>
          </a:stretch>
        </p:blipFill>
        <p:spPr>
          <a:xfrm>
            <a:off x="1908826" y="4736740"/>
            <a:ext cx="1212252" cy="1328374"/>
          </a:xfrm>
          <a:prstGeom prst="rect">
            <a:avLst/>
          </a:prstGeom>
          <a:noFill/>
          <a:ln>
            <a:noFill/>
          </a:ln>
        </p:spPr>
      </p:pic>
      <p:pic>
        <p:nvPicPr>
          <p:cNvPr id="83" name="Google Shape;83;p9"/>
          <p:cNvPicPr preferRelativeResize="0"/>
          <p:nvPr/>
        </p:nvPicPr>
        <p:blipFill>
          <a:blip r:embed="rId6">
            <a:alphaModFix/>
          </a:blip>
          <a:stretch>
            <a:fillRect/>
          </a:stretch>
        </p:blipFill>
        <p:spPr>
          <a:xfrm>
            <a:off x="254950" y="3714852"/>
            <a:ext cx="1086675" cy="1086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0"/>
          <p:cNvSpPr txBox="1"/>
          <p:nvPr>
            <p:ph type="title"/>
          </p:nvPr>
        </p:nvSpPr>
        <p:spPr>
          <a:xfrm>
            <a:off x="1128325" y="64950"/>
            <a:ext cx="6967800" cy="763500"/>
          </a:xfrm>
          <a:prstGeom prst="rect">
            <a:avLst/>
          </a:prstGeom>
        </p:spPr>
        <p:txBody>
          <a:bodyPr anchorCtr="0" anchor="ctr" bIns="91425" lIns="91425" spcFirstLastPara="1" rIns="91425" wrap="square" tIns="91425">
            <a:noAutofit/>
          </a:bodyPr>
          <a:lstStyle/>
          <a:p>
            <a:pPr indent="0" lvl="0" marL="469900" rtl="0" algn="ctr">
              <a:lnSpc>
                <a:spcPct val="115000"/>
              </a:lnSpc>
              <a:spcBef>
                <a:spcPts val="4100"/>
              </a:spcBef>
              <a:spcAft>
                <a:spcPts val="0"/>
              </a:spcAft>
              <a:buSzPts val="990"/>
              <a:buNone/>
            </a:pPr>
            <a:r>
              <a:rPr b="1" lang="en-GB">
                <a:solidFill>
                  <a:srgbClr val="FFFFFF"/>
                </a:solidFill>
                <a:latin typeface="Georgia"/>
                <a:ea typeface="Georgia"/>
                <a:cs typeface="Georgia"/>
                <a:sym typeface="Georgia"/>
              </a:rPr>
              <a:t>Ansible</a:t>
            </a:r>
            <a:endParaRPr/>
          </a:p>
        </p:txBody>
      </p:sp>
      <p:sp>
        <p:nvSpPr>
          <p:cNvPr id="89" name="Google Shape;89;p10"/>
          <p:cNvSpPr txBox="1"/>
          <p:nvPr>
            <p:ph idx="1" type="body"/>
          </p:nvPr>
        </p:nvSpPr>
        <p:spPr>
          <a:xfrm>
            <a:off x="1084425" y="904400"/>
            <a:ext cx="7011600" cy="5514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a:solidFill>
                  <a:srgbClr val="000000"/>
                </a:solidFill>
              </a:rPr>
              <a:t>		</a:t>
            </a:r>
            <a:endParaRPr>
              <a:solidFill>
                <a:srgbClr val="000000"/>
              </a:solidFill>
            </a:endParaRPr>
          </a:p>
        </p:txBody>
      </p:sp>
      <p:pic>
        <p:nvPicPr>
          <p:cNvPr id="90" name="Google Shape;90;p10"/>
          <p:cNvPicPr preferRelativeResize="0"/>
          <p:nvPr/>
        </p:nvPicPr>
        <p:blipFill>
          <a:blip r:embed="rId3">
            <a:alphaModFix/>
          </a:blip>
          <a:stretch>
            <a:fillRect/>
          </a:stretch>
        </p:blipFill>
        <p:spPr>
          <a:xfrm>
            <a:off x="1128325" y="1359089"/>
            <a:ext cx="6967800" cy="41398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Playbook Structure</a:t>
            </a:r>
            <a:endParaRPr/>
          </a:p>
        </p:txBody>
      </p:sp>
      <p:sp>
        <p:nvSpPr>
          <p:cNvPr id="151" name="Google Shape;151;p19"/>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GB" sz="1400"/>
              <a:t>.</a:t>
            </a:r>
            <a:endParaRPr sz="1400"/>
          </a:p>
        </p:txBody>
      </p:sp>
      <p:pic>
        <p:nvPicPr>
          <p:cNvPr id="152" name="Google Shape;152;p19"/>
          <p:cNvPicPr preferRelativeResize="0"/>
          <p:nvPr/>
        </p:nvPicPr>
        <p:blipFill>
          <a:blip r:embed="rId3">
            <a:alphaModFix/>
          </a:blip>
          <a:stretch>
            <a:fillRect/>
          </a:stretch>
        </p:blipFill>
        <p:spPr>
          <a:xfrm>
            <a:off x="918788" y="1797813"/>
            <a:ext cx="7306424" cy="372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Ansible Playbook: Variables</a:t>
            </a:r>
            <a:endParaRPr/>
          </a:p>
        </p:txBody>
      </p:sp>
      <p:sp>
        <p:nvSpPr>
          <p:cNvPr id="158" name="Google Shape;158;p20"/>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Variables can be defined and used anywhere in Ansible even in inventory or in an Ad-Hoc Command</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GB" sz="1400"/>
              <a:t>Variables extent the functionality of conditionals and loops in Ansible</a:t>
            </a:r>
            <a:endParaRPr sz="1400"/>
          </a:p>
          <a:p>
            <a:pPr indent="0" lvl="0" marL="45720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159" name="Google Shape;159;p20"/>
          <p:cNvPicPr preferRelativeResize="0"/>
          <p:nvPr/>
        </p:nvPicPr>
        <p:blipFill>
          <a:blip r:embed="rId3">
            <a:alphaModFix/>
          </a:blip>
          <a:stretch>
            <a:fillRect/>
          </a:stretch>
        </p:blipFill>
        <p:spPr>
          <a:xfrm>
            <a:off x="1131325" y="2558350"/>
            <a:ext cx="6881325" cy="313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Ansible Roles</a:t>
            </a:r>
            <a:endParaRPr/>
          </a:p>
        </p:txBody>
      </p:sp>
      <p:sp>
        <p:nvSpPr>
          <p:cNvPr id="165" name="Google Shape;165;p21"/>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0"/>
              </a:spcAft>
              <a:buNone/>
            </a:pPr>
            <a:r>
              <a:rPr lang="en-GB" sz="1400"/>
              <a:t>Overtime working with Ansible a user may create hundreds of playbooks, variables, templates, defaults etc. Roles allow users to group this logic into an organized manner making reusability and sharing of Ansible structure easier.</a:t>
            </a:r>
            <a:endParaRPr sz="1400"/>
          </a:p>
          <a:p>
            <a:pPr indent="0" lvl="0" marL="0" rtl="0" algn="l">
              <a:spcBef>
                <a:spcPts val="1200"/>
              </a:spcBef>
              <a:spcAft>
                <a:spcPts val="1200"/>
              </a:spcAft>
              <a:buNone/>
            </a:pPr>
            <a:r>
              <a:t/>
            </a:r>
            <a:endParaRPr sz="1400"/>
          </a:p>
        </p:txBody>
      </p:sp>
      <p:pic>
        <p:nvPicPr>
          <p:cNvPr id="166" name="Google Shape;166;p21"/>
          <p:cNvPicPr preferRelativeResize="0"/>
          <p:nvPr/>
        </p:nvPicPr>
        <p:blipFill>
          <a:blip r:embed="rId3">
            <a:alphaModFix/>
          </a:blip>
          <a:stretch>
            <a:fillRect/>
          </a:stretch>
        </p:blipFill>
        <p:spPr>
          <a:xfrm>
            <a:off x="1995450" y="2637100"/>
            <a:ext cx="5189550" cy="303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GB" sz="1200"/>
              <a:t>Roles uses directories to structure and group all</a:t>
            </a:r>
            <a:endParaRPr sz="1200"/>
          </a:p>
          <a:p>
            <a:pPr indent="0" lvl="0" marL="457200" rtl="0" algn="l">
              <a:spcBef>
                <a:spcPts val="1200"/>
              </a:spcBef>
              <a:spcAft>
                <a:spcPts val="0"/>
              </a:spcAft>
              <a:buNone/>
            </a:pPr>
            <a:r>
              <a:rPr lang="en-GB" sz="1200"/>
              <a:t> the playbooks, variables, templates, tasks, </a:t>
            </a:r>
            <a:endParaRPr sz="1200"/>
          </a:p>
          <a:p>
            <a:pPr indent="0" lvl="0" marL="457200" rtl="0" algn="l">
              <a:spcBef>
                <a:spcPts val="1200"/>
              </a:spcBef>
              <a:spcAft>
                <a:spcPts val="0"/>
              </a:spcAft>
              <a:buNone/>
            </a:pPr>
            <a:r>
              <a:rPr lang="en-GB" sz="1200"/>
              <a:t>handlers files, and defaults.</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GB" sz="1200"/>
              <a:t>This collected logic can be grouped in any way</a:t>
            </a:r>
            <a:endParaRPr sz="1200"/>
          </a:p>
          <a:p>
            <a:pPr indent="0" lvl="0" marL="457200" rtl="0" algn="l">
              <a:spcBef>
                <a:spcPts val="1200"/>
              </a:spcBef>
              <a:spcAft>
                <a:spcPts val="0"/>
              </a:spcAft>
              <a:buNone/>
            </a:pPr>
            <a:r>
              <a:rPr lang="en-GB" sz="1200"/>
              <a:t> the user wants, for example you can group</a:t>
            </a:r>
            <a:endParaRPr sz="1200"/>
          </a:p>
          <a:p>
            <a:pPr indent="0" lvl="0" marL="457200" rtl="0" algn="l">
              <a:spcBef>
                <a:spcPts val="1200"/>
              </a:spcBef>
              <a:spcAft>
                <a:spcPts val="0"/>
              </a:spcAft>
              <a:buNone/>
            </a:pPr>
            <a:r>
              <a:rPr lang="en-GB" sz="1200"/>
              <a:t> server specific roles together</a:t>
            </a:r>
            <a:endParaRPr sz="1200"/>
          </a:p>
          <a:p>
            <a:pPr indent="0" lvl="0" marL="457200" rtl="0" algn="l">
              <a:spcBef>
                <a:spcPts val="1200"/>
              </a:spcBef>
              <a:spcAft>
                <a:spcPts val="0"/>
              </a:spcAft>
              <a:buNone/>
            </a:pPr>
            <a:r>
              <a:t/>
            </a:r>
            <a:endParaRPr sz="1200"/>
          </a:p>
          <a:p>
            <a:pPr indent="-304800" lvl="0" marL="457200" rtl="0" algn="l">
              <a:spcBef>
                <a:spcPts val="1200"/>
              </a:spcBef>
              <a:spcAft>
                <a:spcPts val="0"/>
              </a:spcAft>
              <a:buSzPts val="1200"/>
              <a:buChar char="●"/>
            </a:pPr>
            <a:r>
              <a:rPr lang="en-GB" sz="1200"/>
              <a:t>These roles can then be used inside playbooks</a:t>
            </a:r>
            <a:endParaRPr sz="1200"/>
          </a:p>
          <a:p>
            <a:pPr indent="0" lvl="0" marL="457200" rtl="0" algn="l">
              <a:spcBef>
                <a:spcPts val="1200"/>
              </a:spcBef>
              <a:spcAft>
                <a:spcPts val="1200"/>
              </a:spcAft>
              <a:buNone/>
            </a:pPr>
            <a:r>
              <a:rPr lang="en-GB" sz="1200"/>
              <a:t> and even as in-line commands.</a:t>
            </a:r>
            <a:endParaRPr sz="1200"/>
          </a:p>
        </p:txBody>
      </p:sp>
      <p:sp>
        <p:nvSpPr>
          <p:cNvPr id="172" name="Google Shape;172;p22"/>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Ansible Roles</a:t>
            </a:r>
            <a:endParaRPr/>
          </a:p>
        </p:txBody>
      </p:sp>
      <p:pic>
        <p:nvPicPr>
          <p:cNvPr id="173" name="Google Shape;173;p22"/>
          <p:cNvPicPr preferRelativeResize="0"/>
          <p:nvPr/>
        </p:nvPicPr>
        <p:blipFill>
          <a:blip r:embed="rId3">
            <a:alphaModFix/>
          </a:blip>
          <a:stretch>
            <a:fillRect/>
          </a:stretch>
        </p:blipFill>
        <p:spPr>
          <a:xfrm>
            <a:off x="4893775" y="1896801"/>
            <a:ext cx="3095200" cy="306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1"/>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0" rtl="0" algn="ctr">
              <a:lnSpc>
                <a:spcPct val="115000"/>
              </a:lnSpc>
              <a:spcBef>
                <a:spcPts val="300"/>
              </a:spcBef>
              <a:spcAft>
                <a:spcPts val="0"/>
              </a:spcAft>
              <a:buNone/>
            </a:pPr>
            <a:r>
              <a:rPr lang="en-GB" sz="2200"/>
              <a:t>Topics  ?</a:t>
            </a:r>
            <a:endParaRPr b="1" sz="1900"/>
          </a:p>
        </p:txBody>
      </p:sp>
      <p:sp>
        <p:nvSpPr>
          <p:cNvPr id="96" name="Google Shape;96;p11"/>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1200"/>
              </a:spcBef>
              <a:spcAft>
                <a:spcPts val="0"/>
              </a:spcAft>
              <a:buNone/>
            </a:pPr>
            <a:r>
              <a:rPr b="1" lang="en-GB" sz="1200">
                <a:solidFill>
                  <a:schemeClr val="dk1"/>
                </a:solidFill>
              </a:rPr>
              <a:t>Following are the topics covered in this Module :</a:t>
            </a:r>
            <a:endParaRPr b="1" sz="1200">
              <a:solidFill>
                <a:schemeClr val="dk1"/>
              </a:solidFill>
            </a:endParaRPr>
          </a:p>
          <a:p>
            <a:pPr indent="0" lvl="0" marL="0" rtl="0" algn="l">
              <a:lnSpc>
                <a:spcPct val="150000"/>
              </a:lnSpc>
              <a:spcBef>
                <a:spcPts val="1200"/>
              </a:spcBef>
              <a:spcAft>
                <a:spcPts val="0"/>
              </a:spcAft>
              <a:buNone/>
            </a:pPr>
            <a:r>
              <a:t/>
            </a:r>
            <a:endParaRPr b="1" sz="1200">
              <a:solidFill>
                <a:schemeClr val="dk1"/>
              </a:solidFill>
            </a:endParaRPr>
          </a:p>
          <a:p>
            <a:pPr indent="-304800" lvl="0" marL="914400" rtl="0" algn="l">
              <a:lnSpc>
                <a:spcPct val="150000"/>
              </a:lnSpc>
              <a:spcBef>
                <a:spcPts val="1200"/>
              </a:spcBef>
              <a:spcAft>
                <a:spcPts val="0"/>
              </a:spcAft>
              <a:buClr>
                <a:schemeClr val="dk1"/>
              </a:buClr>
              <a:buSzPts val="1200"/>
              <a:buChar char="●"/>
            </a:pPr>
            <a:r>
              <a:rPr b="1" lang="en-GB" sz="1200">
                <a:solidFill>
                  <a:schemeClr val="dk1"/>
                </a:solidFill>
              </a:rPr>
              <a:t>Introduction to Ansible</a:t>
            </a:r>
            <a:endParaRPr b="1" sz="1200">
              <a:solidFill>
                <a:schemeClr val="dk1"/>
              </a:solidFill>
            </a:endParaRPr>
          </a:p>
          <a:p>
            <a:pPr indent="-304800" lvl="0" marL="914400" rtl="0" algn="l">
              <a:lnSpc>
                <a:spcPct val="150000"/>
              </a:lnSpc>
              <a:spcBef>
                <a:spcPts val="0"/>
              </a:spcBef>
              <a:spcAft>
                <a:spcPts val="0"/>
              </a:spcAft>
              <a:buClr>
                <a:schemeClr val="dk1"/>
              </a:buClr>
              <a:buSzPts val="1200"/>
              <a:buChar char="●"/>
            </a:pPr>
            <a:r>
              <a:rPr b="1" lang="en-GB" sz="1200">
                <a:solidFill>
                  <a:schemeClr val="dk1"/>
                </a:solidFill>
              </a:rPr>
              <a:t>Ansible Architecture</a:t>
            </a:r>
            <a:endParaRPr b="1" sz="1200">
              <a:solidFill>
                <a:schemeClr val="dk1"/>
              </a:solidFill>
            </a:endParaRPr>
          </a:p>
          <a:p>
            <a:pPr indent="-304800" lvl="0" marL="914400" rtl="0" algn="l">
              <a:lnSpc>
                <a:spcPct val="150000"/>
              </a:lnSpc>
              <a:spcBef>
                <a:spcPts val="0"/>
              </a:spcBef>
              <a:spcAft>
                <a:spcPts val="0"/>
              </a:spcAft>
              <a:buClr>
                <a:schemeClr val="dk1"/>
              </a:buClr>
              <a:buSzPts val="1200"/>
              <a:buChar char="●"/>
            </a:pPr>
            <a:r>
              <a:rPr b="1" lang="en-GB" sz="1200">
                <a:solidFill>
                  <a:schemeClr val="dk1"/>
                </a:solidFill>
              </a:rPr>
              <a:t>Setting up Ansible</a:t>
            </a:r>
            <a:endParaRPr b="1" sz="1200">
              <a:solidFill>
                <a:schemeClr val="dk1"/>
              </a:solidFill>
            </a:endParaRPr>
          </a:p>
          <a:p>
            <a:pPr indent="-304800" lvl="0" marL="914400" rtl="0" algn="l">
              <a:lnSpc>
                <a:spcPct val="150000"/>
              </a:lnSpc>
              <a:spcBef>
                <a:spcPts val="0"/>
              </a:spcBef>
              <a:spcAft>
                <a:spcPts val="0"/>
              </a:spcAft>
              <a:buClr>
                <a:schemeClr val="dk1"/>
              </a:buClr>
              <a:buSzPts val="1200"/>
              <a:buChar char="●"/>
            </a:pPr>
            <a:r>
              <a:rPr b="1" lang="en-GB" sz="1200">
                <a:solidFill>
                  <a:schemeClr val="dk1"/>
                </a:solidFill>
              </a:rPr>
              <a:t>Ad-hoc commands in Ansible</a:t>
            </a:r>
            <a:endParaRPr b="1" sz="1200">
              <a:solidFill>
                <a:schemeClr val="dk1"/>
              </a:solidFill>
            </a:endParaRPr>
          </a:p>
          <a:p>
            <a:pPr indent="-304800" lvl="0" marL="914400" rtl="0" algn="l">
              <a:lnSpc>
                <a:spcPct val="150000"/>
              </a:lnSpc>
              <a:spcBef>
                <a:spcPts val="0"/>
              </a:spcBef>
              <a:spcAft>
                <a:spcPts val="0"/>
              </a:spcAft>
              <a:buClr>
                <a:schemeClr val="dk1"/>
              </a:buClr>
              <a:buSzPts val="1200"/>
              <a:buChar char="●"/>
            </a:pPr>
            <a:r>
              <a:rPr b="1" lang="en-GB" sz="1200">
                <a:solidFill>
                  <a:schemeClr val="dk1"/>
                </a:solidFill>
              </a:rPr>
              <a:t>Ansible Playbook</a:t>
            </a:r>
            <a:endParaRPr b="1" sz="1200">
              <a:solidFill>
                <a:schemeClr val="dk1"/>
              </a:solidFill>
            </a:endParaRPr>
          </a:p>
          <a:p>
            <a:pPr indent="-304800" lvl="0" marL="914400" rtl="0" algn="l">
              <a:lnSpc>
                <a:spcPct val="150000"/>
              </a:lnSpc>
              <a:spcBef>
                <a:spcPts val="0"/>
              </a:spcBef>
              <a:spcAft>
                <a:spcPts val="0"/>
              </a:spcAft>
              <a:buClr>
                <a:schemeClr val="dk1"/>
              </a:buClr>
              <a:buSzPts val="1200"/>
              <a:buChar char="●"/>
            </a:pPr>
            <a:r>
              <a:rPr b="1" lang="en-GB" sz="1200">
                <a:solidFill>
                  <a:schemeClr val="dk1"/>
                </a:solidFill>
              </a:rPr>
              <a:t>Roles in Ansible</a:t>
            </a:r>
            <a:endParaRPr b="1"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2"/>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88900" rtl="0" algn="ctr">
              <a:lnSpc>
                <a:spcPct val="115000"/>
              </a:lnSpc>
              <a:spcBef>
                <a:spcPts val="700"/>
              </a:spcBef>
              <a:spcAft>
                <a:spcPts val="0"/>
              </a:spcAft>
              <a:buNone/>
            </a:pPr>
            <a:r>
              <a:rPr lang="en-GB" sz="2200"/>
              <a:t>What is Ansible ?</a:t>
            </a:r>
            <a:endParaRPr sz="3600"/>
          </a:p>
        </p:txBody>
      </p:sp>
      <p:sp>
        <p:nvSpPr>
          <p:cNvPr id="102" name="Google Shape;102;p12"/>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200"/>
          </a:p>
          <a:p>
            <a:pPr indent="0" lvl="0" marL="457200" rtl="0" algn="l">
              <a:spcBef>
                <a:spcPts val="1200"/>
              </a:spcBef>
              <a:spcAft>
                <a:spcPts val="0"/>
              </a:spcAft>
              <a:buNone/>
            </a:pPr>
            <a:r>
              <a:rPr b="1" lang="en-GB" sz="1200"/>
              <a:t>Ansible is a deployment automation tool which traditionally uses push approach to archive its objectives, by managing all the servers through one single machine running the Ansible Configuration </a:t>
            </a:r>
            <a:r>
              <a:rPr b="1" lang="en-GB" sz="1200"/>
              <a:t>Management </a:t>
            </a:r>
            <a:r>
              <a:rPr b="1" lang="en-GB" sz="1200"/>
              <a:t>Tool.</a:t>
            </a:r>
            <a:endParaRPr b="1" sz="1200"/>
          </a:p>
          <a:p>
            <a:pPr indent="0" lvl="0" marL="457200" rtl="0" algn="l">
              <a:spcBef>
                <a:spcPts val="1200"/>
              </a:spcBef>
              <a:spcAft>
                <a:spcPts val="1200"/>
              </a:spcAft>
              <a:buNone/>
            </a:pPr>
            <a:r>
              <a:t/>
            </a:r>
            <a:endParaRPr b="1" sz="1200"/>
          </a:p>
        </p:txBody>
      </p:sp>
      <p:pic>
        <p:nvPicPr>
          <p:cNvPr id="103" name="Google Shape;103;p12"/>
          <p:cNvPicPr preferRelativeResize="0"/>
          <p:nvPr/>
        </p:nvPicPr>
        <p:blipFill>
          <a:blip r:embed="rId3">
            <a:alphaModFix/>
          </a:blip>
          <a:stretch>
            <a:fillRect/>
          </a:stretch>
        </p:blipFill>
        <p:spPr>
          <a:xfrm>
            <a:off x="3070463" y="2287225"/>
            <a:ext cx="3083525" cy="380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88900" rtl="0" algn="ctr">
              <a:lnSpc>
                <a:spcPct val="115000"/>
              </a:lnSpc>
              <a:spcBef>
                <a:spcPts val="700"/>
              </a:spcBef>
              <a:spcAft>
                <a:spcPts val="0"/>
              </a:spcAft>
              <a:buNone/>
            </a:pPr>
            <a:r>
              <a:rPr lang="en-GB"/>
              <a:t>Ansible Push Approach</a:t>
            </a:r>
            <a:endParaRPr/>
          </a:p>
        </p:txBody>
      </p:sp>
      <p:sp>
        <p:nvSpPr>
          <p:cNvPr id="109" name="Google Shape;109;p13"/>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300"/>
          </a:p>
          <a:p>
            <a:pPr indent="0" lvl="0" marL="457200" rtl="0" algn="l">
              <a:spcBef>
                <a:spcPts val="1200"/>
              </a:spcBef>
              <a:spcAft>
                <a:spcPts val="0"/>
              </a:spcAft>
              <a:buNone/>
            </a:pPr>
            <a:r>
              <a:rPr lang="en-GB" sz="1400"/>
              <a:t>Ansible Clients do not have any agents installed on them, therefore there is no concept of polling with central server. Ansible uses the Push approach instead. Still, Ansible is Flexible enough to be let the user implement Pull architecture as well.</a:t>
            </a:r>
            <a:endParaRPr sz="1400"/>
          </a:p>
          <a:p>
            <a:pPr indent="0" lvl="0" marL="457200" rtl="0" algn="l">
              <a:spcBef>
                <a:spcPts val="1200"/>
              </a:spcBef>
              <a:spcAft>
                <a:spcPts val="1200"/>
              </a:spcAft>
              <a:buNone/>
            </a:pPr>
            <a:r>
              <a:t/>
            </a:r>
            <a:endParaRPr sz="1300"/>
          </a:p>
        </p:txBody>
      </p:sp>
      <p:pic>
        <p:nvPicPr>
          <p:cNvPr id="110" name="Google Shape;110;p13"/>
          <p:cNvPicPr preferRelativeResize="0"/>
          <p:nvPr/>
        </p:nvPicPr>
        <p:blipFill>
          <a:blip r:embed="rId3">
            <a:alphaModFix/>
          </a:blip>
          <a:stretch>
            <a:fillRect/>
          </a:stretch>
        </p:blipFill>
        <p:spPr>
          <a:xfrm>
            <a:off x="714175" y="2453613"/>
            <a:ext cx="7796101" cy="24161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88900" rtl="0" algn="ctr">
              <a:lnSpc>
                <a:spcPct val="115000"/>
              </a:lnSpc>
              <a:spcBef>
                <a:spcPts val="700"/>
              </a:spcBef>
              <a:spcAft>
                <a:spcPts val="0"/>
              </a:spcAft>
              <a:buNone/>
            </a:pPr>
            <a:r>
              <a:rPr lang="en-GB"/>
              <a:t>How is push different from Pull ?</a:t>
            </a:r>
            <a:endParaRPr/>
          </a:p>
        </p:txBody>
      </p:sp>
      <p:sp>
        <p:nvSpPr>
          <p:cNvPr id="116" name="Google Shape;116;p14"/>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GB" sz="600"/>
              <a:t>.</a:t>
            </a:r>
            <a:endParaRPr sz="600"/>
          </a:p>
        </p:txBody>
      </p:sp>
      <p:pic>
        <p:nvPicPr>
          <p:cNvPr id="117" name="Google Shape;117;p14"/>
          <p:cNvPicPr preferRelativeResize="0"/>
          <p:nvPr/>
        </p:nvPicPr>
        <p:blipFill>
          <a:blip r:embed="rId3">
            <a:alphaModFix/>
          </a:blip>
          <a:stretch>
            <a:fillRect/>
          </a:stretch>
        </p:blipFill>
        <p:spPr>
          <a:xfrm>
            <a:off x="1066201" y="1645464"/>
            <a:ext cx="7011600" cy="40324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Ansible VS Others </a:t>
            </a:r>
            <a:endParaRPr/>
          </a:p>
        </p:txBody>
      </p:sp>
      <p:sp>
        <p:nvSpPr>
          <p:cNvPr id="123" name="Google Shape;123;p15"/>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100"/>
          </a:p>
          <a:p>
            <a:pPr indent="0" lvl="0" marL="457200" rtl="0" algn="l">
              <a:spcBef>
                <a:spcPts val="1200"/>
              </a:spcBef>
              <a:spcAft>
                <a:spcPts val="0"/>
              </a:spcAft>
              <a:buNone/>
            </a:pPr>
            <a:r>
              <a:t/>
            </a:r>
            <a:endParaRPr b="1" sz="1100"/>
          </a:p>
          <a:p>
            <a:pPr indent="-298450" lvl="0" marL="457200" rtl="0" algn="l">
              <a:spcBef>
                <a:spcPts val="1200"/>
              </a:spcBef>
              <a:spcAft>
                <a:spcPts val="0"/>
              </a:spcAft>
              <a:buSzPts val="1100"/>
              <a:buChar char="●"/>
            </a:pPr>
            <a:r>
              <a:rPr b="1" lang="en-GB" sz="1100"/>
              <a:t>Ansible is much easier to work with compared to the like of Puppet, Chef etc</a:t>
            </a:r>
            <a:endParaRPr b="1" sz="1100"/>
          </a:p>
          <a:p>
            <a:pPr indent="-298450" lvl="0" marL="457200" rtl="0" algn="l">
              <a:spcBef>
                <a:spcPts val="0"/>
              </a:spcBef>
              <a:spcAft>
                <a:spcPts val="0"/>
              </a:spcAft>
              <a:buSzPts val="1100"/>
              <a:buChar char="●"/>
            </a:pPr>
            <a:r>
              <a:rPr b="1" lang="en-GB" sz="1100"/>
              <a:t>Ansible does not require agents set up on individual nodes</a:t>
            </a:r>
            <a:endParaRPr b="1" sz="1100"/>
          </a:p>
          <a:p>
            <a:pPr indent="-298450" lvl="0" marL="457200" rtl="0" algn="l">
              <a:spcBef>
                <a:spcPts val="0"/>
              </a:spcBef>
              <a:spcAft>
                <a:spcPts val="0"/>
              </a:spcAft>
              <a:buSzPts val="1100"/>
              <a:buChar char="●"/>
            </a:pPr>
            <a:r>
              <a:rPr b="1" lang="en-GB" sz="1100"/>
              <a:t>Ansible also supports the pull architecture</a:t>
            </a:r>
            <a:endParaRPr b="1" sz="1100"/>
          </a:p>
          <a:p>
            <a:pPr indent="-298450" lvl="0" marL="457200" rtl="0" algn="l">
              <a:spcBef>
                <a:spcPts val="0"/>
              </a:spcBef>
              <a:spcAft>
                <a:spcPts val="0"/>
              </a:spcAft>
              <a:buSzPts val="1100"/>
              <a:buChar char="●"/>
            </a:pPr>
            <a:r>
              <a:rPr b="1" lang="en-GB" sz="1100"/>
              <a:t>It’s simple enough for new users and also works at high enough level to work with other tools as well</a:t>
            </a:r>
            <a:endParaRPr b="1" sz="1100"/>
          </a:p>
          <a:p>
            <a:pPr indent="0" lvl="0" marL="457200" rtl="0" algn="l">
              <a:spcBef>
                <a:spcPts val="1200"/>
              </a:spcBef>
              <a:spcAft>
                <a:spcPts val="1200"/>
              </a:spcAft>
              <a:buNone/>
            </a:pPr>
            <a:r>
              <a:t/>
            </a:r>
            <a:endParaRPr b="1" sz="1100"/>
          </a:p>
        </p:txBody>
      </p:sp>
      <p:pic>
        <p:nvPicPr>
          <p:cNvPr id="124" name="Google Shape;124;p15"/>
          <p:cNvPicPr preferRelativeResize="0"/>
          <p:nvPr/>
        </p:nvPicPr>
        <p:blipFill>
          <a:blip r:embed="rId3">
            <a:alphaModFix/>
          </a:blip>
          <a:stretch>
            <a:fillRect/>
          </a:stretch>
        </p:blipFill>
        <p:spPr>
          <a:xfrm>
            <a:off x="866638" y="2956100"/>
            <a:ext cx="7229475" cy="299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Ansible Architecture</a:t>
            </a:r>
            <a:endParaRPr/>
          </a:p>
        </p:txBody>
      </p:sp>
      <p:sp>
        <p:nvSpPr>
          <p:cNvPr id="130" name="Google Shape;130;p16"/>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900"/>
              <a:t>.</a:t>
            </a:r>
            <a:endParaRPr b="1" sz="1900"/>
          </a:p>
        </p:txBody>
      </p:sp>
      <p:pic>
        <p:nvPicPr>
          <p:cNvPr id="131" name="Google Shape;131;p16"/>
          <p:cNvPicPr preferRelativeResize="0"/>
          <p:nvPr/>
        </p:nvPicPr>
        <p:blipFill>
          <a:blip r:embed="rId3">
            <a:alphaModFix/>
          </a:blip>
          <a:stretch>
            <a:fillRect/>
          </a:stretch>
        </p:blipFill>
        <p:spPr>
          <a:xfrm>
            <a:off x="1088100" y="1293100"/>
            <a:ext cx="6967800" cy="47371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76200" rtl="0" algn="ctr">
              <a:lnSpc>
                <a:spcPct val="115000"/>
              </a:lnSpc>
              <a:spcBef>
                <a:spcPts val="300"/>
              </a:spcBef>
              <a:spcAft>
                <a:spcPts val="0"/>
              </a:spcAft>
              <a:buNone/>
            </a:pPr>
            <a:r>
              <a:rPr lang="en-GB" sz="2000"/>
              <a:t>What is Selenium ?</a:t>
            </a:r>
            <a:endParaRPr/>
          </a:p>
        </p:txBody>
      </p:sp>
      <p:sp>
        <p:nvSpPr>
          <p:cNvPr id="137" name="Google Shape;137;p17"/>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t>.</a:t>
            </a:r>
            <a:endParaRPr sz="1300"/>
          </a:p>
        </p:txBody>
      </p:sp>
      <p:pic>
        <p:nvPicPr>
          <p:cNvPr id="138" name="Google Shape;138;p17"/>
          <p:cNvPicPr preferRelativeResize="0"/>
          <p:nvPr/>
        </p:nvPicPr>
        <p:blipFill>
          <a:blip r:embed="rId3">
            <a:alphaModFix/>
          </a:blip>
          <a:stretch>
            <a:fillRect/>
          </a:stretch>
        </p:blipFill>
        <p:spPr>
          <a:xfrm>
            <a:off x="1329913" y="904400"/>
            <a:ext cx="6484175" cy="559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1128325" y="64950"/>
            <a:ext cx="6967800" cy="76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What exactly is a playbook ?</a:t>
            </a:r>
            <a:endParaRPr/>
          </a:p>
        </p:txBody>
      </p:sp>
      <p:sp>
        <p:nvSpPr>
          <p:cNvPr id="144" name="Google Shape;144;p18"/>
          <p:cNvSpPr txBox="1"/>
          <p:nvPr>
            <p:ph idx="1" type="body"/>
          </p:nvPr>
        </p:nvSpPr>
        <p:spPr>
          <a:xfrm>
            <a:off x="1084425" y="904400"/>
            <a:ext cx="7011600" cy="5514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300"/>
          </a:p>
          <a:p>
            <a:pPr indent="-311150" lvl="0" marL="457200" rtl="0" algn="l">
              <a:spcBef>
                <a:spcPts val="1200"/>
              </a:spcBef>
              <a:spcAft>
                <a:spcPts val="0"/>
              </a:spcAft>
              <a:buSzPts val="1300"/>
              <a:buChar char="●"/>
            </a:pPr>
            <a:r>
              <a:rPr lang="en-GB" sz="1300"/>
              <a:t>Playbooks</a:t>
            </a:r>
            <a:r>
              <a:rPr lang="en-GB" sz="1300"/>
              <a:t> are the access point to Ansible </a:t>
            </a:r>
            <a:r>
              <a:rPr lang="en-GB" sz="1300"/>
              <a:t>provisioning.</a:t>
            </a:r>
            <a:endParaRPr sz="1300"/>
          </a:p>
          <a:p>
            <a:pPr indent="-311150" lvl="0" marL="457200" rtl="0" algn="l">
              <a:spcBef>
                <a:spcPts val="0"/>
              </a:spcBef>
              <a:spcAft>
                <a:spcPts val="0"/>
              </a:spcAft>
              <a:buSzPts val="1300"/>
              <a:buChar char="●"/>
            </a:pPr>
            <a:r>
              <a:rPr lang="en-GB" sz="1300"/>
              <a:t>It’s the Ansible’s way of deploying and configuring different remote servers and environments</a:t>
            </a:r>
            <a:endParaRPr sz="1300"/>
          </a:p>
          <a:p>
            <a:pPr indent="-311150" lvl="0" marL="457200" rtl="0" algn="l">
              <a:spcBef>
                <a:spcPts val="0"/>
              </a:spcBef>
              <a:spcAft>
                <a:spcPts val="0"/>
              </a:spcAft>
              <a:buSzPts val="1300"/>
              <a:buChar char="●"/>
            </a:pPr>
            <a:r>
              <a:rPr lang="en-GB" sz="1300"/>
              <a:t>It is written in YAML(Yet another Mark-up Language)</a:t>
            </a:r>
            <a:endParaRPr sz="1300"/>
          </a:p>
          <a:p>
            <a:pPr indent="-311150" lvl="0" marL="457200" rtl="0" algn="l">
              <a:spcBef>
                <a:spcPts val="0"/>
              </a:spcBef>
              <a:spcAft>
                <a:spcPts val="0"/>
              </a:spcAft>
              <a:buSzPts val="1300"/>
              <a:buChar char="●"/>
            </a:pPr>
            <a:r>
              <a:rPr lang="en-GB" sz="1300"/>
              <a:t>On an advanced level playbooks can be used to</a:t>
            </a:r>
            <a:endParaRPr sz="1300"/>
          </a:p>
          <a:p>
            <a:pPr indent="-311150" lvl="1" marL="914400" rtl="0" algn="l">
              <a:spcBef>
                <a:spcPts val="0"/>
              </a:spcBef>
              <a:spcAft>
                <a:spcPts val="0"/>
              </a:spcAft>
              <a:buSzPts val="1300"/>
              <a:buChar char="○"/>
            </a:pPr>
            <a:r>
              <a:rPr lang="en-GB" sz="1300"/>
              <a:t>Handle multi-tier rollouts</a:t>
            </a:r>
            <a:endParaRPr sz="1300"/>
          </a:p>
          <a:p>
            <a:pPr indent="-311150" lvl="1" marL="914400" rtl="0" algn="l">
              <a:spcBef>
                <a:spcPts val="0"/>
              </a:spcBef>
              <a:spcAft>
                <a:spcPts val="0"/>
              </a:spcAft>
              <a:buSzPts val="1300"/>
              <a:buChar char="○"/>
            </a:pPr>
            <a:r>
              <a:rPr lang="en-GB" sz="1300"/>
              <a:t>Load balancing tasks for the server</a:t>
            </a:r>
            <a:r>
              <a:rPr lang="en-GB" sz="1300"/>
              <a:t>.</a:t>
            </a:r>
            <a:endParaRPr sz="1300"/>
          </a:p>
          <a:p>
            <a:pPr indent="0" lvl="0" marL="914400" rtl="0" algn="l">
              <a:spcBef>
                <a:spcPts val="1200"/>
              </a:spcBef>
              <a:spcAft>
                <a:spcPts val="0"/>
              </a:spcAft>
              <a:buNone/>
            </a:pPr>
            <a:r>
              <a:t/>
            </a:r>
            <a:endParaRPr sz="1300"/>
          </a:p>
          <a:p>
            <a:pPr indent="0" lvl="0" marL="0" rtl="0" algn="l">
              <a:spcBef>
                <a:spcPts val="1200"/>
              </a:spcBef>
              <a:spcAft>
                <a:spcPts val="1200"/>
              </a:spcAft>
              <a:buNone/>
            </a:pPr>
            <a:r>
              <a:t/>
            </a:r>
            <a:endParaRPr sz="1300"/>
          </a:p>
        </p:txBody>
      </p:sp>
      <p:pic>
        <p:nvPicPr>
          <p:cNvPr id="145" name="Google Shape;145;p18"/>
          <p:cNvPicPr preferRelativeResize="0"/>
          <p:nvPr/>
        </p:nvPicPr>
        <p:blipFill>
          <a:blip r:embed="rId3">
            <a:alphaModFix/>
          </a:blip>
          <a:stretch>
            <a:fillRect/>
          </a:stretch>
        </p:blipFill>
        <p:spPr>
          <a:xfrm>
            <a:off x="1767638" y="3230725"/>
            <a:ext cx="5645175" cy="235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