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51-57DB-4DDF-B466-8D217DFF5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016A3-3226-42D3-B94E-7106F6FF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FD00-465F-4668-B805-25980937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E401-A10D-43A4-B35C-51EF2A14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08D0-3D95-4623-A869-72715AD8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5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EABD-20CE-4E12-AA0E-29100EAF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05F34-8DAF-430A-9CDE-6D57CC31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A5C9-EACC-4619-B392-F924C281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4532-73D2-41D1-B4D1-6917149B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5097-8E75-47DE-8BC5-8BF1D881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F23F2-7C9A-4540-A07A-969FBCEFF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62A7-BA62-4643-B507-EEE1AB2B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5C42-88AD-45A8-9DDE-DF586EC7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142E-9CDA-4DAE-9DDF-895F9F1D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2F70-9AAA-4788-8C02-5F720C05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16BA-458B-4874-B250-D08AD7BF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80DF-42EA-476C-9985-782AC399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0E17-901B-4B57-B6E6-6AF4781E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C2D3-6514-4631-B86C-04EE054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2886-4226-41A2-85B4-A4E502C7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7F47-2E1B-410B-B7AF-08A05E88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8FA0-6E86-44D5-B3A8-CB39CC7A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1ACC-C1B7-4193-9B3A-5A95F4C7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4C1F-DDB9-459C-AFC7-D6E6DD48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3A29-FA56-415A-A023-C30C72D7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2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43A4-AA4D-40DD-BE5D-80FA88DE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CE5C-0904-42DF-A3F9-E9AD65799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FA9E9-6345-40F1-85C6-2213E012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39662-01DC-4328-BFD4-5EF67381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6D47-F731-4A2D-A80C-F110874A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92D5-BC54-4703-8D03-4A160F9C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5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6DAE-1D41-49D8-BD8C-DAEA553E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D0D8-43C9-4710-9E79-D5F3A5EE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14C71-A66E-4091-97F4-379C486D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BE8BC-F2BE-413C-887A-311A5F68B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71D45-40CC-4BE4-A55A-7CD0E374E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52E44-0E0C-4E1F-9990-07F4B2BC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8CA16-101D-4CA7-93F3-4BD78020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4D3A9-2669-4AC7-92EF-D56B542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1D4-0AC8-442F-A996-EC2BE093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E0F72-DBDB-47EA-A342-610A9448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A247-B35A-4F84-B341-2DA8D510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8E1C5-90B0-4119-A8DD-0883638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D7513-E7AA-49F0-B483-3773C4F4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A3B34-3D50-4A09-8E9A-2488F2FD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7D160-47E8-4424-917A-AD6DB6D8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1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DC98-3FCC-47D1-B88C-C29FA0C6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379C-A55F-41B6-818B-CD2C01CA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D4D1-5254-4DCA-9665-60733C274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25A37-C1CE-44AE-B817-C709014F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85EF-AE82-436F-AEC7-84086CA0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3C788-E107-4D88-9417-862DD2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CAA0-FA85-4E74-8475-7B3E215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22173-F93F-49E3-AA84-D693A00B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52F7-3D91-47E6-9BE3-E0581F6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65EC7-D58C-4918-8D30-F1757CED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0F8F2-4DA0-4EA0-B4A3-5AF6FA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670F9-B903-4584-B1A5-0938E3E8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8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075C9-2480-473D-89E3-77B83669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D73F-515E-4888-9EDE-67BBBBDE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3BDF8-B757-4B80-8FF1-FB315F5E2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61AD-6F4C-49A7-A6F5-7ADCEFA266D6}" type="datetimeFigureOut">
              <a:rPr lang="en-IN" smtClean="0"/>
              <a:t>09-March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2F43-5C14-4D4F-A943-235AD961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3D1C-313F-4A69-AF41-DB7604C4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D962-A748-48B3-97C0-5E37EA38D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4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27FF-E7F7-40BF-9B59-BBB297851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Understanding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F4BD-7F38-4B8C-AFF0-E85B15C6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53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42E0-4AC8-4C0E-A8ED-8C9A7C645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725D2-B748-42D9-B420-8590BA52A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Bank Account Class in Python - Details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DFEE-0EAE-46AB-9BFC-570B5A0D7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Methods in Bank Account Class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A4FF0-F0EB-49A0-A003-4BE83427A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__init__ - Constructor method</a:t>
            </a:r>
          </a:p>
          <a:p>
            <a:r>
              <a:rPr lang="en-US" dirty="0"/>
              <a:t>2. deposit - Deposit money into the account</a:t>
            </a:r>
          </a:p>
          <a:p>
            <a:r>
              <a:rPr lang="en-US" dirty="0"/>
              <a:t>3. withdraw - Withdraw money from the account</a:t>
            </a:r>
          </a:p>
          <a:p>
            <a:r>
              <a:rPr lang="en-US" dirty="0"/>
              <a:t>4. </a:t>
            </a:r>
            <a:r>
              <a:rPr lang="en-US" dirty="0" err="1"/>
              <a:t>get_balance</a:t>
            </a:r>
            <a:r>
              <a:rPr lang="en-US" dirty="0"/>
              <a:t> - Get the current account balance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50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6774-7C2F-42ED-ACFD-34E57C46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DC9-3046-440B-839D-59476B2B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IN" dirty="0"/>
              <a:t>Design Patterns</a:t>
            </a:r>
          </a:p>
          <a:p>
            <a:pPr fontAlgn="ctr"/>
            <a:r>
              <a:rPr lang="en-IN" dirty="0"/>
              <a:t>Data Structure</a:t>
            </a:r>
          </a:p>
          <a:p>
            <a:pPr fontAlgn="ctr"/>
            <a:r>
              <a:rPr lang="en-IN" dirty="0"/>
              <a:t>Frameworks</a:t>
            </a:r>
          </a:p>
          <a:p>
            <a:pPr lvl="1" fontAlgn="ctr"/>
            <a:r>
              <a:rPr lang="en-IN" dirty="0"/>
              <a:t>Web</a:t>
            </a:r>
          </a:p>
          <a:p>
            <a:pPr lvl="1" fontAlgn="ctr"/>
            <a:r>
              <a:rPr lang="en-IN" dirty="0"/>
              <a:t>Database(ORM)</a:t>
            </a:r>
          </a:p>
          <a:p>
            <a:pPr lvl="1" fontAlgn="ctr"/>
            <a:r>
              <a:rPr lang="en-IN" dirty="0"/>
              <a:t>Application</a:t>
            </a:r>
          </a:p>
          <a:p>
            <a:pPr lvl="1" fontAlgn="ctr"/>
            <a:r>
              <a:rPr lang="en-IN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5611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F5CC-299A-4155-AAF0-94DAF99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Testing(Python)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18E8-5778-4293-9A6E-B0226AE5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Types of Testing Frameworks </a:t>
            </a:r>
            <a:r>
              <a:rPr lang="en-IN"/>
              <a:t>in Python</a:t>
            </a:r>
          </a:p>
          <a:p>
            <a:pPr lvl="1" fontAlgn="ctr"/>
            <a:r>
              <a:rPr lang="en-IN" dirty="0"/>
              <a:t>Unit Test</a:t>
            </a:r>
          </a:p>
          <a:p>
            <a:pPr lvl="2" fontAlgn="ctr"/>
            <a:r>
              <a:rPr lang="en-IN" dirty="0"/>
              <a:t>Built in Testing Framework</a:t>
            </a:r>
          </a:p>
          <a:p>
            <a:pPr lvl="2" fontAlgn="ctr"/>
            <a:r>
              <a:rPr lang="en-IN" dirty="0"/>
              <a:t>Inspired by Java JUnit</a:t>
            </a:r>
          </a:p>
          <a:p>
            <a:pPr lvl="1" fontAlgn="ctr"/>
            <a:r>
              <a:rPr lang="en-IN" dirty="0"/>
              <a:t>PyTest</a:t>
            </a:r>
          </a:p>
          <a:p>
            <a:pPr lvl="1" fontAlgn="ctr"/>
            <a:r>
              <a:rPr lang="en-IN" dirty="0"/>
              <a:t>Nose2</a:t>
            </a:r>
          </a:p>
          <a:p>
            <a:pPr lvl="1" fontAlgn="ctr"/>
            <a:r>
              <a:rPr lang="en-IN" dirty="0"/>
              <a:t>DocTest</a:t>
            </a:r>
          </a:p>
          <a:p>
            <a:pPr lvl="1" fontAlgn="ctr"/>
            <a:r>
              <a:rPr lang="en-IN" dirty="0"/>
              <a:t>Hypothesis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60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Understanding Examples</vt:lpstr>
      <vt:lpstr>How It Works</vt:lpstr>
      <vt:lpstr>Methods in Bank Account Class</vt:lpstr>
      <vt:lpstr>Software</vt:lpstr>
      <vt:lpstr>Testing(Python)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Mujahed Hussaini</dc:creator>
  <cp:lastModifiedBy>Mujahed Hussaini</cp:lastModifiedBy>
  <cp:revision>7</cp:revision>
  <dcterms:created xsi:type="dcterms:W3CDTF">2024-03-09T09:48:47Z</dcterms:created>
  <dcterms:modified xsi:type="dcterms:W3CDTF">2024-03-09T10:29:34Z</dcterms:modified>
</cp:coreProperties>
</file>