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B3573-9EA2-8F3D-6B62-57573EBFF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5425F-1905-F842-E0D0-E051B3A80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10A22-6CCB-7943-B084-A4AD3AFE9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ED244-5AF8-40A7-989C-F5248B7D142B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34C6D-0B39-A4A6-4366-E6CF89FEA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127FE-F5E7-C92D-393A-16E16B266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8CB9F-0B83-4548-929D-757828F60B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61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0DF74-863C-B372-8ED6-5CB8A1DD1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3D4D97-38EB-EC6B-E78E-C42549885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679E2-2C18-8865-C89A-6E547E0F6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ED244-5AF8-40A7-989C-F5248B7D142B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A5935-DF6B-A1B6-EBD0-2960B9AB2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6F31F-8ACA-A802-8E6C-A9B1A62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8CB9F-0B83-4548-929D-757828F60B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744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F75DA9-2279-FBB6-F172-67B113E343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9483C4-8F9C-3376-FA48-0F4F13B30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31B52-0C8A-7D4A-4ED7-7568CAD8C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ED244-5AF8-40A7-989C-F5248B7D142B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08087-9351-1B3A-926C-C6B8820AB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79B7B-0E5E-B757-5F20-99D6FD25E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8CB9F-0B83-4548-929D-757828F60B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728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03A89-CB8B-364E-4515-F04613312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9315F-3559-DB40-0CD3-31D200E19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56B99-2C72-8608-3ADD-AC0EFF538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ED244-5AF8-40A7-989C-F5248B7D142B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35079-08AB-5118-D9D3-C6CC65A31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7227C-7849-D852-193B-31D2F00D7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8CB9F-0B83-4548-929D-757828F60B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343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AF1ED-00E7-7B6A-99AF-F293BDE7C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3E879-0A48-0AD9-B66B-324FCC4F4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9AFA6-2E80-4EB6-F443-6114995D9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ED244-5AF8-40A7-989C-F5248B7D142B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BC5DA-D551-CE90-6DBB-CBB078C04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F3459-3D17-7FD3-CA67-0EE48E609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8CB9F-0B83-4548-929D-757828F60B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60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C3BBC-F9E9-E9D3-87F2-E94F65001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690D2-B0C7-4C07-A284-DB2887D6B6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65830B-8875-4D4B-F80F-B0C6F6232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84289-D438-AFCD-1DB1-0A443A365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ED244-5AF8-40A7-989C-F5248B7D142B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0E261C-3C80-993B-00F5-517271B75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67822-4FB9-654F-1E29-5ED25B7E5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8CB9F-0B83-4548-929D-757828F60B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710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E7020-6F09-C000-2FDE-E12DADE0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19983-01DA-154B-D78B-905845A06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84E4E4-4D96-E4A2-F132-8A5B0CBFE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5905A2-5F69-231A-F577-DED0AC9D2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EF6A7E-9C4B-0663-4462-203C10720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9B72DC-A59D-E699-5AA5-9414FCCF8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ED244-5AF8-40A7-989C-F5248B7D142B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8486CD-847E-DA5A-12E5-951BA392D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BBBD78-3AF4-4B58-3D92-2D1FF02C8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8CB9F-0B83-4548-929D-757828F60B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88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280E4-2D0E-36A2-6906-93664D97E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7C37E7-E9A3-9418-C19C-BACACBC61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ED244-5AF8-40A7-989C-F5248B7D142B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1B154D-E65A-9BDC-0A32-A5EA784C1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5DBE3-C547-7778-0D81-EBFC77C86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8CB9F-0B83-4548-929D-757828F60B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180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342DF4-298F-085F-CE72-811BF845D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ED244-5AF8-40A7-989C-F5248B7D142B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0D1CB-EE62-2C7B-77E0-5EBDAA765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C4BF-4256-7F2B-C8B8-048DB438C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8CB9F-0B83-4548-929D-757828F60B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676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75A21-7E87-E2DC-3F2E-821B102B6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3FFC6-1790-85EF-4169-CCD3EBE16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AD9E88-309B-F5D2-E806-73E6A651D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1F6CD-F215-C21E-D9D3-1812382F6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ED244-5AF8-40A7-989C-F5248B7D142B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F8056-C5CA-EF27-DE28-5AEC89C3D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250D4-5D78-AB0F-6125-9CAF68B91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8CB9F-0B83-4548-929D-757828F60B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989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8DE8C-8491-27E6-0A53-75D6FB250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206CA2-7E15-AFBC-68E7-85AA41367D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0D798-B20D-3656-7405-C9326AB06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544AA-A026-9514-9157-A13806AA3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ED244-5AF8-40A7-989C-F5248B7D142B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68941-5B01-7CA4-EAA8-2230293BA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DE1AA-B21E-AA2F-08D4-1B8F4430F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8CB9F-0B83-4548-929D-757828F60B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989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ECAB7-0C12-2F4C-0E5F-8B04A8D2C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34B0E-138B-56CE-A592-BBA7DD392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AC92C-ACF2-F588-74E7-A5D64630D2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DED244-5AF8-40A7-989C-F5248B7D142B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9E15E-C946-F737-24A0-16A56E6E87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950F0-6C6B-C2B4-467F-6AFFB8C6FB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58CB9F-0B83-4548-929D-757828F60B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334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C34AC-D76F-BAEC-21C2-FECB52A96F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Diagnostic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8957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4006C-EAB8-CB8C-EC6F-6E808652D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Performance vs. Time Taken</a:t>
            </a:r>
            <a:endParaRPr lang="en-IN" sz="6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3BC2D8-25D0-0CAF-BB21-8B710069F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773" y="1360755"/>
            <a:ext cx="9316453" cy="538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928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E0705-9CD0-F469-DB1C-32AC61E77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37D3-20BA-E643-09A5-F9C6474F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Performance vs. Time Taken</a:t>
            </a:r>
            <a:endParaRPr lang="en-IN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623E0-CE53-7660-7D0C-3931B059F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goal is to check if:</a:t>
            </a:r>
          </a:p>
          <a:p>
            <a:pPr lvl="1"/>
            <a:r>
              <a:rPr lang="en-US" dirty="0"/>
              <a:t>Did candidates scoring lower take more time?</a:t>
            </a:r>
          </a:p>
          <a:p>
            <a:pPr lvl="1"/>
            <a:r>
              <a:rPr lang="en-US" dirty="0"/>
              <a:t>Are faster test-takers performing better?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dirty="0"/>
              <a:t>Conclusion: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dirty="0"/>
              <a:t>Based on analysis, we can candidates are utilizing optimum of time allocated, the most of average performing candidates utilizing average time allocated.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dirty="0"/>
              <a:t>Hence there is nothing been seen that time matters on performance.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019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EEFF1-51BD-0D38-CC49-53F90D57B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Difficulty Level vs. Scores: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D7414-57EB-C72B-5F3F-916E3299B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candidates scoring low in specific sections/tests?</a:t>
            </a:r>
          </a:p>
          <a:p>
            <a:r>
              <a:rPr lang="en-US" dirty="0"/>
              <a:t>Identify patterns of difficult tests.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5508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67E3F115-30A5-7F30-B4FC-EA065CE7A2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433" y="2374232"/>
            <a:ext cx="5485863" cy="3929809"/>
          </a:xfrm>
          <a:prstGeom prst="rect">
            <a:avLst/>
          </a:prstGeom>
        </p:spPr>
      </p:pic>
      <p:pic>
        <p:nvPicPr>
          <p:cNvPr id="7" name="Picture 6" descr="A graph showing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D9DF6493-CDF6-3AA2-3204-1EF3DDD5A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989" y="2374232"/>
            <a:ext cx="5577293" cy="392980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3B778CF-D588-753D-6CC6-0D716B9CD32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dirty="0">
                <a:solidFill>
                  <a:srgbClr val="000000"/>
                </a:solidFill>
                <a:latin typeface="Arial" panose="020B0604020202020204" pitchFamily="34" charset="0"/>
              </a:rPr>
              <a:t>Difficulty Level vs. Scores: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236604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1799E-362F-F17B-4DBE-84E7D8421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upon analysis we can see that the sections AI evaluating Speaking and Listening Ability has higher rate of difficulty.</a:t>
            </a:r>
          </a:p>
          <a:p>
            <a:r>
              <a:rPr lang="en-US" dirty="0"/>
              <a:t>Candidates are struggling here to clear out section.</a:t>
            </a:r>
          </a:p>
          <a:p>
            <a:r>
              <a:rPr lang="en-US" dirty="0"/>
              <a:t>This concluded by comparing time taken, score and correctness of answers.</a:t>
            </a:r>
          </a:p>
          <a:p>
            <a:r>
              <a:rPr lang="en-US" dirty="0"/>
              <a:t>These two sections can be flagged as difficult sections.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507A350-280A-BC8D-C7F1-26269856B6A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dirty="0">
                <a:solidFill>
                  <a:srgbClr val="000000"/>
                </a:solidFill>
                <a:latin typeface="Arial" panose="020B0604020202020204" pitchFamily="34" charset="0"/>
              </a:rPr>
              <a:t>Difficulty Level vs. Scores: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8107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3BE15-FE1B-DA82-6C23-7902DD852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Dropout Rate vs. Test Duration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7009E-5199-2F4D-6C43-2F9D619AB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longer tests leading to higher dropout rates?</a:t>
            </a:r>
          </a:p>
          <a:p>
            <a:r>
              <a:rPr lang="en-US" dirty="0"/>
              <a:t>Are there tests with a sudden increase in abandoned attempts?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7888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B106DB-4827-91EB-0C5B-D9E182917F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2834"/>
            <a:ext cx="6936166" cy="219959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879BAB-68E5-6B0A-9934-2D0834946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91208"/>
            <a:ext cx="7048500" cy="200496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CCDC1AB-180C-8002-D448-00771D0DB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Dropout Rate vs. Test Duration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907306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3AA29-3895-FFED-2907-98B34F1FE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compared completion rate, score and test </a:t>
            </a:r>
            <a:r>
              <a:rPr lang="en-US" dirty="0" err="1"/>
              <a:t>dropo</a:t>
            </a:r>
            <a:r>
              <a:rPr lang="en-US" dirty="0"/>
              <a:t> rate against time.</a:t>
            </a:r>
          </a:p>
          <a:p>
            <a:r>
              <a:rPr lang="en-US" dirty="0"/>
              <a:t>We found there is no relation between test drop rate and time. </a:t>
            </a:r>
          </a:p>
          <a:p>
            <a:r>
              <a:rPr lang="en-US" dirty="0"/>
              <a:t>But there is significant relation between test completion rate and time.</a:t>
            </a:r>
          </a:p>
          <a:p>
            <a:r>
              <a:rPr lang="en-US" dirty="0"/>
              <a:t>The maximum test completion rate observed when average duration of test was 45- 50 min.</a:t>
            </a:r>
          </a:p>
          <a:p>
            <a:r>
              <a:rPr lang="en-US" dirty="0"/>
              <a:t>This span considered as optimum duration when candidates perform at optimum </a:t>
            </a:r>
            <a:r>
              <a:rPr lang="en-US"/>
              <a:t>level.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A0B859-1D1D-CE56-9B8A-483138698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Dropout Rate vs. Test Duration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131581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264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Diagnostic Analysis</vt:lpstr>
      <vt:lpstr>Performance vs. Time Taken</vt:lpstr>
      <vt:lpstr>Performance vs. Time Taken</vt:lpstr>
      <vt:lpstr>Difficulty Level vs. Scores:</vt:lpstr>
      <vt:lpstr>PowerPoint Presentation</vt:lpstr>
      <vt:lpstr>PowerPoint Presentation</vt:lpstr>
      <vt:lpstr>Dropout Rate vs. Test Duration</vt:lpstr>
      <vt:lpstr>Dropout Rate vs. Test Duration</vt:lpstr>
      <vt:lpstr>Dropout Rate vs. Test Duration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Vinayak Beldar</dc:creator>
  <cp:lastModifiedBy>Vinayak Beldar</cp:lastModifiedBy>
  <cp:revision>1</cp:revision>
  <dcterms:created xsi:type="dcterms:W3CDTF">2025-02-02T14:34:46Z</dcterms:created>
  <dcterms:modified xsi:type="dcterms:W3CDTF">2025-02-02T15:00:33Z</dcterms:modified>
</cp:coreProperties>
</file>