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8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8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sohne"/>
              </a:rPr>
              <a:t>1. List of Employees by Department</a:t>
            </a: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r>
              <a:rPr lang="en-US" sz="2400" b="1" i="0" dirty="0">
                <a:effectLst/>
                <a:latin typeface="source-serif-pro"/>
              </a:rPr>
              <a:t>Question:</a:t>
            </a:r>
            <a:r>
              <a:rPr lang="en-US" sz="2400" b="0" i="0" dirty="0">
                <a:effectLst/>
                <a:latin typeface="source-serif-pro"/>
              </a:rPr>
              <a:t> Write a query to list all employees along with their respective department names. Include employee number, first name, last name, department number, and department name.</a:t>
            </a:r>
            <a:br>
              <a:rPr lang="en-US" sz="2400" b="0" i="0" dirty="0">
                <a:effectLst/>
                <a:latin typeface="source-serif-pro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199072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800" dirty="0"/>
              <a:t>select </a:t>
            </a:r>
            <a:r>
              <a:rPr lang="en-IN" sz="1800" dirty="0" err="1"/>
              <a:t>e.emp_no</a:t>
            </a:r>
            <a:r>
              <a:rPr lang="en-IN" sz="1800" dirty="0"/>
              <a:t> as 'Employee No',</a:t>
            </a:r>
            <a:r>
              <a:rPr lang="en-IN" sz="1800" dirty="0" err="1"/>
              <a:t>concat</a:t>
            </a:r>
            <a:r>
              <a:rPr lang="en-IN" sz="1800" dirty="0"/>
              <a:t>(</a:t>
            </a:r>
            <a:r>
              <a:rPr lang="en-IN" sz="1800" dirty="0" err="1"/>
              <a:t>e.first_name</a:t>
            </a:r>
            <a:r>
              <a:rPr lang="en-IN" sz="1800" dirty="0"/>
              <a:t> ,' ', </a:t>
            </a:r>
            <a:r>
              <a:rPr lang="en-IN" sz="1800" dirty="0" err="1"/>
              <a:t>e.last_name</a:t>
            </a:r>
            <a:r>
              <a:rPr lang="en-IN" sz="1800" dirty="0"/>
              <a:t>) as 'Employee Name',</a:t>
            </a:r>
            <a:r>
              <a:rPr lang="en-IN" sz="1800" dirty="0" err="1"/>
              <a:t>de.dept_no</a:t>
            </a:r>
            <a:r>
              <a:rPr lang="en-IN" sz="1800" dirty="0"/>
              <a:t> as 'Department No', </a:t>
            </a:r>
            <a:r>
              <a:rPr lang="en-IN" sz="1800" dirty="0" err="1"/>
              <a:t>d.dept_name</a:t>
            </a:r>
            <a:r>
              <a:rPr lang="en-IN" sz="1800" dirty="0"/>
              <a:t> as 'Department Name' from employees as e join </a:t>
            </a:r>
            <a:r>
              <a:rPr lang="en-IN" sz="1800" dirty="0" err="1"/>
              <a:t>dept_emp</a:t>
            </a:r>
            <a:r>
              <a:rPr lang="en-IN" sz="1800" dirty="0"/>
              <a:t> as de on </a:t>
            </a:r>
            <a:r>
              <a:rPr lang="en-IN" sz="1800" dirty="0" err="1"/>
              <a:t>e.emp_no</a:t>
            </a:r>
            <a:r>
              <a:rPr lang="en-IN" sz="1800" dirty="0"/>
              <a:t> = </a:t>
            </a:r>
            <a:r>
              <a:rPr lang="en-IN" sz="1800" dirty="0" err="1"/>
              <a:t>de.emp_no</a:t>
            </a:r>
            <a:r>
              <a:rPr lang="en-IN" sz="1800" dirty="0"/>
              <a:t> join departments as d on </a:t>
            </a:r>
            <a:r>
              <a:rPr lang="en-IN" sz="1800" dirty="0" err="1"/>
              <a:t>de.dept_no</a:t>
            </a:r>
            <a:r>
              <a:rPr lang="en-IN" sz="1800" dirty="0"/>
              <a:t> = </a:t>
            </a:r>
            <a:r>
              <a:rPr lang="en-IN" sz="1800" dirty="0" err="1"/>
              <a:t>d.dept_no</a:t>
            </a:r>
            <a:r>
              <a:rPr lang="en-IN" sz="18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2BF4F-4F85-5B84-75FA-DF3F48E03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876676"/>
            <a:ext cx="4067743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286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sohne"/>
              </a:rPr>
              <a:t>2. Current and Past Salaries of an Employee</a:t>
            </a: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r>
              <a:rPr lang="en-US" sz="2400" b="1" i="0" dirty="0">
                <a:effectLst/>
                <a:latin typeface="source-serif-pro"/>
              </a:rPr>
              <a:t>Question:</a:t>
            </a:r>
            <a:r>
              <a:rPr lang="en-US" sz="2400" b="0" i="0" dirty="0">
                <a:effectLst/>
                <a:latin typeface="source-serif-pro"/>
              </a:rPr>
              <a:t> Write a query to retrieve all the salary records of a given employee (by employee number). Include employee number, employee name, first salary and current salary.</a:t>
            </a:r>
            <a:br>
              <a:rPr lang="en-US" sz="2400" b="0" i="0" dirty="0">
                <a:effectLst/>
                <a:latin typeface="source-serif-pro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199072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800" dirty="0"/>
              <a:t>SELECT     </a:t>
            </a:r>
            <a:r>
              <a:rPr lang="en-IN" sz="1800" dirty="0" err="1"/>
              <a:t>e.emp_no</a:t>
            </a:r>
            <a:r>
              <a:rPr lang="en-IN" sz="1800" dirty="0"/>
              <a:t> AS 'Employee No',    CONCAT(</a:t>
            </a:r>
            <a:r>
              <a:rPr lang="en-IN" sz="1800" dirty="0" err="1"/>
              <a:t>e.first_name</a:t>
            </a:r>
            <a:r>
              <a:rPr lang="en-IN" sz="1800" dirty="0"/>
              <a:t>, ' ', </a:t>
            </a:r>
            <a:r>
              <a:rPr lang="en-IN" sz="1800" dirty="0" err="1"/>
              <a:t>e.last_name</a:t>
            </a:r>
            <a:r>
              <a:rPr lang="en-IN" sz="1800" dirty="0"/>
              <a:t>) AS 'Employee Name',    MIN(</a:t>
            </a:r>
            <a:r>
              <a:rPr lang="en-IN" sz="1800" dirty="0" err="1"/>
              <a:t>s.salary</a:t>
            </a:r>
            <a:r>
              <a:rPr lang="en-IN" sz="1800" dirty="0"/>
              <a:t>) AS '</a:t>
            </a:r>
            <a:r>
              <a:rPr lang="en-IN" sz="1800" dirty="0" err="1"/>
              <a:t>fisrt</a:t>
            </a:r>
            <a:r>
              <a:rPr lang="en-IN" sz="1800" dirty="0"/>
              <a:t> salary',    MAX(</a:t>
            </a:r>
            <a:r>
              <a:rPr lang="en-IN" sz="1800" dirty="0" err="1"/>
              <a:t>s.salary</a:t>
            </a:r>
            <a:r>
              <a:rPr lang="en-IN" sz="1800" dirty="0"/>
              <a:t>) AS 'current </a:t>
            </a:r>
            <a:r>
              <a:rPr lang="en-IN" sz="1800" dirty="0" err="1"/>
              <a:t>salary'FROM</a:t>
            </a:r>
            <a:r>
              <a:rPr lang="en-IN" sz="1800" dirty="0"/>
              <a:t>    employees AS e        JOIN    salaries AS s ON </a:t>
            </a:r>
            <a:r>
              <a:rPr lang="en-IN" sz="1800" dirty="0" err="1"/>
              <a:t>e.emp_no</a:t>
            </a:r>
            <a:r>
              <a:rPr lang="en-IN" sz="1800" dirty="0"/>
              <a:t> = </a:t>
            </a:r>
            <a:r>
              <a:rPr lang="en-IN" sz="1800" dirty="0" err="1"/>
              <a:t>s.emp_noGROUP</a:t>
            </a:r>
            <a:r>
              <a:rPr lang="en-IN" sz="1800" dirty="0"/>
              <a:t> BY </a:t>
            </a:r>
            <a:r>
              <a:rPr lang="en-IN" sz="1800" dirty="0" err="1"/>
              <a:t>e.emp_no</a:t>
            </a:r>
            <a:r>
              <a:rPr lang="en-IN" sz="18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3C35A-D5F5-A1C6-46F8-8C694C4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55181"/>
            <a:ext cx="362000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7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sohne"/>
              </a:rPr>
              <a:t>3. Employees with Specific Titles</a:t>
            </a: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r>
              <a:rPr lang="en-US" sz="2400" b="1" i="0" dirty="0">
                <a:effectLst/>
                <a:latin typeface="source-serif-pro"/>
              </a:rPr>
              <a:t>Question:</a:t>
            </a:r>
            <a:r>
              <a:rPr lang="en-US" sz="2400" b="0" i="0" dirty="0">
                <a:effectLst/>
                <a:latin typeface="source-serif-pro"/>
              </a:rPr>
              <a:t> Write a query to find all employees who have held a specific title (e.g., ‘Engineer’). Include employee number, first name, last name, and title.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199072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SELECT     </a:t>
            </a:r>
            <a:r>
              <a:rPr lang="en-IN" sz="1800" dirty="0" err="1"/>
              <a:t>e.emp_no</a:t>
            </a:r>
            <a:r>
              <a:rPr lang="en-IN" sz="1800" dirty="0"/>
              <a:t>, </a:t>
            </a:r>
            <a:r>
              <a:rPr lang="en-IN" sz="1800" dirty="0" err="1"/>
              <a:t>e.first_name</a:t>
            </a:r>
            <a:r>
              <a:rPr lang="en-IN" sz="1800" dirty="0"/>
              <a:t>, </a:t>
            </a:r>
            <a:r>
              <a:rPr lang="en-IN" sz="1800" dirty="0" err="1"/>
              <a:t>e.last_name</a:t>
            </a:r>
            <a:r>
              <a:rPr lang="en-IN" sz="1800" dirty="0"/>
              <a:t>, </a:t>
            </a:r>
            <a:r>
              <a:rPr lang="en-IN" sz="1800" dirty="0" err="1"/>
              <a:t>t.title</a:t>
            </a:r>
            <a:r>
              <a:rPr lang="en-IN" sz="1800" dirty="0"/>
              <a:t>  FROM    employees AS e        JOIN    titles AS t ON </a:t>
            </a:r>
            <a:r>
              <a:rPr lang="en-IN" sz="1800" dirty="0" err="1"/>
              <a:t>e.emp_no</a:t>
            </a:r>
            <a:r>
              <a:rPr lang="en-IN" sz="1800" dirty="0"/>
              <a:t> = </a:t>
            </a:r>
            <a:r>
              <a:rPr lang="en-IN" sz="1800" dirty="0" err="1"/>
              <a:t>t.emp_nowhere</a:t>
            </a:r>
            <a:r>
              <a:rPr lang="en-IN" sz="1800" dirty="0"/>
              <a:t> </a:t>
            </a:r>
            <a:r>
              <a:rPr lang="en-IN" sz="1800" dirty="0" err="1"/>
              <a:t>t.title</a:t>
            </a:r>
            <a:r>
              <a:rPr lang="en-IN" sz="1800" dirty="0"/>
              <a:t> = '</a:t>
            </a:r>
            <a:r>
              <a:rPr lang="en-IN" sz="1800" dirty="0" err="1"/>
              <a:t>Engineer'limit</a:t>
            </a:r>
            <a:r>
              <a:rPr lang="en-IN" sz="1800" dirty="0"/>
              <a:t> 100;</a:t>
            </a:r>
          </a:p>
          <a:p>
            <a:pPr algn="l"/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37F92-60E2-F266-36ED-F60ECACB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57628"/>
            <a:ext cx="272453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7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sohne"/>
              </a:rPr>
              <a:t>4. Departments with Their Managers</a:t>
            </a: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r>
              <a:rPr lang="en-US" sz="2400" b="1" i="0" dirty="0">
                <a:effectLst/>
                <a:latin typeface="source-serif-pro"/>
              </a:rPr>
              <a:t>Question:</a:t>
            </a:r>
            <a:r>
              <a:rPr lang="en-US" sz="2400" b="0" i="0" dirty="0">
                <a:effectLst/>
                <a:latin typeface="source-serif-pro"/>
              </a:rPr>
              <a:t> Write a query to list all departments along with their current managers. Include department number, department name, manager’s employee number, first name, and last name.</a:t>
            </a:r>
            <a:br>
              <a:rPr lang="en-US" sz="2400" b="0" i="0" dirty="0">
                <a:effectLst/>
                <a:latin typeface="source-serif-pro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199072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800" dirty="0"/>
              <a:t>select </a:t>
            </a:r>
            <a:r>
              <a:rPr lang="en-IN" sz="1800" dirty="0" err="1"/>
              <a:t>d.dept_no</a:t>
            </a:r>
            <a:r>
              <a:rPr lang="en-IN" sz="1800" dirty="0"/>
              <a:t> as 'Department No',</a:t>
            </a:r>
            <a:r>
              <a:rPr lang="en-IN" sz="1800" dirty="0" err="1"/>
              <a:t>d.dept_name</a:t>
            </a:r>
            <a:r>
              <a:rPr lang="en-IN" sz="1800" dirty="0"/>
              <a:t> as 'Department Name',</a:t>
            </a:r>
            <a:r>
              <a:rPr lang="en-IN" sz="1800" dirty="0" err="1"/>
              <a:t>e.emp_no</a:t>
            </a:r>
            <a:r>
              <a:rPr lang="en-IN" sz="1800" dirty="0"/>
              <a:t> as 'Employee No',</a:t>
            </a:r>
            <a:r>
              <a:rPr lang="en-IN" sz="1800" dirty="0" err="1"/>
              <a:t>concat</a:t>
            </a:r>
            <a:r>
              <a:rPr lang="en-IN" sz="1800" dirty="0"/>
              <a:t>(</a:t>
            </a:r>
            <a:r>
              <a:rPr lang="en-IN" sz="1800" dirty="0" err="1"/>
              <a:t>e.first_name</a:t>
            </a:r>
            <a:r>
              <a:rPr lang="en-IN" sz="1800" dirty="0"/>
              <a:t>,' ',</a:t>
            </a:r>
            <a:r>
              <a:rPr lang="en-IN" sz="1800" dirty="0" err="1"/>
              <a:t>e.last_name</a:t>
            </a:r>
            <a:r>
              <a:rPr lang="en-IN" sz="1800" dirty="0"/>
              <a:t>) as 'Manager Name' from departments as </a:t>
            </a:r>
            <a:r>
              <a:rPr lang="en-IN" sz="1800" dirty="0" err="1"/>
              <a:t>djoin</a:t>
            </a:r>
            <a:r>
              <a:rPr lang="en-IN" sz="1800" dirty="0"/>
              <a:t> </a:t>
            </a:r>
            <a:r>
              <a:rPr lang="en-IN" sz="1800" dirty="0" err="1"/>
              <a:t>dept_manager</a:t>
            </a:r>
            <a:r>
              <a:rPr lang="en-IN" sz="1800" dirty="0"/>
              <a:t> as dm on </a:t>
            </a:r>
            <a:r>
              <a:rPr lang="en-IN" sz="1800" dirty="0" err="1"/>
              <a:t>d.dept_no</a:t>
            </a:r>
            <a:r>
              <a:rPr lang="en-IN" sz="1800" dirty="0"/>
              <a:t> = </a:t>
            </a:r>
            <a:r>
              <a:rPr lang="en-IN" sz="1800" dirty="0" err="1"/>
              <a:t>dm.dept_no</a:t>
            </a:r>
            <a:r>
              <a:rPr lang="en-IN" sz="1800" dirty="0"/>
              <a:t> join employees as e on </a:t>
            </a:r>
            <a:r>
              <a:rPr lang="en-IN" sz="1800" dirty="0" err="1"/>
              <a:t>dm.emp_no</a:t>
            </a:r>
            <a:r>
              <a:rPr lang="en-IN" sz="1800" dirty="0"/>
              <a:t>=</a:t>
            </a:r>
            <a:r>
              <a:rPr lang="en-IN" sz="1800" dirty="0" err="1"/>
              <a:t>e.emp_no</a:t>
            </a:r>
            <a:r>
              <a:rPr lang="en-IN" sz="18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8C7B8-02B3-04FA-FAD8-5D0D57DF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57628"/>
            <a:ext cx="408679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0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5. Employee Count by Department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Question: Write a query to count the number of employees in each department. Include department number, department name, and employee count.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199072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select </a:t>
            </a:r>
            <a:r>
              <a:rPr lang="en-IN" sz="1800" dirty="0" err="1"/>
              <a:t>d.dept_no</a:t>
            </a:r>
            <a:r>
              <a:rPr lang="en-IN" sz="1800" dirty="0"/>
              <a:t> as '</a:t>
            </a:r>
            <a:r>
              <a:rPr lang="en-IN" sz="1800" dirty="0" err="1"/>
              <a:t>Deaprtment</a:t>
            </a:r>
            <a:r>
              <a:rPr lang="en-IN" sz="1800" dirty="0"/>
              <a:t> No',</a:t>
            </a:r>
            <a:r>
              <a:rPr lang="en-IN" sz="1800" dirty="0" err="1"/>
              <a:t>d.dept_name</a:t>
            </a:r>
            <a:r>
              <a:rPr lang="en-IN" sz="1800" dirty="0"/>
              <a:t> as 'Department </a:t>
            </a:r>
            <a:r>
              <a:rPr lang="en-IN" sz="1800" dirty="0" err="1"/>
              <a:t>Name',count</a:t>
            </a:r>
            <a:r>
              <a:rPr lang="en-IN" sz="1800" dirty="0"/>
              <a:t>(</a:t>
            </a:r>
            <a:r>
              <a:rPr lang="en-IN" sz="1800" dirty="0" err="1"/>
              <a:t>de.emp_no</a:t>
            </a:r>
            <a:r>
              <a:rPr lang="en-IN" sz="1800" dirty="0"/>
              <a:t>) as 'Employee </a:t>
            </a:r>
            <a:r>
              <a:rPr lang="en-IN" sz="1800" dirty="0" err="1"/>
              <a:t>Count'from</a:t>
            </a:r>
            <a:r>
              <a:rPr lang="en-IN" sz="1800" dirty="0"/>
              <a:t> departments as d join </a:t>
            </a:r>
            <a:r>
              <a:rPr lang="en-IN" sz="1800" dirty="0" err="1"/>
              <a:t>dept_emp</a:t>
            </a:r>
            <a:r>
              <a:rPr lang="en-IN" sz="1800" dirty="0"/>
              <a:t> as de on </a:t>
            </a:r>
            <a:r>
              <a:rPr lang="en-IN" sz="1800" dirty="0" err="1"/>
              <a:t>d.dept_no</a:t>
            </a:r>
            <a:r>
              <a:rPr lang="en-IN" sz="1800" dirty="0"/>
              <a:t>=</a:t>
            </a:r>
            <a:r>
              <a:rPr lang="en-IN" sz="1800" dirty="0" err="1"/>
              <a:t>de.dept_nogroup</a:t>
            </a:r>
            <a:r>
              <a:rPr lang="en-IN" sz="1800" dirty="0"/>
              <a:t> by </a:t>
            </a:r>
            <a:r>
              <a:rPr lang="en-IN" sz="1800" dirty="0" err="1"/>
              <a:t>dept_name</a:t>
            </a:r>
            <a:r>
              <a:rPr lang="en-IN" sz="1800" dirty="0"/>
              <a:t> order by </a:t>
            </a:r>
            <a:r>
              <a:rPr lang="en-IN" sz="1800" dirty="0" err="1"/>
              <a:t>d.dept_no</a:t>
            </a:r>
            <a:r>
              <a:rPr lang="en-IN" sz="1800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CCC3F-B6E5-A874-5423-6B5DD2A0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19535"/>
            <a:ext cx="318179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sohne"/>
              </a:rPr>
              <a:t>7. Employees Hired in the Last 5 Years</a:t>
            </a: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r>
              <a:rPr lang="en-US" sz="2400" b="1" i="0" dirty="0">
                <a:effectLst/>
                <a:latin typeface="source-serif-pro"/>
              </a:rPr>
              <a:t>Question:</a:t>
            </a:r>
            <a:r>
              <a:rPr lang="en-US" sz="2400" b="0" i="0" dirty="0">
                <a:effectLst/>
                <a:latin typeface="source-serif-pro"/>
              </a:rPr>
              <a:t> Write a query to find all employees hired in the last 5 years. Include employee number, first name, last name, and hire date.</a:t>
            </a:r>
            <a:br>
              <a:rPr lang="en-US" sz="2400" b="0" i="0" dirty="0">
                <a:effectLst/>
                <a:latin typeface="source-serif-pro"/>
              </a:rPr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199072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select </a:t>
            </a:r>
            <a:r>
              <a:rPr lang="en-US" sz="1800" dirty="0" err="1"/>
              <a:t>emp_no</a:t>
            </a:r>
            <a:r>
              <a:rPr lang="en-US" sz="1800" dirty="0"/>
              <a:t> as 'Employee No',</a:t>
            </a:r>
            <a:r>
              <a:rPr lang="en-US" sz="1800" dirty="0" err="1"/>
              <a:t>first_name</a:t>
            </a:r>
            <a:r>
              <a:rPr lang="en-US" sz="1800" dirty="0"/>
              <a:t> as 'First Name',</a:t>
            </a:r>
            <a:r>
              <a:rPr lang="en-US" sz="1800" dirty="0" err="1"/>
              <a:t>last_name</a:t>
            </a:r>
            <a:r>
              <a:rPr lang="en-US" sz="1800" dirty="0"/>
              <a:t> as 'Last Name',</a:t>
            </a:r>
            <a:r>
              <a:rPr lang="en-US" sz="1800" dirty="0" err="1"/>
              <a:t>hire_date</a:t>
            </a:r>
            <a:r>
              <a:rPr lang="en-US" sz="1800" dirty="0"/>
              <a:t> as 'Hire Date' from </a:t>
            </a:r>
            <a:r>
              <a:rPr lang="en-US" sz="1800" dirty="0" err="1"/>
              <a:t>employeeswhere</a:t>
            </a:r>
            <a:r>
              <a:rPr lang="en-US" sz="1800" dirty="0"/>
              <a:t> </a:t>
            </a:r>
            <a:r>
              <a:rPr lang="en-US" sz="1800" dirty="0" err="1"/>
              <a:t>hire_date</a:t>
            </a:r>
            <a:r>
              <a:rPr lang="en-US" sz="1800" dirty="0"/>
              <a:t> &gt;= </a:t>
            </a:r>
            <a:r>
              <a:rPr lang="en-US" sz="1800" dirty="0" err="1"/>
              <a:t>date_sub</a:t>
            </a:r>
            <a:r>
              <a:rPr lang="en-US" sz="1800" dirty="0"/>
              <a:t>(</a:t>
            </a:r>
            <a:r>
              <a:rPr lang="en-US" sz="1800" dirty="0" err="1"/>
              <a:t>curdate</a:t>
            </a:r>
            <a:r>
              <a:rPr lang="en-US" sz="1800" dirty="0"/>
              <a:t>(), interval 50 year);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6A934-B352-1E39-CD36-E5FD983C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01"/>
            <a:ext cx="3057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sohne"/>
              </a:rPr>
              <a:t>8. Average Salary by Department</a:t>
            </a: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br>
              <a:rPr lang="en-US" sz="2400" b="1" i="0" dirty="0">
                <a:effectLst/>
                <a:latin typeface="sohne"/>
              </a:rPr>
            </a:br>
            <a:r>
              <a:rPr lang="en-US" sz="2400" b="1" i="0" dirty="0">
                <a:effectLst/>
                <a:latin typeface="sohne"/>
              </a:rPr>
              <a:t>Question: </a:t>
            </a:r>
            <a:r>
              <a:rPr lang="en-US" sz="2400" i="0" dirty="0">
                <a:effectLst/>
                <a:latin typeface="sohne"/>
              </a:rPr>
              <a:t>Write a query to calculate the average salary for each department. Include department number, department name, and average salary.</a:t>
            </a:r>
            <a:br>
              <a:rPr lang="en-US" sz="2400" b="0" i="0" dirty="0">
                <a:effectLst/>
                <a:latin typeface="source-serif-pro"/>
              </a:rPr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199072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select </a:t>
            </a:r>
            <a:r>
              <a:rPr lang="en-US" sz="1800" dirty="0" err="1"/>
              <a:t>d.dept_no</a:t>
            </a:r>
            <a:r>
              <a:rPr lang="en-US" sz="1800" dirty="0"/>
              <a:t> as 'Department No',</a:t>
            </a:r>
            <a:r>
              <a:rPr lang="en-US" sz="1800" dirty="0" err="1"/>
              <a:t>d.dept_name</a:t>
            </a:r>
            <a:r>
              <a:rPr lang="en-US" sz="1800" dirty="0"/>
              <a:t> as 'Department </a:t>
            </a:r>
            <a:r>
              <a:rPr lang="en-US" sz="1800" dirty="0" err="1"/>
              <a:t>Name',avg</a:t>
            </a:r>
            <a:r>
              <a:rPr lang="en-US" sz="1800" dirty="0"/>
              <a:t>(salary) as '</a:t>
            </a:r>
            <a:r>
              <a:rPr lang="en-US" sz="1800" dirty="0" err="1"/>
              <a:t>Avarage</a:t>
            </a:r>
            <a:r>
              <a:rPr lang="en-US" sz="1800" dirty="0"/>
              <a:t> Salary' from departments as d join </a:t>
            </a:r>
            <a:r>
              <a:rPr lang="en-US" sz="1800" dirty="0" err="1"/>
              <a:t>dept_emp</a:t>
            </a:r>
            <a:r>
              <a:rPr lang="en-US" sz="1800" dirty="0"/>
              <a:t> as de on </a:t>
            </a:r>
            <a:r>
              <a:rPr lang="en-US" sz="1800" dirty="0" err="1"/>
              <a:t>d.dept_no</a:t>
            </a:r>
            <a:r>
              <a:rPr lang="en-US" sz="1800" dirty="0"/>
              <a:t>=</a:t>
            </a:r>
            <a:r>
              <a:rPr lang="en-US" sz="1800" dirty="0" err="1"/>
              <a:t>de.dept_no</a:t>
            </a:r>
            <a:r>
              <a:rPr lang="en-US" sz="1800" dirty="0"/>
              <a:t> join salaries as s on </a:t>
            </a:r>
            <a:r>
              <a:rPr lang="en-US" sz="1800" dirty="0" err="1"/>
              <a:t>de.emp_no</a:t>
            </a:r>
            <a:r>
              <a:rPr lang="en-US" sz="1800" dirty="0"/>
              <a:t>=</a:t>
            </a:r>
            <a:r>
              <a:rPr lang="en-US" sz="1800" dirty="0" err="1"/>
              <a:t>s.emp_nogroup</a:t>
            </a:r>
            <a:r>
              <a:rPr lang="en-US" sz="1800" dirty="0"/>
              <a:t> by </a:t>
            </a:r>
            <a:r>
              <a:rPr lang="en-US" sz="1800" dirty="0" err="1"/>
              <a:t>d.dept_name</a:t>
            </a:r>
            <a:r>
              <a:rPr lang="en-US" sz="1800" dirty="0"/>
              <a:t> order by avg(salary) desc;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4AD89-9550-47DC-6DA7-2A8F8FE4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57628"/>
            <a:ext cx="309605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467225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9. Gender Distribution in Each Department</a:t>
            </a:r>
            <a:br>
              <a:rPr lang="en-US" sz="2400" b="1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Question: Write a query to find the gender distribution (number of males and females) in each department. Include department number, department name, count of males, and count of females.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218335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800" dirty="0"/>
              <a:t>select </a:t>
            </a:r>
            <a:r>
              <a:rPr lang="en-US" sz="1800" dirty="0" err="1"/>
              <a:t>d.dept_no</a:t>
            </a:r>
            <a:r>
              <a:rPr lang="en-US" sz="1800" dirty="0"/>
              <a:t> as 'Department No',</a:t>
            </a:r>
            <a:r>
              <a:rPr lang="en-US" sz="1800" dirty="0" err="1"/>
              <a:t>d.dept_name</a:t>
            </a:r>
            <a:r>
              <a:rPr lang="en-US" sz="1800" dirty="0"/>
              <a:t> as 'Department </a:t>
            </a:r>
            <a:r>
              <a:rPr lang="en-US" sz="1800" dirty="0" err="1"/>
              <a:t>Name',SUM</a:t>
            </a:r>
            <a:r>
              <a:rPr lang="en-US" sz="1800" dirty="0"/>
              <a:t>(CASE WHEN </a:t>
            </a:r>
            <a:r>
              <a:rPr lang="en-US" sz="1800" dirty="0" err="1"/>
              <a:t>e.gender</a:t>
            </a:r>
            <a:r>
              <a:rPr lang="en-US" sz="1800" dirty="0"/>
              <a:t> = 'M' THEN 1 ELSE 0 END) AS 'Male Employee </a:t>
            </a:r>
            <a:r>
              <a:rPr lang="en-US" sz="1800" dirty="0" err="1"/>
              <a:t>count',SUM</a:t>
            </a:r>
            <a:r>
              <a:rPr lang="en-US" sz="1800" dirty="0"/>
              <a:t>(CASE WHEN </a:t>
            </a:r>
            <a:r>
              <a:rPr lang="en-US" sz="1800" dirty="0" err="1"/>
              <a:t>e.gender</a:t>
            </a:r>
            <a:r>
              <a:rPr lang="en-US" sz="1800" dirty="0"/>
              <a:t> = 'F' THEN 1 ELSE 0 END) AS 'Female Employee </a:t>
            </a:r>
            <a:r>
              <a:rPr lang="en-US" sz="1800" dirty="0" err="1"/>
              <a:t>count'from</a:t>
            </a:r>
            <a:r>
              <a:rPr lang="en-US" sz="1800" dirty="0"/>
              <a:t> departments as d join </a:t>
            </a:r>
            <a:r>
              <a:rPr lang="en-US" sz="1800" dirty="0" err="1"/>
              <a:t>dept_emp</a:t>
            </a:r>
            <a:r>
              <a:rPr lang="en-US" sz="1800" dirty="0"/>
              <a:t> as de on </a:t>
            </a:r>
            <a:r>
              <a:rPr lang="en-US" sz="1800" dirty="0" err="1"/>
              <a:t>d.dept_no</a:t>
            </a:r>
            <a:r>
              <a:rPr lang="en-US" sz="1800" dirty="0"/>
              <a:t>=</a:t>
            </a:r>
            <a:r>
              <a:rPr lang="en-US" sz="1800" dirty="0" err="1"/>
              <a:t>de.dept_no</a:t>
            </a:r>
            <a:r>
              <a:rPr lang="en-US" sz="1800" dirty="0"/>
              <a:t> join employees as e on </a:t>
            </a:r>
            <a:r>
              <a:rPr lang="en-US" sz="1800" dirty="0" err="1"/>
              <a:t>de.emp_no</a:t>
            </a:r>
            <a:r>
              <a:rPr lang="en-US" sz="1800" dirty="0"/>
              <a:t>=</a:t>
            </a:r>
            <a:r>
              <a:rPr lang="en-US" sz="1800" dirty="0" err="1"/>
              <a:t>e.emp_no</a:t>
            </a:r>
            <a:r>
              <a:rPr lang="en-US" sz="1800" dirty="0"/>
              <a:t> group by </a:t>
            </a:r>
            <a:r>
              <a:rPr lang="en-US" sz="1800" dirty="0" err="1"/>
              <a:t>d.dept_name</a:t>
            </a:r>
            <a:r>
              <a:rPr lang="en-US" sz="1800" dirty="0"/>
              <a:t> order by </a:t>
            </a:r>
            <a:r>
              <a:rPr lang="en-US" sz="1800" dirty="0" err="1"/>
              <a:t>d.dept_no</a:t>
            </a:r>
            <a:r>
              <a:rPr lang="en-US" sz="1800" dirty="0"/>
              <a:t> </a:t>
            </a:r>
            <a:r>
              <a:rPr lang="en-US" sz="1800" dirty="0" err="1"/>
              <a:t>asc</a:t>
            </a:r>
            <a:r>
              <a:rPr lang="en-US" sz="1800" dirty="0"/>
              <a:t>;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9D4E8-2134-9778-17E6-01196C96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28934"/>
            <a:ext cx="460121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56-E0BD-0624-056E-7ED70C949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823911"/>
            <a:ext cx="4724400" cy="4752976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10. Longest Serving Employees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Question: Write a query to find the employees who have served the longest in the company. Include employee number, first name, last name, and number of years served.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4491-E53C-13CF-72CB-DFED3727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4075" y="1009646"/>
            <a:ext cx="5810250" cy="218335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select </a:t>
            </a:r>
            <a:r>
              <a:rPr lang="en-US" sz="1800" dirty="0" err="1"/>
              <a:t>emp_no</a:t>
            </a:r>
            <a:r>
              <a:rPr lang="en-US" sz="1800" dirty="0"/>
              <a:t> as 'Employee No',</a:t>
            </a:r>
            <a:r>
              <a:rPr lang="en-US" sz="1800" dirty="0" err="1"/>
              <a:t>concat</a:t>
            </a:r>
            <a:r>
              <a:rPr lang="en-US" sz="1800" dirty="0"/>
              <a:t>(</a:t>
            </a:r>
            <a:r>
              <a:rPr lang="en-US" sz="1800" dirty="0" err="1"/>
              <a:t>first_name</a:t>
            </a:r>
            <a:r>
              <a:rPr lang="en-US" sz="1800" dirty="0"/>
              <a:t>,' ',</a:t>
            </a:r>
            <a:r>
              <a:rPr lang="en-US" sz="1800" dirty="0" err="1"/>
              <a:t>last_name</a:t>
            </a:r>
            <a:r>
              <a:rPr lang="en-US" sz="1800" dirty="0"/>
              <a:t>) as 'Employee Name', </a:t>
            </a:r>
            <a:r>
              <a:rPr lang="en-US" sz="1800" dirty="0" err="1"/>
              <a:t>timestampdiff</a:t>
            </a:r>
            <a:r>
              <a:rPr lang="en-US" sz="1800" dirty="0"/>
              <a:t>(</a:t>
            </a:r>
            <a:r>
              <a:rPr lang="en-US" sz="1800" dirty="0" err="1"/>
              <a:t>year,hire_date</a:t>
            </a:r>
            <a:r>
              <a:rPr lang="en-US" sz="1800" dirty="0"/>
              <a:t>, CURDATE()) as '</a:t>
            </a:r>
            <a:r>
              <a:rPr lang="en-US" sz="1800" dirty="0" err="1"/>
              <a:t>Serveing_Years'from</a:t>
            </a:r>
            <a:r>
              <a:rPr lang="en-US" sz="1800" dirty="0"/>
              <a:t> employees order by </a:t>
            </a:r>
            <a:r>
              <a:rPr lang="en-US" sz="1800" dirty="0" err="1"/>
              <a:t>Serveing_Years</a:t>
            </a:r>
            <a:r>
              <a:rPr lang="en-US" sz="1800" dirty="0"/>
              <a:t> </a:t>
            </a:r>
            <a:r>
              <a:rPr lang="en-US" sz="1800" dirty="0" err="1"/>
              <a:t>desclimit</a:t>
            </a:r>
            <a:r>
              <a:rPr lang="en-US" sz="1800" dirty="0"/>
              <a:t> 5;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96E7A-4256-F856-B7CB-7B94EBDE52FD}"/>
              </a:ext>
            </a:extLst>
          </p:cNvPr>
          <p:cNvSpPr txBox="1"/>
          <p:nvPr/>
        </p:nvSpPr>
        <p:spPr>
          <a:xfrm>
            <a:off x="5934075" y="6165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0F801-AB64-9B35-E506-B12F8572A0B3}"/>
              </a:ext>
            </a:extLst>
          </p:cNvPr>
          <p:cNvSpPr txBox="1"/>
          <p:nvPr/>
        </p:nvSpPr>
        <p:spPr>
          <a:xfrm>
            <a:off x="5934075" y="3340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2EFC9-93B1-8A62-9A55-C79AE875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86203"/>
            <a:ext cx="309605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2768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1066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sohne</vt:lpstr>
      <vt:lpstr>source-serif-pro</vt:lpstr>
      <vt:lpstr>PebbleVTI</vt:lpstr>
      <vt:lpstr>1. List of Employees by Department     Question: Write a query to list all employees along with their respective department names. Include employee number, first name, last name, department number, and department name. </vt:lpstr>
      <vt:lpstr>2. Current and Past Salaries of an Employee     Question: Write a query to retrieve all the salary records of a given employee (by employee number). Include employee number, employee name, first salary and current salary. </vt:lpstr>
      <vt:lpstr>3. Employees with Specific Titles        Question: Write a query to find all employees who have held a specific title (e.g., ‘Engineer’). Include employee number, first name, last name, and title.</vt:lpstr>
      <vt:lpstr>4. Departments with Their Managers     Question: Write a query to list all departments along with their current managers. Include department number, department name, manager’s employee number, first name, and last name. </vt:lpstr>
      <vt:lpstr>5. Employee Count by Department      Question: Write a query to count the number of employees in each department. Include department number, department name, and employee count.</vt:lpstr>
      <vt:lpstr>7. Employees Hired in the Last 5 Years     Question: Write a query to find all employees hired in the last 5 years. Include employee number, first name, last name, and hire date.  </vt:lpstr>
      <vt:lpstr>8. Average Salary by Department      Question: Write a query to calculate the average salary for each department. Include department number, department name, and average salary.  </vt:lpstr>
      <vt:lpstr>9. Gender Distribution in Each Department     Question: Write a query to find the gender distribution (number of males and females) in each department. Include department number, department name, count of males, and count of females.</vt:lpstr>
      <vt:lpstr>10. Longest Serving Employees       Question: Write a query to find the employees who have served the longest in the company. Include employee number, first name, last name, and number of years served.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vinayakbeldar79</dc:creator>
  <cp:lastModifiedBy>vinayakbeldar79</cp:lastModifiedBy>
  <cp:revision>4</cp:revision>
  <dcterms:created xsi:type="dcterms:W3CDTF">2024-08-19T07:12:28Z</dcterms:created>
  <dcterms:modified xsi:type="dcterms:W3CDTF">2024-08-21T06:41:17Z</dcterms:modified>
</cp:coreProperties>
</file>