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33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B89B-44A6-43A1-8468-B2F75443E896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9E4D-6DF9-4244-A315-09F985044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1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B89B-44A6-43A1-8468-B2F75443E896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9E4D-6DF9-4244-A315-09F985044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14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B89B-44A6-43A1-8468-B2F75443E896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9E4D-6DF9-4244-A315-09F985044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54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B89B-44A6-43A1-8468-B2F75443E896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9E4D-6DF9-4244-A315-09F985044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65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B89B-44A6-43A1-8468-B2F75443E896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9E4D-6DF9-4244-A315-09F985044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71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B89B-44A6-43A1-8468-B2F75443E896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9E4D-6DF9-4244-A315-09F985044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10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B89B-44A6-43A1-8468-B2F75443E896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9E4D-6DF9-4244-A315-09F985044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66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B89B-44A6-43A1-8468-B2F75443E896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9E4D-6DF9-4244-A315-09F985044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0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B89B-44A6-43A1-8468-B2F75443E896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9E4D-6DF9-4244-A315-09F985044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67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B89B-44A6-43A1-8468-B2F75443E896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9E4D-6DF9-4244-A315-09F985044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11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B89B-44A6-43A1-8468-B2F75443E896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9E4D-6DF9-4244-A315-09F985044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13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BB89B-44A6-43A1-8468-B2F75443E896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19E4D-6DF9-4244-A315-09F985044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60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0" descr="preencoded.png">
            <a:extLst>
              <a:ext uri="{FF2B5EF4-FFF2-40B4-BE49-F238E27FC236}">
                <a16:creationId xmlns="" xmlns:a16="http://schemas.microsoft.com/office/drawing/2014/main" id="{9B5CA52C-0D31-A749-8FCB-3BD38D81E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01497" cy="6902246"/>
          </a:xfrm>
          <a:prstGeom prst="rect">
            <a:avLst/>
          </a:prstGeom>
        </p:spPr>
      </p:pic>
      <p:sp>
        <p:nvSpPr>
          <p:cNvPr id="9" name="Text 0">
            <a:extLst>
              <a:ext uri="{FF2B5EF4-FFF2-40B4-BE49-F238E27FC236}">
                <a16:creationId xmlns="" xmlns:a16="http://schemas.microsoft.com/office/drawing/2014/main" id="{7D14A100-D8E8-403D-D16A-0DAE0F8588CD}"/>
              </a:ext>
            </a:extLst>
          </p:cNvPr>
          <p:cNvSpPr/>
          <p:nvPr/>
        </p:nvSpPr>
        <p:spPr>
          <a:xfrm>
            <a:off x="4986802" y="1615086"/>
            <a:ext cx="7556421" cy="2934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150" dirty="0">
                <a:solidFill>
                  <a:srgbClr val="3257B8"/>
                </a:solidFill>
                <a:latin typeface="Arial Black" panose="020B0A04020102020204" pitchFamily="34" charset="0"/>
                <a:ea typeface="Roboto Slab" pitchFamily="34" charset="-122"/>
                <a:cs typeface="Roboto Slab" pitchFamily="34" charset="-120"/>
              </a:rPr>
              <a:t>Cooking App:</a:t>
            </a:r>
            <a:endParaRPr lang="ru-RU" sz="6150" dirty="0">
              <a:solidFill>
                <a:srgbClr val="3257B8"/>
              </a:solidFill>
              <a:latin typeface="Arial Black" panose="020B0A04020102020204" pitchFamily="34" charset="0"/>
              <a:ea typeface="Roboto Slab" pitchFamily="34" charset="-122"/>
              <a:cs typeface="Roboto Slab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6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Вкусные рецепты у вас под рукой</a:t>
            </a:r>
            <a:r>
              <a:rPr kumimoji="0" lang="ru-RU" altLang="ru-RU" sz="4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endParaRPr kumimoji="0" lang="ru-RU" altLang="ru-RU" sz="5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 Black" panose="020B0A04020102020204" pitchFamily="34" charset="0"/>
            </a:endParaRPr>
          </a:p>
          <a:p>
            <a:pPr marL="0" indent="0">
              <a:lnSpc>
                <a:spcPts val="7700"/>
              </a:lnSpc>
              <a:buNone/>
            </a:pPr>
            <a:endParaRPr lang="en-US" sz="6150" dirty="0"/>
          </a:p>
        </p:txBody>
      </p:sp>
      <p:sp>
        <p:nvSpPr>
          <p:cNvPr id="10" name="Shape 2">
            <a:extLst>
              <a:ext uri="{FF2B5EF4-FFF2-40B4-BE49-F238E27FC236}">
                <a16:creationId xmlns="" xmlns:a16="http://schemas.microsoft.com/office/drawing/2014/main" id="{BAFA84FB-5992-3094-DA8D-D788D621EF9D}"/>
              </a:ext>
            </a:extLst>
          </p:cNvPr>
          <p:cNvSpPr/>
          <p:nvPr/>
        </p:nvSpPr>
        <p:spPr>
          <a:xfrm>
            <a:off x="6280190" y="6061115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1" name="Rectangle 4">
            <a:extLst>
              <a:ext uri="{FF2B5EF4-FFF2-40B4-BE49-F238E27FC236}">
                <a16:creationId xmlns="" xmlns:a16="http://schemas.microsoft.com/office/drawing/2014/main" id="{2058CA02-6B40-C80B-8531-6D7041D2A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35"/>
            <a:ext cx="65" cy="23212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22218" rIns="0" bIns="-2221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7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>
            <a:extLst>
              <a:ext uri="{FF2B5EF4-FFF2-40B4-BE49-F238E27FC236}">
                <a16:creationId xmlns="" xmlns:a16="http://schemas.microsoft.com/office/drawing/2014/main" id="{6681A776-793F-1EF2-8FB9-CE40135AB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4660490" cy="6858000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="" xmlns:a16="http://schemas.microsoft.com/office/drawing/2014/main" id="{EDE5BC2C-3743-3FAE-A182-071E6C16A3B0}"/>
              </a:ext>
            </a:extLst>
          </p:cNvPr>
          <p:cNvSpPr/>
          <p:nvPr/>
        </p:nvSpPr>
        <p:spPr>
          <a:xfrm>
            <a:off x="5187160" y="1121213"/>
            <a:ext cx="6817568" cy="477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ru-RU" sz="3600" dirty="0"/>
              <a:t>Интуитивно понятный интерфейс</a:t>
            </a:r>
            <a:endParaRPr lang="en-US" sz="3600" dirty="0"/>
          </a:p>
        </p:txBody>
      </p:sp>
      <p:sp>
        <p:nvSpPr>
          <p:cNvPr id="6" name="Shape 1">
            <a:extLst>
              <a:ext uri="{FF2B5EF4-FFF2-40B4-BE49-F238E27FC236}">
                <a16:creationId xmlns="" xmlns:a16="http://schemas.microsoft.com/office/drawing/2014/main" id="{6862620D-AFDE-9245-958F-91198F95A911}"/>
              </a:ext>
            </a:extLst>
          </p:cNvPr>
          <p:cNvSpPr/>
          <p:nvPr/>
        </p:nvSpPr>
        <p:spPr>
          <a:xfrm>
            <a:off x="5187160" y="2170152"/>
            <a:ext cx="3113163" cy="1369741"/>
          </a:xfrm>
          <a:prstGeom prst="roundRect">
            <a:avLst>
              <a:gd name="adj" fmla="val 1674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7" name="Text 2">
            <a:extLst>
              <a:ext uri="{FF2B5EF4-FFF2-40B4-BE49-F238E27FC236}">
                <a16:creationId xmlns="" xmlns:a16="http://schemas.microsoft.com/office/drawing/2014/main" id="{415F8587-92F3-5A6B-8274-E800C195F17F}"/>
              </a:ext>
            </a:extLst>
          </p:cNvPr>
          <p:cNvSpPr/>
          <p:nvPr/>
        </p:nvSpPr>
        <p:spPr>
          <a:xfrm>
            <a:off x="5413974" y="2396966"/>
            <a:ext cx="2408425" cy="2387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ru-RU" sz="1600" dirty="0">
                <a:latin typeface="Arial Black" panose="020B0A04020102020204" pitchFamily="34" charset="0"/>
              </a:rPr>
              <a:t>Простая навигация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8" name="Text 3">
            <a:extLst>
              <a:ext uri="{FF2B5EF4-FFF2-40B4-BE49-F238E27FC236}">
                <a16:creationId xmlns="" xmlns:a16="http://schemas.microsoft.com/office/drawing/2014/main" id="{AD2DDA60-EC57-4025-76D6-967C6055E097}"/>
              </a:ext>
            </a:extLst>
          </p:cNvPr>
          <p:cNvSpPr/>
          <p:nvPr/>
        </p:nvSpPr>
        <p:spPr>
          <a:xfrm>
            <a:off x="5413974" y="2884646"/>
            <a:ext cx="2727823" cy="733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ru-RU" sz="1000" dirty="0">
                <a:solidFill>
                  <a:srgbClr val="15213F"/>
                </a:solidFill>
                <a:latin typeface="Arial Black" panose="020B0A04020102020204" pitchFamily="34" charset="0"/>
                <a:ea typeface="Roboto" pitchFamily="34" charset="-122"/>
                <a:cs typeface="Roboto" pitchFamily="34" charset="-120"/>
              </a:rPr>
              <a:t>Наслаждайтесь удобством работы с интуитивно понятными меню и понятными категориями</a:t>
            </a:r>
            <a:endParaRPr lang="en-US" sz="1000" dirty="0">
              <a:latin typeface="Arial Black" panose="020B0A04020102020204" pitchFamily="34" charset="0"/>
            </a:endParaRPr>
          </a:p>
        </p:txBody>
      </p:sp>
      <p:sp>
        <p:nvSpPr>
          <p:cNvPr id="9" name="Shape 4">
            <a:extLst>
              <a:ext uri="{FF2B5EF4-FFF2-40B4-BE49-F238E27FC236}">
                <a16:creationId xmlns="" xmlns:a16="http://schemas.microsoft.com/office/drawing/2014/main" id="{EC194934-41CF-F4E6-FB9D-75F5DFCC9F36}"/>
              </a:ext>
            </a:extLst>
          </p:cNvPr>
          <p:cNvSpPr/>
          <p:nvPr/>
        </p:nvSpPr>
        <p:spPr>
          <a:xfrm>
            <a:off x="9078837" y="2170152"/>
            <a:ext cx="3113163" cy="1369741"/>
          </a:xfrm>
          <a:prstGeom prst="roundRect">
            <a:avLst>
              <a:gd name="adj" fmla="val 1674"/>
            </a:avLst>
          </a:prstGeom>
          <a:solidFill>
            <a:srgbClr val="E9ECF2"/>
          </a:solidFill>
          <a:ln/>
        </p:spPr>
      </p:sp>
      <p:sp>
        <p:nvSpPr>
          <p:cNvPr id="10" name="Text 5">
            <a:extLst>
              <a:ext uri="{FF2B5EF4-FFF2-40B4-BE49-F238E27FC236}">
                <a16:creationId xmlns="" xmlns:a16="http://schemas.microsoft.com/office/drawing/2014/main" id="{0271AF88-F4B6-E52B-EE97-5C61A0B77879}"/>
              </a:ext>
            </a:extLst>
          </p:cNvPr>
          <p:cNvSpPr/>
          <p:nvPr/>
        </p:nvSpPr>
        <p:spPr>
          <a:xfrm>
            <a:off x="9305651" y="2396966"/>
            <a:ext cx="2408425" cy="2387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ru-RU" sz="1600" dirty="0">
                <a:solidFill>
                  <a:srgbClr val="15213F"/>
                </a:solidFill>
                <a:latin typeface="Arial Black" panose="020B0A04020102020204" pitchFamily="34" charset="0"/>
                <a:ea typeface="Roboto Slab" pitchFamily="34" charset="-122"/>
                <a:cs typeface="Roboto Slab" pitchFamily="34" charset="-120"/>
              </a:rPr>
              <a:t>Интерактивный поиск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11" name="Text 6">
            <a:extLst>
              <a:ext uri="{FF2B5EF4-FFF2-40B4-BE49-F238E27FC236}">
                <a16:creationId xmlns="" xmlns:a16="http://schemas.microsoft.com/office/drawing/2014/main" id="{842A4E80-FF5B-8F01-566F-4CF335EE77C4}"/>
              </a:ext>
            </a:extLst>
          </p:cNvPr>
          <p:cNvSpPr/>
          <p:nvPr/>
        </p:nvSpPr>
        <p:spPr>
          <a:xfrm>
            <a:off x="9305651" y="2887385"/>
            <a:ext cx="2727823" cy="733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ru-RU" sz="1000" dirty="0">
                <a:solidFill>
                  <a:srgbClr val="15213F"/>
                </a:solidFill>
                <a:latin typeface="Arial Black" panose="020B0A04020102020204" pitchFamily="34" charset="0"/>
                <a:ea typeface="Roboto" pitchFamily="34" charset="-122"/>
                <a:cs typeface="Roboto" pitchFamily="34" charset="-120"/>
              </a:rPr>
              <a:t>Быстро находите рецепты, используя ключевые слова</a:t>
            </a:r>
            <a:endParaRPr lang="en-US" sz="1000" dirty="0">
              <a:latin typeface="Arial Black" panose="020B0A04020102020204" pitchFamily="34" charset="0"/>
            </a:endParaRPr>
          </a:p>
        </p:txBody>
      </p:sp>
      <p:sp>
        <p:nvSpPr>
          <p:cNvPr id="12" name="Shape 7">
            <a:extLst>
              <a:ext uri="{FF2B5EF4-FFF2-40B4-BE49-F238E27FC236}">
                <a16:creationId xmlns="" xmlns:a16="http://schemas.microsoft.com/office/drawing/2014/main" id="{52708BD1-9980-17D0-CBCE-51E9D7AF109B}"/>
              </a:ext>
            </a:extLst>
          </p:cNvPr>
          <p:cNvSpPr/>
          <p:nvPr/>
        </p:nvSpPr>
        <p:spPr>
          <a:xfrm>
            <a:off x="5187160" y="4429721"/>
            <a:ext cx="6418895" cy="880668"/>
          </a:xfrm>
          <a:prstGeom prst="roundRect">
            <a:avLst>
              <a:gd name="adj" fmla="val 2603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="" xmlns:a16="http://schemas.microsoft.com/office/drawing/2014/main" id="{AB80673B-603F-AFB1-A97B-F600C393964B}"/>
              </a:ext>
            </a:extLst>
          </p:cNvPr>
          <p:cNvSpPr/>
          <p:nvPr/>
        </p:nvSpPr>
        <p:spPr>
          <a:xfrm>
            <a:off x="5413974" y="4656534"/>
            <a:ext cx="2408425" cy="2387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ru-RU" sz="1600" dirty="0">
                <a:solidFill>
                  <a:srgbClr val="15213F"/>
                </a:solidFill>
                <a:latin typeface="Arial Black" panose="020B0A04020102020204" pitchFamily="34" charset="0"/>
                <a:ea typeface="Roboto Slab" pitchFamily="34" charset="-122"/>
                <a:cs typeface="Roboto Slab" pitchFamily="34" charset="-120"/>
              </a:rPr>
              <a:t>Визуальная привлекательность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14" name="Text 9">
            <a:extLst>
              <a:ext uri="{FF2B5EF4-FFF2-40B4-BE49-F238E27FC236}">
                <a16:creationId xmlns="" xmlns:a16="http://schemas.microsoft.com/office/drawing/2014/main" id="{69D61D34-BBD6-F4F7-500F-46E90B53698D}"/>
              </a:ext>
            </a:extLst>
          </p:cNvPr>
          <p:cNvSpPr/>
          <p:nvPr/>
        </p:nvSpPr>
        <p:spPr>
          <a:xfrm>
            <a:off x="5413974" y="5146953"/>
            <a:ext cx="6226326" cy="244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ru-RU" sz="1000" dirty="0">
                <a:solidFill>
                  <a:srgbClr val="15213F"/>
                </a:solidFill>
                <a:latin typeface="Arial Black" panose="020B0A04020102020204" pitchFamily="34" charset="0"/>
                <a:ea typeface="Roboto" pitchFamily="34" charset="-122"/>
                <a:cs typeface="Roboto" pitchFamily="34" charset="-120"/>
              </a:rPr>
              <a:t>Привлекательные карточки рецептов с качественными </a:t>
            </a:r>
            <a:endParaRPr lang="ru-RU" sz="1000" dirty="0" smtClean="0">
              <a:solidFill>
                <a:srgbClr val="15213F"/>
              </a:solidFill>
              <a:latin typeface="Arial Black" panose="020B0A04020102020204" pitchFamily="34" charset="0"/>
              <a:ea typeface="Roboto" pitchFamily="34" charset="-122"/>
              <a:cs typeface="Roboto" pitchFamily="34" charset="-120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ru-RU" sz="1000" dirty="0" smtClean="0">
                <a:solidFill>
                  <a:srgbClr val="15213F"/>
                </a:solidFill>
                <a:latin typeface="Arial Black" panose="020B0A04020102020204" pitchFamily="34" charset="0"/>
                <a:ea typeface="Roboto" pitchFamily="34" charset="-122"/>
                <a:cs typeface="Roboto" pitchFamily="34" charset="-120"/>
              </a:rPr>
              <a:t>фотографиями</a:t>
            </a:r>
            <a:endParaRPr lang="en-US" sz="1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85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="" xmlns:a16="http://schemas.microsoft.com/office/drawing/2014/main" id="{02B4CB51-AA8F-F35D-8E67-6D611EBB7BC9}"/>
              </a:ext>
            </a:extLst>
          </p:cNvPr>
          <p:cNvSpPr/>
          <p:nvPr/>
        </p:nvSpPr>
        <p:spPr>
          <a:xfrm>
            <a:off x="3613190" y="1147286"/>
            <a:ext cx="681930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ru-RU" sz="4450" dirty="0">
                <a:solidFill>
                  <a:srgbClr val="3257B8"/>
                </a:solidFill>
                <a:latin typeface="Arial Black" panose="020B0A04020102020204" pitchFamily="34" charset="0"/>
                <a:ea typeface="Roboto Slab" pitchFamily="34" charset="-122"/>
                <a:cs typeface="Roboto Slab" pitchFamily="34" charset="-120"/>
              </a:rPr>
              <a:t>Большая база рецептов</a:t>
            </a:r>
            <a:endParaRPr lang="en-US" sz="4450" dirty="0">
              <a:latin typeface="Arial Black" panose="020B0A04020102020204" pitchFamily="34" charset="0"/>
            </a:endParaRPr>
          </a:p>
        </p:txBody>
      </p:sp>
      <p:sp>
        <p:nvSpPr>
          <p:cNvPr id="5" name="Shape 1">
            <a:extLst>
              <a:ext uri="{FF2B5EF4-FFF2-40B4-BE49-F238E27FC236}">
                <a16:creationId xmlns="" xmlns:a16="http://schemas.microsoft.com/office/drawing/2014/main" id="{16951E81-0121-C0C8-37F8-5CDB06671952}"/>
              </a:ext>
            </a:extLst>
          </p:cNvPr>
          <p:cNvSpPr/>
          <p:nvPr/>
        </p:nvSpPr>
        <p:spPr>
          <a:xfrm>
            <a:off x="3613190" y="245137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6" name="Text 2">
            <a:extLst>
              <a:ext uri="{FF2B5EF4-FFF2-40B4-BE49-F238E27FC236}">
                <a16:creationId xmlns="" xmlns:a16="http://schemas.microsoft.com/office/drawing/2014/main" id="{5419F664-0AF7-C280-5F42-191C46C2E53E}"/>
              </a:ext>
            </a:extLst>
          </p:cNvPr>
          <p:cNvSpPr/>
          <p:nvPr/>
        </p:nvSpPr>
        <p:spPr>
          <a:xfrm>
            <a:off x="3798213" y="2536388"/>
            <a:ext cx="14025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Arial Black" panose="020B0A04020102020204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50" dirty="0">
              <a:latin typeface="Arial Black" panose="020B0A04020102020204" pitchFamily="34" charset="0"/>
            </a:endParaRPr>
          </a:p>
        </p:txBody>
      </p:sp>
      <p:sp>
        <p:nvSpPr>
          <p:cNvPr id="7" name="Text 3">
            <a:extLst>
              <a:ext uri="{FF2B5EF4-FFF2-40B4-BE49-F238E27FC236}">
                <a16:creationId xmlns="" xmlns:a16="http://schemas.microsoft.com/office/drawing/2014/main" id="{9C459822-CE79-B207-B8D0-0A2E130A911A}"/>
              </a:ext>
            </a:extLst>
          </p:cNvPr>
          <p:cNvSpPr/>
          <p:nvPr/>
        </p:nvSpPr>
        <p:spPr>
          <a:xfrm>
            <a:off x="4308515" y="22784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ru-RU" sz="2200" dirty="0">
                <a:solidFill>
                  <a:srgbClr val="15213F"/>
                </a:solidFill>
                <a:latin typeface="Arial Black" panose="020B0A04020102020204" pitchFamily="34" charset="0"/>
                <a:ea typeface="Roboto Slab" pitchFamily="34" charset="-122"/>
                <a:cs typeface="Roboto Slab" pitchFamily="34" charset="-120"/>
              </a:rPr>
              <a:t>Разнообразная </a:t>
            </a:r>
            <a:endParaRPr lang="ru-RU" sz="2200" dirty="0" smtClean="0">
              <a:solidFill>
                <a:srgbClr val="15213F"/>
              </a:solidFill>
              <a:latin typeface="Arial Black" panose="020B0A04020102020204" pitchFamily="34" charset="0"/>
              <a:ea typeface="Roboto Slab" pitchFamily="34" charset="-122"/>
              <a:cs typeface="Roboto Slab" pitchFamily="34" charset="-120"/>
            </a:endParaRPr>
          </a:p>
          <a:p>
            <a:pPr marL="0" indent="0">
              <a:lnSpc>
                <a:spcPts val="2750"/>
              </a:lnSpc>
              <a:buNone/>
            </a:pPr>
            <a:r>
              <a:rPr lang="ru-RU" sz="2200" dirty="0" smtClean="0">
                <a:solidFill>
                  <a:srgbClr val="15213F"/>
                </a:solidFill>
                <a:latin typeface="Arial Black" panose="020B0A04020102020204" pitchFamily="34" charset="0"/>
                <a:ea typeface="Roboto Slab" pitchFamily="34" charset="-122"/>
                <a:cs typeface="Roboto Slab" pitchFamily="34" charset="-120"/>
              </a:rPr>
              <a:t>кухня</a:t>
            </a:r>
            <a:endParaRPr lang="en-US" sz="2200" dirty="0">
              <a:latin typeface="Arial Black" panose="020B0A04020102020204" pitchFamily="34" charset="0"/>
            </a:endParaRPr>
          </a:p>
        </p:txBody>
      </p:sp>
      <p:sp>
        <p:nvSpPr>
          <p:cNvPr id="8" name="Text 4">
            <a:extLst>
              <a:ext uri="{FF2B5EF4-FFF2-40B4-BE49-F238E27FC236}">
                <a16:creationId xmlns="" xmlns:a16="http://schemas.microsoft.com/office/drawing/2014/main" id="{EC408D19-29D6-21C1-A895-D1E6E14D9209}"/>
              </a:ext>
            </a:extLst>
          </p:cNvPr>
          <p:cNvSpPr/>
          <p:nvPr/>
        </p:nvSpPr>
        <p:spPr>
          <a:xfrm>
            <a:off x="4350306" y="2941796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ru-RU" sz="1400" dirty="0">
                <a:solidFill>
                  <a:srgbClr val="15213F"/>
                </a:solidFill>
                <a:latin typeface="Arial Black" panose="020B0A04020102020204" pitchFamily="34" charset="0"/>
                <a:ea typeface="Roboto" pitchFamily="34" charset="-122"/>
                <a:cs typeface="Roboto" pitchFamily="34" charset="-120"/>
              </a:rPr>
              <a:t>Откройте для себя широкий спектр интернациональных вкусов, от итальянского до мексиканского.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9" name="Shape 5">
            <a:extLst>
              <a:ext uri="{FF2B5EF4-FFF2-40B4-BE49-F238E27FC236}">
                <a16:creationId xmlns="" xmlns:a16="http://schemas.microsoft.com/office/drawing/2014/main" id="{A06E2673-BF75-A6ED-8684-D9E22B9AE4F2}"/>
              </a:ext>
            </a:extLst>
          </p:cNvPr>
          <p:cNvSpPr/>
          <p:nvPr/>
        </p:nvSpPr>
        <p:spPr>
          <a:xfrm>
            <a:off x="7504867" y="245137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0" name="Text 6">
            <a:extLst>
              <a:ext uri="{FF2B5EF4-FFF2-40B4-BE49-F238E27FC236}">
                <a16:creationId xmlns="" xmlns:a16="http://schemas.microsoft.com/office/drawing/2014/main" id="{376FAC81-52D3-F032-5C93-AC902293C798}"/>
              </a:ext>
            </a:extLst>
          </p:cNvPr>
          <p:cNvSpPr/>
          <p:nvPr/>
        </p:nvSpPr>
        <p:spPr>
          <a:xfrm>
            <a:off x="7666077" y="2536388"/>
            <a:ext cx="1878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Arial Black" panose="020B0A04020102020204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50" dirty="0">
              <a:latin typeface="Arial Black" panose="020B0A04020102020204" pitchFamily="34" charset="0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="" xmlns:a16="http://schemas.microsoft.com/office/drawing/2014/main" id="{A670B70A-9CC4-046F-51CC-755260A88D77}"/>
              </a:ext>
            </a:extLst>
          </p:cNvPr>
          <p:cNvSpPr/>
          <p:nvPr/>
        </p:nvSpPr>
        <p:spPr>
          <a:xfrm>
            <a:off x="8241983" y="24513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ru-RU" sz="2200" dirty="0">
                <a:solidFill>
                  <a:srgbClr val="15213F"/>
                </a:solidFill>
                <a:latin typeface="Arial Black" panose="020B0A04020102020204" pitchFamily="34" charset="0"/>
                <a:ea typeface="Roboto Slab" pitchFamily="34" charset="-122"/>
                <a:cs typeface="Roboto Slab" pitchFamily="34" charset="-120"/>
              </a:rPr>
              <a:t>Диетические варианты</a:t>
            </a:r>
            <a:endParaRPr lang="en-US" sz="2200" dirty="0">
              <a:latin typeface="Arial Black" panose="020B0A04020102020204" pitchFamily="34" charset="0"/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="" xmlns:a16="http://schemas.microsoft.com/office/drawing/2014/main" id="{94EBBEED-A572-3188-4039-98079A85A8EA}"/>
              </a:ext>
            </a:extLst>
          </p:cNvPr>
          <p:cNvSpPr/>
          <p:nvPr/>
        </p:nvSpPr>
        <p:spPr>
          <a:xfrm>
            <a:off x="8241983" y="2941796"/>
            <a:ext cx="315456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ru-RU" sz="1400" dirty="0">
                <a:solidFill>
                  <a:srgbClr val="15213F"/>
                </a:solidFill>
                <a:latin typeface="Arial Black" panose="020B0A04020102020204" pitchFamily="34" charset="0"/>
                <a:ea typeface="Roboto" pitchFamily="34" charset="-122"/>
                <a:cs typeface="Roboto" pitchFamily="34" charset="-120"/>
              </a:rPr>
              <a:t>Найдите рецепты, соответствующие вашим диетическим потребностям, включая вегетарианские, веганские и безглютеновые блюда.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13" name="Shape 9">
            <a:extLst>
              <a:ext uri="{FF2B5EF4-FFF2-40B4-BE49-F238E27FC236}">
                <a16:creationId xmlns="" xmlns:a16="http://schemas.microsoft.com/office/drawing/2014/main" id="{EB0D517D-FC79-63C9-312A-9D9C6E9F6B0D}"/>
              </a:ext>
            </a:extLst>
          </p:cNvPr>
          <p:cNvSpPr/>
          <p:nvPr/>
        </p:nvSpPr>
        <p:spPr>
          <a:xfrm>
            <a:off x="3613190" y="487537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4" name="Text 10">
            <a:extLst>
              <a:ext uri="{FF2B5EF4-FFF2-40B4-BE49-F238E27FC236}">
                <a16:creationId xmlns="" xmlns:a16="http://schemas.microsoft.com/office/drawing/2014/main" id="{8A5055FF-3162-3B85-867B-AD392CA37628}"/>
              </a:ext>
            </a:extLst>
          </p:cNvPr>
          <p:cNvSpPr/>
          <p:nvPr/>
        </p:nvSpPr>
        <p:spPr>
          <a:xfrm>
            <a:off x="3776424" y="4960382"/>
            <a:ext cx="1837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Arial Black" panose="020B0A04020102020204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50" dirty="0">
              <a:latin typeface="Arial Black" panose="020B0A04020102020204" pitchFamily="34" charset="0"/>
            </a:endParaRPr>
          </a:p>
        </p:txBody>
      </p:sp>
      <p:sp>
        <p:nvSpPr>
          <p:cNvPr id="15" name="Text 11">
            <a:extLst>
              <a:ext uri="{FF2B5EF4-FFF2-40B4-BE49-F238E27FC236}">
                <a16:creationId xmlns="" xmlns:a16="http://schemas.microsoft.com/office/drawing/2014/main" id="{A01B3585-9453-2AE5-EC3C-B48CF0044887}"/>
              </a:ext>
            </a:extLst>
          </p:cNvPr>
          <p:cNvSpPr/>
          <p:nvPr/>
        </p:nvSpPr>
        <p:spPr>
          <a:xfrm>
            <a:off x="4350306" y="48753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ru-RU" sz="2200" dirty="0">
                <a:solidFill>
                  <a:srgbClr val="15213F"/>
                </a:solidFill>
                <a:latin typeface="Arial Black" panose="020B0A04020102020204" pitchFamily="34" charset="0"/>
                <a:ea typeface="Roboto Slab" pitchFamily="34" charset="-122"/>
                <a:cs typeface="Roboto Slab" pitchFamily="34" charset="-120"/>
              </a:rPr>
              <a:t>Случаи</a:t>
            </a:r>
            <a:endParaRPr lang="en-US" sz="2200" dirty="0">
              <a:latin typeface="Arial Black" panose="020B0A04020102020204" pitchFamily="34" charset="0"/>
            </a:endParaRPr>
          </a:p>
        </p:txBody>
      </p:sp>
      <p:sp>
        <p:nvSpPr>
          <p:cNvPr id="16" name="Text 12">
            <a:extLst>
              <a:ext uri="{FF2B5EF4-FFF2-40B4-BE49-F238E27FC236}">
                <a16:creationId xmlns="" xmlns:a16="http://schemas.microsoft.com/office/drawing/2014/main" id="{DE5841D4-E234-656B-405E-28042747B49B}"/>
              </a:ext>
            </a:extLst>
          </p:cNvPr>
          <p:cNvSpPr/>
          <p:nvPr/>
        </p:nvSpPr>
        <p:spPr>
          <a:xfrm>
            <a:off x="4350306" y="536579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ru-RU" sz="1750" dirty="0">
                <a:solidFill>
                  <a:srgbClr val="15213F"/>
                </a:solidFill>
                <a:latin typeface="Arial Black" panose="020B0A04020102020204" pitchFamily="34" charset="0"/>
                <a:ea typeface="Roboto" pitchFamily="34" charset="-122"/>
                <a:cs typeface="Roboto" pitchFamily="34" charset="-120"/>
              </a:rPr>
              <a:t>Вдохновляйтесь рецептами для праздников и торжеств для особых случаев.</a:t>
            </a:r>
            <a:endParaRPr lang="en-US" sz="1750" dirty="0">
              <a:latin typeface="Arial Black" panose="020B0A04020102020204" pitchFamily="34" charset="0"/>
            </a:endParaRPr>
          </a:p>
        </p:txBody>
      </p:sp>
      <p:pic>
        <p:nvPicPr>
          <p:cNvPr id="17" name="Image 0" descr="preencoded.png">
            <a:extLst>
              <a:ext uri="{FF2B5EF4-FFF2-40B4-BE49-F238E27FC236}">
                <a16:creationId xmlns="" xmlns:a16="http://schemas.microsoft.com/office/drawing/2014/main" id="{6F0B797B-F9E1-7E77-A254-54FE91FE7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839" y="974764"/>
            <a:ext cx="3590449" cy="538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6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2602313" y="1654612"/>
            <a:ext cx="388917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ru-RU" sz="2000" dirty="0">
                <a:solidFill>
                  <a:srgbClr val="3257B8"/>
                </a:solidFill>
                <a:latin typeface="Arial Black" panose="020B0A04020102020204" pitchFamily="34" charset="0"/>
                <a:ea typeface="Roboto Slab" pitchFamily="34" charset="-122"/>
                <a:cs typeface="Roboto Slab" pitchFamily="34" charset="-120"/>
              </a:rPr>
              <a:t>Персонализированное планирование питания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88991" y="2968466"/>
            <a:ext cx="146335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ru-RU" sz="1200" dirty="0">
                <a:solidFill>
                  <a:srgbClr val="3257B8"/>
                </a:solidFill>
                <a:latin typeface="Arial Black" panose="020B0A04020102020204" pitchFamily="34" charset="0"/>
                <a:ea typeface="Roboto Slab" pitchFamily="34" charset="-122"/>
                <a:cs typeface="Roboto Slab" pitchFamily="34" charset="-120"/>
              </a:rPr>
              <a:t>Создавайте индивидуальные планы</a:t>
            </a:r>
            <a:endParaRPr lang="en-US" sz="1200" dirty="0">
              <a:latin typeface="Arial Black" panose="020B0A04020102020204" pitchFamily="3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488990" y="3549610"/>
            <a:ext cx="38891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ru-RU" sz="1200" dirty="0">
                <a:solidFill>
                  <a:srgbClr val="15213F"/>
                </a:solidFill>
                <a:latin typeface="Arial Black" panose="020B0A04020102020204" pitchFamily="34" charset="0"/>
                <a:ea typeface="Roboto" pitchFamily="34" charset="-122"/>
                <a:cs typeface="Roboto" pitchFamily="34" charset="-120"/>
              </a:rPr>
              <a:t>Планируйте свое питание, исходя из своих диетических предпочтений и графика.</a:t>
            </a:r>
            <a:endParaRPr lang="en-US" sz="1200" dirty="0">
              <a:latin typeface="Arial Black" panose="020B0A04020102020204" pitchFamily="3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5028129" y="2968466"/>
            <a:ext cx="146335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ru-RU" sz="1200" dirty="0">
                <a:solidFill>
                  <a:srgbClr val="3257B8"/>
                </a:solidFill>
                <a:latin typeface="Arial Black" panose="020B0A04020102020204" pitchFamily="34" charset="0"/>
                <a:ea typeface="Roboto Slab" pitchFamily="34" charset="-122"/>
                <a:cs typeface="Roboto Slab" pitchFamily="34" charset="-120"/>
              </a:rPr>
              <a:t>Списки продуктов</a:t>
            </a:r>
            <a:endParaRPr lang="en-US" sz="1200" dirty="0">
              <a:latin typeface="Arial Black" panose="020B0A04020102020204" pitchFamily="34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5028128" y="3549610"/>
            <a:ext cx="28395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ru-RU" sz="1200" dirty="0">
                <a:solidFill>
                  <a:srgbClr val="15213F"/>
                </a:solidFill>
                <a:latin typeface="Arial Black" panose="020B0A04020102020204" pitchFamily="34" charset="0"/>
                <a:ea typeface="Roboto" pitchFamily="34" charset="-122"/>
                <a:cs typeface="Roboto" pitchFamily="34" charset="-120"/>
              </a:rPr>
              <a:t>Создавайте персонализированные списки покупок на основе вашего плана питания.</a:t>
            </a:r>
            <a:endParaRPr lang="en-US" sz="1200" dirty="0">
              <a:latin typeface="Arial Black" panose="020B0A04020102020204" pitchFamily="34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8481418" y="2968466"/>
            <a:ext cx="146335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ru-RU" sz="1200" dirty="0">
                <a:solidFill>
                  <a:srgbClr val="3257B8"/>
                </a:solidFill>
                <a:latin typeface="Arial Black" panose="020B0A04020102020204" pitchFamily="34" charset="0"/>
                <a:ea typeface="Roboto Slab" pitchFamily="34" charset="-122"/>
                <a:cs typeface="Roboto Slab" pitchFamily="34" charset="-120"/>
              </a:rPr>
              <a:t>Отслеживать прогресс</a:t>
            </a:r>
            <a:endParaRPr lang="en-US" sz="1200" dirty="0">
              <a:latin typeface="Arial Black" panose="020B0A04020102020204" pitchFamily="34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8481418" y="3367206"/>
            <a:ext cx="32724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ru-RU" sz="1200" dirty="0">
                <a:solidFill>
                  <a:srgbClr val="15213F"/>
                </a:solidFill>
                <a:latin typeface="Arial Black" panose="020B0A04020102020204" pitchFamily="34" charset="0"/>
                <a:ea typeface="Roboto" pitchFamily="34" charset="-122"/>
                <a:cs typeface="Roboto" pitchFamily="34" charset="-120"/>
              </a:rPr>
              <a:t>Следите за потреблением пищи и корректируйте свой план по мере необходимости.</a:t>
            </a:r>
            <a:endParaRPr lang="en-US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20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>
            <a:extLst>
              <a:ext uri="{FF2B5EF4-FFF2-40B4-BE49-F238E27FC236}">
                <a16:creationId xmlns="" xmlns:a16="http://schemas.microsoft.com/office/drawing/2014/main" id="{A44E31CF-2B7A-AC36-08DC-5A264624D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19" y="701179"/>
            <a:ext cx="3545284" cy="5317926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="" xmlns:a16="http://schemas.microsoft.com/office/drawing/2014/main" id="{2B5891B2-737C-3D2E-EFD7-8057C0C45C96}"/>
              </a:ext>
            </a:extLst>
          </p:cNvPr>
          <p:cNvSpPr/>
          <p:nvPr/>
        </p:nvSpPr>
        <p:spPr>
          <a:xfrm>
            <a:off x="4070390" y="335162"/>
            <a:ext cx="5670947" cy="4987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ru-RU" sz="4450" dirty="0">
                <a:solidFill>
                  <a:srgbClr val="3257B8"/>
                </a:solidFill>
                <a:latin typeface="Arial Black" panose="020B0A04020102020204" pitchFamily="34" charset="0"/>
                <a:ea typeface="Roboto Slab" pitchFamily="34" charset="-122"/>
                <a:cs typeface="Roboto Slab" pitchFamily="34" charset="-120"/>
              </a:rPr>
              <a:t>Пошаговые инструкции</a:t>
            </a:r>
            <a:endParaRPr lang="en-US" sz="4450" dirty="0">
              <a:latin typeface="Arial Black" panose="020B0A04020102020204" pitchFamily="34" charset="0"/>
            </a:endParaRPr>
          </a:p>
        </p:txBody>
      </p:sp>
      <p:pic>
        <p:nvPicPr>
          <p:cNvPr id="6" name="Image 1" descr="preencoded.png">
            <a:extLst>
              <a:ext uri="{FF2B5EF4-FFF2-40B4-BE49-F238E27FC236}">
                <a16:creationId xmlns="" xmlns:a16="http://schemas.microsoft.com/office/drawing/2014/main" id="{2B9A1CF5-BC27-DF1E-15BB-41DE96ACF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390" y="1384103"/>
            <a:ext cx="945058" cy="1512094"/>
          </a:xfrm>
          <a:prstGeom prst="rect">
            <a:avLst/>
          </a:prstGeom>
        </p:spPr>
      </p:pic>
      <p:sp>
        <p:nvSpPr>
          <p:cNvPr id="7" name="Text 1">
            <a:extLst>
              <a:ext uri="{FF2B5EF4-FFF2-40B4-BE49-F238E27FC236}">
                <a16:creationId xmlns="" xmlns:a16="http://schemas.microsoft.com/office/drawing/2014/main" id="{F70B0B6E-6D22-0D8C-C53A-46EDA7AAA3E0}"/>
              </a:ext>
            </a:extLst>
          </p:cNvPr>
          <p:cNvSpPr/>
          <p:nvPr/>
        </p:nvSpPr>
        <p:spPr>
          <a:xfrm>
            <a:off x="5544623" y="1610916"/>
            <a:ext cx="2362696" cy="2493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dirty="0">
                <a:solidFill>
                  <a:srgbClr val="15213F"/>
                </a:solidFill>
                <a:latin typeface="Arial Black" panose="020B0A04020102020204" pitchFamily="34" charset="0"/>
                <a:ea typeface="Roboto Slab" pitchFamily="34" charset="-122"/>
                <a:cs typeface="Roboto Slab" pitchFamily="34" charset="-120"/>
              </a:rPr>
              <a:t>Четкие шаги</a:t>
            </a:r>
            <a:endParaRPr lang="en-US" sz="2200" dirty="0">
              <a:latin typeface="Arial Black" panose="020B0A04020102020204" pitchFamily="34" charset="0"/>
            </a:endParaRPr>
          </a:p>
        </p:txBody>
      </p:sp>
      <p:sp>
        <p:nvSpPr>
          <p:cNvPr id="8" name="Text 2">
            <a:extLst>
              <a:ext uri="{FF2B5EF4-FFF2-40B4-BE49-F238E27FC236}">
                <a16:creationId xmlns="" xmlns:a16="http://schemas.microsoft.com/office/drawing/2014/main" id="{4797DADF-816A-32E5-791D-DC298C64E1AD}"/>
              </a:ext>
            </a:extLst>
          </p:cNvPr>
          <p:cNvSpPr/>
          <p:nvPr/>
        </p:nvSpPr>
        <p:spPr>
          <a:xfrm>
            <a:off x="5544622" y="2101335"/>
            <a:ext cx="5068491" cy="510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1750" dirty="0">
                <a:solidFill>
                  <a:srgbClr val="15213F"/>
                </a:solidFill>
                <a:latin typeface="Arial Black" panose="020B0A04020102020204" pitchFamily="34" charset="0"/>
                <a:ea typeface="Roboto" pitchFamily="34" charset="-122"/>
                <a:cs typeface="Roboto" pitchFamily="34" charset="-120"/>
              </a:rPr>
              <a:t>Следуйте простым и понятным инструкциям с пронумерованными шагами.</a:t>
            </a:r>
            <a:endParaRPr lang="en-US" sz="1750" dirty="0">
              <a:latin typeface="Arial Black" panose="020B0A04020102020204" pitchFamily="34" charset="0"/>
            </a:endParaRPr>
          </a:p>
        </p:txBody>
      </p:sp>
      <p:pic>
        <p:nvPicPr>
          <p:cNvPr id="9" name="Image 2" descr="preencoded.png">
            <a:extLst>
              <a:ext uri="{FF2B5EF4-FFF2-40B4-BE49-F238E27FC236}">
                <a16:creationId xmlns="" xmlns:a16="http://schemas.microsoft.com/office/drawing/2014/main" id="{84A4EB8F-09A3-68CF-DD25-CB87EF4FB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390" y="3198615"/>
            <a:ext cx="945058" cy="1512094"/>
          </a:xfrm>
          <a:prstGeom prst="rect">
            <a:avLst/>
          </a:prstGeom>
        </p:spPr>
      </p:pic>
      <p:sp>
        <p:nvSpPr>
          <p:cNvPr id="10" name="Text 3">
            <a:extLst>
              <a:ext uri="{FF2B5EF4-FFF2-40B4-BE49-F238E27FC236}">
                <a16:creationId xmlns="" xmlns:a16="http://schemas.microsoft.com/office/drawing/2014/main" id="{23CB6645-2EF1-2BBB-39B5-A1A7D8EDE0A0}"/>
              </a:ext>
            </a:extLst>
          </p:cNvPr>
          <p:cNvSpPr/>
          <p:nvPr/>
        </p:nvSpPr>
        <p:spPr>
          <a:xfrm>
            <a:off x="5544623" y="3425428"/>
            <a:ext cx="2362696" cy="2493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dirty="0">
                <a:solidFill>
                  <a:srgbClr val="15213F"/>
                </a:solidFill>
                <a:latin typeface="Arial Black" panose="020B0A04020102020204" pitchFamily="34" charset="0"/>
                <a:ea typeface="Roboto Slab" pitchFamily="34" charset="-122"/>
                <a:cs typeface="Roboto Slab" pitchFamily="34" charset="-120"/>
              </a:rPr>
              <a:t>Визуальное руководство</a:t>
            </a:r>
            <a:endParaRPr lang="en-US" sz="2200" dirty="0">
              <a:latin typeface="Arial Black" panose="020B0A04020102020204" pitchFamily="34" charset="0"/>
            </a:endParaRPr>
          </a:p>
        </p:txBody>
      </p:sp>
      <p:sp>
        <p:nvSpPr>
          <p:cNvPr id="11" name="Text 4">
            <a:extLst>
              <a:ext uri="{FF2B5EF4-FFF2-40B4-BE49-F238E27FC236}">
                <a16:creationId xmlns="" xmlns:a16="http://schemas.microsoft.com/office/drawing/2014/main" id="{3262D3DB-3A92-1119-17AF-2D3DFC0FC40B}"/>
              </a:ext>
            </a:extLst>
          </p:cNvPr>
          <p:cNvSpPr/>
          <p:nvPr/>
        </p:nvSpPr>
        <p:spPr>
          <a:xfrm>
            <a:off x="5544622" y="3915848"/>
            <a:ext cx="5068491" cy="510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1750" dirty="0">
                <a:solidFill>
                  <a:srgbClr val="15213F"/>
                </a:solidFill>
                <a:latin typeface="Arial Black" panose="020B0A04020102020204" pitchFamily="34" charset="0"/>
                <a:ea typeface="Roboto" pitchFamily="34" charset="-122"/>
                <a:cs typeface="Roboto" pitchFamily="34" charset="-120"/>
              </a:rPr>
              <a:t>Просмотрите качественные фотографии, иллюстрирующие каждый этап рецепта.</a:t>
            </a:r>
            <a:endParaRPr lang="en-US" sz="1750" dirty="0">
              <a:latin typeface="Arial Black" panose="020B0A04020102020204" pitchFamily="34" charset="0"/>
            </a:endParaRPr>
          </a:p>
        </p:txBody>
      </p:sp>
      <p:pic>
        <p:nvPicPr>
          <p:cNvPr id="12" name="Image 3" descr="preencoded.png">
            <a:extLst>
              <a:ext uri="{FF2B5EF4-FFF2-40B4-BE49-F238E27FC236}">
                <a16:creationId xmlns="" xmlns:a16="http://schemas.microsoft.com/office/drawing/2014/main" id="{E3921EF9-EE3E-CCE0-7ADF-1D4D977698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0390" y="5013128"/>
            <a:ext cx="945058" cy="1512094"/>
          </a:xfrm>
          <a:prstGeom prst="rect">
            <a:avLst/>
          </a:prstGeom>
        </p:spPr>
      </p:pic>
      <p:sp>
        <p:nvSpPr>
          <p:cNvPr id="13" name="Text 5">
            <a:extLst>
              <a:ext uri="{FF2B5EF4-FFF2-40B4-BE49-F238E27FC236}">
                <a16:creationId xmlns="" xmlns:a16="http://schemas.microsoft.com/office/drawing/2014/main" id="{88BD9AC5-8164-0277-CA76-CBADEC89E860}"/>
              </a:ext>
            </a:extLst>
          </p:cNvPr>
          <p:cNvSpPr/>
          <p:nvPr/>
        </p:nvSpPr>
        <p:spPr>
          <a:xfrm>
            <a:off x="5544623" y="5239941"/>
            <a:ext cx="2362696" cy="2493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dirty="0">
                <a:solidFill>
                  <a:srgbClr val="15213F"/>
                </a:solidFill>
                <a:latin typeface="Arial Black" panose="020B0A04020102020204" pitchFamily="34" charset="0"/>
                <a:ea typeface="Roboto Slab" pitchFamily="34" charset="-122"/>
                <a:cs typeface="Roboto Slab" pitchFamily="34" charset="-120"/>
              </a:rPr>
              <a:t>Таймер</a:t>
            </a:r>
            <a:endParaRPr lang="en-US" sz="2200" dirty="0">
              <a:latin typeface="Arial Black" panose="020B0A04020102020204" pitchFamily="34" charset="0"/>
            </a:endParaRPr>
          </a:p>
        </p:txBody>
      </p:sp>
      <p:sp>
        <p:nvSpPr>
          <p:cNvPr id="14" name="Text 6">
            <a:extLst>
              <a:ext uri="{FF2B5EF4-FFF2-40B4-BE49-F238E27FC236}">
                <a16:creationId xmlns="" xmlns:a16="http://schemas.microsoft.com/office/drawing/2014/main" id="{DBF82AFD-6C8E-9905-476A-30B8FAC07268}"/>
              </a:ext>
            </a:extLst>
          </p:cNvPr>
          <p:cNvSpPr/>
          <p:nvPr/>
        </p:nvSpPr>
        <p:spPr>
          <a:xfrm>
            <a:off x="5544622" y="5730359"/>
            <a:ext cx="5068491" cy="772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1750" dirty="0">
                <a:solidFill>
                  <a:srgbClr val="15213F"/>
                </a:solidFill>
                <a:latin typeface="Arial Black" panose="020B0A04020102020204" pitchFamily="34" charset="0"/>
                <a:ea typeface="Roboto" pitchFamily="34" charset="-122"/>
                <a:cs typeface="Roboto" pitchFamily="34" charset="-120"/>
              </a:rPr>
              <a:t>Установите таймеры, чтобы обеспечить правильное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ru-RU" sz="1750" dirty="0">
                <a:solidFill>
                  <a:srgbClr val="15213F"/>
                </a:solidFill>
                <a:latin typeface="Arial Black" panose="020B0A04020102020204" pitchFamily="34" charset="0"/>
                <a:ea typeface="Roboto" pitchFamily="34" charset="-122"/>
                <a:cs typeface="Roboto" pitchFamily="34" charset="-120"/>
              </a:rPr>
              <a:t>время приготовления для каждого этапа.</a:t>
            </a:r>
            <a:endParaRPr lang="en-US" sz="175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09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>
            <a:extLst>
              <a:ext uri="{FF2B5EF4-FFF2-40B4-BE49-F238E27FC236}">
                <a16:creationId xmlns="" xmlns:a16="http://schemas.microsoft.com/office/drawing/2014/main" id="{C56D9345-9C07-1330-4123-4233BCD25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855" y="396521"/>
            <a:ext cx="3913239" cy="5869858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="" xmlns:a16="http://schemas.microsoft.com/office/drawing/2014/main" id="{F1FCC4E3-3046-7867-B4CD-24EB8E88BAAA}"/>
              </a:ext>
            </a:extLst>
          </p:cNvPr>
          <p:cNvSpPr/>
          <p:nvPr/>
        </p:nvSpPr>
        <p:spPr>
          <a:xfrm>
            <a:off x="0" y="1059499"/>
            <a:ext cx="756404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ru-RU" sz="4450" dirty="0">
                <a:solidFill>
                  <a:srgbClr val="3257B8"/>
                </a:solidFill>
                <a:latin typeface="Arial Black" panose="020B0A04020102020204" pitchFamily="34" charset="0"/>
                <a:ea typeface="Roboto Slab" pitchFamily="34" charset="-122"/>
                <a:cs typeface="Roboto Slab" pitchFamily="34" charset="-120"/>
              </a:rPr>
              <a:t>Питание и диетические фильтры</a:t>
            </a:r>
            <a:endParaRPr lang="en-US" sz="4450" dirty="0">
              <a:latin typeface="Arial Black" panose="020B0A04020102020204" pitchFamily="34" charset="0"/>
            </a:endParaRPr>
          </a:p>
        </p:txBody>
      </p:sp>
      <p:sp>
        <p:nvSpPr>
          <p:cNvPr id="6" name="Shape 1">
            <a:extLst>
              <a:ext uri="{FF2B5EF4-FFF2-40B4-BE49-F238E27FC236}">
                <a16:creationId xmlns="" xmlns:a16="http://schemas.microsoft.com/office/drawing/2014/main" id="{A7C4E5B0-09D0-9CBF-D27E-446395635285}"/>
              </a:ext>
            </a:extLst>
          </p:cNvPr>
          <p:cNvSpPr/>
          <p:nvPr/>
        </p:nvSpPr>
        <p:spPr>
          <a:xfrm>
            <a:off x="0" y="2817219"/>
            <a:ext cx="7556421" cy="3054906"/>
          </a:xfrm>
          <a:prstGeom prst="roundRect">
            <a:avLst>
              <a:gd name="adj" fmla="val 111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7" name="Shape 2">
            <a:extLst>
              <a:ext uri="{FF2B5EF4-FFF2-40B4-BE49-F238E27FC236}">
                <a16:creationId xmlns="" xmlns:a16="http://schemas.microsoft.com/office/drawing/2014/main" id="{94E975ED-F38A-7FBA-8C43-7C59215C2BA6}"/>
              </a:ext>
            </a:extLst>
          </p:cNvPr>
          <p:cNvSpPr/>
          <p:nvPr/>
        </p:nvSpPr>
        <p:spPr>
          <a:xfrm>
            <a:off x="7620" y="2824838"/>
            <a:ext cx="75411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3">
            <a:extLst>
              <a:ext uri="{FF2B5EF4-FFF2-40B4-BE49-F238E27FC236}">
                <a16:creationId xmlns="" xmlns:a16="http://schemas.microsoft.com/office/drawing/2014/main" id="{0B307FF8-DEF5-3F6C-4819-804B657591EA}"/>
              </a:ext>
            </a:extLst>
          </p:cNvPr>
          <p:cNvSpPr/>
          <p:nvPr/>
        </p:nvSpPr>
        <p:spPr>
          <a:xfrm>
            <a:off x="234434" y="2968547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ru-RU" sz="1400" dirty="0">
                <a:solidFill>
                  <a:srgbClr val="15213F"/>
                </a:solidFill>
                <a:latin typeface="Arial Black" panose="020B0A04020102020204" pitchFamily="34" charset="0"/>
                <a:ea typeface="Roboto" pitchFamily="34" charset="-122"/>
                <a:cs typeface="Roboto" pitchFamily="34" charset="-120"/>
              </a:rPr>
              <a:t>Фильтровать по калориям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="" xmlns:a16="http://schemas.microsoft.com/office/drawing/2014/main" id="{2BCC9E7B-1C9B-B5F5-10A5-717833200D2D}"/>
              </a:ext>
            </a:extLst>
          </p:cNvPr>
          <p:cNvSpPr/>
          <p:nvPr/>
        </p:nvSpPr>
        <p:spPr>
          <a:xfrm>
            <a:off x="3263861" y="2968547"/>
            <a:ext cx="430018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ru-RU" sz="1400" dirty="0">
                <a:solidFill>
                  <a:srgbClr val="15213F"/>
                </a:solidFill>
                <a:latin typeface="Arial Black" panose="020B0A04020102020204" pitchFamily="34" charset="0"/>
                <a:ea typeface="Roboto" pitchFamily="34" charset="-122"/>
                <a:cs typeface="Roboto" pitchFamily="34" charset="-120"/>
              </a:rPr>
              <a:t>Контролируйте потребление калорий с помощью индивидуальных фильтров.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10" name="Shape 5">
            <a:extLst>
              <a:ext uri="{FF2B5EF4-FFF2-40B4-BE49-F238E27FC236}">
                <a16:creationId xmlns="" xmlns:a16="http://schemas.microsoft.com/office/drawing/2014/main" id="{FCA4C1F1-1D58-F5CA-FF25-F6E6876A1127}"/>
              </a:ext>
            </a:extLst>
          </p:cNvPr>
          <p:cNvSpPr/>
          <p:nvPr/>
        </p:nvSpPr>
        <p:spPr>
          <a:xfrm>
            <a:off x="7620" y="3838060"/>
            <a:ext cx="75411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6">
            <a:extLst>
              <a:ext uri="{FF2B5EF4-FFF2-40B4-BE49-F238E27FC236}">
                <a16:creationId xmlns="" xmlns:a16="http://schemas.microsoft.com/office/drawing/2014/main" id="{7A33CDDF-ED8A-9EB4-DC22-B490AD215C61}"/>
              </a:ext>
            </a:extLst>
          </p:cNvPr>
          <p:cNvSpPr/>
          <p:nvPr/>
        </p:nvSpPr>
        <p:spPr>
          <a:xfrm>
            <a:off x="234434" y="398176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ru-RU" sz="1400" dirty="0">
                <a:solidFill>
                  <a:srgbClr val="15213F"/>
                </a:solidFill>
                <a:latin typeface="Arial Black" panose="020B0A04020102020204" pitchFamily="34" charset="0"/>
                <a:ea typeface="Roboto" pitchFamily="34" charset="-122"/>
                <a:cs typeface="Roboto" pitchFamily="34" charset="-120"/>
              </a:rPr>
              <a:t>Диетические</a:t>
            </a:r>
            <a:r>
              <a:rPr lang="ru-RU" sz="1750" dirty="0">
                <a:solidFill>
                  <a:srgbClr val="15213F"/>
                </a:solidFill>
                <a:latin typeface="Arial Black" panose="020B0A04020102020204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ru-RU" sz="1400" dirty="0">
                <a:solidFill>
                  <a:srgbClr val="15213F"/>
                </a:solidFill>
                <a:latin typeface="Arial Black" panose="020B0A04020102020204" pitchFamily="34" charset="0"/>
                <a:ea typeface="Roboto" pitchFamily="34" charset="-122"/>
                <a:cs typeface="Roboto" pitchFamily="34" charset="-120"/>
              </a:rPr>
              <a:t>ограничения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12" name="Text 7">
            <a:extLst>
              <a:ext uri="{FF2B5EF4-FFF2-40B4-BE49-F238E27FC236}">
                <a16:creationId xmlns="" xmlns:a16="http://schemas.microsoft.com/office/drawing/2014/main" id="{B9BB9390-B60D-D7E6-1289-8C66FB48D88E}"/>
              </a:ext>
            </a:extLst>
          </p:cNvPr>
          <p:cNvSpPr/>
          <p:nvPr/>
        </p:nvSpPr>
        <p:spPr>
          <a:xfrm>
            <a:off x="3263861" y="3981769"/>
            <a:ext cx="4284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ru-RU" sz="1400" dirty="0">
                <a:solidFill>
                  <a:srgbClr val="15213F"/>
                </a:solidFill>
                <a:latin typeface="Arial Black" panose="020B0A04020102020204" pitchFamily="34" charset="0"/>
                <a:ea typeface="Roboto" pitchFamily="34" charset="-122"/>
                <a:cs typeface="Roboto" pitchFamily="34" charset="-120"/>
              </a:rPr>
              <a:t>Легко найти рецепты, соответствующие вашим конкретным диетическим потребностям.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13" name="Shape 8">
            <a:extLst>
              <a:ext uri="{FF2B5EF4-FFF2-40B4-BE49-F238E27FC236}">
                <a16:creationId xmlns="" xmlns:a16="http://schemas.microsoft.com/office/drawing/2014/main" id="{52BCD8A5-A94F-4371-6276-C1AE01542510}"/>
              </a:ext>
            </a:extLst>
          </p:cNvPr>
          <p:cNvSpPr/>
          <p:nvPr/>
        </p:nvSpPr>
        <p:spPr>
          <a:xfrm>
            <a:off x="7620" y="4851282"/>
            <a:ext cx="75411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9">
            <a:extLst>
              <a:ext uri="{FF2B5EF4-FFF2-40B4-BE49-F238E27FC236}">
                <a16:creationId xmlns="" xmlns:a16="http://schemas.microsoft.com/office/drawing/2014/main" id="{14F69E24-5DD1-E1A4-F5E3-5FBCE7157285}"/>
              </a:ext>
            </a:extLst>
          </p:cNvPr>
          <p:cNvSpPr/>
          <p:nvPr/>
        </p:nvSpPr>
        <p:spPr>
          <a:xfrm>
            <a:off x="234434" y="4994991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ru-RU" sz="1400" dirty="0">
                <a:solidFill>
                  <a:srgbClr val="15213F"/>
                </a:solidFill>
                <a:latin typeface="Arial Black" panose="020B0A04020102020204" pitchFamily="34" charset="0"/>
                <a:ea typeface="Roboto" pitchFamily="34" charset="-122"/>
                <a:cs typeface="Roboto" pitchFamily="34" charset="-120"/>
              </a:rPr>
              <a:t>Пищевая ценность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="" xmlns:a16="http://schemas.microsoft.com/office/drawing/2014/main" id="{B55D5F86-A482-4C77-1B05-D8A281AC1B90}"/>
              </a:ext>
            </a:extLst>
          </p:cNvPr>
          <p:cNvSpPr/>
          <p:nvPr/>
        </p:nvSpPr>
        <p:spPr>
          <a:xfrm>
            <a:off x="3263861" y="4994991"/>
            <a:ext cx="4284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ru-RU" sz="1400" dirty="0">
                <a:solidFill>
                  <a:srgbClr val="15213F"/>
                </a:solidFill>
                <a:latin typeface="Arial Black" panose="020B0A04020102020204" pitchFamily="34" charset="0"/>
                <a:ea typeface="Roboto" pitchFamily="34" charset="-122"/>
                <a:cs typeface="Roboto" pitchFamily="34" charset="-120"/>
              </a:rPr>
              <a:t>Просмотрите подробную информацию о пищевой ценности для каждого рецепта.</a:t>
            </a:r>
            <a:endParaRPr 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29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>
            <a:extLst>
              <a:ext uri="{FF2B5EF4-FFF2-40B4-BE49-F238E27FC236}">
                <a16:creationId xmlns="" xmlns:a16="http://schemas.microsoft.com/office/drawing/2014/main" id="{850BA136-2B55-4E63-B6A1-32764D5B4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16" y="549106"/>
            <a:ext cx="3819922" cy="5729883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="" xmlns:a16="http://schemas.microsoft.com/office/drawing/2014/main" id="{7048EEA9-6959-F847-7DC6-F9B4FD28A30E}"/>
              </a:ext>
            </a:extLst>
          </p:cNvPr>
          <p:cNvSpPr/>
          <p:nvPr/>
        </p:nvSpPr>
        <p:spPr>
          <a:xfrm>
            <a:off x="4033688" y="604530"/>
            <a:ext cx="663047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ru-RU" sz="4000" dirty="0">
                <a:solidFill>
                  <a:srgbClr val="3257B8"/>
                </a:solidFill>
                <a:latin typeface="Arial Black" panose="020B0A04020102020204" pitchFamily="34" charset="0"/>
                <a:ea typeface="Roboto Slab" pitchFamily="34" charset="-122"/>
                <a:cs typeface="Roboto Slab" pitchFamily="34" charset="-120"/>
              </a:rPr>
              <a:t>Бесшовные списки покупок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6" name="Shape 1">
            <a:extLst>
              <a:ext uri="{FF2B5EF4-FFF2-40B4-BE49-F238E27FC236}">
                <a16:creationId xmlns="" xmlns:a16="http://schemas.microsoft.com/office/drawing/2014/main" id="{44F8FDA4-6B34-05A7-D73F-5E1D4CC0D38D}"/>
              </a:ext>
            </a:extLst>
          </p:cNvPr>
          <p:cNvSpPr/>
          <p:nvPr/>
        </p:nvSpPr>
        <p:spPr>
          <a:xfrm>
            <a:off x="4358609" y="1653471"/>
            <a:ext cx="30480" cy="4737378"/>
          </a:xfrm>
          <a:prstGeom prst="roundRect">
            <a:avLst>
              <a:gd name="adj" fmla="val 111628"/>
            </a:avLst>
          </a:prstGeom>
          <a:solidFill>
            <a:srgbClr val="CFD2D8"/>
          </a:solidFill>
          <a:ln/>
        </p:spPr>
      </p:sp>
      <p:sp>
        <p:nvSpPr>
          <p:cNvPr id="7" name="Shape 2">
            <a:extLst>
              <a:ext uri="{FF2B5EF4-FFF2-40B4-BE49-F238E27FC236}">
                <a16:creationId xmlns="" xmlns:a16="http://schemas.microsoft.com/office/drawing/2014/main" id="{49430307-A1CC-3F2E-992B-55BE77C680EB}"/>
              </a:ext>
            </a:extLst>
          </p:cNvPr>
          <p:cNvSpPr/>
          <p:nvPr/>
        </p:nvSpPr>
        <p:spPr>
          <a:xfrm>
            <a:off x="4598520" y="2148533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CFD2D8"/>
          </a:solidFill>
          <a:ln/>
        </p:spPr>
      </p:sp>
      <p:sp>
        <p:nvSpPr>
          <p:cNvPr id="8" name="Shape 3">
            <a:extLst>
              <a:ext uri="{FF2B5EF4-FFF2-40B4-BE49-F238E27FC236}">
                <a16:creationId xmlns="" xmlns:a16="http://schemas.microsoft.com/office/drawing/2014/main" id="{BC953907-DE37-24C9-1B03-2DBF7A3116D2}"/>
              </a:ext>
            </a:extLst>
          </p:cNvPr>
          <p:cNvSpPr/>
          <p:nvPr/>
        </p:nvSpPr>
        <p:spPr>
          <a:xfrm>
            <a:off x="4118698" y="190862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9" name="Text 4">
            <a:extLst>
              <a:ext uri="{FF2B5EF4-FFF2-40B4-BE49-F238E27FC236}">
                <a16:creationId xmlns="" xmlns:a16="http://schemas.microsoft.com/office/drawing/2014/main" id="{BAA1B8B8-F192-53F7-3387-8E40D2AC2EE4}"/>
              </a:ext>
            </a:extLst>
          </p:cNvPr>
          <p:cNvSpPr/>
          <p:nvPr/>
        </p:nvSpPr>
        <p:spPr>
          <a:xfrm>
            <a:off x="4303721" y="1993632"/>
            <a:ext cx="14025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Arial Black" panose="020B0A04020102020204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50" dirty="0">
              <a:latin typeface="Arial Black" panose="020B0A04020102020204" pitchFamily="34" charset="0"/>
            </a:endParaRPr>
          </a:p>
        </p:txBody>
      </p:sp>
      <p:sp>
        <p:nvSpPr>
          <p:cNvPr id="10" name="Text 5">
            <a:extLst>
              <a:ext uri="{FF2B5EF4-FFF2-40B4-BE49-F238E27FC236}">
                <a16:creationId xmlns="" xmlns:a16="http://schemas.microsoft.com/office/drawing/2014/main" id="{1A433731-49FA-A670-F58E-A8D612524C72}"/>
              </a:ext>
            </a:extLst>
          </p:cNvPr>
          <p:cNvSpPr/>
          <p:nvPr/>
        </p:nvSpPr>
        <p:spPr>
          <a:xfrm>
            <a:off x="5621386" y="1880285"/>
            <a:ext cx="294239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dirty="0">
                <a:solidFill>
                  <a:srgbClr val="15213F"/>
                </a:solidFill>
                <a:latin typeface="Arial Black" panose="020B0A04020102020204" pitchFamily="34" charset="0"/>
                <a:ea typeface="Roboto Slab" pitchFamily="34" charset="-122"/>
                <a:cs typeface="Roboto Slab" pitchFamily="34" charset="-120"/>
              </a:rPr>
              <a:t>Автоматическая генерация</a:t>
            </a:r>
            <a:endParaRPr lang="en-US" sz="2200" dirty="0">
              <a:latin typeface="Arial Black" panose="020B0A04020102020204" pitchFamily="34" charset="0"/>
            </a:endParaRPr>
          </a:p>
        </p:txBody>
      </p:sp>
      <p:sp>
        <p:nvSpPr>
          <p:cNvPr id="11" name="Text 6">
            <a:extLst>
              <a:ext uri="{FF2B5EF4-FFF2-40B4-BE49-F238E27FC236}">
                <a16:creationId xmlns="" xmlns:a16="http://schemas.microsoft.com/office/drawing/2014/main" id="{E64B0086-91EA-D6FA-9161-E01840E819F7}"/>
              </a:ext>
            </a:extLst>
          </p:cNvPr>
          <p:cNvSpPr/>
          <p:nvPr/>
        </p:nvSpPr>
        <p:spPr>
          <a:xfrm>
            <a:off x="5621386" y="2370703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1750" dirty="0">
                <a:solidFill>
                  <a:srgbClr val="15213F"/>
                </a:solidFill>
                <a:latin typeface="Arial Black" panose="020B0A04020102020204" pitchFamily="34" charset="0"/>
                <a:ea typeface="Roboto" pitchFamily="34" charset="-122"/>
                <a:cs typeface="Roboto" pitchFamily="34" charset="-120"/>
              </a:rPr>
              <a:t>Создавайте списки покупок на основе выбранных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ru-RU" sz="1750" dirty="0">
                <a:solidFill>
                  <a:srgbClr val="15213F"/>
                </a:solidFill>
                <a:latin typeface="Arial Black" panose="020B0A04020102020204" pitchFamily="34" charset="0"/>
                <a:ea typeface="Roboto" pitchFamily="34" charset="-122"/>
                <a:cs typeface="Roboto" pitchFamily="34" charset="-120"/>
              </a:rPr>
              <a:t> вами рецептов.</a:t>
            </a:r>
            <a:endParaRPr lang="en-US" sz="1750" dirty="0">
              <a:latin typeface="Arial Black" panose="020B0A04020102020204" pitchFamily="34" charset="0"/>
            </a:endParaRPr>
          </a:p>
        </p:txBody>
      </p:sp>
      <p:sp>
        <p:nvSpPr>
          <p:cNvPr id="12" name="Shape 7">
            <a:extLst>
              <a:ext uri="{FF2B5EF4-FFF2-40B4-BE49-F238E27FC236}">
                <a16:creationId xmlns="" xmlns:a16="http://schemas.microsoft.com/office/drawing/2014/main" id="{1315CF4B-CEE5-A7AD-85E1-4C8B86ABBC7F}"/>
              </a:ext>
            </a:extLst>
          </p:cNvPr>
          <p:cNvSpPr/>
          <p:nvPr/>
        </p:nvSpPr>
        <p:spPr>
          <a:xfrm>
            <a:off x="4598520" y="3682296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CFD2D8"/>
          </a:solidFill>
          <a:ln/>
        </p:spPr>
      </p:sp>
      <p:sp>
        <p:nvSpPr>
          <p:cNvPr id="13" name="Shape 8">
            <a:extLst>
              <a:ext uri="{FF2B5EF4-FFF2-40B4-BE49-F238E27FC236}">
                <a16:creationId xmlns="" xmlns:a16="http://schemas.microsoft.com/office/drawing/2014/main" id="{8C6FBAB4-1FEC-1C89-8581-AA92B4F735F3}"/>
              </a:ext>
            </a:extLst>
          </p:cNvPr>
          <p:cNvSpPr/>
          <p:nvPr/>
        </p:nvSpPr>
        <p:spPr>
          <a:xfrm>
            <a:off x="4118698" y="344238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4" name="Text 9">
            <a:extLst>
              <a:ext uri="{FF2B5EF4-FFF2-40B4-BE49-F238E27FC236}">
                <a16:creationId xmlns="" xmlns:a16="http://schemas.microsoft.com/office/drawing/2014/main" id="{B302AB5B-DDB5-8AC0-058B-576B4A82225F}"/>
              </a:ext>
            </a:extLst>
          </p:cNvPr>
          <p:cNvSpPr/>
          <p:nvPr/>
        </p:nvSpPr>
        <p:spPr>
          <a:xfrm>
            <a:off x="4279909" y="3527396"/>
            <a:ext cx="1878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Arial Black" panose="020B0A04020102020204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50" dirty="0">
              <a:latin typeface="Arial Black" panose="020B0A04020102020204" pitchFamily="34" charset="0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="" xmlns:a16="http://schemas.microsoft.com/office/drawing/2014/main" id="{5AF819E4-BBD4-3492-70AB-E4215E59155C}"/>
              </a:ext>
            </a:extLst>
          </p:cNvPr>
          <p:cNvSpPr/>
          <p:nvPr/>
        </p:nvSpPr>
        <p:spPr>
          <a:xfrm>
            <a:off x="5621386" y="34140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dirty="0">
                <a:solidFill>
                  <a:srgbClr val="15213F"/>
                </a:solidFill>
                <a:latin typeface="Arial Black" panose="020B0A04020102020204" pitchFamily="34" charset="0"/>
                <a:ea typeface="Roboto Slab" pitchFamily="34" charset="-122"/>
                <a:cs typeface="Roboto Slab" pitchFamily="34" charset="-120"/>
              </a:rPr>
              <a:t>Организованные категории</a:t>
            </a:r>
            <a:endParaRPr lang="en-US" sz="2200" dirty="0">
              <a:latin typeface="Arial Black" panose="020B0A04020102020204" pitchFamily="34" charset="0"/>
            </a:endParaRPr>
          </a:p>
        </p:txBody>
      </p:sp>
      <p:sp>
        <p:nvSpPr>
          <p:cNvPr id="16" name="Text 11">
            <a:extLst>
              <a:ext uri="{FF2B5EF4-FFF2-40B4-BE49-F238E27FC236}">
                <a16:creationId xmlns="" xmlns:a16="http://schemas.microsoft.com/office/drawing/2014/main" id="{8624527B-E85F-CBBC-5A0A-F39DF38227C4}"/>
              </a:ext>
            </a:extLst>
          </p:cNvPr>
          <p:cNvSpPr/>
          <p:nvPr/>
        </p:nvSpPr>
        <p:spPr>
          <a:xfrm>
            <a:off x="5621386" y="3904466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1750" dirty="0">
                <a:solidFill>
                  <a:srgbClr val="15213F"/>
                </a:solidFill>
                <a:latin typeface="Arial Black" panose="020B0A04020102020204" pitchFamily="34" charset="0"/>
                <a:ea typeface="Roboto" pitchFamily="34" charset="-122"/>
                <a:cs typeface="Roboto" pitchFamily="34" charset="-120"/>
              </a:rPr>
              <a:t>Найдите ингредиенты, сгруппированные по категориям, для эффективных покупок.</a:t>
            </a:r>
            <a:endParaRPr lang="en-US" sz="1750" dirty="0">
              <a:latin typeface="Arial Black" panose="020B0A04020102020204" pitchFamily="34" charset="0"/>
            </a:endParaRPr>
          </a:p>
        </p:txBody>
      </p:sp>
      <p:sp>
        <p:nvSpPr>
          <p:cNvPr id="17" name="Shape 12">
            <a:extLst>
              <a:ext uri="{FF2B5EF4-FFF2-40B4-BE49-F238E27FC236}">
                <a16:creationId xmlns="" xmlns:a16="http://schemas.microsoft.com/office/drawing/2014/main" id="{DB6EEE99-E2F7-52EC-7632-3308A70634AA}"/>
              </a:ext>
            </a:extLst>
          </p:cNvPr>
          <p:cNvSpPr/>
          <p:nvPr/>
        </p:nvSpPr>
        <p:spPr>
          <a:xfrm>
            <a:off x="4598520" y="5578962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CFD2D8"/>
          </a:solidFill>
          <a:ln/>
        </p:spPr>
      </p:sp>
      <p:sp>
        <p:nvSpPr>
          <p:cNvPr id="18" name="Shape 13">
            <a:extLst>
              <a:ext uri="{FF2B5EF4-FFF2-40B4-BE49-F238E27FC236}">
                <a16:creationId xmlns="" xmlns:a16="http://schemas.microsoft.com/office/drawing/2014/main" id="{A3518730-AB9D-1197-BB7B-D0389E276961}"/>
              </a:ext>
            </a:extLst>
          </p:cNvPr>
          <p:cNvSpPr/>
          <p:nvPr/>
        </p:nvSpPr>
        <p:spPr>
          <a:xfrm>
            <a:off x="4118698" y="533905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9" name="Text 14">
            <a:extLst>
              <a:ext uri="{FF2B5EF4-FFF2-40B4-BE49-F238E27FC236}">
                <a16:creationId xmlns="" xmlns:a16="http://schemas.microsoft.com/office/drawing/2014/main" id="{943A2D97-64D2-AD6F-F701-81AAC5B39941}"/>
              </a:ext>
            </a:extLst>
          </p:cNvPr>
          <p:cNvSpPr/>
          <p:nvPr/>
        </p:nvSpPr>
        <p:spPr>
          <a:xfrm>
            <a:off x="4281933" y="5424061"/>
            <a:ext cx="1837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Arial Black" panose="020B0A04020102020204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50" dirty="0">
              <a:latin typeface="Arial Black" panose="020B0A04020102020204" pitchFamily="34" charset="0"/>
            </a:endParaRPr>
          </a:p>
        </p:txBody>
      </p:sp>
      <p:sp>
        <p:nvSpPr>
          <p:cNvPr id="20" name="Text 15">
            <a:extLst>
              <a:ext uri="{FF2B5EF4-FFF2-40B4-BE49-F238E27FC236}">
                <a16:creationId xmlns="" xmlns:a16="http://schemas.microsoft.com/office/drawing/2014/main" id="{A1C9415F-2838-D691-E748-C61BD4D6B686}"/>
              </a:ext>
            </a:extLst>
          </p:cNvPr>
          <p:cNvSpPr/>
          <p:nvPr/>
        </p:nvSpPr>
        <p:spPr>
          <a:xfrm>
            <a:off x="5621386" y="53107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dirty="0">
                <a:solidFill>
                  <a:srgbClr val="15213F"/>
                </a:solidFill>
                <a:latin typeface="Arial Black" panose="020B0A04020102020204" pitchFamily="34" charset="0"/>
                <a:ea typeface="Roboto Slab" pitchFamily="34" charset="-122"/>
                <a:cs typeface="Roboto Slab" pitchFamily="34" charset="-120"/>
              </a:rPr>
              <a:t>Простое управление</a:t>
            </a:r>
            <a:endParaRPr lang="en-US" sz="2200" dirty="0">
              <a:latin typeface="Arial Black" panose="020B0A04020102020204" pitchFamily="34" charset="0"/>
            </a:endParaRPr>
          </a:p>
        </p:txBody>
      </p:sp>
      <p:sp>
        <p:nvSpPr>
          <p:cNvPr id="21" name="Text 16">
            <a:extLst>
              <a:ext uri="{FF2B5EF4-FFF2-40B4-BE49-F238E27FC236}">
                <a16:creationId xmlns="" xmlns:a16="http://schemas.microsoft.com/office/drawing/2014/main" id="{DD5B832B-0DF5-B946-DA2C-8E3313C66A5F}"/>
              </a:ext>
            </a:extLst>
          </p:cNvPr>
          <p:cNvSpPr/>
          <p:nvPr/>
        </p:nvSpPr>
        <p:spPr>
          <a:xfrm>
            <a:off x="5621386" y="5801132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1750" dirty="0">
                <a:solidFill>
                  <a:srgbClr val="15213F"/>
                </a:solidFill>
                <a:latin typeface="Arial Black" panose="020B0A04020102020204" pitchFamily="34" charset="0"/>
                <a:ea typeface="Roboto" pitchFamily="34" charset="-122"/>
                <a:cs typeface="Roboto" pitchFamily="34" charset="-120"/>
              </a:rPr>
              <a:t>Легко добавляйте или удаляйте элементы из </a:t>
            </a:r>
            <a:endParaRPr lang="ru-RU" sz="1750" dirty="0" smtClean="0">
              <a:solidFill>
                <a:srgbClr val="15213F"/>
              </a:solidFill>
              <a:latin typeface="Arial Black" panose="020B0A04020102020204" pitchFamily="34" charset="0"/>
              <a:ea typeface="Roboto" pitchFamily="34" charset="-122"/>
              <a:cs typeface="Roboto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ru-RU" sz="1750" dirty="0" smtClean="0">
                <a:solidFill>
                  <a:srgbClr val="15213F"/>
                </a:solidFill>
                <a:latin typeface="Arial Black" panose="020B0A04020102020204" pitchFamily="34" charset="0"/>
                <a:ea typeface="Roboto" pitchFamily="34" charset="-122"/>
                <a:cs typeface="Roboto" pitchFamily="34" charset="-120"/>
              </a:rPr>
              <a:t>вашего </a:t>
            </a:r>
            <a:r>
              <a:rPr lang="ru-RU" sz="1750" dirty="0">
                <a:solidFill>
                  <a:srgbClr val="15213F"/>
                </a:solidFill>
                <a:latin typeface="Arial Black" panose="020B0A04020102020204" pitchFamily="34" charset="0"/>
                <a:ea typeface="Roboto" pitchFamily="34" charset="-122"/>
                <a:cs typeface="Roboto" pitchFamily="34" charset="-120"/>
              </a:rPr>
              <a:t>списка.</a:t>
            </a:r>
            <a:endParaRPr lang="en-US" sz="175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6535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253</Words>
  <Application>Microsoft Office PowerPoint</Application>
  <PresentationFormat>Широкоэкранный</PresentationFormat>
  <Paragraphs>55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Roboto</vt:lpstr>
      <vt:lpstr>Roboto Slab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veb1-23</dc:creator>
  <cp:lastModifiedBy>veb1-23</cp:lastModifiedBy>
  <cp:revision>1</cp:revision>
  <dcterms:created xsi:type="dcterms:W3CDTF">2024-11-26T12:49:56Z</dcterms:created>
  <dcterms:modified xsi:type="dcterms:W3CDTF">2024-11-26T12:55:51Z</dcterms:modified>
</cp:coreProperties>
</file>