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8/28/2023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6A02F-DAA0-44AC-989F-9C4B793268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CS2203</a:t>
            </a:r>
            <a:r>
              <a:rPr lang="zh-CN" altLang="en-US" dirty="0">
                <a:solidFill>
                  <a:schemeClr val="bg1"/>
                </a:solidFill>
              </a:rPr>
              <a:t>班第一次班会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52A5BC-B45B-4969-8CDF-3690F6332B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2023</a:t>
            </a:r>
            <a:r>
              <a:rPr lang="zh-CN" altLang="en-US" dirty="0"/>
              <a:t>秋季学期 </a:t>
            </a:r>
            <a:r>
              <a:rPr lang="en-US" altLang="zh-CN" dirty="0"/>
              <a:t>2023.8.28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069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4D5E9-E29A-4B19-A1F2-1FB97BA9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班委竞选结果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47768-4F79-4FB5-AB1A-49D422BC5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班长 王硕</a:t>
            </a:r>
            <a:endParaRPr lang="en-US" altLang="zh-CN" dirty="0"/>
          </a:p>
          <a:p>
            <a:r>
              <a:rPr lang="zh-CN" altLang="en-US" dirty="0"/>
              <a:t>团支书 王雯琪</a:t>
            </a:r>
            <a:endParaRPr lang="en-US" altLang="zh-CN" dirty="0"/>
          </a:p>
          <a:p>
            <a:r>
              <a:rPr lang="zh-CN" altLang="en-US" dirty="0"/>
              <a:t>学习委员 韩朝阳</a:t>
            </a:r>
            <a:endParaRPr lang="en-US" altLang="zh-CN" dirty="0"/>
          </a:p>
          <a:p>
            <a:r>
              <a:rPr lang="zh-CN" altLang="en-US" dirty="0"/>
              <a:t>生活委员 罗阳</a:t>
            </a:r>
            <a:endParaRPr lang="en-US" altLang="zh-CN" dirty="0"/>
          </a:p>
          <a:p>
            <a:r>
              <a:rPr lang="zh-CN" altLang="en-US" dirty="0"/>
              <a:t>组织委员 唐乔</a:t>
            </a:r>
            <a:endParaRPr lang="en-US" altLang="zh-CN" dirty="0"/>
          </a:p>
          <a:p>
            <a:r>
              <a:rPr lang="zh-CN" altLang="en-US" dirty="0"/>
              <a:t>心理委员 宫照杭</a:t>
            </a:r>
            <a:endParaRPr lang="en-US" altLang="zh-CN" dirty="0"/>
          </a:p>
          <a:p>
            <a:r>
              <a:rPr lang="zh-CN" altLang="en-US" dirty="0"/>
              <a:t>纪律委员 覃子熠</a:t>
            </a:r>
            <a:endParaRPr lang="en-US" altLang="zh-CN" dirty="0"/>
          </a:p>
          <a:p>
            <a:r>
              <a:rPr lang="zh-CN" altLang="en-US" dirty="0"/>
              <a:t>文体委员 张柏媚</a:t>
            </a:r>
            <a:endParaRPr lang="en-US" altLang="zh-CN" dirty="0"/>
          </a:p>
          <a:p>
            <a:r>
              <a:rPr lang="zh-CN" altLang="en-US" dirty="0"/>
              <a:t>宣传委员 施云升</a:t>
            </a:r>
          </a:p>
        </p:txBody>
      </p:sp>
    </p:spTree>
    <p:extLst>
      <p:ext uri="{BB962C8B-B14F-4D97-AF65-F5344CB8AC3E}">
        <p14:creationId xmlns:p14="http://schemas.microsoft.com/office/powerpoint/2010/main" val="147610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E8760-D195-4987-B369-36E1015F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新成员自我介绍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D8D3A-E98B-4943-A774-BECB5892C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陆继涛</a:t>
            </a:r>
            <a:endParaRPr lang="en-US" altLang="zh-CN" dirty="0"/>
          </a:p>
          <a:p>
            <a:r>
              <a:rPr lang="zh-CN" altLang="en-US" dirty="0"/>
              <a:t>王宗柱</a:t>
            </a:r>
            <a:endParaRPr lang="en-US" altLang="zh-CN" dirty="0"/>
          </a:p>
          <a:p>
            <a:r>
              <a:rPr lang="zh-CN" altLang="en-US" dirty="0"/>
              <a:t>伍思寒</a:t>
            </a:r>
            <a:endParaRPr lang="en-US" altLang="zh-CN" dirty="0"/>
          </a:p>
          <a:p>
            <a:r>
              <a:rPr lang="zh-CN" altLang="en-US" dirty="0"/>
              <a:t>晏楠欣</a:t>
            </a:r>
            <a:endParaRPr lang="en-US" altLang="zh-CN" dirty="0"/>
          </a:p>
          <a:p>
            <a:r>
              <a:rPr lang="zh-CN" altLang="en-US" dirty="0"/>
              <a:t>程正翔</a:t>
            </a:r>
            <a:endParaRPr lang="en-US" altLang="zh-CN" dirty="0"/>
          </a:p>
          <a:p>
            <a:r>
              <a:rPr lang="zh-CN" altLang="en-US" dirty="0"/>
              <a:t>龚博远</a:t>
            </a:r>
            <a:endParaRPr lang="en-US" altLang="zh-CN" dirty="0"/>
          </a:p>
          <a:p>
            <a:r>
              <a:rPr lang="zh-CN" altLang="en-US" dirty="0"/>
              <a:t>黄君翊 </a:t>
            </a:r>
            <a:endParaRPr lang="en-US" altLang="zh-CN" dirty="0"/>
          </a:p>
          <a:p>
            <a:r>
              <a:rPr lang="zh-CN" altLang="en-US" dirty="0"/>
              <a:t>王国豪</a:t>
            </a:r>
            <a:endParaRPr lang="en-US" altLang="zh-CN" dirty="0"/>
          </a:p>
          <a:p>
            <a:r>
              <a:rPr lang="zh-CN" altLang="en-US" dirty="0"/>
              <a:t>王锐</a:t>
            </a:r>
            <a:endParaRPr lang="en-US" altLang="zh-CN" dirty="0"/>
          </a:p>
          <a:p>
            <a:r>
              <a:rPr lang="zh-CN" altLang="en-US" dirty="0"/>
              <a:t>王镇濠 </a:t>
            </a:r>
          </a:p>
        </p:txBody>
      </p:sp>
    </p:spTree>
    <p:extLst>
      <p:ext uri="{BB962C8B-B14F-4D97-AF65-F5344CB8AC3E}">
        <p14:creationId xmlns:p14="http://schemas.microsoft.com/office/powerpoint/2010/main" val="2873180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引用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TM03457503[[fn=引用]]</Template>
  <TotalTime>8</TotalTime>
  <Words>74</Words>
  <Application>Microsoft Office PowerPoint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引用</vt:lpstr>
      <vt:lpstr>CS2203班第一次班会</vt:lpstr>
      <vt:lpstr>班委竞选结果</vt:lpstr>
      <vt:lpstr>新成员自我介绍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CS2203班第一次班会</dc:title>
  <dc:creator>硕 王</dc:creator>
  <cp:lastModifiedBy>硕 王</cp:lastModifiedBy>
  <cp:revision>1</cp:revision>
  <dcterms:created xsi:type="dcterms:W3CDTF">2023-08-28T11:02:30Z</dcterms:created>
  <dcterms:modified xsi:type="dcterms:W3CDTF">2023-08-28T11:10:31Z</dcterms:modified>
</cp:coreProperties>
</file>