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65" r:id="rId3"/>
    <p:sldId id="266" r:id="rId4"/>
    <p:sldId id="272" r:id="rId5"/>
    <p:sldId id="271" r:id="rId6"/>
    <p:sldId id="267" r:id="rId7"/>
    <p:sldId id="258" r:id="rId8"/>
    <p:sldId id="275" r:id="rId9"/>
    <p:sldId id="260" r:id="rId10"/>
    <p:sldId id="276" r:id="rId11"/>
    <p:sldId id="261" r:id="rId12"/>
    <p:sldId id="274" r:id="rId13"/>
    <p:sldId id="269" r:id="rId14"/>
    <p:sldId id="270" r:id="rId15"/>
    <p:sldId id="273" r:id="rId16"/>
    <p:sldId id="268" r:id="rId17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8" autoAdjust="0"/>
    <p:restoredTop sz="94660"/>
  </p:normalViewPr>
  <p:slideViewPr>
    <p:cSldViewPr>
      <p:cViewPr>
        <p:scale>
          <a:sx n="50" d="100"/>
          <a:sy n="50" d="100"/>
        </p:scale>
        <p:origin x="-1986" y="-5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FA89F5-D14B-451B-A130-FB427464BF56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ru-RU"/>
        </a:p>
      </dgm:t>
    </dgm:pt>
    <dgm:pt modelId="{DC468875-4D93-4A8A-9E44-725427A41A69}">
      <dgm:prSet phldrT="[Текст]"/>
      <dgm:spPr/>
      <dgm:t>
        <a:bodyPr/>
        <a:lstStyle/>
        <a:p>
          <a:r>
            <a:rPr lang="ru-RU" dirty="0" smtClean="0"/>
            <a:t>Типы интерфейсов</a:t>
          </a:r>
          <a:endParaRPr lang="ru-RU" dirty="0"/>
        </a:p>
      </dgm:t>
    </dgm:pt>
    <dgm:pt modelId="{241A95CB-9976-4D9A-8BDB-85A2C627141B}" type="parTrans" cxnId="{3F41D58C-86B1-4078-AA4B-BF47AEDB374D}">
      <dgm:prSet/>
      <dgm:spPr/>
      <dgm:t>
        <a:bodyPr/>
        <a:lstStyle/>
        <a:p>
          <a:endParaRPr lang="ru-RU"/>
        </a:p>
      </dgm:t>
    </dgm:pt>
    <dgm:pt modelId="{58FE3DE4-688F-408E-98F1-3EC6B5F5B8DD}" type="sibTrans" cxnId="{3F41D58C-86B1-4078-AA4B-BF47AEDB374D}">
      <dgm:prSet/>
      <dgm:spPr/>
      <dgm:t>
        <a:bodyPr/>
        <a:lstStyle/>
        <a:p>
          <a:endParaRPr lang="ru-RU"/>
        </a:p>
      </dgm:t>
    </dgm:pt>
    <dgm:pt modelId="{C147030C-A4E5-40FC-86FA-07D9CC56FF30}">
      <dgm:prSet phldrT="[Текст]"/>
      <dgm:spPr/>
      <dgm:t>
        <a:bodyPr/>
        <a:lstStyle/>
        <a:p>
          <a:r>
            <a:rPr lang="en-US" dirty="0" smtClean="0"/>
            <a:t>VPAID</a:t>
          </a:r>
          <a:endParaRPr lang="ru-RU" dirty="0"/>
        </a:p>
      </dgm:t>
    </dgm:pt>
    <dgm:pt modelId="{31ADE538-D31E-4F52-9AF9-615523CF7DE6}" type="parTrans" cxnId="{1F41D774-CB62-4689-960D-33E28AF366A9}">
      <dgm:prSet/>
      <dgm:spPr/>
      <dgm:t>
        <a:bodyPr/>
        <a:lstStyle/>
        <a:p>
          <a:endParaRPr lang="ru-RU"/>
        </a:p>
      </dgm:t>
    </dgm:pt>
    <dgm:pt modelId="{81D405B8-824F-4CA2-AFB0-DA32930A692E}" type="sibTrans" cxnId="{1F41D774-CB62-4689-960D-33E28AF366A9}">
      <dgm:prSet/>
      <dgm:spPr/>
      <dgm:t>
        <a:bodyPr/>
        <a:lstStyle/>
        <a:p>
          <a:endParaRPr lang="ru-RU"/>
        </a:p>
      </dgm:t>
    </dgm:pt>
    <dgm:pt modelId="{E5510C5A-B488-4C65-B5B6-7F4047CFA444}">
      <dgm:prSet phldrT="[Текст]"/>
      <dgm:spPr/>
      <dgm:t>
        <a:bodyPr/>
        <a:lstStyle/>
        <a:p>
          <a:r>
            <a:rPr lang="en-US" dirty="0" err="1" smtClean="0"/>
            <a:t>SafeFrame</a:t>
          </a:r>
          <a:endParaRPr lang="ru-RU" dirty="0"/>
        </a:p>
      </dgm:t>
    </dgm:pt>
    <dgm:pt modelId="{853398DE-06B0-40C3-AE6F-126BA1D48CCF}" type="parTrans" cxnId="{5AB5EE56-7EB8-4D3E-915C-83349F6159F9}">
      <dgm:prSet/>
      <dgm:spPr/>
      <dgm:t>
        <a:bodyPr/>
        <a:lstStyle/>
        <a:p>
          <a:endParaRPr lang="ru-RU"/>
        </a:p>
      </dgm:t>
    </dgm:pt>
    <dgm:pt modelId="{D6C86FAB-AF31-434D-86B3-7088B8EE35A4}" type="sibTrans" cxnId="{5AB5EE56-7EB8-4D3E-915C-83349F6159F9}">
      <dgm:prSet/>
      <dgm:spPr/>
      <dgm:t>
        <a:bodyPr/>
        <a:lstStyle/>
        <a:p>
          <a:endParaRPr lang="ru-RU"/>
        </a:p>
      </dgm:t>
    </dgm:pt>
    <dgm:pt modelId="{6D1F9AD0-71C8-4294-A3C4-97E4F8B101B0}">
      <dgm:prSet phldrT="[Текст]"/>
      <dgm:spPr/>
      <dgm:t>
        <a:bodyPr/>
        <a:lstStyle/>
        <a:p>
          <a:r>
            <a:rPr lang="en-US" dirty="0" smtClean="0"/>
            <a:t>MRAID</a:t>
          </a:r>
          <a:endParaRPr lang="ru-RU" dirty="0"/>
        </a:p>
      </dgm:t>
    </dgm:pt>
    <dgm:pt modelId="{D5FFAF41-A1AC-41C5-8762-906DCDDE3BC4}" type="parTrans" cxnId="{CD34E477-A35C-4A04-AFD3-C465E7E72FFC}">
      <dgm:prSet/>
      <dgm:spPr/>
      <dgm:t>
        <a:bodyPr/>
        <a:lstStyle/>
        <a:p>
          <a:endParaRPr lang="ru-RU"/>
        </a:p>
      </dgm:t>
    </dgm:pt>
    <dgm:pt modelId="{9CA360CA-2FB8-43ED-80AD-00EDBAA356E5}" type="sibTrans" cxnId="{CD34E477-A35C-4A04-AFD3-C465E7E72FFC}">
      <dgm:prSet/>
      <dgm:spPr/>
      <dgm:t>
        <a:bodyPr/>
        <a:lstStyle/>
        <a:p>
          <a:endParaRPr lang="ru-RU"/>
        </a:p>
      </dgm:t>
    </dgm:pt>
    <dgm:pt modelId="{6CAE5A89-7931-4840-BD5B-D4F931F53F9B}" type="pres">
      <dgm:prSet presAssocID="{43FA89F5-D14B-451B-A130-FB427464BF56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9D95E6AA-7F2A-4879-90A5-F064F1F17D07}" type="pres">
      <dgm:prSet presAssocID="{DC468875-4D93-4A8A-9E44-725427A41A69}" presName="hierRoot1" presStyleCnt="0">
        <dgm:presLayoutVars>
          <dgm:hierBranch val="init"/>
        </dgm:presLayoutVars>
      </dgm:prSet>
      <dgm:spPr/>
      <dgm:t>
        <a:bodyPr/>
        <a:lstStyle/>
        <a:p>
          <a:endParaRPr lang="ru-RU"/>
        </a:p>
      </dgm:t>
    </dgm:pt>
    <dgm:pt modelId="{58B10CB7-4E0E-40C6-833E-73742CF287F3}" type="pres">
      <dgm:prSet presAssocID="{DC468875-4D93-4A8A-9E44-725427A41A69}" presName="rootComposite1" presStyleCnt="0"/>
      <dgm:spPr/>
      <dgm:t>
        <a:bodyPr/>
        <a:lstStyle/>
        <a:p>
          <a:endParaRPr lang="ru-RU"/>
        </a:p>
      </dgm:t>
    </dgm:pt>
    <dgm:pt modelId="{A08448AC-484B-459F-92AE-D5501994EB43}" type="pres">
      <dgm:prSet presAssocID="{DC468875-4D93-4A8A-9E44-725427A41A69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2008EE7-B1F6-464E-859F-AA8AA4884B84}" type="pres">
      <dgm:prSet presAssocID="{DC468875-4D93-4A8A-9E44-725427A41A69}" presName="topArc1" presStyleLbl="parChTrans1D1" presStyleIdx="0" presStyleCnt="8"/>
      <dgm:spPr/>
      <dgm:t>
        <a:bodyPr/>
        <a:lstStyle/>
        <a:p>
          <a:endParaRPr lang="ru-RU"/>
        </a:p>
      </dgm:t>
    </dgm:pt>
    <dgm:pt modelId="{1B775A8C-F20F-4005-8552-D78681D31C88}" type="pres">
      <dgm:prSet presAssocID="{DC468875-4D93-4A8A-9E44-725427A41A69}" presName="bottomArc1" presStyleLbl="parChTrans1D1" presStyleIdx="1" presStyleCnt="8"/>
      <dgm:spPr/>
      <dgm:t>
        <a:bodyPr/>
        <a:lstStyle/>
        <a:p>
          <a:endParaRPr lang="ru-RU"/>
        </a:p>
      </dgm:t>
    </dgm:pt>
    <dgm:pt modelId="{0E301432-1E8F-46C9-A04C-A1BD4643F9AB}" type="pres">
      <dgm:prSet presAssocID="{DC468875-4D93-4A8A-9E44-725427A41A69}" presName="topConnNode1" presStyleLbl="node1" presStyleIdx="0" presStyleCnt="0"/>
      <dgm:spPr/>
      <dgm:t>
        <a:bodyPr/>
        <a:lstStyle/>
        <a:p>
          <a:endParaRPr lang="ru-RU"/>
        </a:p>
      </dgm:t>
    </dgm:pt>
    <dgm:pt modelId="{EB98483A-DD4E-4CC6-9098-E69E0B76290F}" type="pres">
      <dgm:prSet presAssocID="{DC468875-4D93-4A8A-9E44-725427A41A69}" presName="hierChild2" presStyleCnt="0"/>
      <dgm:spPr/>
      <dgm:t>
        <a:bodyPr/>
        <a:lstStyle/>
        <a:p>
          <a:endParaRPr lang="ru-RU"/>
        </a:p>
      </dgm:t>
    </dgm:pt>
    <dgm:pt modelId="{C61A27B4-6479-4415-BFB6-CA763171B16E}" type="pres">
      <dgm:prSet presAssocID="{31ADE538-D31E-4F52-9AF9-615523CF7DE6}" presName="Name28" presStyleLbl="parChTrans1D2" presStyleIdx="0" presStyleCnt="3"/>
      <dgm:spPr/>
      <dgm:t>
        <a:bodyPr/>
        <a:lstStyle/>
        <a:p>
          <a:endParaRPr lang="ru-RU"/>
        </a:p>
      </dgm:t>
    </dgm:pt>
    <dgm:pt modelId="{C3FFA631-D192-4D84-8104-67D0718D1C0E}" type="pres">
      <dgm:prSet presAssocID="{C147030C-A4E5-40FC-86FA-07D9CC56FF30}" presName="hierRoot2" presStyleCnt="0">
        <dgm:presLayoutVars>
          <dgm:hierBranch val="init"/>
        </dgm:presLayoutVars>
      </dgm:prSet>
      <dgm:spPr/>
      <dgm:t>
        <a:bodyPr/>
        <a:lstStyle/>
        <a:p>
          <a:endParaRPr lang="ru-RU"/>
        </a:p>
      </dgm:t>
    </dgm:pt>
    <dgm:pt modelId="{1109D969-A8D3-4925-9589-7C05021AB9B5}" type="pres">
      <dgm:prSet presAssocID="{C147030C-A4E5-40FC-86FA-07D9CC56FF30}" presName="rootComposite2" presStyleCnt="0"/>
      <dgm:spPr/>
      <dgm:t>
        <a:bodyPr/>
        <a:lstStyle/>
        <a:p>
          <a:endParaRPr lang="ru-RU"/>
        </a:p>
      </dgm:t>
    </dgm:pt>
    <dgm:pt modelId="{AE324127-CC76-4B11-A306-42AA2703B4D9}" type="pres">
      <dgm:prSet presAssocID="{C147030C-A4E5-40FC-86FA-07D9CC56FF3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556E4F5-FF1A-427B-B242-32EB14EBB8A4}" type="pres">
      <dgm:prSet presAssocID="{C147030C-A4E5-40FC-86FA-07D9CC56FF30}" presName="topArc2" presStyleLbl="parChTrans1D1" presStyleIdx="2" presStyleCnt="8"/>
      <dgm:spPr/>
      <dgm:t>
        <a:bodyPr/>
        <a:lstStyle/>
        <a:p>
          <a:endParaRPr lang="ru-RU"/>
        </a:p>
      </dgm:t>
    </dgm:pt>
    <dgm:pt modelId="{213E4798-D9BA-4475-934E-F45D28D6D639}" type="pres">
      <dgm:prSet presAssocID="{C147030C-A4E5-40FC-86FA-07D9CC56FF30}" presName="bottomArc2" presStyleLbl="parChTrans1D1" presStyleIdx="3" presStyleCnt="8"/>
      <dgm:spPr/>
      <dgm:t>
        <a:bodyPr/>
        <a:lstStyle/>
        <a:p>
          <a:endParaRPr lang="ru-RU"/>
        </a:p>
      </dgm:t>
    </dgm:pt>
    <dgm:pt modelId="{EADBA213-58D4-4E50-A067-8DDE0187AF2D}" type="pres">
      <dgm:prSet presAssocID="{C147030C-A4E5-40FC-86FA-07D9CC56FF30}" presName="topConnNode2" presStyleLbl="node2" presStyleIdx="0" presStyleCnt="0"/>
      <dgm:spPr/>
      <dgm:t>
        <a:bodyPr/>
        <a:lstStyle/>
        <a:p>
          <a:endParaRPr lang="ru-RU"/>
        </a:p>
      </dgm:t>
    </dgm:pt>
    <dgm:pt modelId="{43683D18-FFB5-4F65-BE4C-310782350419}" type="pres">
      <dgm:prSet presAssocID="{C147030C-A4E5-40FC-86FA-07D9CC56FF30}" presName="hierChild4" presStyleCnt="0"/>
      <dgm:spPr/>
      <dgm:t>
        <a:bodyPr/>
        <a:lstStyle/>
        <a:p>
          <a:endParaRPr lang="ru-RU"/>
        </a:p>
      </dgm:t>
    </dgm:pt>
    <dgm:pt modelId="{A07BA350-EAA1-4BD6-9A41-499F413722BE}" type="pres">
      <dgm:prSet presAssocID="{C147030C-A4E5-40FC-86FA-07D9CC56FF30}" presName="hierChild5" presStyleCnt="0"/>
      <dgm:spPr/>
      <dgm:t>
        <a:bodyPr/>
        <a:lstStyle/>
        <a:p>
          <a:endParaRPr lang="ru-RU"/>
        </a:p>
      </dgm:t>
    </dgm:pt>
    <dgm:pt modelId="{10F89E94-4807-4ABF-AB8E-00BAE4829A4A}" type="pres">
      <dgm:prSet presAssocID="{853398DE-06B0-40C3-AE6F-126BA1D48CCF}" presName="Name28" presStyleLbl="parChTrans1D2" presStyleIdx="1" presStyleCnt="3"/>
      <dgm:spPr/>
      <dgm:t>
        <a:bodyPr/>
        <a:lstStyle/>
        <a:p>
          <a:endParaRPr lang="ru-RU"/>
        </a:p>
      </dgm:t>
    </dgm:pt>
    <dgm:pt modelId="{5AF5E9A8-37B1-483C-B588-6DF754E26E0B}" type="pres">
      <dgm:prSet presAssocID="{E5510C5A-B488-4C65-B5B6-7F4047CFA444}" presName="hierRoot2" presStyleCnt="0">
        <dgm:presLayoutVars>
          <dgm:hierBranch val="init"/>
        </dgm:presLayoutVars>
      </dgm:prSet>
      <dgm:spPr/>
      <dgm:t>
        <a:bodyPr/>
        <a:lstStyle/>
        <a:p>
          <a:endParaRPr lang="ru-RU"/>
        </a:p>
      </dgm:t>
    </dgm:pt>
    <dgm:pt modelId="{C89C6F58-8A34-47E7-A986-E9AE09465303}" type="pres">
      <dgm:prSet presAssocID="{E5510C5A-B488-4C65-B5B6-7F4047CFA444}" presName="rootComposite2" presStyleCnt="0"/>
      <dgm:spPr/>
      <dgm:t>
        <a:bodyPr/>
        <a:lstStyle/>
        <a:p>
          <a:endParaRPr lang="ru-RU"/>
        </a:p>
      </dgm:t>
    </dgm:pt>
    <dgm:pt modelId="{5012AFF6-7A09-4E06-A382-E9E33F0BFFA8}" type="pres">
      <dgm:prSet presAssocID="{E5510C5A-B488-4C65-B5B6-7F4047CFA44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E11C103-C36C-44AA-825D-2BE8FB2B9AF1}" type="pres">
      <dgm:prSet presAssocID="{E5510C5A-B488-4C65-B5B6-7F4047CFA444}" presName="topArc2" presStyleLbl="parChTrans1D1" presStyleIdx="4" presStyleCnt="8"/>
      <dgm:spPr/>
      <dgm:t>
        <a:bodyPr/>
        <a:lstStyle/>
        <a:p>
          <a:endParaRPr lang="ru-RU"/>
        </a:p>
      </dgm:t>
    </dgm:pt>
    <dgm:pt modelId="{06217728-8855-4E02-8A73-083EA7CA28A0}" type="pres">
      <dgm:prSet presAssocID="{E5510C5A-B488-4C65-B5B6-7F4047CFA444}" presName="bottomArc2" presStyleLbl="parChTrans1D1" presStyleIdx="5" presStyleCnt="8"/>
      <dgm:spPr/>
      <dgm:t>
        <a:bodyPr/>
        <a:lstStyle/>
        <a:p>
          <a:endParaRPr lang="ru-RU"/>
        </a:p>
      </dgm:t>
    </dgm:pt>
    <dgm:pt modelId="{C3DC9D37-DF26-4C13-BF8F-19CA73F52094}" type="pres">
      <dgm:prSet presAssocID="{E5510C5A-B488-4C65-B5B6-7F4047CFA444}" presName="topConnNode2" presStyleLbl="node2" presStyleIdx="0" presStyleCnt="0"/>
      <dgm:spPr/>
      <dgm:t>
        <a:bodyPr/>
        <a:lstStyle/>
        <a:p>
          <a:endParaRPr lang="ru-RU"/>
        </a:p>
      </dgm:t>
    </dgm:pt>
    <dgm:pt modelId="{BD13CDBD-03F8-4EA1-B10E-C9A265BABDDC}" type="pres">
      <dgm:prSet presAssocID="{E5510C5A-B488-4C65-B5B6-7F4047CFA444}" presName="hierChild4" presStyleCnt="0"/>
      <dgm:spPr/>
      <dgm:t>
        <a:bodyPr/>
        <a:lstStyle/>
        <a:p>
          <a:endParaRPr lang="ru-RU"/>
        </a:p>
      </dgm:t>
    </dgm:pt>
    <dgm:pt modelId="{387C4063-C031-4DF1-9D87-D4868B0F52AF}" type="pres">
      <dgm:prSet presAssocID="{E5510C5A-B488-4C65-B5B6-7F4047CFA444}" presName="hierChild5" presStyleCnt="0"/>
      <dgm:spPr/>
      <dgm:t>
        <a:bodyPr/>
        <a:lstStyle/>
        <a:p>
          <a:endParaRPr lang="ru-RU"/>
        </a:p>
      </dgm:t>
    </dgm:pt>
    <dgm:pt modelId="{30EB11A4-E2EB-4894-924E-C179CBE0D493}" type="pres">
      <dgm:prSet presAssocID="{D5FFAF41-A1AC-41C5-8762-906DCDDE3BC4}" presName="Name28" presStyleLbl="parChTrans1D2" presStyleIdx="2" presStyleCnt="3"/>
      <dgm:spPr/>
      <dgm:t>
        <a:bodyPr/>
        <a:lstStyle/>
        <a:p>
          <a:endParaRPr lang="ru-RU"/>
        </a:p>
      </dgm:t>
    </dgm:pt>
    <dgm:pt modelId="{A2495DBC-0BE8-4ECB-BD4C-6C8C0C71298B}" type="pres">
      <dgm:prSet presAssocID="{6D1F9AD0-71C8-4294-A3C4-97E4F8B101B0}" presName="hierRoot2" presStyleCnt="0">
        <dgm:presLayoutVars>
          <dgm:hierBranch val="init"/>
        </dgm:presLayoutVars>
      </dgm:prSet>
      <dgm:spPr/>
      <dgm:t>
        <a:bodyPr/>
        <a:lstStyle/>
        <a:p>
          <a:endParaRPr lang="ru-RU"/>
        </a:p>
      </dgm:t>
    </dgm:pt>
    <dgm:pt modelId="{E2415D81-95BA-456A-B4B5-EAA614DB2755}" type="pres">
      <dgm:prSet presAssocID="{6D1F9AD0-71C8-4294-A3C4-97E4F8B101B0}" presName="rootComposite2" presStyleCnt="0"/>
      <dgm:spPr/>
      <dgm:t>
        <a:bodyPr/>
        <a:lstStyle/>
        <a:p>
          <a:endParaRPr lang="ru-RU"/>
        </a:p>
      </dgm:t>
    </dgm:pt>
    <dgm:pt modelId="{EAB845BC-8892-4F27-81B0-E6ADFCED1C61}" type="pres">
      <dgm:prSet presAssocID="{6D1F9AD0-71C8-4294-A3C4-97E4F8B101B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964F5DD-0F2C-4A52-9841-9CDCA6C28B1D}" type="pres">
      <dgm:prSet presAssocID="{6D1F9AD0-71C8-4294-A3C4-97E4F8B101B0}" presName="topArc2" presStyleLbl="parChTrans1D1" presStyleIdx="6" presStyleCnt="8"/>
      <dgm:spPr/>
      <dgm:t>
        <a:bodyPr/>
        <a:lstStyle/>
        <a:p>
          <a:endParaRPr lang="ru-RU"/>
        </a:p>
      </dgm:t>
    </dgm:pt>
    <dgm:pt modelId="{204FE5AF-7907-4A10-A8D3-3F07CD14ED1A}" type="pres">
      <dgm:prSet presAssocID="{6D1F9AD0-71C8-4294-A3C4-97E4F8B101B0}" presName="bottomArc2" presStyleLbl="parChTrans1D1" presStyleIdx="7" presStyleCnt="8"/>
      <dgm:spPr/>
      <dgm:t>
        <a:bodyPr/>
        <a:lstStyle/>
        <a:p>
          <a:endParaRPr lang="ru-RU"/>
        </a:p>
      </dgm:t>
    </dgm:pt>
    <dgm:pt modelId="{00605589-3495-4516-9D14-47E6C04331D0}" type="pres">
      <dgm:prSet presAssocID="{6D1F9AD0-71C8-4294-A3C4-97E4F8B101B0}" presName="topConnNode2" presStyleLbl="node2" presStyleIdx="0" presStyleCnt="0"/>
      <dgm:spPr/>
      <dgm:t>
        <a:bodyPr/>
        <a:lstStyle/>
        <a:p>
          <a:endParaRPr lang="ru-RU"/>
        </a:p>
      </dgm:t>
    </dgm:pt>
    <dgm:pt modelId="{043FECC4-12C6-4C4A-9227-60D340989079}" type="pres">
      <dgm:prSet presAssocID="{6D1F9AD0-71C8-4294-A3C4-97E4F8B101B0}" presName="hierChild4" presStyleCnt="0"/>
      <dgm:spPr/>
      <dgm:t>
        <a:bodyPr/>
        <a:lstStyle/>
        <a:p>
          <a:endParaRPr lang="ru-RU"/>
        </a:p>
      </dgm:t>
    </dgm:pt>
    <dgm:pt modelId="{8FB17B6F-A880-4A22-AB12-77D3007DD781}" type="pres">
      <dgm:prSet presAssocID="{6D1F9AD0-71C8-4294-A3C4-97E4F8B101B0}" presName="hierChild5" presStyleCnt="0"/>
      <dgm:spPr/>
      <dgm:t>
        <a:bodyPr/>
        <a:lstStyle/>
        <a:p>
          <a:endParaRPr lang="ru-RU"/>
        </a:p>
      </dgm:t>
    </dgm:pt>
    <dgm:pt modelId="{A8456BB4-1BC7-4908-AADE-9DABC1E135B8}" type="pres">
      <dgm:prSet presAssocID="{DC468875-4D93-4A8A-9E44-725427A41A69}" presName="hierChild3" presStyleCnt="0"/>
      <dgm:spPr/>
      <dgm:t>
        <a:bodyPr/>
        <a:lstStyle/>
        <a:p>
          <a:endParaRPr lang="ru-RU"/>
        </a:p>
      </dgm:t>
    </dgm:pt>
  </dgm:ptLst>
  <dgm:cxnLst>
    <dgm:cxn modelId="{3F41D58C-86B1-4078-AA4B-BF47AEDB374D}" srcId="{43FA89F5-D14B-451B-A130-FB427464BF56}" destId="{DC468875-4D93-4A8A-9E44-725427A41A69}" srcOrd="0" destOrd="0" parTransId="{241A95CB-9976-4D9A-8BDB-85A2C627141B}" sibTransId="{58FE3DE4-688F-408E-98F1-3EC6B5F5B8DD}"/>
    <dgm:cxn modelId="{FDA64724-52FF-4B64-9232-088762B0CF5F}" type="presOf" srcId="{6D1F9AD0-71C8-4294-A3C4-97E4F8B101B0}" destId="{00605589-3495-4516-9D14-47E6C04331D0}" srcOrd="1" destOrd="0" presId="urn:microsoft.com/office/officeart/2008/layout/HalfCircleOrganizationChart"/>
    <dgm:cxn modelId="{5F45243F-4474-4EFF-90AC-78639EFC469B}" type="presOf" srcId="{D5FFAF41-A1AC-41C5-8762-906DCDDE3BC4}" destId="{30EB11A4-E2EB-4894-924E-C179CBE0D493}" srcOrd="0" destOrd="0" presId="urn:microsoft.com/office/officeart/2008/layout/HalfCircleOrganizationChart"/>
    <dgm:cxn modelId="{66BF2B7E-6052-4870-B7E4-96BFAB23440C}" type="presOf" srcId="{43FA89F5-D14B-451B-A130-FB427464BF56}" destId="{6CAE5A89-7931-4840-BD5B-D4F931F53F9B}" srcOrd="0" destOrd="0" presId="urn:microsoft.com/office/officeart/2008/layout/HalfCircleOrganizationChart"/>
    <dgm:cxn modelId="{5CCA04E7-56DA-41B2-8FAE-18F742121661}" type="presOf" srcId="{DC468875-4D93-4A8A-9E44-725427A41A69}" destId="{A08448AC-484B-459F-92AE-D5501994EB43}" srcOrd="0" destOrd="0" presId="urn:microsoft.com/office/officeart/2008/layout/HalfCircleOrganizationChart"/>
    <dgm:cxn modelId="{41DF3AC3-9AF5-46A6-9E0E-65AC2ECF84EF}" type="presOf" srcId="{31ADE538-D31E-4F52-9AF9-615523CF7DE6}" destId="{C61A27B4-6479-4415-BFB6-CA763171B16E}" srcOrd="0" destOrd="0" presId="urn:microsoft.com/office/officeart/2008/layout/HalfCircleOrganizationChart"/>
    <dgm:cxn modelId="{96338934-CB26-43E9-BB15-723B9E8925A9}" type="presOf" srcId="{853398DE-06B0-40C3-AE6F-126BA1D48CCF}" destId="{10F89E94-4807-4ABF-AB8E-00BAE4829A4A}" srcOrd="0" destOrd="0" presId="urn:microsoft.com/office/officeart/2008/layout/HalfCircleOrganizationChart"/>
    <dgm:cxn modelId="{CD34E477-A35C-4A04-AFD3-C465E7E72FFC}" srcId="{DC468875-4D93-4A8A-9E44-725427A41A69}" destId="{6D1F9AD0-71C8-4294-A3C4-97E4F8B101B0}" srcOrd="2" destOrd="0" parTransId="{D5FFAF41-A1AC-41C5-8762-906DCDDE3BC4}" sibTransId="{9CA360CA-2FB8-43ED-80AD-00EDBAA356E5}"/>
    <dgm:cxn modelId="{5AB5EE56-7EB8-4D3E-915C-83349F6159F9}" srcId="{DC468875-4D93-4A8A-9E44-725427A41A69}" destId="{E5510C5A-B488-4C65-B5B6-7F4047CFA444}" srcOrd="1" destOrd="0" parTransId="{853398DE-06B0-40C3-AE6F-126BA1D48CCF}" sibTransId="{D6C86FAB-AF31-434D-86B3-7088B8EE35A4}"/>
    <dgm:cxn modelId="{3FE1018B-B876-41E7-B076-69748AAA4896}" type="presOf" srcId="{E5510C5A-B488-4C65-B5B6-7F4047CFA444}" destId="{C3DC9D37-DF26-4C13-BF8F-19CA73F52094}" srcOrd="1" destOrd="0" presId="urn:microsoft.com/office/officeart/2008/layout/HalfCircleOrganizationChart"/>
    <dgm:cxn modelId="{38BE88AA-D01F-4F1F-813D-27B9367B34CC}" type="presOf" srcId="{C147030C-A4E5-40FC-86FA-07D9CC56FF30}" destId="{AE324127-CC76-4B11-A306-42AA2703B4D9}" srcOrd="0" destOrd="0" presId="urn:microsoft.com/office/officeart/2008/layout/HalfCircleOrganizationChart"/>
    <dgm:cxn modelId="{59E5A7E2-70BF-4592-8995-8E8B4030B901}" type="presOf" srcId="{6D1F9AD0-71C8-4294-A3C4-97E4F8B101B0}" destId="{EAB845BC-8892-4F27-81B0-E6ADFCED1C61}" srcOrd="0" destOrd="0" presId="urn:microsoft.com/office/officeart/2008/layout/HalfCircleOrganizationChart"/>
    <dgm:cxn modelId="{8EB2D62B-B7A5-431D-BE00-A7A02805699F}" type="presOf" srcId="{E5510C5A-B488-4C65-B5B6-7F4047CFA444}" destId="{5012AFF6-7A09-4E06-A382-E9E33F0BFFA8}" srcOrd="0" destOrd="0" presId="urn:microsoft.com/office/officeart/2008/layout/HalfCircleOrganizationChart"/>
    <dgm:cxn modelId="{FC5896A5-2ABD-41F8-B7DC-689108A9F04E}" type="presOf" srcId="{C147030C-A4E5-40FC-86FA-07D9CC56FF30}" destId="{EADBA213-58D4-4E50-A067-8DDE0187AF2D}" srcOrd="1" destOrd="0" presId="urn:microsoft.com/office/officeart/2008/layout/HalfCircleOrganizationChart"/>
    <dgm:cxn modelId="{FCA2207B-96DA-4416-8DEB-F00635B0DE4C}" type="presOf" srcId="{DC468875-4D93-4A8A-9E44-725427A41A69}" destId="{0E301432-1E8F-46C9-A04C-A1BD4643F9AB}" srcOrd="1" destOrd="0" presId="urn:microsoft.com/office/officeart/2008/layout/HalfCircleOrganizationChart"/>
    <dgm:cxn modelId="{1F41D774-CB62-4689-960D-33E28AF366A9}" srcId="{DC468875-4D93-4A8A-9E44-725427A41A69}" destId="{C147030C-A4E5-40FC-86FA-07D9CC56FF30}" srcOrd="0" destOrd="0" parTransId="{31ADE538-D31E-4F52-9AF9-615523CF7DE6}" sibTransId="{81D405B8-824F-4CA2-AFB0-DA32930A692E}"/>
    <dgm:cxn modelId="{5A7BC2A9-6106-411E-A4A2-8BB126B08B37}" type="presParOf" srcId="{6CAE5A89-7931-4840-BD5B-D4F931F53F9B}" destId="{9D95E6AA-7F2A-4879-90A5-F064F1F17D07}" srcOrd="0" destOrd="0" presId="urn:microsoft.com/office/officeart/2008/layout/HalfCircleOrganizationChart"/>
    <dgm:cxn modelId="{E9B3F1B9-CF32-412F-823A-6B2E298CD35B}" type="presParOf" srcId="{9D95E6AA-7F2A-4879-90A5-F064F1F17D07}" destId="{58B10CB7-4E0E-40C6-833E-73742CF287F3}" srcOrd="0" destOrd="0" presId="urn:microsoft.com/office/officeart/2008/layout/HalfCircleOrganizationChart"/>
    <dgm:cxn modelId="{24EC47C9-966B-442D-BB54-BBCED818AFD3}" type="presParOf" srcId="{58B10CB7-4E0E-40C6-833E-73742CF287F3}" destId="{A08448AC-484B-459F-92AE-D5501994EB43}" srcOrd="0" destOrd="0" presId="urn:microsoft.com/office/officeart/2008/layout/HalfCircleOrganizationChart"/>
    <dgm:cxn modelId="{518917C1-FC16-4CE3-962E-D7F4CD679B4C}" type="presParOf" srcId="{58B10CB7-4E0E-40C6-833E-73742CF287F3}" destId="{B2008EE7-B1F6-464E-859F-AA8AA4884B84}" srcOrd="1" destOrd="0" presId="urn:microsoft.com/office/officeart/2008/layout/HalfCircleOrganizationChart"/>
    <dgm:cxn modelId="{C5085082-A413-49E1-9ED6-29A306B0CF8E}" type="presParOf" srcId="{58B10CB7-4E0E-40C6-833E-73742CF287F3}" destId="{1B775A8C-F20F-4005-8552-D78681D31C88}" srcOrd="2" destOrd="0" presId="urn:microsoft.com/office/officeart/2008/layout/HalfCircleOrganizationChart"/>
    <dgm:cxn modelId="{D95D54C3-569C-49B7-A344-B38D13EFF9E6}" type="presParOf" srcId="{58B10CB7-4E0E-40C6-833E-73742CF287F3}" destId="{0E301432-1E8F-46C9-A04C-A1BD4643F9AB}" srcOrd="3" destOrd="0" presId="urn:microsoft.com/office/officeart/2008/layout/HalfCircleOrganizationChart"/>
    <dgm:cxn modelId="{F8DFC758-018D-4661-B099-45D7C9107215}" type="presParOf" srcId="{9D95E6AA-7F2A-4879-90A5-F064F1F17D07}" destId="{EB98483A-DD4E-4CC6-9098-E69E0B76290F}" srcOrd="1" destOrd="0" presId="urn:microsoft.com/office/officeart/2008/layout/HalfCircleOrganizationChart"/>
    <dgm:cxn modelId="{ABFEFEC2-223A-4143-B8DE-006DAF0569AA}" type="presParOf" srcId="{EB98483A-DD4E-4CC6-9098-E69E0B76290F}" destId="{C61A27B4-6479-4415-BFB6-CA763171B16E}" srcOrd="0" destOrd="0" presId="urn:microsoft.com/office/officeart/2008/layout/HalfCircleOrganizationChart"/>
    <dgm:cxn modelId="{A5EAF617-9334-4AA0-B8EB-F7520CD07AE3}" type="presParOf" srcId="{EB98483A-DD4E-4CC6-9098-E69E0B76290F}" destId="{C3FFA631-D192-4D84-8104-67D0718D1C0E}" srcOrd="1" destOrd="0" presId="urn:microsoft.com/office/officeart/2008/layout/HalfCircleOrganizationChart"/>
    <dgm:cxn modelId="{082D3C2C-1224-48E1-B20C-F143D26CC033}" type="presParOf" srcId="{C3FFA631-D192-4D84-8104-67D0718D1C0E}" destId="{1109D969-A8D3-4925-9589-7C05021AB9B5}" srcOrd="0" destOrd="0" presId="urn:microsoft.com/office/officeart/2008/layout/HalfCircleOrganizationChart"/>
    <dgm:cxn modelId="{2BCB29B5-7545-4249-A167-0D4B8851310E}" type="presParOf" srcId="{1109D969-A8D3-4925-9589-7C05021AB9B5}" destId="{AE324127-CC76-4B11-A306-42AA2703B4D9}" srcOrd="0" destOrd="0" presId="urn:microsoft.com/office/officeart/2008/layout/HalfCircleOrganizationChart"/>
    <dgm:cxn modelId="{CC245094-22AD-4C7B-BF1F-680A1F28A697}" type="presParOf" srcId="{1109D969-A8D3-4925-9589-7C05021AB9B5}" destId="{5556E4F5-FF1A-427B-B242-32EB14EBB8A4}" srcOrd="1" destOrd="0" presId="urn:microsoft.com/office/officeart/2008/layout/HalfCircleOrganizationChart"/>
    <dgm:cxn modelId="{B31926AE-0589-4DF8-ADEB-586DA0E7EF60}" type="presParOf" srcId="{1109D969-A8D3-4925-9589-7C05021AB9B5}" destId="{213E4798-D9BA-4475-934E-F45D28D6D639}" srcOrd="2" destOrd="0" presId="urn:microsoft.com/office/officeart/2008/layout/HalfCircleOrganizationChart"/>
    <dgm:cxn modelId="{BB378F48-8785-4E67-94D7-6C7A56F4F1A1}" type="presParOf" srcId="{1109D969-A8D3-4925-9589-7C05021AB9B5}" destId="{EADBA213-58D4-4E50-A067-8DDE0187AF2D}" srcOrd="3" destOrd="0" presId="urn:microsoft.com/office/officeart/2008/layout/HalfCircleOrganizationChart"/>
    <dgm:cxn modelId="{7B672AFD-48C4-42C9-A16D-DA80A3B6450E}" type="presParOf" srcId="{C3FFA631-D192-4D84-8104-67D0718D1C0E}" destId="{43683D18-FFB5-4F65-BE4C-310782350419}" srcOrd="1" destOrd="0" presId="urn:microsoft.com/office/officeart/2008/layout/HalfCircleOrganizationChart"/>
    <dgm:cxn modelId="{570A6BBE-A4FD-4B7A-8AB9-A46D320FC66A}" type="presParOf" srcId="{C3FFA631-D192-4D84-8104-67D0718D1C0E}" destId="{A07BA350-EAA1-4BD6-9A41-499F413722BE}" srcOrd="2" destOrd="0" presId="urn:microsoft.com/office/officeart/2008/layout/HalfCircleOrganizationChart"/>
    <dgm:cxn modelId="{C067163F-04FB-4128-9DAF-040252B6A9BD}" type="presParOf" srcId="{EB98483A-DD4E-4CC6-9098-E69E0B76290F}" destId="{10F89E94-4807-4ABF-AB8E-00BAE4829A4A}" srcOrd="2" destOrd="0" presId="urn:microsoft.com/office/officeart/2008/layout/HalfCircleOrganizationChart"/>
    <dgm:cxn modelId="{A2D7CFF8-102D-4B2D-8B2B-3399AF11FEA9}" type="presParOf" srcId="{EB98483A-DD4E-4CC6-9098-E69E0B76290F}" destId="{5AF5E9A8-37B1-483C-B588-6DF754E26E0B}" srcOrd="3" destOrd="0" presId="urn:microsoft.com/office/officeart/2008/layout/HalfCircleOrganizationChart"/>
    <dgm:cxn modelId="{29250866-2C05-4550-8485-77E976608B8A}" type="presParOf" srcId="{5AF5E9A8-37B1-483C-B588-6DF754E26E0B}" destId="{C89C6F58-8A34-47E7-A986-E9AE09465303}" srcOrd="0" destOrd="0" presId="urn:microsoft.com/office/officeart/2008/layout/HalfCircleOrganizationChart"/>
    <dgm:cxn modelId="{7E3992B0-93A7-4563-8C9B-DEC56EEBBAF8}" type="presParOf" srcId="{C89C6F58-8A34-47E7-A986-E9AE09465303}" destId="{5012AFF6-7A09-4E06-A382-E9E33F0BFFA8}" srcOrd="0" destOrd="0" presId="urn:microsoft.com/office/officeart/2008/layout/HalfCircleOrganizationChart"/>
    <dgm:cxn modelId="{8DB297F8-B6FA-48AC-9055-2BA4AF4B2899}" type="presParOf" srcId="{C89C6F58-8A34-47E7-A986-E9AE09465303}" destId="{8E11C103-C36C-44AA-825D-2BE8FB2B9AF1}" srcOrd="1" destOrd="0" presId="urn:microsoft.com/office/officeart/2008/layout/HalfCircleOrganizationChart"/>
    <dgm:cxn modelId="{5067D578-EB43-45C8-891C-61CE35EC7154}" type="presParOf" srcId="{C89C6F58-8A34-47E7-A986-E9AE09465303}" destId="{06217728-8855-4E02-8A73-083EA7CA28A0}" srcOrd="2" destOrd="0" presId="urn:microsoft.com/office/officeart/2008/layout/HalfCircleOrganizationChart"/>
    <dgm:cxn modelId="{6B8A63EA-79B9-4412-87CD-51ACFEBA1C8D}" type="presParOf" srcId="{C89C6F58-8A34-47E7-A986-E9AE09465303}" destId="{C3DC9D37-DF26-4C13-BF8F-19CA73F52094}" srcOrd="3" destOrd="0" presId="urn:microsoft.com/office/officeart/2008/layout/HalfCircleOrganizationChart"/>
    <dgm:cxn modelId="{3165551A-ACF3-4A71-8903-8CCD4A58CCAF}" type="presParOf" srcId="{5AF5E9A8-37B1-483C-B588-6DF754E26E0B}" destId="{BD13CDBD-03F8-4EA1-B10E-C9A265BABDDC}" srcOrd="1" destOrd="0" presId="urn:microsoft.com/office/officeart/2008/layout/HalfCircleOrganizationChart"/>
    <dgm:cxn modelId="{671FD208-BBCA-44B6-AD32-AE686F80AB2F}" type="presParOf" srcId="{5AF5E9A8-37B1-483C-B588-6DF754E26E0B}" destId="{387C4063-C031-4DF1-9D87-D4868B0F52AF}" srcOrd="2" destOrd="0" presId="urn:microsoft.com/office/officeart/2008/layout/HalfCircleOrganizationChart"/>
    <dgm:cxn modelId="{2E2B6CA5-F641-4D14-B028-25EE09A44AED}" type="presParOf" srcId="{EB98483A-DD4E-4CC6-9098-E69E0B76290F}" destId="{30EB11A4-E2EB-4894-924E-C179CBE0D493}" srcOrd="4" destOrd="0" presId="urn:microsoft.com/office/officeart/2008/layout/HalfCircleOrganizationChart"/>
    <dgm:cxn modelId="{C62838AA-F57A-4413-9524-B346CAFE02EB}" type="presParOf" srcId="{EB98483A-DD4E-4CC6-9098-E69E0B76290F}" destId="{A2495DBC-0BE8-4ECB-BD4C-6C8C0C71298B}" srcOrd="5" destOrd="0" presId="urn:microsoft.com/office/officeart/2008/layout/HalfCircleOrganizationChart"/>
    <dgm:cxn modelId="{4AB2CE9B-386D-4F29-962E-073D1F8145C4}" type="presParOf" srcId="{A2495DBC-0BE8-4ECB-BD4C-6C8C0C71298B}" destId="{E2415D81-95BA-456A-B4B5-EAA614DB2755}" srcOrd="0" destOrd="0" presId="urn:microsoft.com/office/officeart/2008/layout/HalfCircleOrganizationChart"/>
    <dgm:cxn modelId="{7B1BCCE3-935A-438D-9B42-795E5B258B6F}" type="presParOf" srcId="{E2415D81-95BA-456A-B4B5-EAA614DB2755}" destId="{EAB845BC-8892-4F27-81B0-E6ADFCED1C61}" srcOrd="0" destOrd="0" presId="urn:microsoft.com/office/officeart/2008/layout/HalfCircleOrganizationChart"/>
    <dgm:cxn modelId="{98325B11-852D-4E1A-B904-EA0A16BA5E94}" type="presParOf" srcId="{E2415D81-95BA-456A-B4B5-EAA614DB2755}" destId="{9964F5DD-0F2C-4A52-9841-9CDCA6C28B1D}" srcOrd="1" destOrd="0" presId="urn:microsoft.com/office/officeart/2008/layout/HalfCircleOrganizationChart"/>
    <dgm:cxn modelId="{D7665576-EAA9-4A97-B1CC-61FC6E988608}" type="presParOf" srcId="{E2415D81-95BA-456A-B4B5-EAA614DB2755}" destId="{204FE5AF-7907-4A10-A8D3-3F07CD14ED1A}" srcOrd="2" destOrd="0" presId="urn:microsoft.com/office/officeart/2008/layout/HalfCircleOrganizationChart"/>
    <dgm:cxn modelId="{778633C6-0069-41BF-9004-30ED1B42D02E}" type="presParOf" srcId="{E2415D81-95BA-456A-B4B5-EAA614DB2755}" destId="{00605589-3495-4516-9D14-47E6C04331D0}" srcOrd="3" destOrd="0" presId="urn:microsoft.com/office/officeart/2008/layout/HalfCircleOrganizationChart"/>
    <dgm:cxn modelId="{B3EFA54D-5C1F-490E-B40B-D1DECDD13068}" type="presParOf" srcId="{A2495DBC-0BE8-4ECB-BD4C-6C8C0C71298B}" destId="{043FECC4-12C6-4C4A-9227-60D340989079}" srcOrd="1" destOrd="0" presId="urn:microsoft.com/office/officeart/2008/layout/HalfCircleOrganizationChart"/>
    <dgm:cxn modelId="{2DD3DB04-F513-4495-8525-1817DDBA14D3}" type="presParOf" srcId="{A2495DBC-0BE8-4ECB-BD4C-6C8C0C71298B}" destId="{8FB17B6F-A880-4A22-AB12-77D3007DD781}" srcOrd="2" destOrd="0" presId="urn:microsoft.com/office/officeart/2008/layout/HalfCircleOrganizationChart"/>
    <dgm:cxn modelId="{476FBD16-C3D8-4C6C-815D-A856C7029105}" type="presParOf" srcId="{9D95E6AA-7F2A-4879-90A5-F064F1F17D07}" destId="{A8456BB4-1BC7-4908-AADE-9DABC1E135B8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32893D-B891-4ECA-8A60-EF7FB2777A4B}" type="doc">
      <dgm:prSet loTypeId="urn:microsoft.com/office/officeart/2005/8/layout/orgChart1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ru-RU"/>
        </a:p>
      </dgm:t>
    </dgm:pt>
    <dgm:pt modelId="{34CE6F19-CBC7-4FB2-BE26-2E998DAFBE00}">
      <dgm:prSet phldrT="[Текст]" custT="1"/>
      <dgm:spPr/>
      <dgm:t>
        <a:bodyPr/>
        <a:lstStyle/>
        <a:p>
          <a:r>
            <a:rPr lang="ru-RU" sz="1800" dirty="0" smtClean="0"/>
            <a:t>Рекламное видео</a:t>
          </a:r>
          <a:endParaRPr lang="ru-RU" sz="1800" dirty="0"/>
        </a:p>
      </dgm:t>
    </dgm:pt>
    <dgm:pt modelId="{5B9685BF-7E43-4F97-8175-8C5CFB847AE5}" type="parTrans" cxnId="{4D4BBC2E-B6A2-4728-BCE7-11C5827252F7}">
      <dgm:prSet/>
      <dgm:spPr/>
      <dgm:t>
        <a:bodyPr/>
        <a:lstStyle/>
        <a:p>
          <a:endParaRPr lang="ru-RU"/>
        </a:p>
      </dgm:t>
    </dgm:pt>
    <dgm:pt modelId="{485DECA3-1619-4D00-B014-659334C4BAB3}" type="sibTrans" cxnId="{4D4BBC2E-B6A2-4728-BCE7-11C5827252F7}">
      <dgm:prSet/>
      <dgm:spPr/>
      <dgm:t>
        <a:bodyPr/>
        <a:lstStyle/>
        <a:p>
          <a:endParaRPr lang="ru-RU"/>
        </a:p>
      </dgm:t>
    </dgm:pt>
    <dgm:pt modelId="{75454670-C255-478B-BB11-5540BA9CD2C6}">
      <dgm:prSet phldrT="[Текст]" custT="1"/>
      <dgm:spPr/>
      <dgm:t>
        <a:bodyPr/>
        <a:lstStyle/>
        <a:p>
          <a:r>
            <a:rPr lang="ru-RU" sz="1600" dirty="0" smtClean="0"/>
            <a:t>Сессия</a:t>
          </a:r>
          <a:endParaRPr lang="ru-RU" sz="1600" dirty="0"/>
        </a:p>
      </dgm:t>
    </dgm:pt>
    <dgm:pt modelId="{D319E4FA-A07F-4EE1-A2B2-6F3AF1A09673}" type="parTrans" cxnId="{478BC9EA-F507-41AE-A54A-36B940439095}">
      <dgm:prSet/>
      <dgm:spPr/>
      <dgm:t>
        <a:bodyPr/>
        <a:lstStyle/>
        <a:p>
          <a:endParaRPr lang="ru-RU"/>
        </a:p>
      </dgm:t>
    </dgm:pt>
    <dgm:pt modelId="{5691EDF0-314F-4F06-9176-461DDE2D781A}" type="sibTrans" cxnId="{478BC9EA-F507-41AE-A54A-36B940439095}">
      <dgm:prSet/>
      <dgm:spPr/>
      <dgm:t>
        <a:bodyPr/>
        <a:lstStyle/>
        <a:p>
          <a:endParaRPr lang="ru-RU"/>
        </a:p>
      </dgm:t>
    </dgm:pt>
    <dgm:pt modelId="{1D4AF7C2-0A11-4DCD-B00E-57C5A9096C4C}">
      <dgm:prSet phldrT="[Текст]"/>
      <dgm:spPr/>
      <dgm:t>
        <a:bodyPr/>
        <a:lstStyle/>
        <a:p>
          <a:r>
            <a:rPr lang="ru-RU" dirty="0" smtClean="0"/>
            <a:t>Сессия</a:t>
          </a:r>
          <a:endParaRPr lang="ru-RU" dirty="0"/>
        </a:p>
      </dgm:t>
    </dgm:pt>
    <dgm:pt modelId="{01F7949E-0DA8-48A2-9632-9ECDD2DBB348}" type="parTrans" cxnId="{B977D482-99D8-40F9-B162-46575EC2B70C}">
      <dgm:prSet/>
      <dgm:spPr/>
      <dgm:t>
        <a:bodyPr/>
        <a:lstStyle/>
        <a:p>
          <a:endParaRPr lang="ru-RU"/>
        </a:p>
      </dgm:t>
    </dgm:pt>
    <dgm:pt modelId="{8C077354-C4BD-4AFD-B6D8-6D6EA104F84C}" type="sibTrans" cxnId="{B977D482-99D8-40F9-B162-46575EC2B70C}">
      <dgm:prSet/>
      <dgm:spPr/>
      <dgm:t>
        <a:bodyPr/>
        <a:lstStyle/>
        <a:p>
          <a:endParaRPr lang="ru-RU"/>
        </a:p>
      </dgm:t>
    </dgm:pt>
    <dgm:pt modelId="{0BB4B6C2-0330-4DFD-81B0-65DE03E11030}">
      <dgm:prSet phldrT="[Текст]"/>
      <dgm:spPr/>
      <dgm:t>
        <a:bodyPr/>
        <a:lstStyle/>
        <a:p>
          <a:r>
            <a:rPr lang="ru-RU" dirty="0" smtClean="0"/>
            <a:t>Активность 2</a:t>
          </a:r>
          <a:endParaRPr lang="ru-RU" dirty="0"/>
        </a:p>
      </dgm:t>
    </dgm:pt>
    <dgm:pt modelId="{677A63B5-4923-4774-99B4-0117CE7F6912}" type="parTrans" cxnId="{C3377027-ECE8-4423-9B54-D6C34B9900AD}">
      <dgm:prSet/>
      <dgm:spPr/>
      <dgm:t>
        <a:bodyPr/>
        <a:lstStyle/>
        <a:p>
          <a:endParaRPr lang="ru-RU"/>
        </a:p>
      </dgm:t>
    </dgm:pt>
    <dgm:pt modelId="{097CC81C-FCAE-42A6-93C9-1D34C42981BB}" type="sibTrans" cxnId="{C3377027-ECE8-4423-9B54-D6C34B9900AD}">
      <dgm:prSet/>
      <dgm:spPr/>
      <dgm:t>
        <a:bodyPr/>
        <a:lstStyle/>
        <a:p>
          <a:endParaRPr lang="ru-RU"/>
        </a:p>
      </dgm:t>
    </dgm:pt>
    <dgm:pt modelId="{584FF4CB-9D3E-4A3D-A363-67DF40A267EE}">
      <dgm:prSet phldrT="[Текст]" custT="1"/>
      <dgm:spPr/>
      <dgm:t>
        <a:bodyPr/>
        <a:lstStyle/>
        <a:p>
          <a:r>
            <a:rPr lang="ru-RU" sz="1400" dirty="0" smtClean="0"/>
            <a:t>Клик</a:t>
          </a:r>
          <a:endParaRPr lang="ru-RU" sz="1400" dirty="0"/>
        </a:p>
      </dgm:t>
    </dgm:pt>
    <dgm:pt modelId="{3B00D38E-88F8-4DA0-9216-F0A881847407}" type="parTrans" cxnId="{C1CC1EC3-CFB4-49EC-B95F-9631F671BA01}">
      <dgm:prSet/>
      <dgm:spPr/>
      <dgm:t>
        <a:bodyPr/>
        <a:lstStyle/>
        <a:p>
          <a:endParaRPr lang="ru-RU"/>
        </a:p>
      </dgm:t>
    </dgm:pt>
    <dgm:pt modelId="{87CB9D6F-6D62-42CB-838B-A1DF62C400AD}" type="sibTrans" cxnId="{C1CC1EC3-CFB4-49EC-B95F-9631F671BA01}">
      <dgm:prSet/>
      <dgm:spPr/>
      <dgm:t>
        <a:bodyPr/>
        <a:lstStyle/>
        <a:p>
          <a:endParaRPr lang="ru-RU"/>
        </a:p>
      </dgm:t>
    </dgm:pt>
    <dgm:pt modelId="{39D4B245-3BBD-496A-A9DC-28AAC20DCEB4}">
      <dgm:prSet phldrT="[Текст]" custT="1"/>
      <dgm:spPr/>
      <dgm:t>
        <a:bodyPr/>
        <a:lstStyle/>
        <a:p>
          <a:r>
            <a:rPr lang="ru-RU" sz="1400" dirty="0" smtClean="0"/>
            <a:t>Тип клика</a:t>
          </a:r>
          <a:endParaRPr lang="ru-RU" sz="1400" dirty="0"/>
        </a:p>
      </dgm:t>
    </dgm:pt>
    <dgm:pt modelId="{2A7AA7D4-BE2F-4E3D-B396-8568C3BF07B1}" type="parTrans" cxnId="{DEBDC105-FE3B-484B-A251-766E141BAAB5}">
      <dgm:prSet/>
      <dgm:spPr/>
      <dgm:t>
        <a:bodyPr/>
        <a:lstStyle/>
        <a:p>
          <a:endParaRPr lang="ru-RU"/>
        </a:p>
      </dgm:t>
    </dgm:pt>
    <dgm:pt modelId="{5713FDE6-C7C8-43B3-9000-F88004B172CC}" type="sibTrans" cxnId="{DEBDC105-FE3B-484B-A251-766E141BAAB5}">
      <dgm:prSet/>
      <dgm:spPr/>
      <dgm:t>
        <a:bodyPr/>
        <a:lstStyle/>
        <a:p>
          <a:endParaRPr lang="ru-RU"/>
        </a:p>
      </dgm:t>
    </dgm:pt>
    <dgm:pt modelId="{911A85D1-D2C2-4A55-82B7-ADD4D50B7D70}">
      <dgm:prSet phldrT="[Текст]"/>
      <dgm:spPr/>
      <dgm:t>
        <a:bodyPr/>
        <a:lstStyle/>
        <a:p>
          <a:r>
            <a:rPr lang="ru-RU" dirty="0" smtClean="0"/>
            <a:t>Активность 1 </a:t>
          </a:r>
          <a:endParaRPr lang="ru-RU" dirty="0"/>
        </a:p>
      </dgm:t>
    </dgm:pt>
    <dgm:pt modelId="{9FBEED26-3A6D-47DA-A332-9D74B6D5D309}" type="parTrans" cxnId="{384CC19F-D8EA-432B-8203-860E4072FDCC}">
      <dgm:prSet/>
      <dgm:spPr/>
      <dgm:t>
        <a:bodyPr/>
        <a:lstStyle/>
        <a:p>
          <a:endParaRPr lang="ru-RU"/>
        </a:p>
      </dgm:t>
    </dgm:pt>
    <dgm:pt modelId="{51F52CA8-FBC0-4C13-86BC-1D0B09C5E675}" type="sibTrans" cxnId="{384CC19F-D8EA-432B-8203-860E4072FDCC}">
      <dgm:prSet/>
      <dgm:spPr/>
      <dgm:t>
        <a:bodyPr/>
        <a:lstStyle/>
        <a:p>
          <a:endParaRPr lang="ru-RU"/>
        </a:p>
      </dgm:t>
    </dgm:pt>
    <dgm:pt modelId="{CD85CAC5-FD53-4645-9B97-53EF823D7874}">
      <dgm:prSet phldrT="[Текст]"/>
      <dgm:spPr/>
      <dgm:t>
        <a:bodyPr/>
        <a:lstStyle/>
        <a:p>
          <a:r>
            <a:rPr lang="ru-RU" dirty="0" smtClean="0"/>
            <a:t>Активность 2</a:t>
          </a:r>
          <a:endParaRPr lang="ru-RU" dirty="0"/>
        </a:p>
      </dgm:t>
    </dgm:pt>
    <dgm:pt modelId="{33C59963-8762-4EE2-AD2D-A2C95FC37093}" type="parTrans" cxnId="{74929604-1573-445C-A9A3-61699379D00A}">
      <dgm:prSet/>
      <dgm:spPr/>
      <dgm:t>
        <a:bodyPr/>
        <a:lstStyle/>
        <a:p>
          <a:endParaRPr lang="ru-RU"/>
        </a:p>
      </dgm:t>
    </dgm:pt>
    <dgm:pt modelId="{D2611815-A86F-4CBD-9033-6DE4973DCB71}" type="sibTrans" cxnId="{74929604-1573-445C-A9A3-61699379D00A}">
      <dgm:prSet/>
      <dgm:spPr/>
      <dgm:t>
        <a:bodyPr/>
        <a:lstStyle/>
        <a:p>
          <a:endParaRPr lang="ru-RU"/>
        </a:p>
      </dgm:t>
    </dgm:pt>
    <dgm:pt modelId="{5420C26C-C4E1-4516-9832-A421C8B8CAD6}">
      <dgm:prSet phldrT="[Текст]" custT="1"/>
      <dgm:spPr/>
      <dgm:t>
        <a:bodyPr/>
        <a:lstStyle/>
        <a:p>
          <a:r>
            <a:rPr lang="ru-RU" sz="1400" dirty="0" smtClean="0"/>
            <a:t>Время</a:t>
          </a:r>
          <a:endParaRPr lang="ru-RU" sz="1400" dirty="0"/>
        </a:p>
      </dgm:t>
    </dgm:pt>
    <dgm:pt modelId="{558533F2-66BC-4151-BF3E-F06E0FED84C6}" type="parTrans" cxnId="{F2613D40-F6F8-4807-9ED1-B0F2B80A7108}">
      <dgm:prSet/>
      <dgm:spPr/>
      <dgm:t>
        <a:bodyPr/>
        <a:lstStyle/>
        <a:p>
          <a:endParaRPr lang="ru-RU"/>
        </a:p>
      </dgm:t>
    </dgm:pt>
    <dgm:pt modelId="{368CD16A-F64C-48A1-9D67-C4BE70844B54}" type="sibTrans" cxnId="{F2613D40-F6F8-4807-9ED1-B0F2B80A7108}">
      <dgm:prSet/>
      <dgm:spPr/>
      <dgm:t>
        <a:bodyPr/>
        <a:lstStyle/>
        <a:p>
          <a:endParaRPr lang="ru-RU"/>
        </a:p>
      </dgm:t>
    </dgm:pt>
    <dgm:pt modelId="{DBC079A1-2E88-40B2-ABFA-AFC3818AE42D}">
      <dgm:prSet phldrT="[Текст]" custT="1"/>
      <dgm:spPr/>
      <dgm:t>
        <a:bodyPr/>
        <a:lstStyle/>
        <a:p>
          <a:r>
            <a:rPr lang="ru-RU" sz="1400" dirty="0" smtClean="0"/>
            <a:t>Выход</a:t>
          </a:r>
          <a:endParaRPr lang="ru-RU" sz="1400" dirty="0"/>
        </a:p>
      </dgm:t>
    </dgm:pt>
    <dgm:pt modelId="{621401ED-233F-436F-9192-10BB9CCBA226}" type="parTrans" cxnId="{371773D4-2647-49C4-8BDD-CA6507D3BE16}">
      <dgm:prSet/>
      <dgm:spPr/>
      <dgm:t>
        <a:bodyPr/>
        <a:lstStyle/>
        <a:p>
          <a:endParaRPr lang="ru-RU"/>
        </a:p>
      </dgm:t>
    </dgm:pt>
    <dgm:pt modelId="{2F68DCD0-46DC-4D6D-ADFA-C299C932763C}" type="sibTrans" cxnId="{371773D4-2647-49C4-8BDD-CA6507D3BE16}">
      <dgm:prSet/>
      <dgm:spPr/>
      <dgm:t>
        <a:bodyPr/>
        <a:lstStyle/>
        <a:p>
          <a:endParaRPr lang="ru-RU"/>
        </a:p>
      </dgm:t>
    </dgm:pt>
    <dgm:pt modelId="{A8156C10-F891-4CA0-88DB-55A5793ABD98}">
      <dgm:prSet phldrT="[Текст]" custT="1"/>
      <dgm:spPr/>
      <dgm:t>
        <a:bodyPr/>
        <a:lstStyle/>
        <a:p>
          <a:r>
            <a:rPr lang="ru-RU" sz="1400" dirty="0" smtClean="0"/>
            <a:t>Пауза</a:t>
          </a:r>
          <a:endParaRPr lang="ru-RU" sz="1400" dirty="0"/>
        </a:p>
      </dgm:t>
    </dgm:pt>
    <dgm:pt modelId="{CF23ACB5-14C4-46A9-AD3D-0FA22BAFBB8E}" type="parTrans" cxnId="{ABF74739-F948-4555-BEF1-038164963BCD}">
      <dgm:prSet/>
      <dgm:spPr/>
      <dgm:t>
        <a:bodyPr/>
        <a:lstStyle/>
        <a:p>
          <a:endParaRPr lang="ru-RU"/>
        </a:p>
      </dgm:t>
    </dgm:pt>
    <dgm:pt modelId="{50331481-F798-4EDF-99DD-96AAFC04211E}" type="sibTrans" cxnId="{ABF74739-F948-4555-BEF1-038164963BCD}">
      <dgm:prSet/>
      <dgm:spPr/>
      <dgm:t>
        <a:bodyPr/>
        <a:lstStyle/>
        <a:p>
          <a:endParaRPr lang="ru-RU"/>
        </a:p>
      </dgm:t>
    </dgm:pt>
    <dgm:pt modelId="{9019704F-B0AC-4E38-92F5-A86CEDE13818}">
      <dgm:prSet phldrT="[Текст]" custT="1"/>
      <dgm:spPr/>
      <dgm:t>
        <a:bodyPr/>
        <a:lstStyle/>
        <a:p>
          <a:r>
            <a:rPr lang="ru-RU" sz="1400" dirty="0" smtClean="0"/>
            <a:t>Взаимодействие с элементами</a:t>
          </a:r>
          <a:endParaRPr lang="ru-RU" sz="1400" dirty="0"/>
        </a:p>
      </dgm:t>
    </dgm:pt>
    <dgm:pt modelId="{67CBC7C6-90C3-4DE7-B652-1F269C7350DF}" type="parTrans" cxnId="{C21732C2-F0F7-435B-BE4E-6DBF634EFC9C}">
      <dgm:prSet/>
      <dgm:spPr/>
      <dgm:t>
        <a:bodyPr/>
        <a:lstStyle/>
        <a:p>
          <a:endParaRPr lang="ru-RU"/>
        </a:p>
      </dgm:t>
    </dgm:pt>
    <dgm:pt modelId="{28DDAD2E-71C9-434C-85BB-B3601BADDC9F}" type="sibTrans" cxnId="{C21732C2-F0F7-435B-BE4E-6DBF634EFC9C}">
      <dgm:prSet/>
      <dgm:spPr/>
      <dgm:t>
        <a:bodyPr/>
        <a:lstStyle/>
        <a:p>
          <a:endParaRPr lang="ru-RU"/>
        </a:p>
      </dgm:t>
    </dgm:pt>
    <dgm:pt modelId="{CDF7DAF2-625E-4C75-BD65-BE63C990B995}">
      <dgm:prSet phldrT="[Текст]" custT="1"/>
      <dgm:spPr/>
      <dgm:t>
        <a:bodyPr/>
        <a:lstStyle/>
        <a:p>
          <a:r>
            <a:rPr lang="ru-RU" sz="1400" dirty="0" smtClean="0"/>
            <a:t>Активность 1</a:t>
          </a:r>
          <a:endParaRPr lang="ru-RU" sz="1400" dirty="0"/>
        </a:p>
      </dgm:t>
    </dgm:pt>
    <dgm:pt modelId="{C6EBA3C6-3512-4F41-A9BF-8D4C9B4A86B0}" type="sibTrans" cxnId="{D481B6BC-7CD3-4BB7-A637-595DF42B5923}">
      <dgm:prSet/>
      <dgm:spPr/>
      <dgm:t>
        <a:bodyPr/>
        <a:lstStyle/>
        <a:p>
          <a:endParaRPr lang="ru-RU"/>
        </a:p>
      </dgm:t>
    </dgm:pt>
    <dgm:pt modelId="{319C9102-742E-4C3B-A150-CE6B91CD595B}" type="parTrans" cxnId="{D481B6BC-7CD3-4BB7-A637-595DF42B5923}">
      <dgm:prSet/>
      <dgm:spPr/>
      <dgm:t>
        <a:bodyPr/>
        <a:lstStyle/>
        <a:p>
          <a:endParaRPr lang="ru-RU"/>
        </a:p>
      </dgm:t>
    </dgm:pt>
    <dgm:pt modelId="{F1E81E94-7DC5-4B6B-9B4C-F238CB338709}">
      <dgm:prSet phldrT="[Текст]" custT="1"/>
      <dgm:spPr/>
      <dgm:t>
        <a:bodyPr/>
        <a:lstStyle/>
        <a:p>
          <a:r>
            <a:rPr lang="ru-RU" sz="1400" dirty="0" smtClean="0"/>
            <a:t>Получение информации от браузера пользователя</a:t>
          </a:r>
          <a:endParaRPr lang="ru-RU" sz="1400" dirty="0"/>
        </a:p>
      </dgm:t>
    </dgm:pt>
    <dgm:pt modelId="{5CF82DB7-364D-4817-B62E-E2016FF0AAE4}" type="parTrans" cxnId="{7568E5E2-9247-4773-9E9D-6FD856722DD6}">
      <dgm:prSet/>
      <dgm:spPr/>
      <dgm:t>
        <a:bodyPr/>
        <a:lstStyle/>
        <a:p>
          <a:endParaRPr lang="ru-RU"/>
        </a:p>
      </dgm:t>
    </dgm:pt>
    <dgm:pt modelId="{FCDBEB82-489F-4574-A839-0010B75AD5B2}" type="sibTrans" cxnId="{7568E5E2-9247-4773-9E9D-6FD856722DD6}">
      <dgm:prSet/>
      <dgm:spPr/>
      <dgm:t>
        <a:bodyPr/>
        <a:lstStyle/>
        <a:p>
          <a:endParaRPr lang="ru-RU"/>
        </a:p>
      </dgm:t>
    </dgm:pt>
    <dgm:pt modelId="{B2753DE6-0E28-4532-B71C-516C18D65604}">
      <dgm:prSet phldrT="[Текст]" custT="1"/>
      <dgm:spPr/>
      <dgm:t>
        <a:bodyPr/>
        <a:lstStyle/>
        <a:p>
          <a:r>
            <a:rPr lang="en-US" sz="1400" dirty="0" smtClean="0"/>
            <a:t>ID </a:t>
          </a:r>
          <a:r>
            <a:rPr lang="ru-RU" sz="1400" dirty="0" smtClean="0"/>
            <a:t>Перехода</a:t>
          </a:r>
          <a:endParaRPr lang="ru-RU" sz="1400" dirty="0"/>
        </a:p>
      </dgm:t>
    </dgm:pt>
    <dgm:pt modelId="{10ACF15F-7AFE-4F00-A519-27B2B87E5127}" type="parTrans" cxnId="{A17C2AC6-BBDE-423D-9BD9-7DBBB75CF940}">
      <dgm:prSet/>
      <dgm:spPr/>
      <dgm:t>
        <a:bodyPr/>
        <a:lstStyle/>
        <a:p>
          <a:endParaRPr lang="ru-RU"/>
        </a:p>
      </dgm:t>
    </dgm:pt>
    <dgm:pt modelId="{DE730AAF-36DC-4E33-8C8C-F9808A0AFE58}" type="sibTrans" cxnId="{A17C2AC6-BBDE-423D-9BD9-7DBBB75CF940}">
      <dgm:prSet/>
      <dgm:spPr/>
      <dgm:t>
        <a:bodyPr/>
        <a:lstStyle/>
        <a:p>
          <a:endParaRPr lang="ru-RU"/>
        </a:p>
      </dgm:t>
    </dgm:pt>
    <dgm:pt modelId="{8470FCDF-8267-4974-AF68-B74B6FB58C0C}" type="pres">
      <dgm:prSet presAssocID="{F432893D-B891-4ECA-8A60-EF7FB2777A4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8150238F-FF5D-4DFE-B3E8-6CF9A9937B78}" type="pres">
      <dgm:prSet presAssocID="{34CE6F19-CBC7-4FB2-BE26-2E998DAFBE00}" presName="hierRoot1" presStyleCnt="0">
        <dgm:presLayoutVars>
          <dgm:hierBranch val="init"/>
        </dgm:presLayoutVars>
      </dgm:prSet>
      <dgm:spPr/>
      <dgm:t>
        <a:bodyPr/>
        <a:lstStyle/>
        <a:p>
          <a:endParaRPr lang="ru-RU"/>
        </a:p>
      </dgm:t>
    </dgm:pt>
    <dgm:pt modelId="{C0D7ACF6-55B2-458C-9B85-73A7EB8D685B}" type="pres">
      <dgm:prSet presAssocID="{34CE6F19-CBC7-4FB2-BE26-2E998DAFBE00}" presName="rootComposite1" presStyleCnt="0"/>
      <dgm:spPr/>
      <dgm:t>
        <a:bodyPr/>
        <a:lstStyle/>
        <a:p>
          <a:endParaRPr lang="ru-RU"/>
        </a:p>
      </dgm:t>
    </dgm:pt>
    <dgm:pt modelId="{5E379701-B553-4DD5-B783-EA3470F5D2E2}" type="pres">
      <dgm:prSet presAssocID="{34CE6F19-CBC7-4FB2-BE26-2E998DAFBE00}" presName="rootText1" presStyleLbl="node0" presStyleIdx="0" presStyleCnt="1" custScaleX="303873" custLinFactNeighborX="42430" custLinFactNeighborY="616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C8C3363-94B8-49C2-97A4-D60C82CE7953}" type="pres">
      <dgm:prSet presAssocID="{34CE6F19-CBC7-4FB2-BE26-2E998DAFBE00}" presName="rootConnector1" presStyleLbl="node1" presStyleIdx="0" presStyleCnt="0"/>
      <dgm:spPr/>
      <dgm:t>
        <a:bodyPr/>
        <a:lstStyle/>
        <a:p>
          <a:endParaRPr lang="ru-RU"/>
        </a:p>
      </dgm:t>
    </dgm:pt>
    <dgm:pt modelId="{160F303D-8E32-44CC-A451-3EFFE0CE6BA7}" type="pres">
      <dgm:prSet presAssocID="{34CE6F19-CBC7-4FB2-BE26-2E998DAFBE00}" presName="hierChild2" presStyleCnt="0"/>
      <dgm:spPr/>
      <dgm:t>
        <a:bodyPr/>
        <a:lstStyle/>
        <a:p>
          <a:endParaRPr lang="ru-RU"/>
        </a:p>
      </dgm:t>
    </dgm:pt>
    <dgm:pt modelId="{002C3F4D-D7E7-4B26-9192-6418B9242183}" type="pres">
      <dgm:prSet presAssocID="{5CF82DB7-364D-4817-B62E-E2016FF0AAE4}" presName="Name37" presStyleLbl="parChTrans1D2" presStyleIdx="0" presStyleCnt="3"/>
      <dgm:spPr/>
      <dgm:t>
        <a:bodyPr/>
        <a:lstStyle/>
        <a:p>
          <a:endParaRPr lang="ru-RU"/>
        </a:p>
      </dgm:t>
    </dgm:pt>
    <dgm:pt modelId="{265B4B9B-BBB4-4919-BF03-16FC92B0F856}" type="pres">
      <dgm:prSet presAssocID="{F1E81E94-7DC5-4B6B-9B4C-F238CB338709}" presName="hierRoot2" presStyleCnt="0">
        <dgm:presLayoutVars>
          <dgm:hierBranch val="init"/>
        </dgm:presLayoutVars>
      </dgm:prSet>
      <dgm:spPr/>
      <dgm:t>
        <a:bodyPr/>
        <a:lstStyle/>
        <a:p>
          <a:endParaRPr lang="ru-RU"/>
        </a:p>
      </dgm:t>
    </dgm:pt>
    <dgm:pt modelId="{B347D7D9-B1B6-4DA0-825C-E50AB53F58A7}" type="pres">
      <dgm:prSet presAssocID="{F1E81E94-7DC5-4B6B-9B4C-F238CB338709}" presName="rootComposite" presStyleCnt="0"/>
      <dgm:spPr/>
      <dgm:t>
        <a:bodyPr/>
        <a:lstStyle/>
        <a:p>
          <a:endParaRPr lang="ru-RU"/>
        </a:p>
      </dgm:t>
    </dgm:pt>
    <dgm:pt modelId="{0DE94EC2-2F22-40CA-BF44-A8D483381684}" type="pres">
      <dgm:prSet presAssocID="{F1E81E94-7DC5-4B6B-9B4C-F238CB338709}" presName="rootText" presStyleLbl="node2" presStyleIdx="0" presStyleCnt="3" custScaleX="300075" custScaleY="133100" custLinFactX="-86740" custLinFactNeighborX="-100000" custLinFactNeighborY="360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6E6DAD9-3F8C-4FF0-AB0F-D1AB860CE890}" type="pres">
      <dgm:prSet presAssocID="{F1E81E94-7DC5-4B6B-9B4C-F238CB338709}" presName="rootConnector" presStyleLbl="node2" presStyleIdx="0" presStyleCnt="3"/>
      <dgm:spPr/>
      <dgm:t>
        <a:bodyPr/>
        <a:lstStyle/>
        <a:p>
          <a:endParaRPr lang="ru-RU"/>
        </a:p>
      </dgm:t>
    </dgm:pt>
    <dgm:pt modelId="{9A7825CA-6CFB-41F1-9FC9-CC20A96434B6}" type="pres">
      <dgm:prSet presAssocID="{F1E81E94-7DC5-4B6B-9B4C-F238CB338709}" presName="hierChild4" presStyleCnt="0"/>
      <dgm:spPr/>
      <dgm:t>
        <a:bodyPr/>
        <a:lstStyle/>
        <a:p>
          <a:endParaRPr lang="ru-RU"/>
        </a:p>
      </dgm:t>
    </dgm:pt>
    <dgm:pt modelId="{4086CD21-2E7D-4C65-8C6B-C502A0C4A5FA}" type="pres">
      <dgm:prSet presAssocID="{F1E81E94-7DC5-4B6B-9B4C-F238CB338709}" presName="hierChild5" presStyleCnt="0"/>
      <dgm:spPr/>
      <dgm:t>
        <a:bodyPr/>
        <a:lstStyle/>
        <a:p>
          <a:endParaRPr lang="ru-RU"/>
        </a:p>
      </dgm:t>
    </dgm:pt>
    <dgm:pt modelId="{C815EAD6-4342-4A49-A43E-B89BC8E91B30}" type="pres">
      <dgm:prSet presAssocID="{D319E4FA-A07F-4EE1-A2B2-6F3AF1A09673}" presName="Name37" presStyleLbl="parChTrans1D2" presStyleIdx="1" presStyleCnt="3"/>
      <dgm:spPr/>
      <dgm:t>
        <a:bodyPr/>
        <a:lstStyle/>
        <a:p>
          <a:endParaRPr lang="ru-RU"/>
        </a:p>
      </dgm:t>
    </dgm:pt>
    <dgm:pt modelId="{933F2BD7-7859-468A-8CDE-7AEEA81AD2C8}" type="pres">
      <dgm:prSet presAssocID="{75454670-C255-478B-BB11-5540BA9CD2C6}" presName="hierRoot2" presStyleCnt="0">
        <dgm:presLayoutVars>
          <dgm:hierBranch val="init"/>
        </dgm:presLayoutVars>
      </dgm:prSet>
      <dgm:spPr/>
      <dgm:t>
        <a:bodyPr/>
        <a:lstStyle/>
        <a:p>
          <a:endParaRPr lang="ru-RU"/>
        </a:p>
      </dgm:t>
    </dgm:pt>
    <dgm:pt modelId="{8C16BA50-CA82-4CD5-B1F4-A53DAB70D121}" type="pres">
      <dgm:prSet presAssocID="{75454670-C255-478B-BB11-5540BA9CD2C6}" presName="rootComposite" presStyleCnt="0"/>
      <dgm:spPr/>
      <dgm:t>
        <a:bodyPr/>
        <a:lstStyle/>
        <a:p>
          <a:endParaRPr lang="ru-RU"/>
        </a:p>
      </dgm:t>
    </dgm:pt>
    <dgm:pt modelId="{AE8491B3-7B77-4FD7-A2B0-5659959B62BB}" type="pres">
      <dgm:prSet presAssocID="{75454670-C255-478B-BB11-5540BA9CD2C6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22F419F-A9D8-497A-90D4-7DC2B4EF8BB4}" type="pres">
      <dgm:prSet presAssocID="{75454670-C255-478B-BB11-5540BA9CD2C6}" presName="rootConnector" presStyleLbl="node2" presStyleIdx="1" presStyleCnt="3"/>
      <dgm:spPr/>
      <dgm:t>
        <a:bodyPr/>
        <a:lstStyle/>
        <a:p>
          <a:endParaRPr lang="ru-RU"/>
        </a:p>
      </dgm:t>
    </dgm:pt>
    <dgm:pt modelId="{E6320669-02F9-4F18-AE4E-DB011EA8D8BA}" type="pres">
      <dgm:prSet presAssocID="{75454670-C255-478B-BB11-5540BA9CD2C6}" presName="hierChild4" presStyleCnt="0"/>
      <dgm:spPr/>
      <dgm:t>
        <a:bodyPr/>
        <a:lstStyle/>
        <a:p>
          <a:endParaRPr lang="ru-RU"/>
        </a:p>
      </dgm:t>
    </dgm:pt>
    <dgm:pt modelId="{D151A9C3-D152-4AA3-9DE2-3BC07ED57483}" type="pres">
      <dgm:prSet presAssocID="{319C9102-742E-4C3B-A150-CE6B91CD595B}" presName="Name37" presStyleLbl="parChTrans1D3" presStyleIdx="0" presStyleCnt="4"/>
      <dgm:spPr/>
      <dgm:t>
        <a:bodyPr/>
        <a:lstStyle/>
        <a:p>
          <a:endParaRPr lang="ru-RU"/>
        </a:p>
      </dgm:t>
    </dgm:pt>
    <dgm:pt modelId="{66371F5D-36CC-4E9F-ACB8-B52E5D3702BD}" type="pres">
      <dgm:prSet presAssocID="{CDF7DAF2-625E-4C75-BD65-BE63C990B995}" presName="hierRoot2" presStyleCnt="0">
        <dgm:presLayoutVars>
          <dgm:hierBranch val="init"/>
        </dgm:presLayoutVars>
      </dgm:prSet>
      <dgm:spPr/>
      <dgm:t>
        <a:bodyPr/>
        <a:lstStyle/>
        <a:p>
          <a:endParaRPr lang="ru-RU"/>
        </a:p>
      </dgm:t>
    </dgm:pt>
    <dgm:pt modelId="{A8A13FF2-5D1C-4316-87D4-967AA3B01BEA}" type="pres">
      <dgm:prSet presAssocID="{CDF7DAF2-625E-4C75-BD65-BE63C990B995}" presName="rootComposite" presStyleCnt="0"/>
      <dgm:spPr/>
      <dgm:t>
        <a:bodyPr/>
        <a:lstStyle/>
        <a:p>
          <a:endParaRPr lang="ru-RU"/>
        </a:p>
      </dgm:t>
    </dgm:pt>
    <dgm:pt modelId="{1BD5BFB4-711B-4506-A19E-798A152B14F8}" type="pres">
      <dgm:prSet presAssocID="{CDF7DAF2-625E-4C75-BD65-BE63C990B995}" presName="rootText" presStyleLbl="node3" presStyleIdx="0" presStyleCnt="4" custScaleX="21030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3904592-52C2-451C-97CB-7B55BFD6367D}" type="pres">
      <dgm:prSet presAssocID="{CDF7DAF2-625E-4C75-BD65-BE63C990B995}" presName="rootConnector" presStyleLbl="node3" presStyleIdx="0" presStyleCnt="4"/>
      <dgm:spPr/>
      <dgm:t>
        <a:bodyPr/>
        <a:lstStyle/>
        <a:p>
          <a:endParaRPr lang="ru-RU"/>
        </a:p>
      </dgm:t>
    </dgm:pt>
    <dgm:pt modelId="{A7C007C9-43B8-41C0-9D4E-36D9E3558B8E}" type="pres">
      <dgm:prSet presAssocID="{CDF7DAF2-625E-4C75-BD65-BE63C990B995}" presName="hierChild4" presStyleCnt="0"/>
      <dgm:spPr/>
      <dgm:t>
        <a:bodyPr/>
        <a:lstStyle/>
        <a:p>
          <a:endParaRPr lang="ru-RU"/>
        </a:p>
      </dgm:t>
    </dgm:pt>
    <dgm:pt modelId="{E6A0EFC9-D70F-4A55-B3D4-289A2C95F72F}" type="pres">
      <dgm:prSet presAssocID="{3B00D38E-88F8-4DA0-9216-F0A881847407}" presName="Name37" presStyleLbl="parChTrans1D4" presStyleIdx="0" presStyleCnt="7"/>
      <dgm:spPr/>
      <dgm:t>
        <a:bodyPr/>
        <a:lstStyle/>
        <a:p>
          <a:endParaRPr lang="ru-RU"/>
        </a:p>
      </dgm:t>
    </dgm:pt>
    <dgm:pt modelId="{6B998F61-E509-4DB0-9258-C1AE3BE01537}" type="pres">
      <dgm:prSet presAssocID="{584FF4CB-9D3E-4A3D-A363-67DF40A267EE}" presName="hierRoot2" presStyleCnt="0">
        <dgm:presLayoutVars>
          <dgm:hierBranch val="init"/>
        </dgm:presLayoutVars>
      </dgm:prSet>
      <dgm:spPr/>
      <dgm:t>
        <a:bodyPr/>
        <a:lstStyle/>
        <a:p>
          <a:endParaRPr lang="ru-RU"/>
        </a:p>
      </dgm:t>
    </dgm:pt>
    <dgm:pt modelId="{22CF050D-795F-4B4E-A5E0-7FA558B7D412}" type="pres">
      <dgm:prSet presAssocID="{584FF4CB-9D3E-4A3D-A363-67DF40A267EE}" presName="rootComposite" presStyleCnt="0"/>
      <dgm:spPr/>
      <dgm:t>
        <a:bodyPr/>
        <a:lstStyle/>
        <a:p>
          <a:endParaRPr lang="ru-RU"/>
        </a:p>
      </dgm:t>
    </dgm:pt>
    <dgm:pt modelId="{F9528D23-F59B-46ED-B6B1-0B3377F10AC9}" type="pres">
      <dgm:prSet presAssocID="{584FF4CB-9D3E-4A3D-A363-67DF40A267EE}" presName="rootText" presStyleLbl="node4" presStyleIdx="0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953194A-7772-4AE7-B9DA-5950DBC4DF1B}" type="pres">
      <dgm:prSet presAssocID="{584FF4CB-9D3E-4A3D-A363-67DF40A267EE}" presName="rootConnector" presStyleLbl="node4" presStyleIdx="0" presStyleCnt="7"/>
      <dgm:spPr/>
      <dgm:t>
        <a:bodyPr/>
        <a:lstStyle/>
        <a:p>
          <a:endParaRPr lang="ru-RU"/>
        </a:p>
      </dgm:t>
    </dgm:pt>
    <dgm:pt modelId="{E8AAB499-3516-4E3F-8DC9-030CED58A493}" type="pres">
      <dgm:prSet presAssocID="{584FF4CB-9D3E-4A3D-A363-67DF40A267EE}" presName="hierChild4" presStyleCnt="0"/>
      <dgm:spPr/>
      <dgm:t>
        <a:bodyPr/>
        <a:lstStyle/>
        <a:p>
          <a:endParaRPr lang="ru-RU"/>
        </a:p>
      </dgm:t>
    </dgm:pt>
    <dgm:pt modelId="{89760A70-FBD9-4D4D-B8D1-6D85C6AF5200}" type="pres">
      <dgm:prSet presAssocID="{2A7AA7D4-BE2F-4E3D-B396-8568C3BF07B1}" presName="Name37" presStyleLbl="parChTrans1D4" presStyleIdx="1" presStyleCnt="7"/>
      <dgm:spPr/>
      <dgm:t>
        <a:bodyPr/>
        <a:lstStyle/>
        <a:p>
          <a:endParaRPr lang="ru-RU"/>
        </a:p>
      </dgm:t>
    </dgm:pt>
    <dgm:pt modelId="{5103041E-FB8C-4D7F-8179-AE8CDC865B7F}" type="pres">
      <dgm:prSet presAssocID="{39D4B245-3BBD-496A-A9DC-28AAC20DCEB4}" presName="hierRoot2" presStyleCnt="0">
        <dgm:presLayoutVars>
          <dgm:hierBranch val="init"/>
        </dgm:presLayoutVars>
      </dgm:prSet>
      <dgm:spPr/>
      <dgm:t>
        <a:bodyPr/>
        <a:lstStyle/>
        <a:p>
          <a:endParaRPr lang="ru-RU"/>
        </a:p>
      </dgm:t>
    </dgm:pt>
    <dgm:pt modelId="{DD34FCC5-E494-494D-AAC9-079F30EFD623}" type="pres">
      <dgm:prSet presAssocID="{39D4B245-3BBD-496A-A9DC-28AAC20DCEB4}" presName="rootComposite" presStyleCnt="0"/>
      <dgm:spPr/>
      <dgm:t>
        <a:bodyPr/>
        <a:lstStyle/>
        <a:p>
          <a:endParaRPr lang="ru-RU"/>
        </a:p>
      </dgm:t>
    </dgm:pt>
    <dgm:pt modelId="{C384F4C1-1873-44A1-ADEC-6F6892B755A7}" type="pres">
      <dgm:prSet presAssocID="{39D4B245-3BBD-496A-A9DC-28AAC20DCEB4}" presName="rootText" presStyleLbl="node4" presStyleIdx="1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060DB6A-EFCB-4D0D-B180-7BCAA769A9F8}" type="pres">
      <dgm:prSet presAssocID="{39D4B245-3BBD-496A-A9DC-28AAC20DCEB4}" presName="rootConnector" presStyleLbl="node4" presStyleIdx="1" presStyleCnt="7"/>
      <dgm:spPr/>
      <dgm:t>
        <a:bodyPr/>
        <a:lstStyle/>
        <a:p>
          <a:endParaRPr lang="ru-RU"/>
        </a:p>
      </dgm:t>
    </dgm:pt>
    <dgm:pt modelId="{9486F7A0-14CA-4E04-9D85-383FA3EE9DC3}" type="pres">
      <dgm:prSet presAssocID="{39D4B245-3BBD-496A-A9DC-28AAC20DCEB4}" presName="hierChild4" presStyleCnt="0"/>
      <dgm:spPr/>
      <dgm:t>
        <a:bodyPr/>
        <a:lstStyle/>
        <a:p>
          <a:endParaRPr lang="ru-RU"/>
        </a:p>
      </dgm:t>
    </dgm:pt>
    <dgm:pt modelId="{4C91E85D-69CC-49D6-9A02-66A57AAF2BB0}" type="pres">
      <dgm:prSet presAssocID="{621401ED-233F-436F-9192-10BB9CCBA226}" presName="Name37" presStyleLbl="parChTrans1D4" presStyleIdx="2" presStyleCnt="7"/>
      <dgm:spPr/>
      <dgm:t>
        <a:bodyPr/>
        <a:lstStyle/>
        <a:p>
          <a:endParaRPr lang="ru-RU"/>
        </a:p>
      </dgm:t>
    </dgm:pt>
    <dgm:pt modelId="{10909AEE-FD82-4646-89EC-653B4F9DB235}" type="pres">
      <dgm:prSet presAssocID="{DBC079A1-2E88-40B2-ABFA-AFC3818AE42D}" presName="hierRoot2" presStyleCnt="0">
        <dgm:presLayoutVars>
          <dgm:hierBranch val="init"/>
        </dgm:presLayoutVars>
      </dgm:prSet>
      <dgm:spPr/>
      <dgm:t>
        <a:bodyPr/>
        <a:lstStyle/>
        <a:p>
          <a:endParaRPr lang="ru-RU"/>
        </a:p>
      </dgm:t>
    </dgm:pt>
    <dgm:pt modelId="{A2496BED-412C-445C-BEE0-161F5A1061A6}" type="pres">
      <dgm:prSet presAssocID="{DBC079A1-2E88-40B2-ABFA-AFC3818AE42D}" presName="rootComposite" presStyleCnt="0"/>
      <dgm:spPr/>
      <dgm:t>
        <a:bodyPr/>
        <a:lstStyle/>
        <a:p>
          <a:endParaRPr lang="ru-RU"/>
        </a:p>
      </dgm:t>
    </dgm:pt>
    <dgm:pt modelId="{1180EDA7-E299-4F3D-AD38-E12E887A959D}" type="pres">
      <dgm:prSet presAssocID="{DBC079A1-2E88-40B2-ABFA-AFC3818AE42D}" presName="rootText" presStyleLbl="node4" presStyleIdx="2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4F6B366-DECB-4FFB-8F62-F1076ED88633}" type="pres">
      <dgm:prSet presAssocID="{DBC079A1-2E88-40B2-ABFA-AFC3818AE42D}" presName="rootConnector" presStyleLbl="node4" presStyleIdx="2" presStyleCnt="7"/>
      <dgm:spPr/>
      <dgm:t>
        <a:bodyPr/>
        <a:lstStyle/>
        <a:p>
          <a:endParaRPr lang="ru-RU"/>
        </a:p>
      </dgm:t>
    </dgm:pt>
    <dgm:pt modelId="{8738C18F-FB4A-4608-B8E4-80CB2512E9A9}" type="pres">
      <dgm:prSet presAssocID="{DBC079A1-2E88-40B2-ABFA-AFC3818AE42D}" presName="hierChild4" presStyleCnt="0"/>
      <dgm:spPr/>
      <dgm:t>
        <a:bodyPr/>
        <a:lstStyle/>
        <a:p>
          <a:endParaRPr lang="ru-RU"/>
        </a:p>
      </dgm:t>
    </dgm:pt>
    <dgm:pt modelId="{390D2034-001B-44DB-A5A6-62EF8AE5A3F6}" type="pres">
      <dgm:prSet presAssocID="{DBC079A1-2E88-40B2-ABFA-AFC3818AE42D}" presName="hierChild5" presStyleCnt="0"/>
      <dgm:spPr/>
      <dgm:t>
        <a:bodyPr/>
        <a:lstStyle/>
        <a:p>
          <a:endParaRPr lang="ru-RU"/>
        </a:p>
      </dgm:t>
    </dgm:pt>
    <dgm:pt modelId="{1C8AC9CF-F94A-4A1E-849F-BB790D9D6744}" type="pres">
      <dgm:prSet presAssocID="{CF23ACB5-14C4-46A9-AD3D-0FA22BAFBB8E}" presName="Name37" presStyleLbl="parChTrans1D4" presStyleIdx="3" presStyleCnt="7"/>
      <dgm:spPr/>
      <dgm:t>
        <a:bodyPr/>
        <a:lstStyle/>
        <a:p>
          <a:endParaRPr lang="ru-RU"/>
        </a:p>
      </dgm:t>
    </dgm:pt>
    <dgm:pt modelId="{BC5D202D-B45D-4BD2-8C9C-9B6D9B683545}" type="pres">
      <dgm:prSet presAssocID="{A8156C10-F891-4CA0-88DB-55A5793ABD98}" presName="hierRoot2" presStyleCnt="0">
        <dgm:presLayoutVars>
          <dgm:hierBranch val="init"/>
        </dgm:presLayoutVars>
      </dgm:prSet>
      <dgm:spPr/>
      <dgm:t>
        <a:bodyPr/>
        <a:lstStyle/>
        <a:p>
          <a:endParaRPr lang="ru-RU"/>
        </a:p>
      </dgm:t>
    </dgm:pt>
    <dgm:pt modelId="{21B92096-EEB4-4185-A87E-CF0E0EE24B29}" type="pres">
      <dgm:prSet presAssocID="{A8156C10-F891-4CA0-88DB-55A5793ABD98}" presName="rootComposite" presStyleCnt="0"/>
      <dgm:spPr/>
      <dgm:t>
        <a:bodyPr/>
        <a:lstStyle/>
        <a:p>
          <a:endParaRPr lang="ru-RU"/>
        </a:p>
      </dgm:t>
    </dgm:pt>
    <dgm:pt modelId="{CCB209D9-5FEA-4435-8A6F-5A906059A0D6}" type="pres">
      <dgm:prSet presAssocID="{A8156C10-F891-4CA0-88DB-55A5793ABD98}" presName="rootText" presStyleLbl="node4" presStyleIdx="3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F9EC435-8CE3-4A19-A3C3-C402B0502EF8}" type="pres">
      <dgm:prSet presAssocID="{A8156C10-F891-4CA0-88DB-55A5793ABD98}" presName="rootConnector" presStyleLbl="node4" presStyleIdx="3" presStyleCnt="7"/>
      <dgm:spPr/>
      <dgm:t>
        <a:bodyPr/>
        <a:lstStyle/>
        <a:p>
          <a:endParaRPr lang="ru-RU"/>
        </a:p>
      </dgm:t>
    </dgm:pt>
    <dgm:pt modelId="{CF9FB808-81ED-48FC-96AE-1E0399BFE4D5}" type="pres">
      <dgm:prSet presAssocID="{A8156C10-F891-4CA0-88DB-55A5793ABD98}" presName="hierChild4" presStyleCnt="0"/>
      <dgm:spPr/>
      <dgm:t>
        <a:bodyPr/>
        <a:lstStyle/>
        <a:p>
          <a:endParaRPr lang="ru-RU"/>
        </a:p>
      </dgm:t>
    </dgm:pt>
    <dgm:pt modelId="{7C6C08AA-8F32-48FB-A6CB-DE018F3CC7CE}" type="pres">
      <dgm:prSet presAssocID="{A8156C10-F891-4CA0-88DB-55A5793ABD98}" presName="hierChild5" presStyleCnt="0"/>
      <dgm:spPr/>
      <dgm:t>
        <a:bodyPr/>
        <a:lstStyle/>
        <a:p>
          <a:endParaRPr lang="ru-RU"/>
        </a:p>
      </dgm:t>
    </dgm:pt>
    <dgm:pt modelId="{D2D0741D-761D-48E7-9E9E-D3631F0D1BC1}" type="pres">
      <dgm:prSet presAssocID="{67CBC7C6-90C3-4DE7-B652-1F269C7350DF}" presName="Name37" presStyleLbl="parChTrans1D4" presStyleIdx="4" presStyleCnt="7"/>
      <dgm:spPr/>
      <dgm:t>
        <a:bodyPr/>
        <a:lstStyle/>
        <a:p>
          <a:endParaRPr lang="ru-RU"/>
        </a:p>
      </dgm:t>
    </dgm:pt>
    <dgm:pt modelId="{7F4F260E-8F6D-403B-B83C-224BE66DC360}" type="pres">
      <dgm:prSet presAssocID="{9019704F-B0AC-4E38-92F5-A86CEDE13818}" presName="hierRoot2" presStyleCnt="0">
        <dgm:presLayoutVars>
          <dgm:hierBranch val="init"/>
        </dgm:presLayoutVars>
      </dgm:prSet>
      <dgm:spPr/>
      <dgm:t>
        <a:bodyPr/>
        <a:lstStyle/>
        <a:p>
          <a:endParaRPr lang="ru-RU"/>
        </a:p>
      </dgm:t>
    </dgm:pt>
    <dgm:pt modelId="{8C489984-8F20-479F-AEC5-951352496A96}" type="pres">
      <dgm:prSet presAssocID="{9019704F-B0AC-4E38-92F5-A86CEDE13818}" presName="rootComposite" presStyleCnt="0"/>
      <dgm:spPr/>
      <dgm:t>
        <a:bodyPr/>
        <a:lstStyle/>
        <a:p>
          <a:endParaRPr lang="ru-RU"/>
        </a:p>
      </dgm:t>
    </dgm:pt>
    <dgm:pt modelId="{E856B663-618C-4191-8C7F-BBA6570731D3}" type="pres">
      <dgm:prSet presAssocID="{9019704F-B0AC-4E38-92F5-A86CEDE13818}" presName="rootText" presStyleLbl="node4" presStyleIdx="4" presStyleCnt="7" custScaleX="40150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1D544F0-F782-4529-A517-E6FAD011F37C}" type="pres">
      <dgm:prSet presAssocID="{9019704F-B0AC-4E38-92F5-A86CEDE13818}" presName="rootConnector" presStyleLbl="node4" presStyleIdx="4" presStyleCnt="7"/>
      <dgm:spPr/>
      <dgm:t>
        <a:bodyPr/>
        <a:lstStyle/>
        <a:p>
          <a:endParaRPr lang="ru-RU"/>
        </a:p>
      </dgm:t>
    </dgm:pt>
    <dgm:pt modelId="{F3DFC197-208A-463C-B118-F24642B4FC86}" type="pres">
      <dgm:prSet presAssocID="{9019704F-B0AC-4E38-92F5-A86CEDE13818}" presName="hierChild4" presStyleCnt="0"/>
      <dgm:spPr/>
      <dgm:t>
        <a:bodyPr/>
        <a:lstStyle/>
        <a:p>
          <a:endParaRPr lang="ru-RU"/>
        </a:p>
      </dgm:t>
    </dgm:pt>
    <dgm:pt modelId="{19828E32-33EA-4C6A-89ED-DC749E8F0F75}" type="pres">
      <dgm:prSet presAssocID="{9019704F-B0AC-4E38-92F5-A86CEDE13818}" presName="hierChild5" presStyleCnt="0"/>
      <dgm:spPr/>
      <dgm:t>
        <a:bodyPr/>
        <a:lstStyle/>
        <a:p>
          <a:endParaRPr lang="ru-RU"/>
        </a:p>
      </dgm:t>
    </dgm:pt>
    <dgm:pt modelId="{E8FB4F8E-8E62-461A-9061-D7A34CAFA2D2}" type="pres">
      <dgm:prSet presAssocID="{39D4B245-3BBD-496A-A9DC-28AAC20DCEB4}" presName="hierChild5" presStyleCnt="0"/>
      <dgm:spPr/>
      <dgm:t>
        <a:bodyPr/>
        <a:lstStyle/>
        <a:p>
          <a:endParaRPr lang="ru-RU"/>
        </a:p>
      </dgm:t>
    </dgm:pt>
    <dgm:pt modelId="{CFEB7DA9-BF29-4C33-9195-737A4C2E007B}" type="pres">
      <dgm:prSet presAssocID="{558533F2-66BC-4151-BF3E-F06E0FED84C6}" presName="Name37" presStyleLbl="parChTrans1D4" presStyleIdx="5" presStyleCnt="7"/>
      <dgm:spPr/>
      <dgm:t>
        <a:bodyPr/>
        <a:lstStyle/>
        <a:p>
          <a:endParaRPr lang="ru-RU"/>
        </a:p>
      </dgm:t>
    </dgm:pt>
    <dgm:pt modelId="{6AABD239-547C-4D7F-974B-9CBFC1F04FE0}" type="pres">
      <dgm:prSet presAssocID="{5420C26C-C4E1-4516-9832-A421C8B8CAD6}" presName="hierRoot2" presStyleCnt="0">
        <dgm:presLayoutVars>
          <dgm:hierBranch val="init"/>
        </dgm:presLayoutVars>
      </dgm:prSet>
      <dgm:spPr/>
      <dgm:t>
        <a:bodyPr/>
        <a:lstStyle/>
        <a:p>
          <a:endParaRPr lang="ru-RU"/>
        </a:p>
      </dgm:t>
    </dgm:pt>
    <dgm:pt modelId="{4BF81B09-EB6B-41F7-9D9C-F5BD5C39BB76}" type="pres">
      <dgm:prSet presAssocID="{5420C26C-C4E1-4516-9832-A421C8B8CAD6}" presName="rootComposite" presStyleCnt="0"/>
      <dgm:spPr/>
      <dgm:t>
        <a:bodyPr/>
        <a:lstStyle/>
        <a:p>
          <a:endParaRPr lang="ru-RU"/>
        </a:p>
      </dgm:t>
    </dgm:pt>
    <dgm:pt modelId="{734B7DE3-C151-427F-9C49-9DAB1D224FD9}" type="pres">
      <dgm:prSet presAssocID="{5420C26C-C4E1-4516-9832-A421C8B8CAD6}" presName="rootText" presStyleLbl="node4" presStyleIdx="5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411F9CD-B526-4097-81C3-F29E55383AB3}" type="pres">
      <dgm:prSet presAssocID="{5420C26C-C4E1-4516-9832-A421C8B8CAD6}" presName="rootConnector" presStyleLbl="node4" presStyleIdx="5" presStyleCnt="7"/>
      <dgm:spPr/>
      <dgm:t>
        <a:bodyPr/>
        <a:lstStyle/>
        <a:p>
          <a:endParaRPr lang="ru-RU"/>
        </a:p>
      </dgm:t>
    </dgm:pt>
    <dgm:pt modelId="{27EA7F42-6AB3-4BEC-9119-35FD391D5161}" type="pres">
      <dgm:prSet presAssocID="{5420C26C-C4E1-4516-9832-A421C8B8CAD6}" presName="hierChild4" presStyleCnt="0"/>
      <dgm:spPr/>
      <dgm:t>
        <a:bodyPr/>
        <a:lstStyle/>
        <a:p>
          <a:endParaRPr lang="ru-RU"/>
        </a:p>
      </dgm:t>
    </dgm:pt>
    <dgm:pt modelId="{35AE6FCC-F2FC-4D85-BB5C-2629E389858B}" type="pres">
      <dgm:prSet presAssocID="{5420C26C-C4E1-4516-9832-A421C8B8CAD6}" presName="hierChild5" presStyleCnt="0"/>
      <dgm:spPr/>
      <dgm:t>
        <a:bodyPr/>
        <a:lstStyle/>
        <a:p>
          <a:endParaRPr lang="ru-RU"/>
        </a:p>
      </dgm:t>
    </dgm:pt>
    <dgm:pt modelId="{FBA511B4-746B-47A3-945A-C7E820502616}" type="pres">
      <dgm:prSet presAssocID="{10ACF15F-7AFE-4F00-A519-27B2B87E5127}" presName="Name37" presStyleLbl="parChTrans1D4" presStyleIdx="6" presStyleCnt="7"/>
      <dgm:spPr/>
      <dgm:t>
        <a:bodyPr/>
        <a:lstStyle/>
        <a:p>
          <a:endParaRPr lang="ru-RU"/>
        </a:p>
      </dgm:t>
    </dgm:pt>
    <dgm:pt modelId="{7E48E0F1-B81A-4375-980D-3CCD4C4FC3F2}" type="pres">
      <dgm:prSet presAssocID="{B2753DE6-0E28-4532-B71C-516C18D65604}" presName="hierRoot2" presStyleCnt="0">
        <dgm:presLayoutVars>
          <dgm:hierBranch val="init"/>
        </dgm:presLayoutVars>
      </dgm:prSet>
      <dgm:spPr/>
      <dgm:t>
        <a:bodyPr/>
        <a:lstStyle/>
        <a:p>
          <a:endParaRPr lang="ru-RU"/>
        </a:p>
      </dgm:t>
    </dgm:pt>
    <dgm:pt modelId="{B18CCDB8-3080-4D0F-9DD9-0B6B2640A43C}" type="pres">
      <dgm:prSet presAssocID="{B2753DE6-0E28-4532-B71C-516C18D65604}" presName="rootComposite" presStyleCnt="0"/>
      <dgm:spPr/>
      <dgm:t>
        <a:bodyPr/>
        <a:lstStyle/>
        <a:p>
          <a:endParaRPr lang="ru-RU"/>
        </a:p>
      </dgm:t>
    </dgm:pt>
    <dgm:pt modelId="{13D61A31-3881-44FE-BE32-7A454423D9CE}" type="pres">
      <dgm:prSet presAssocID="{B2753DE6-0E28-4532-B71C-516C18D65604}" presName="rootText" presStyleLbl="node4" presStyleIdx="6" presStyleCnt="7" custScaleX="19061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299C8C1-8C1B-4659-8581-B630FCF77D4D}" type="pres">
      <dgm:prSet presAssocID="{B2753DE6-0E28-4532-B71C-516C18D65604}" presName="rootConnector" presStyleLbl="node4" presStyleIdx="6" presStyleCnt="7"/>
      <dgm:spPr/>
      <dgm:t>
        <a:bodyPr/>
        <a:lstStyle/>
        <a:p>
          <a:endParaRPr lang="ru-RU"/>
        </a:p>
      </dgm:t>
    </dgm:pt>
    <dgm:pt modelId="{A66B014E-2ABC-4626-9A03-CB2B80BC67CD}" type="pres">
      <dgm:prSet presAssocID="{B2753DE6-0E28-4532-B71C-516C18D65604}" presName="hierChild4" presStyleCnt="0"/>
      <dgm:spPr/>
      <dgm:t>
        <a:bodyPr/>
        <a:lstStyle/>
        <a:p>
          <a:endParaRPr lang="ru-RU"/>
        </a:p>
      </dgm:t>
    </dgm:pt>
    <dgm:pt modelId="{433DB075-C7CC-4127-9D31-E32B5E9FBE59}" type="pres">
      <dgm:prSet presAssocID="{B2753DE6-0E28-4532-B71C-516C18D65604}" presName="hierChild5" presStyleCnt="0"/>
      <dgm:spPr/>
      <dgm:t>
        <a:bodyPr/>
        <a:lstStyle/>
        <a:p>
          <a:endParaRPr lang="ru-RU"/>
        </a:p>
      </dgm:t>
    </dgm:pt>
    <dgm:pt modelId="{F6EFCD26-87DA-4107-977C-415FED67800D}" type="pres">
      <dgm:prSet presAssocID="{584FF4CB-9D3E-4A3D-A363-67DF40A267EE}" presName="hierChild5" presStyleCnt="0"/>
      <dgm:spPr/>
      <dgm:t>
        <a:bodyPr/>
        <a:lstStyle/>
        <a:p>
          <a:endParaRPr lang="ru-RU"/>
        </a:p>
      </dgm:t>
    </dgm:pt>
    <dgm:pt modelId="{FA36619F-D74C-4A72-A2C0-0F6051C27C21}" type="pres">
      <dgm:prSet presAssocID="{CDF7DAF2-625E-4C75-BD65-BE63C990B995}" presName="hierChild5" presStyleCnt="0"/>
      <dgm:spPr/>
      <dgm:t>
        <a:bodyPr/>
        <a:lstStyle/>
        <a:p>
          <a:endParaRPr lang="ru-RU"/>
        </a:p>
      </dgm:t>
    </dgm:pt>
    <dgm:pt modelId="{D931C56C-9040-4B4D-BF49-9D217AFD1F88}" type="pres">
      <dgm:prSet presAssocID="{677A63B5-4923-4774-99B4-0117CE7F6912}" presName="Name37" presStyleLbl="parChTrans1D3" presStyleIdx="1" presStyleCnt="4"/>
      <dgm:spPr/>
      <dgm:t>
        <a:bodyPr/>
        <a:lstStyle/>
        <a:p>
          <a:endParaRPr lang="ru-RU"/>
        </a:p>
      </dgm:t>
    </dgm:pt>
    <dgm:pt modelId="{8D35A476-7ECF-40DA-8488-4AC65DE9FE84}" type="pres">
      <dgm:prSet presAssocID="{0BB4B6C2-0330-4DFD-81B0-65DE03E11030}" presName="hierRoot2" presStyleCnt="0">
        <dgm:presLayoutVars>
          <dgm:hierBranch val="init"/>
        </dgm:presLayoutVars>
      </dgm:prSet>
      <dgm:spPr/>
      <dgm:t>
        <a:bodyPr/>
        <a:lstStyle/>
        <a:p>
          <a:endParaRPr lang="ru-RU"/>
        </a:p>
      </dgm:t>
    </dgm:pt>
    <dgm:pt modelId="{CF9D8F5C-02A5-487D-83FC-B55B1CE83A99}" type="pres">
      <dgm:prSet presAssocID="{0BB4B6C2-0330-4DFD-81B0-65DE03E11030}" presName="rootComposite" presStyleCnt="0"/>
      <dgm:spPr/>
      <dgm:t>
        <a:bodyPr/>
        <a:lstStyle/>
        <a:p>
          <a:endParaRPr lang="ru-RU"/>
        </a:p>
      </dgm:t>
    </dgm:pt>
    <dgm:pt modelId="{33A2A80C-44CF-477A-9FC4-71868DA77036}" type="pres">
      <dgm:prSet presAssocID="{0BB4B6C2-0330-4DFD-81B0-65DE03E11030}" presName="rootText" presStyleLbl="node3" presStyleIdx="1" presStyleCnt="4" custScaleX="15487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D5417DB-EC22-49B2-AB12-27D5E48D0490}" type="pres">
      <dgm:prSet presAssocID="{0BB4B6C2-0330-4DFD-81B0-65DE03E11030}" presName="rootConnector" presStyleLbl="node3" presStyleIdx="1" presStyleCnt="4"/>
      <dgm:spPr/>
      <dgm:t>
        <a:bodyPr/>
        <a:lstStyle/>
        <a:p>
          <a:endParaRPr lang="ru-RU"/>
        </a:p>
      </dgm:t>
    </dgm:pt>
    <dgm:pt modelId="{A371623D-1DB7-4D8A-BA9E-124446EA9D75}" type="pres">
      <dgm:prSet presAssocID="{0BB4B6C2-0330-4DFD-81B0-65DE03E11030}" presName="hierChild4" presStyleCnt="0"/>
      <dgm:spPr/>
      <dgm:t>
        <a:bodyPr/>
        <a:lstStyle/>
        <a:p>
          <a:endParaRPr lang="ru-RU"/>
        </a:p>
      </dgm:t>
    </dgm:pt>
    <dgm:pt modelId="{1C805440-D4E0-4D70-A2DA-2D2D00266588}" type="pres">
      <dgm:prSet presAssocID="{0BB4B6C2-0330-4DFD-81B0-65DE03E11030}" presName="hierChild5" presStyleCnt="0"/>
      <dgm:spPr/>
      <dgm:t>
        <a:bodyPr/>
        <a:lstStyle/>
        <a:p>
          <a:endParaRPr lang="ru-RU"/>
        </a:p>
      </dgm:t>
    </dgm:pt>
    <dgm:pt modelId="{5266146E-CB5F-4DF4-8381-B4D6E22DE072}" type="pres">
      <dgm:prSet presAssocID="{75454670-C255-478B-BB11-5540BA9CD2C6}" presName="hierChild5" presStyleCnt="0"/>
      <dgm:spPr/>
      <dgm:t>
        <a:bodyPr/>
        <a:lstStyle/>
        <a:p>
          <a:endParaRPr lang="ru-RU"/>
        </a:p>
      </dgm:t>
    </dgm:pt>
    <dgm:pt modelId="{A29FA66D-6A53-4C4A-AA10-1B8CFF266EF4}" type="pres">
      <dgm:prSet presAssocID="{01F7949E-0DA8-48A2-9632-9ECDD2DBB348}" presName="Name37" presStyleLbl="parChTrans1D2" presStyleIdx="2" presStyleCnt="3"/>
      <dgm:spPr/>
      <dgm:t>
        <a:bodyPr/>
        <a:lstStyle/>
        <a:p>
          <a:endParaRPr lang="ru-RU"/>
        </a:p>
      </dgm:t>
    </dgm:pt>
    <dgm:pt modelId="{DF32E147-5E25-457E-BD8D-F9956AD34F51}" type="pres">
      <dgm:prSet presAssocID="{1D4AF7C2-0A11-4DCD-B00E-57C5A9096C4C}" presName="hierRoot2" presStyleCnt="0">
        <dgm:presLayoutVars>
          <dgm:hierBranch val="init"/>
        </dgm:presLayoutVars>
      </dgm:prSet>
      <dgm:spPr/>
      <dgm:t>
        <a:bodyPr/>
        <a:lstStyle/>
        <a:p>
          <a:endParaRPr lang="ru-RU"/>
        </a:p>
      </dgm:t>
    </dgm:pt>
    <dgm:pt modelId="{0BDECDAF-7207-4270-A51E-2F14DBAFC5F6}" type="pres">
      <dgm:prSet presAssocID="{1D4AF7C2-0A11-4DCD-B00E-57C5A9096C4C}" presName="rootComposite" presStyleCnt="0"/>
      <dgm:spPr/>
      <dgm:t>
        <a:bodyPr/>
        <a:lstStyle/>
        <a:p>
          <a:endParaRPr lang="ru-RU"/>
        </a:p>
      </dgm:t>
    </dgm:pt>
    <dgm:pt modelId="{992DEA56-3BFF-40FA-BD11-03E0B5EB2600}" type="pres">
      <dgm:prSet presAssocID="{1D4AF7C2-0A11-4DCD-B00E-57C5A9096C4C}" presName="rootText" presStyleLbl="node2" presStyleIdx="2" presStyleCnt="3" custLinFactX="65869" custLinFactNeighborX="100000" custLinFactNeighborY="360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E1BE5D2-844E-487C-8583-4D28FF6B6317}" type="pres">
      <dgm:prSet presAssocID="{1D4AF7C2-0A11-4DCD-B00E-57C5A9096C4C}" presName="rootConnector" presStyleLbl="node2" presStyleIdx="2" presStyleCnt="3"/>
      <dgm:spPr/>
      <dgm:t>
        <a:bodyPr/>
        <a:lstStyle/>
        <a:p>
          <a:endParaRPr lang="ru-RU"/>
        </a:p>
      </dgm:t>
    </dgm:pt>
    <dgm:pt modelId="{EBAC174A-92E7-4788-B2FC-6B8EA8801852}" type="pres">
      <dgm:prSet presAssocID="{1D4AF7C2-0A11-4DCD-B00E-57C5A9096C4C}" presName="hierChild4" presStyleCnt="0"/>
      <dgm:spPr/>
      <dgm:t>
        <a:bodyPr/>
        <a:lstStyle/>
        <a:p>
          <a:endParaRPr lang="ru-RU"/>
        </a:p>
      </dgm:t>
    </dgm:pt>
    <dgm:pt modelId="{778AADBA-8854-4CE4-8672-B931E9B3F965}" type="pres">
      <dgm:prSet presAssocID="{9FBEED26-3A6D-47DA-A332-9D74B6D5D309}" presName="Name37" presStyleLbl="parChTrans1D3" presStyleIdx="2" presStyleCnt="4"/>
      <dgm:spPr/>
      <dgm:t>
        <a:bodyPr/>
        <a:lstStyle/>
        <a:p>
          <a:endParaRPr lang="ru-RU"/>
        </a:p>
      </dgm:t>
    </dgm:pt>
    <dgm:pt modelId="{B41E347A-F5E6-45EF-93CB-C883254C26F7}" type="pres">
      <dgm:prSet presAssocID="{911A85D1-D2C2-4A55-82B7-ADD4D50B7D70}" presName="hierRoot2" presStyleCnt="0">
        <dgm:presLayoutVars>
          <dgm:hierBranch val="init"/>
        </dgm:presLayoutVars>
      </dgm:prSet>
      <dgm:spPr/>
      <dgm:t>
        <a:bodyPr/>
        <a:lstStyle/>
        <a:p>
          <a:endParaRPr lang="ru-RU"/>
        </a:p>
      </dgm:t>
    </dgm:pt>
    <dgm:pt modelId="{0698C2E7-1FE2-43BD-B6D0-CD719370143B}" type="pres">
      <dgm:prSet presAssocID="{911A85D1-D2C2-4A55-82B7-ADD4D50B7D70}" presName="rootComposite" presStyleCnt="0"/>
      <dgm:spPr/>
      <dgm:t>
        <a:bodyPr/>
        <a:lstStyle/>
        <a:p>
          <a:endParaRPr lang="ru-RU"/>
        </a:p>
      </dgm:t>
    </dgm:pt>
    <dgm:pt modelId="{5CF0370C-F38D-4EBD-9C4D-2878FDBEA749}" type="pres">
      <dgm:prSet presAssocID="{911A85D1-D2C2-4A55-82B7-ADD4D50B7D70}" presName="rootText" presStyleLbl="node3" presStyleIdx="2" presStyleCnt="4" custLinFactNeighborX="23866" custLinFactNeighborY="-16389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F9B4DEA-0D03-45FC-B46D-051014BAD423}" type="pres">
      <dgm:prSet presAssocID="{911A85D1-D2C2-4A55-82B7-ADD4D50B7D70}" presName="rootConnector" presStyleLbl="node3" presStyleIdx="2" presStyleCnt="4"/>
      <dgm:spPr/>
      <dgm:t>
        <a:bodyPr/>
        <a:lstStyle/>
        <a:p>
          <a:endParaRPr lang="ru-RU"/>
        </a:p>
      </dgm:t>
    </dgm:pt>
    <dgm:pt modelId="{449F3C44-40ED-4A00-A25A-03D8831BF621}" type="pres">
      <dgm:prSet presAssocID="{911A85D1-D2C2-4A55-82B7-ADD4D50B7D70}" presName="hierChild4" presStyleCnt="0"/>
      <dgm:spPr/>
      <dgm:t>
        <a:bodyPr/>
        <a:lstStyle/>
        <a:p>
          <a:endParaRPr lang="ru-RU"/>
        </a:p>
      </dgm:t>
    </dgm:pt>
    <dgm:pt modelId="{BF6C5BB2-0889-4146-9FFD-4C4802F51A50}" type="pres">
      <dgm:prSet presAssocID="{911A85D1-D2C2-4A55-82B7-ADD4D50B7D70}" presName="hierChild5" presStyleCnt="0"/>
      <dgm:spPr/>
      <dgm:t>
        <a:bodyPr/>
        <a:lstStyle/>
        <a:p>
          <a:endParaRPr lang="ru-RU"/>
        </a:p>
      </dgm:t>
    </dgm:pt>
    <dgm:pt modelId="{364F4FBC-AF0E-4950-B407-C37E785A7D8E}" type="pres">
      <dgm:prSet presAssocID="{33C59963-8762-4EE2-AD2D-A2C95FC37093}" presName="Name37" presStyleLbl="parChTrans1D3" presStyleIdx="3" presStyleCnt="4"/>
      <dgm:spPr/>
      <dgm:t>
        <a:bodyPr/>
        <a:lstStyle/>
        <a:p>
          <a:endParaRPr lang="ru-RU"/>
        </a:p>
      </dgm:t>
    </dgm:pt>
    <dgm:pt modelId="{8BC538CD-8272-4C7C-8B49-AF8EBE3AAA02}" type="pres">
      <dgm:prSet presAssocID="{CD85CAC5-FD53-4645-9B97-53EF823D7874}" presName="hierRoot2" presStyleCnt="0">
        <dgm:presLayoutVars>
          <dgm:hierBranch val="init"/>
        </dgm:presLayoutVars>
      </dgm:prSet>
      <dgm:spPr/>
      <dgm:t>
        <a:bodyPr/>
        <a:lstStyle/>
        <a:p>
          <a:endParaRPr lang="ru-RU"/>
        </a:p>
      </dgm:t>
    </dgm:pt>
    <dgm:pt modelId="{EC37BAC4-4E12-4C06-A5FB-850E6BB18992}" type="pres">
      <dgm:prSet presAssocID="{CD85CAC5-FD53-4645-9B97-53EF823D7874}" presName="rootComposite" presStyleCnt="0"/>
      <dgm:spPr/>
      <dgm:t>
        <a:bodyPr/>
        <a:lstStyle/>
        <a:p>
          <a:endParaRPr lang="ru-RU"/>
        </a:p>
      </dgm:t>
    </dgm:pt>
    <dgm:pt modelId="{8160443A-BB3A-4699-B524-AEB15927D8FA}" type="pres">
      <dgm:prSet presAssocID="{CD85CAC5-FD53-4645-9B97-53EF823D7874}" presName="rootText" presStyleLbl="node3" presStyleIdx="3" presStyleCnt="4" custLinFactNeighborX="23866" custLinFactNeighborY="5076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938692D-DE70-4574-BF9C-78D526A1AEC4}" type="pres">
      <dgm:prSet presAssocID="{CD85CAC5-FD53-4645-9B97-53EF823D7874}" presName="rootConnector" presStyleLbl="node3" presStyleIdx="3" presStyleCnt="4"/>
      <dgm:spPr/>
      <dgm:t>
        <a:bodyPr/>
        <a:lstStyle/>
        <a:p>
          <a:endParaRPr lang="ru-RU"/>
        </a:p>
      </dgm:t>
    </dgm:pt>
    <dgm:pt modelId="{CD11201C-D6E1-4582-B444-3F9E9C992F5B}" type="pres">
      <dgm:prSet presAssocID="{CD85CAC5-FD53-4645-9B97-53EF823D7874}" presName="hierChild4" presStyleCnt="0"/>
      <dgm:spPr/>
      <dgm:t>
        <a:bodyPr/>
        <a:lstStyle/>
        <a:p>
          <a:endParaRPr lang="ru-RU"/>
        </a:p>
      </dgm:t>
    </dgm:pt>
    <dgm:pt modelId="{A2D29633-BDAF-4AF0-A21E-D81B6C72153A}" type="pres">
      <dgm:prSet presAssocID="{CD85CAC5-FD53-4645-9B97-53EF823D7874}" presName="hierChild5" presStyleCnt="0"/>
      <dgm:spPr/>
      <dgm:t>
        <a:bodyPr/>
        <a:lstStyle/>
        <a:p>
          <a:endParaRPr lang="ru-RU"/>
        </a:p>
      </dgm:t>
    </dgm:pt>
    <dgm:pt modelId="{1ADAF586-318E-4CA8-AA31-2263C2FA28F1}" type="pres">
      <dgm:prSet presAssocID="{1D4AF7C2-0A11-4DCD-B00E-57C5A9096C4C}" presName="hierChild5" presStyleCnt="0"/>
      <dgm:spPr/>
      <dgm:t>
        <a:bodyPr/>
        <a:lstStyle/>
        <a:p>
          <a:endParaRPr lang="ru-RU"/>
        </a:p>
      </dgm:t>
    </dgm:pt>
    <dgm:pt modelId="{71497865-FF02-45D0-ADA5-224466CF9A7C}" type="pres">
      <dgm:prSet presAssocID="{34CE6F19-CBC7-4FB2-BE26-2E998DAFBE00}" presName="hierChild3" presStyleCnt="0"/>
      <dgm:spPr/>
      <dgm:t>
        <a:bodyPr/>
        <a:lstStyle/>
        <a:p>
          <a:endParaRPr lang="ru-RU"/>
        </a:p>
      </dgm:t>
    </dgm:pt>
  </dgm:ptLst>
  <dgm:cxnLst>
    <dgm:cxn modelId="{7B6FF762-5123-4C57-A09E-A8B62464866F}" type="presOf" srcId="{9019704F-B0AC-4E38-92F5-A86CEDE13818}" destId="{21D544F0-F782-4529-A517-E6FAD011F37C}" srcOrd="1" destOrd="0" presId="urn:microsoft.com/office/officeart/2005/8/layout/orgChart1"/>
    <dgm:cxn modelId="{49C84F75-3035-4175-A489-4C0470CD76BE}" type="presOf" srcId="{5420C26C-C4E1-4516-9832-A421C8B8CAD6}" destId="{734B7DE3-C151-427F-9C49-9DAB1D224FD9}" srcOrd="0" destOrd="0" presId="urn:microsoft.com/office/officeart/2005/8/layout/orgChart1"/>
    <dgm:cxn modelId="{AC755CDB-3512-4BE3-B281-7BEB567DB8E1}" type="presOf" srcId="{1D4AF7C2-0A11-4DCD-B00E-57C5A9096C4C}" destId="{6E1BE5D2-844E-487C-8583-4D28FF6B6317}" srcOrd="1" destOrd="0" presId="urn:microsoft.com/office/officeart/2005/8/layout/orgChart1"/>
    <dgm:cxn modelId="{46BFD7E7-A189-4FD0-835E-5237DA51B3AC}" type="presOf" srcId="{621401ED-233F-436F-9192-10BB9CCBA226}" destId="{4C91E85D-69CC-49D6-9A02-66A57AAF2BB0}" srcOrd="0" destOrd="0" presId="urn:microsoft.com/office/officeart/2005/8/layout/orgChart1"/>
    <dgm:cxn modelId="{371773D4-2647-49C4-8BDD-CA6507D3BE16}" srcId="{39D4B245-3BBD-496A-A9DC-28AAC20DCEB4}" destId="{DBC079A1-2E88-40B2-ABFA-AFC3818AE42D}" srcOrd="0" destOrd="0" parTransId="{621401ED-233F-436F-9192-10BB9CCBA226}" sibTransId="{2F68DCD0-46DC-4D6D-ADFA-C299C932763C}"/>
    <dgm:cxn modelId="{AD9492E9-D11C-411C-8689-5645D5BEC717}" type="presOf" srcId="{33C59963-8762-4EE2-AD2D-A2C95FC37093}" destId="{364F4FBC-AF0E-4950-B407-C37E785A7D8E}" srcOrd="0" destOrd="0" presId="urn:microsoft.com/office/officeart/2005/8/layout/orgChart1"/>
    <dgm:cxn modelId="{BA7F5E94-A4E6-4BDD-B62B-E63AD1E4DF4D}" type="presOf" srcId="{9019704F-B0AC-4E38-92F5-A86CEDE13818}" destId="{E856B663-618C-4191-8C7F-BBA6570731D3}" srcOrd="0" destOrd="0" presId="urn:microsoft.com/office/officeart/2005/8/layout/orgChart1"/>
    <dgm:cxn modelId="{C3377027-ECE8-4423-9B54-D6C34B9900AD}" srcId="{75454670-C255-478B-BB11-5540BA9CD2C6}" destId="{0BB4B6C2-0330-4DFD-81B0-65DE03E11030}" srcOrd="1" destOrd="0" parTransId="{677A63B5-4923-4774-99B4-0117CE7F6912}" sibTransId="{097CC81C-FCAE-42A6-93C9-1D34C42981BB}"/>
    <dgm:cxn modelId="{1018B0A9-7C85-41C0-81D1-ECBAE0BAD4A2}" type="presOf" srcId="{911A85D1-D2C2-4A55-82B7-ADD4D50B7D70}" destId="{3F9B4DEA-0D03-45FC-B46D-051014BAD423}" srcOrd="1" destOrd="0" presId="urn:microsoft.com/office/officeart/2005/8/layout/orgChart1"/>
    <dgm:cxn modelId="{D3AFEC4E-0192-42C1-8945-B9A991D36620}" type="presOf" srcId="{2A7AA7D4-BE2F-4E3D-B396-8568C3BF07B1}" destId="{89760A70-FBD9-4D4D-B8D1-6D85C6AF5200}" srcOrd="0" destOrd="0" presId="urn:microsoft.com/office/officeart/2005/8/layout/orgChart1"/>
    <dgm:cxn modelId="{1750B0C4-9F34-4723-8927-CA7934440C4C}" type="presOf" srcId="{911A85D1-D2C2-4A55-82B7-ADD4D50B7D70}" destId="{5CF0370C-F38D-4EBD-9C4D-2878FDBEA749}" srcOrd="0" destOrd="0" presId="urn:microsoft.com/office/officeart/2005/8/layout/orgChart1"/>
    <dgm:cxn modelId="{78A7A79F-CE72-46FE-AB1F-4E1F353153F7}" type="presOf" srcId="{677A63B5-4923-4774-99B4-0117CE7F6912}" destId="{D931C56C-9040-4B4D-BF49-9D217AFD1F88}" srcOrd="0" destOrd="0" presId="urn:microsoft.com/office/officeart/2005/8/layout/orgChart1"/>
    <dgm:cxn modelId="{43523617-5929-4323-B130-743891BFB363}" type="presOf" srcId="{5420C26C-C4E1-4516-9832-A421C8B8CAD6}" destId="{4411F9CD-B526-4097-81C3-F29E55383AB3}" srcOrd="1" destOrd="0" presId="urn:microsoft.com/office/officeart/2005/8/layout/orgChart1"/>
    <dgm:cxn modelId="{55CDE860-4EBB-485C-B66E-F5852924AF6F}" type="presOf" srcId="{1D4AF7C2-0A11-4DCD-B00E-57C5A9096C4C}" destId="{992DEA56-3BFF-40FA-BD11-03E0B5EB2600}" srcOrd="0" destOrd="0" presId="urn:microsoft.com/office/officeart/2005/8/layout/orgChart1"/>
    <dgm:cxn modelId="{C5A12A48-3D6D-465B-9931-F871817B83DA}" type="presOf" srcId="{A8156C10-F891-4CA0-88DB-55A5793ABD98}" destId="{CCB209D9-5FEA-4435-8A6F-5A906059A0D6}" srcOrd="0" destOrd="0" presId="urn:microsoft.com/office/officeart/2005/8/layout/orgChart1"/>
    <dgm:cxn modelId="{7C334CE1-69F0-43F7-9402-182D3C2A281A}" type="presOf" srcId="{0BB4B6C2-0330-4DFD-81B0-65DE03E11030}" destId="{7D5417DB-EC22-49B2-AB12-27D5E48D0490}" srcOrd="1" destOrd="0" presId="urn:microsoft.com/office/officeart/2005/8/layout/orgChart1"/>
    <dgm:cxn modelId="{CD976A0D-D638-44AB-A555-B35392245624}" type="presOf" srcId="{CD85CAC5-FD53-4645-9B97-53EF823D7874}" destId="{8160443A-BB3A-4699-B524-AEB15927D8FA}" srcOrd="0" destOrd="0" presId="urn:microsoft.com/office/officeart/2005/8/layout/orgChart1"/>
    <dgm:cxn modelId="{321B4210-8857-4B48-A747-62514A952F65}" type="presOf" srcId="{F1E81E94-7DC5-4B6B-9B4C-F238CB338709}" destId="{46E6DAD9-3F8C-4FF0-AB0F-D1AB860CE890}" srcOrd="1" destOrd="0" presId="urn:microsoft.com/office/officeart/2005/8/layout/orgChart1"/>
    <dgm:cxn modelId="{4D4BBC2E-B6A2-4728-BCE7-11C5827252F7}" srcId="{F432893D-B891-4ECA-8A60-EF7FB2777A4B}" destId="{34CE6F19-CBC7-4FB2-BE26-2E998DAFBE00}" srcOrd="0" destOrd="0" parTransId="{5B9685BF-7E43-4F97-8175-8C5CFB847AE5}" sibTransId="{485DECA3-1619-4D00-B014-659334C4BAB3}"/>
    <dgm:cxn modelId="{10560064-04AE-43E0-B4BE-D9FBB63C0594}" type="presOf" srcId="{75454670-C255-478B-BB11-5540BA9CD2C6}" destId="{AE8491B3-7B77-4FD7-A2B0-5659959B62BB}" srcOrd="0" destOrd="0" presId="urn:microsoft.com/office/officeart/2005/8/layout/orgChart1"/>
    <dgm:cxn modelId="{7568E5E2-9247-4773-9E9D-6FD856722DD6}" srcId="{34CE6F19-CBC7-4FB2-BE26-2E998DAFBE00}" destId="{F1E81E94-7DC5-4B6B-9B4C-F238CB338709}" srcOrd="0" destOrd="0" parTransId="{5CF82DB7-364D-4817-B62E-E2016FF0AAE4}" sibTransId="{FCDBEB82-489F-4574-A839-0010B75AD5B2}"/>
    <dgm:cxn modelId="{13A3A97F-9AFD-4059-AA03-A5A11F61BD44}" type="presOf" srcId="{584FF4CB-9D3E-4A3D-A363-67DF40A267EE}" destId="{D953194A-7772-4AE7-B9DA-5950DBC4DF1B}" srcOrd="1" destOrd="0" presId="urn:microsoft.com/office/officeart/2005/8/layout/orgChart1"/>
    <dgm:cxn modelId="{60388EF5-F13B-41F9-A486-C4136E2C862F}" type="presOf" srcId="{0BB4B6C2-0330-4DFD-81B0-65DE03E11030}" destId="{33A2A80C-44CF-477A-9FC4-71868DA77036}" srcOrd="0" destOrd="0" presId="urn:microsoft.com/office/officeart/2005/8/layout/orgChart1"/>
    <dgm:cxn modelId="{D35467F7-347E-4832-B60E-64AE16B7E222}" type="presOf" srcId="{CDF7DAF2-625E-4C75-BD65-BE63C990B995}" destId="{1BD5BFB4-711B-4506-A19E-798A152B14F8}" srcOrd="0" destOrd="0" presId="urn:microsoft.com/office/officeart/2005/8/layout/orgChart1"/>
    <dgm:cxn modelId="{B977D482-99D8-40F9-B162-46575EC2B70C}" srcId="{34CE6F19-CBC7-4FB2-BE26-2E998DAFBE00}" destId="{1D4AF7C2-0A11-4DCD-B00E-57C5A9096C4C}" srcOrd="2" destOrd="0" parTransId="{01F7949E-0DA8-48A2-9632-9ECDD2DBB348}" sibTransId="{8C077354-C4BD-4AFD-B6D8-6D6EA104F84C}"/>
    <dgm:cxn modelId="{D7D8B31B-6091-41BA-AAA0-CEB491E58989}" type="presOf" srcId="{5CF82DB7-364D-4817-B62E-E2016FF0AAE4}" destId="{002C3F4D-D7E7-4B26-9192-6418B9242183}" srcOrd="0" destOrd="0" presId="urn:microsoft.com/office/officeart/2005/8/layout/orgChart1"/>
    <dgm:cxn modelId="{B672BA64-4A36-470C-A338-B7791486D1F3}" type="presOf" srcId="{9FBEED26-3A6D-47DA-A332-9D74B6D5D309}" destId="{778AADBA-8854-4CE4-8672-B931E9B3F965}" srcOrd="0" destOrd="0" presId="urn:microsoft.com/office/officeart/2005/8/layout/orgChart1"/>
    <dgm:cxn modelId="{C1CC1EC3-CFB4-49EC-B95F-9631F671BA01}" srcId="{CDF7DAF2-625E-4C75-BD65-BE63C990B995}" destId="{584FF4CB-9D3E-4A3D-A363-67DF40A267EE}" srcOrd="0" destOrd="0" parTransId="{3B00D38E-88F8-4DA0-9216-F0A881847407}" sibTransId="{87CB9D6F-6D62-42CB-838B-A1DF62C400AD}"/>
    <dgm:cxn modelId="{EB521C6E-B48D-40BD-A32E-71EA2B773882}" type="presOf" srcId="{10ACF15F-7AFE-4F00-A519-27B2B87E5127}" destId="{FBA511B4-746B-47A3-945A-C7E820502616}" srcOrd="0" destOrd="0" presId="urn:microsoft.com/office/officeart/2005/8/layout/orgChart1"/>
    <dgm:cxn modelId="{3DAB0103-B957-42A3-A5BC-1FB60D9B866B}" type="presOf" srcId="{F1E81E94-7DC5-4B6B-9B4C-F238CB338709}" destId="{0DE94EC2-2F22-40CA-BF44-A8D483381684}" srcOrd="0" destOrd="0" presId="urn:microsoft.com/office/officeart/2005/8/layout/orgChart1"/>
    <dgm:cxn modelId="{65FC92E4-2A08-48D1-BCEC-A058A6FF3D90}" type="presOf" srcId="{B2753DE6-0E28-4532-B71C-516C18D65604}" destId="{13D61A31-3881-44FE-BE32-7A454423D9CE}" srcOrd="0" destOrd="0" presId="urn:microsoft.com/office/officeart/2005/8/layout/orgChart1"/>
    <dgm:cxn modelId="{2205C6E1-EE8B-46E5-BD71-4A64F9EBC447}" type="presOf" srcId="{F432893D-B891-4ECA-8A60-EF7FB2777A4B}" destId="{8470FCDF-8267-4974-AF68-B74B6FB58C0C}" srcOrd="0" destOrd="0" presId="urn:microsoft.com/office/officeart/2005/8/layout/orgChart1"/>
    <dgm:cxn modelId="{F2613D40-F6F8-4807-9ED1-B0F2B80A7108}" srcId="{584FF4CB-9D3E-4A3D-A363-67DF40A267EE}" destId="{5420C26C-C4E1-4516-9832-A421C8B8CAD6}" srcOrd="1" destOrd="0" parTransId="{558533F2-66BC-4151-BF3E-F06E0FED84C6}" sibTransId="{368CD16A-F64C-48A1-9D67-C4BE70844B54}"/>
    <dgm:cxn modelId="{C21732C2-F0F7-435B-BE4E-6DBF634EFC9C}" srcId="{39D4B245-3BBD-496A-A9DC-28AAC20DCEB4}" destId="{9019704F-B0AC-4E38-92F5-A86CEDE13818}" srcOrd="2" destOrd="0" parTransId="{67CBC7C6-90C3-4DE7-B652-1F269C7350DF}" sibTransId="{28DDAD2E-71C9-434C-85BB-B3601BADDC9F}"/>
    <dgm:cxn modelId="{C0F2E903-7FFD-479B-B188-CB2AD4F52168}" type="presOf" srcId="{319C9102-742E-4C3B-A150-CE6B91CD595B}" destId="{D151A9C3-D152-4AA3-9DE2-3BC07ED57483}" srcOrd="0" destOrd="0" presId="urn:microsoft.com/office/officeart/2005/8/layout/orgChart1"/>
    <dgm:cxn modelId="{C5BA6E07-4233-43EF-A075-1AF0D0477B64}" type="presOf" srcId="{75454670-C255-478B-BB11-5540BA9CD2C6}" destId="{122F419F-A9D8-497A-90D4-7DC2B4EF8BB4}" srcOrd="1" destOrd="0" presId="urn:microsoft.com/office/officeart/2005/8/layout/orgChart1"/>
    <dgm:cxn modelId="{9DAD84D8-C9C6-4E59-B50B-ED825F211B9F}" type="presOf" srcId="{CD85CAC5-FD53-4645-9B97-53EF823D7874}" destId="{1938692D-DE70-4574-BF9C-78D526A1AEC4}" srcOrd="1" destOrd="0" presId="urn:microsoft.com/office/officeart/2005/8/layout/orgChart1"/>
    <dgm:cxn modelId="{384CC19F-D8EA-432B-8203-860E4072FDCC}" srcId="{1D4AF7C2-0A11-4DCD-B00E-57C5A9096C4C}" destId="{911A85D1-D2C2-4A55-82B7-ADD4D50B7D70}" srcOrd="0" destOrd="0" parTransId="{9FBEED26-3A6D-47DA-A332-9D74B6D5D309}" sibTransId="{51F52CA8-FBC0-4C13-86BC-1D0B09C5E675}"/>
    <dgm:cxn modelId="{ABF74739-F948-4555-BEF1-038164963BCD}" srcId="{39D4B245-3BBD-496A-A9DC-28AAC20DCEB4}" destId="{A8156C10-F891-4CA0-88DB-55A5793ABD98}" srcOrd="1" destOrd="0" parTransId="{CF23ACB5-14C4-46A9-AD3D-0FA22BAFBB8E}" sibTransId="{50331481-F798-4EDF-99DD-96AAFC04211E}"/>
    <dgm:cxn modelId="{290F7A86-ED8E-4AE8-B13D-1DF1A547859E}" type="presOf" srcId="{CF23ACB5-14C4-46A9-AD3D-0FA22BAFBB8E}" destId="{1C8AC9CF-F94A-4A1E-849F-BB790D9D6744}" srcOrd="0" destOrd="0" presId="urn:microsoft.com/office/officeart/2005/8/layout/orgChart1"/>
    <dgm:cxn modelId="{F735DDC0-977C-4B35-96A0-23EBD26C3717}" type="presOf" srcId="{01F7949E-0DA8-48A2-9632-9ECDD2DBB348}" destId="{A29FA66D-6A53-4C4A-AA10-1B8CFF266EF4}" srcOrd="0" destOrd="0" presId="urn:microsoft.com/office/officeart/2005/8/layout/orgChart1"/>
    <dgm:cxn modelId="{BEE96537-446C-45CC-9B87-92E688D28192}" type="presOf" srcId="{39D4B245-3BBD-496A-A9DC-28AAC20DCEB4}" destId="{C384F4C1-1873-44A1-ADEC-6F6892B755A7}" srcOrd="0" destOrd="0" presId="urn:microsoft.com/office/officeart/2005/8/layout/orgChart1"/>
    <dgm:cxn modelId="{D481B6BC-7CD3-4BB7-A637-595DF42B5923}" srcId="{75454670-C255-478B-BB11-5540BA9CD2C6}" destId="{CDF7DAF2-625E-4C75-BD65-BE63C990B995}" srcOrd="0" destOrd="0" parTransId="{319C9102-742E-4C3B-A150-CE6B91CD595B}" sibTransId="{C6EBA3C6-3512-4F41-A9BF-8D4C9B4A86B0}"/>
    <dgm:cxn modelId="{DEBDC105-FE3B-484B-A251-766E141BAAB5}" srcId="{584FF4CB-9D3E-4A3D-A363-67DF40A267EE}" destId="{39D4B245-3BBD-496A-A9DC-28AAC20DCEB4}" srcOrd="0" destOrd="0" parTransId="{2A7AA7D4-BE2F-4E3D-B396-8568C3BF07B1}" sibTransId="{5713FDE6-C7C8-43B3-9000-F88004B172CC}"/>
    <dgm:cxn modelId="{478BC9EA-F507-41AE-A54A-36B940439095}" srcId="{34CE6F19-CBC7-4FB2-BE26-2E998DAFBE00}" destId="{75454670-C255-478B-BB11-5540BA9CD2C6}" srcOrd="1" destOrd="0" parTransId="{D319E4FA-A07F-4EE1-A2B2-6F3AF1A09673}" sibTransId="{5691EDF0-314F-4F06-9176-461DDE2D781A}"/>
    <dgm:cxn modelId="{14E71B35-77F2-4E97-9ACC-95CB91BDF009}" type="presOf" srcId="{39D4B245-3BBD-496A-A9DC-28AAC20DCEB4}" destId="{B060DB6A-EFCB-4D0D-B180-7BCAA769A9F8}" srcOrd="1" destOrd="0" presId="urn:microsoft.com/office/officeart/2005/8/layout/orgChart1"/>
    <dgm:cxn modelId="{A17C2AC6-BBDE-423D-9BD9-7DBBB75CF940}" srcId="{584FF4CB-9D3E-4A3D-A363-67DF40A267EE}" destId="{B2753DE6-0E28-4532-B71C-516C18D65604}" srcOrd="2" destOrd="0" parTransId="{10ACF15F-7AFE-4F00-A519-27B2B87E5127}" sibTransId="{DE730AAF-36DC-4E33-8C8C-F9808A0AFE58}"/>
    <dgm:cxn modelId="{E666CC1E-5845-4842-BB13-4893814C5B26}" type="presOf" srcId="{584FF4CB-9D3E-4A3D-A363-67DF40A267EE}" destId="{F9528D23-F59B-46ED-B6B1-0B3377F10AC9}" srcOrd="0" destOrd="0" presId="urn:microsoft.com/office/officeart/2005/8/layout/orgChart1"/>
    <dgm:cxn modelId="{9E8C2726-843C-4492-91AA-37FD71D66A35}" type="presOf" srcId="{67CBC7C6-90C3-4DE7-B652-1F269C7350DF}" destId="{D2D0741D-761D-48E7-9E9E-D3631F0D1BC1}" srcOrd="0" destOrd="0" presId="urn:microsoft.com/office/officeart/2005/8/layout/orgChart1"/>
    <dgm:cxn modelId="{BD7F2626-B394-48A7-AD36-EBB35D311547}" type="presOf" srcId="{A8156C10-F891-4CA0-88DB-55A5793ABD98}" destId="{9F9EC435-8CE3-4A19-A3C3-C402B0502EF8}" srcOrd="1" destOrd="0" presId="urn:microsoft.com/office/officeart/2005/8/layout/orgChart1"/>
    <dgm:cxn modelId="{68E19EDF-3258-41F2-B2A0-79D033011297}" type="presOf" srcId="{3B00D38E-88F8-4DA0-9216-F0A881847407}" destId="{E6A0EFC9-D70F-4A55-B3D4-289A2C95F72F}" srcOrd="0" destOrd="0" presId="urn:microsoft.com/office/officeart/2005/8/layout/orgChart1"/>
    <dgm:cxn modelId="{CD6C0C78-6CF1-4E2E-91A6-76698E080DF0}" type="presOf" srcId="{DBC079A1-2E88-40B2-ABFA-AFC3818AE42D}" destId="{1180EDA7-E299-4F3D-AD38-E12E887A959D}" srcOrd="0" destOrd="0" presId="urn:microsoft.com/office/officeart/2005/8/layout/orgChart1"/>
    <dgm:cxn modelId="{D0E74809-E2A5-41F8-93EA-3D139B0C00D6}" type="presOf" srcId="{DBC079A1-2E88-40B2-ABFA-AFC3818AE42D}" destId="{74F6B366-DECB-4FFB-8F62-F1076ED88633}" srcOrd="1" destOrd="0" presId="urn:microsoft.com/office/officeart/2005/8/layout/orgChart1"/>
    <dgm:cxn modelId="{74929604-1573-445C-A9A3-61699379D00A}" srcId="{1D4AF7C2-0A11-4DCD-B00E-57C5A9096C4C}" destId="{CD85CAC5-FD53-4645-9B97-53EF823D7874}" srcOrd="1" destOrd="0" parTransId="{33C59963-8762-4EE2-AD2D-A2C95FC37093}" sibTransId="{D2611815-A86F-4CBD-9033-6DE4973DCB71}"/>
    <dgm:cxn modelId="{2DC2915A-0A88-4EE1-B4A9-D2649FCC953C}" type="presOf" srcId="{D319E4FA-A07F-4EE1-A2B2-6F3AF1A09673}" destId="{C815EAD6-4342-4A49-A43E-B89BC8E91B30}" srcOrd="0" destOrd="0" presId="urn:microsoft.com/office/officeart/2005/8/layout/orgChart1"/>
    <dgm:cxn modelId="{1A8030EC-B97D-46C2-9245-DA484C8B82C6}" type="presOf" srcId="{34CE6F19-CBC7-4FB2-BE26-2E998DAFBE00}" destId="{5E379701-B553-4DD5-B783-EA3470F5D2E2}" srcOrd="0" destOrd="0" presId="urn:microsoft.com/office/officeart/2005/8/layout/orgChart1"/>
    <dgm:cxn modelId="{67A714CB-6CF2-4199-B215-ED552DE871FD}" type="presOf" srcId="{CDF7DAF2-625E-4C75-BD65-BE63C990B995}" destId="{43904592-52C2-451C-97CB-7B55BFD6367D}" srcOrd="1" destOrd="0" presId="urn:microsoft.com/office/officeart/2005/8/layout/orgChart1"/>
    <dgm:cxn modelId="{080390B7-3D31-4FC7-B771-303B3B0649BB}" type="presOf" srcId="{34CE6F19-CBC7-4FB2-BE26-2E998DAFBE00}" destId="{FC8C3363-94B8-49C2-97A4-D60C82CE7953}" srcOrd="1" destOrd="0" presId="urn:microsoft.com/office/officeart/2005/8/layout/orgChart1"/>
    <dgm:cxn modelId="{743AA0EC-033A-4B61-8B7A-EBB5E060EA6C}" type="presOf" srcId="{B2753DE6-0E28-4532-B71C-516C18D65604}" destId="{C299C8C1-8C1B-4659-8581-B630FCF77D4D}" srcOrd="1" destOrd="0" presId="urn:microsoft.com/office/officeart/2005/8/layout/orgChart1"/>
    <dgm:cxn modelId="{78D58FB8-F0FE-493E-812A-6EF99AAB682A}" type="presOf" srcId="{558533F2-66BC-4151-BF3E-F06E0FED84C6}" destId="{CFEB7DA9-BF29-4C33-9195-737A4C2E007B}" srcOrd="0" destOrd="0" presId="urn:microsoft.com/office/officeart/2005/8/layout/orgChart1"/>
    <dgm:cxn modelId="{37BC58E9-51B1-4440-B6DF-33F1180AA724}" type="presParOf" srcId="{8470FCDF-8267-4974-AF68-B74B6FB58C0C}" destId="{8150238F-FF5D-4DFE-B3E8-6CF9A9937B78}" srcOrd="0" destOrd="0" presId="urn:microsoft.com/office/officeart/2005/8/layout/orgChart1"/>
    <dgm:cxn modelId="{11E19BAD-99D3-493C-8974-02B2693D1EF4}" type="presParOf" srcId="{8150238F-FF5D-4DFE-B3E8-6CF9A9937B78}" destId="{C0D7ACF6-55B2-458C-9B85-73A7EB8D685B}" srcOrd="0" destOrd="0" presId="urn:microsoft.com/office/officeart/2005/8/layout/orgChart1"/>
    <dgm:cxn modelId="{320CB464-EDA6-4A7F-B51B-CC0E783A3154}" type="presParOf" srcId="{C0D7ACF6-55B2-458C-9B85-73A7EB8D685B}" destId="{5E379701-B553-4DD5-B783-EA3470F5D2E2}" srcOrd="0" destOrd="0" presId="urn:microsoft.com/office/officeart/2005/8/layout/orgChart1"/>
    <dgm:cxn modelId="{D6301E53-EFE0-443D-9C2C-9397F8D15F9F}" type="presParOf" srcId="{C0D7ACF6-55B2-458C-9B85-73A7EB8D685B}" destId="{FC8C3363-94B8-49C2-97A4-D60C82CE7953}" srcOrd="1" destOrd="0" presId="urn:microsoft.com/office/officeart/2005/8/layout/orgChart1"/>
    <dgm:cxn modelId="{19500A80-9931-4FB7-A006-E9A73DE8A0C6}" type="presParOf" srcId="{8150238F-FF5D-4DFE-B3E8-6CF9A9937B78}" destId="{160F303D-8E32-44CC-A451-3EFFE0CE6BA7}" srcOrd="1" destOrd="0" presId="urn:microsoft.com/office/officeart/2005/8/layout/orgChart1"/>
    <dgm:cxn modelId="{64740BFF-6CB6-4AC7-AA69-A7BCA84A334B}" type="presParOf" srcId="{160F303D-8E32-44CC-A451-3EFFE0CE6BA7}" destId="{002C3F4D-D7E7-4B26-9192-6418B9242183}" srcOrd="0" destOrd="0" presId="urn:microsoft.com/office/officeart/2005/8/layout/orgChart1"/>
    <dgm:cxn modelId="{01EFCFCC-5997-4A74-85CD-FE2EC662A3AD}" type="presParOf" srcId="{160F303D-8E32-44CC-A451-3EFFE0CE6BA7}" destId="{265B4B9B-BBB4-4919-BF03-16FC92B0F856}" srcOrd="1" destOrd="0" presId="urn:microsoft.com/office/officeart/2005/8/layout/orgChart1"/>
    <dgm:cxn modelId="{5FCD4D2C-A406-42EF-AE26-9DC7C21EAE50}" type="presParOf" srcId="{265B4B9B-BBB4-4919-BF03-16FC92B0F856}" destId="{B347D7D9-B1B6-4DA0-825C-E50AB53F58A7}" srcOrd="0" destOrd="0" presId="urn:microsoft.com/office/officeart/2005/8/layout/orgChart1"/>
    <dgm:cxn modelId="{D8FEB0EA-8A59-4D3D-8BA5-8B025B41F3C8}" type="presParOf" srcId="{B347D7D9-B1B6-4DA0-825C-E50AB53F58A7}" destId="{0DE94EC2-2F22-40CA-BF44-A8D483381684}" srcOrd="0" destOrd="0" presId="urn:microsoft.com/office/officeart/2005/8/layout/orgChart1"/>
    <dgm:cxn modelId="{3D9425D6-10D2-46E0-9774-85E144F45E50}" type="presParOf" srcId="{B347D7D9-B1B6-4DA0-825C-E50AB53F58A7}" destId="{46E6DAD9-3F8C-4FF0-AB0F-D1AB860CE890}" srcOrd="1" destOrd="0" presId="urn:microsoft.com/office/officeart/2005/8/layout/orgChart1"/>
    <dgm:cxn modelId="{B9898260-606A-44D2-B830-6421636AC320}" type="presParOf" srcId="{265B4B9B-BBB4-4919-BF03-16FC92B0F856}" destId="{9A7825CA-6CFB-41F1-9FC9-CC20A96434B6}" srcOrd="1" destOrd="0" presId="urn:microsoft.com/office/officeart/2005/8/layout/orgChart1"/>
    <dgm:cxn modelId="{9AE9FCAD-1C30-40DE-BFC6-2CBCF7FD0915}" type="presParOf" srcId="{265B4B9B-BBB4-4919-BF03-16FC92B0F856}" destId="{4086CD21-2E7D-4C65-8C6B-C502A0C4A5FA}" srcOrd="2" destOrd="0" presId="urn:microsoft.com/office/officeart/2005/8/layout/orgChart1"/>
    <dgm:cxn modelId="{7F02855E-D12D-4D0F-A65B-88C4D160B074}" type="presParOf" srcId="{160F303D-8E32-44CC-A451-3EFFE0CE6BA7}" destId="{C815EAD6-4342-4A49-A43E-B89BC8E91B30}" srcOrd="2" destOrd="0" presId="urn:microsoft.com/office/officeart/2005/8/layout/orgChart1"/>
    <dgm:cxn modelId="{5275FBFB-C751-45AE-88B5-86B33957D972}" type="presParOf" srcId="{160F303D-8E32-44CC-A451-3EFFE0CE6BA7}" destId="{933F2BD7-7859-468A-8CDE-7AEEA81AD2C8}" srcOrd="3" destOrd="0" presId="urn:microsoft.com/office/officeart/2005/8/layout/orgChart1"/>
    <dgm:cxn modelId="{BC72CD23-03B1-40A7-B86D-379637F0510F}" type="presParOf" srcId="{933F2BD7-7859-468A-8CDE-7AEEA81AD2C8}" destId="{8C16BA50-CA82-4CD5-B1F4-A53DAB70D121}" srcOrd="0" destOrd="0" presId="urn:microsoft.com/office/officeart/2005/8/layout/orgChart1"/>
    <dgm:cxn modelId="{C20CD3C0-B91F-4610-B336-E513F59BE16D}" type="presParOf" srcId="{8C16BA50-CA82-4CD5-B1F4-A53DAB70D121}" destId="{AE8491B3-7B77-4FD7-A2B0-5659959B62BB}" srcOrd="0" destOrd="0" presId="urn:microsoft.com/office/officeart/2005/8/layout/orgChart1"/>
    <dgm:cxn modelId="{BB4422D7-2CBF-462B-AB73-B67CF6861877}" type="presParOf" srcId="{8C16BA50-CA82-4CD5-B1F4-A53DAB70D121}" destId="{122F419F-A9D8-497A-90D4-7DC2B4EF8BB4}" srcOrd="1" destOrd="0" presId="urn:microsoft.com/office/officeart/2005/8/layout/orgChart1"/>
    <dgm:cxn modelId="{0FA36659-9679-4AB4-AAE7-62D77B633908}" type="presParOf" srcId="{933F2BD7-7859-468A-8CDE-7AEEA81AD2C8}" destId="{E6320669-02F9-4F18-AE4E-DB011EA8D8BA}" srcOrd="1" destOrd="0" presId="urn:microsoft.com/office/officeart/2005/8/layout/orgChart1"/>
    <dgm:cxn modelId="{F3F48EA2-E044-4160-9FD6-BC0FA100F1F6}" type="presParOf" srcId="{E6320669-02F9-4F18-AE4E-DB011EA8D8BA}" destId="{D151A9C3-D152-4AA3-9DE2-3BC07ED57483}" srcOrd="0" destOrd="0" presId="urn:microsoft.com/office/officeart/2005/8/layout/orgChart1"/>
    <dgm:cxn modelId="{905FADB6-FF19-4FF6-B2BE-EF079AA48036}" type="presParOf" srcId="{E6320669-02F9-4F18-AE4E-DB011EA8D8BA}" destId="{66371F5D-36CC-4E9F-ACB8-B52E5D3702BD}" srcOrd="1" destOrd="0" presId="urn:microsoft.com/office/officeart/2005/8/layout/orgChart1"/>
    <dgm:cxn modelId="{D0E11FD5-FEEB-4926-95D7-8CF3A5DD7103}" type="presParOf" srcId="{66371F5D-36CC-4E9F-ACB8-B52E5D3702BD}" destId="{A8A13FF2-5D1C-4316-87D4-967AA3B01BEA}" srcOrd="0" destOrd="0" presId="urn:microsoft.com/office/officeart/2005/8/layout/orgChart1"/>
    <dgm:cxn modelId="{3560F2D2-2BE0-444E-AEA0-78BBE49256F1}" type="presParOf" srcId="{A8A13FF2-5D1C-4316-87D4-967AA3B01BEA}" destId="{1BD5BFB4-711B-4506-A19E-798A152B14F8}" srcOrd="0" destOrd="0" presId="urn:microsoft.com/office/officeart/2005/8/layout/orgChart1"/>
    <dgm:cxn modelId="{618B65E3-0C82-402C-8D74-EE7B0E01D3C5}" type="presParOf" srcId="{A8A13FF2-5D1C-4316-87D4-967AA3B01BEA}" destId="{43904592-52C2-451C-97CB-7B55BFD6367D}" srcOrd="1" destOrd="0" presId="urn:microsoft.com/office/officeart/2005/8/layout/orgChart1"/>
    <dgm:cxn modelId="{4EC6349D-E589-477D-8827-B0CD4114FDC8}" type="presParOf" srcId="{66371F5D-36CC-4E9F-ACB8-B52E5D3702BD}" destId="{A7C007C9-43B8-41C0-9D4E-36D9E3558B8E}" srcOrd="1" destOrd="0" presId="urn:microsoft.com/office/officeart/2005/8/layout/orgChart1"/>
    <dgm:cxn modelId="{442017C8-AE2D-4ED5-B0AB-5BE0C8BF7029}" type="presParOf" srcId="{A7C007C9-43B8-41C0-9D4E-36D9E3558B8E}" destId="{E6A0EFC9-D70F-4A55-B3D4-289A2C95F72F}" srcOrd="0" destOrd="0" presId="urn:microsoft.com/office/officeart/2005/8/layout/orgChart1"/>
    <dgm:cxn modelId="{DF909C85-5ED2-45A7-ABDD-C3499AD60B60}" type="presParOf" srcId="{A7C007C9-43B8-41C0-9D4E-36D9E3558B8E}" destId="{6B998F61-E509-4DB0-9258-C1AE3BE01537}" srcOrd="1" destOrd="0" presId="urn:microsoft.com/office/officeart/2005/8/layout/orgChart1"/>
    <dgm:cxn modelId="{90AEDBC0-7869-466C-ACE1-1D787B5C24DF}" type="presParOf" srcId="{6B998F61-E509-4DB0-9258-C1AE3BE01537}" destId="{22CF050D-795F-4B4E-A5E0-7FA558B7D412}" srcOrd="0" destOrd="0" presId="urn:microsoft.com/office/officeart/2005/8/layout/orgChart1"/>
    <dgm:cxn modelId="{37205F5E-EF86-4A3F-9C0D-9EEC235E7834}" type="presParOf" srcId="{22CF050D-795F-4B4E-A5E0-7FA558B7D412}" destId="{F9528D23-F59B-46ED-B6B1-0B3377F10AC9}" srcOrd="0" destOrd="0" presId="urn:microsoft.com/office/officeart/2005/8/layout/orgChart1"/>
    <dgm:cxn modelId="{12C8A882-D11E-4EF2-A27E-2CF899795518}" type="presParOf" srcId="{22CF050D-795F-4B4E-A5E0-7FA558B7D412}" destId="{D953194A-7772-4AE7-B9DA-5950DBC4DF1B}" srcOrd="1" destOrd="0" presId="urn:microsoft.com/office/officeart/2005/8/layout/orgChart1"/>
    <dgm:cxn modelId="{4C391C1E-698C-42CF-98C0-47A3621DC530}" type="presParOf" srcId="{6B998F61-E509-4DB0-9258-C1AE3BE01537}" destId="{E8AAB499-3516-4E3F-8DC9-030CED58A493}" srcOrd="1" destOrd="0" presId="urn:microsoft.com/office/officeart/2005/8/layout/orgChart1"/>
    <dgm:cxn modelId="{9F545660-EC9D-4945-B40B-6F62B57CB9D8}" type="presParOf" srcId="{E8AAB499-3516-4E3F-8DC9-030CED58A493}" destId="{89760A70-FBD9-4D4D-B8D1-6D85C6AF5200}" srcOrd="0" destOrd="0" presId="urn:microsoft.com/office/officeart/2005/8/layout/orgChart1"/>
    <dgm:cxn modelId="{291DC82D-ABE3-4CAE-9A55-95D89789F8AC}" type="presParOf" srcId="{E8AAB499-3516-4E3F-8DC9-030CED58A493}" destId="{5103041E-FB8C-4D7F-8179-AE8CDC865B7F}" srcOrd="1" destOrd="0" presId="urn:microsoft.com/office/officeart/2005/8/layout/orgChart1"/>
    <dgm:cxn modelId="{70AE501F-5BF4-4840-A6CB-F66E145F1C6C}" type="presParOf" srcId="{5103041E-FB8C-4D7F-8179-AE8CDC865B7F}" destId="{DD34FCC5-E494-494D-AAC9-079F30EFD623}" srcOrd="0" destOrd="0" presId="urn:microsoft.com/office/officeart/2005/8/layout/orgChart1"/>
    <dgm:cxn modelId="{4B41F7C1-6B8F-46F9-B337-537BAE049135}" type="presParOf" srcId="{DD34FCC5-E494-494D-AAC9-079F30EFD623}" destId="{C384F4C1-1873-44A1-ADEC-6F6892B755A7}" srcOrd="0" destOrd="0" presId="urn:microsoft.com/office/officeart/2005/8/layout/orgChart1"/>
    <dgm:cxn modelId="{C0D7A087-49ED-4B8E-B3D5-34E15C257D2F}" type="presParOf" srcId="{DD34FCC5-E494-494D-AAC9-079F30EFD623}" destId="{B060DB6A-EFCB-4D0D-B180-7BCAA769A9F8}" srcOrd="1" destOrd="0" presId="urn:microsoft.com/office/officeart/2005/8/layout/orgChart1"/>
    <dgm:cxn modelId="{4E037738-70B0-42B7-8133-BDFBF4C207D3}" type="presParOf" srcId="{5103041E-FB8C-4D7F-8179-AE8CDC865B7F}" destId="{9486F7A0-14CA-4E04-9D85-383FA3EE9DC3}" srcOrd="1" destOrd="0" presId="urn:microsoft.com/office/officeart/2005/8/layout/orgChart1"/>
    <dgm:cxn modelId="{C9BFD900-FD71-4082-8CA5-2A910E4D9B7B}" type="presParOf" srcId="{9486F7A0-14CA-4E04-9D85-383FA3EE9DC3}" destId="{4C91E85D-69CC-49D6-9A02-66A57AAF2BB0}" srcOrd="0" destOrd="0" presId="urn:microsoft.com/office/officeart/2005/8/layout/orgChart1"/>
    <dgm:cxn modelId="{5D0F0A03-AFC3-49BD-8DC3-C4E7B09709B0}" type="presParOf" srcId="{9486F7A0-14CA-4E04-9D85-383FA3EE9DC3}" destId="{10909AEE-FD82-4646-89EC-653B4F9DB235}" srcOrd="1" destOrd="0" presId="urn:microsoft.com/office/officeart/2005/8/layout/orgChart1"/>
    <dgm:cxn modelId="{B1D255F4-3579-4ADB-A376-EA2D82ECDE3E}" type="presParOf" srcId="{10909AEE-FD82-4646-89EC-653B4F9DB235}" destId="{A2496BED-412C-445C-BEE0-161F5A1061A6}" srcOrd="0" destOrd="0" presId="urn:microsoft.com/office/officeart/2005/8/layout/orgChart1"/>
    <dgm:cxn modelId="{E14F5C1F-577D-4C41-80FE-61A8E20F3E54}" type="presParOf" srcId="{A2496BED-412C-445C-BEE0-161F5A1061A6}" destId="{1180EDA7-E299-4F3D-AD38-E12E887A959D}" srcOrd="0" destOrd="0" presId="urn:microsoft.com/office/officeart/2005/8/layout/orgChart1"/>
    <dgm:cxn modelId="{89525A04-02CB-415E-B8A5-C61DA419BB25}" type="presParOf" srcId="{A2496BED-412C-445C-BEE0-161F5A1061A6}" destId="{74F6B366-DECB-4FFB-8F62-F1076ED88633}" srcOrd="1" destOrd="0" presId="urn:microsoft.com/office/officeart/2005/8/layout/orgChart1"/>
    <dgm:cxn modelId="{497D9525-9145-425F-BA80-4D906FE42C0D}" type="presParOf" srcId="{10909AEE-FD82-4646-89EC-653B4F9DB235}" destId="{8738C18F-FB4A-4608-B8E4-80CB2512E9A9}" srcOrd="1" destOrd="0" presId="urn:microsoft.com/office/officeart/2005/8/layout/orgChart1"/>
    <dgm:cxn modelId="{E9256CBB-C161-4D42-9658-BBCAC07BE6E0}" type="presParOf" srcId="{10909AEE-FD82-4646-89EC-653B4F9DB235}" destId="{390D2034-001B-44DB-A5A6-62EF8AE5A3F6}" srcOrd="2" destOrd="0" presId="urn:microsoft.com/office/officeart/2005/8/layout/orgChart1"/>
    <dgm:cxn modelId="{38CD6EFA-503C-440A-BEC9-FD8EE5C4A974}" type="presParOf" srcId="{9486F7A0-14CA-4E04-9D85-383FA3EE9DC3}" destId="{1C8AC9CF-F94A-4A1E-849F-BB790D9D6744}" srcOrd="2" destOrd="0" presId="urn:microsoft.com/office/officeart/2005/8/layout/orgChart1"/>
    <dgm:cxn modelId="{FC1B935D-C11F-41B3-9093-BB0F4AEAE8F6}" type="presParOf" srcId="{9486F7A0-14CA-4E04-9D85-383FA3EE9DC3}" destId="{BC5D202D-B45D-4BD2-8C9C-9B6D9B683545}" srcOrd="3" destOrd="0" presId="urn:microsoft.com/office/officeart/2005/8/layout/orgChart1"/>
    <dgm:cxn modelId="{D3176E70-D809-4EB2-9BBE-A48FC707C569}" type="presParOf" srcId="{BC5D202D-B45D-4BD2-8C9C-9B6D9B683545}" destId="{21B92096-EEB4-4185-A87E-CF0E0EE24B29}" srcOrd="0" destOrd="0" presId="urn:microsoft.com/office/officeart/2005/8/layout/orgChart1"/>
    <dgm:cxn modelId="{892F9749-FBFB-4981-91EC-8EAC956E89D3}" type="presParOf" srcId="{21B92096-EEB4-4185-A87E-CF0E0EE24B29}" destId="{CCB209D9-5FEA-4435-8A6F-5A906059A0D6}" srcOrd="0" destOrd="0" presId="urn:microsoft.com/office/officeart/2005/8/layout/orgChart1"/>
    <dgm:cxn modelId="{B31111D7-539F-4B2C-841D-839D63D4BAE5}" type="presParOf" srcId="{21B92096-EEB4-4185-A87E-CF0E0EE24B29}" destId="{9F9EC435-8CE3-4A19-A3C3-C402B0502EF8}" srcOrd="1" destOrd="0" presId="urn:microsoft.com/office/officeart/2005/8/layout/orgChart1"/>
    <dgm:cxn modelId="{DAE06833-9E97-4816-9008-CC138A67DDE4}" type="presParOf" srcId="{BC5D202D-B45D-4BD2-8C9C-9B6D9B683545}" destId="{CF9FB808-81ED-48FC-96AE-1E0399BFE4D5}" srcOrd="1" destOrd="0" presId="urn:microsoft.com/office/officeart/2005/8/layout/orgChart1"/>
    <dgm:cxn modelId="{26C43608-C390-41E4-B2D5-378389D92C68}" type="presParOf" srcId="{BC5D202D-B45D-4BD2-8C9C-9B6D9B683545}" destId="{7C6C08AA-8F32-48FB-A6CB-DE018F3CC7CE}" srcOrd="2" destOrd="0" presId="urn:microsoft.com/office/officeart/2005/8/layout/orgChart1"/>
    <dgm:cxn modelId="{78E5665B-99B1-40B1-B305-FD0C641FDA18}" type="presParOf" srcId="{9486F7A0-14CA-4E04-9D85-383FA3EE9DC3}" destId="{D2D0741D-761D-48E7-9E9E-D3631F0D1BC1}" srcOrd="4" destOrd="0" presId="urn:microsoft.com/office/officeart/2005/8/layout/orgChart1"/>
    <dgm:cxn modelId="{8F90ED10-4386-4E8C-9FF3-9886394A43DF}" type="presParOf" srcId="{9486F7A0-14CA-4E04-9D85-383FA3EE9DC3}" destId="{7F4F260E-8F6D-403B-B83C-224BE66DC360}" srcOrd="5" destOrd="0" presId="urn:microsoft.com/office/officeart/2005/8/layout/orgChart1"/>
    <dgm:cxn modelId="{355D8DF6-0ACC-42B2-9CF9-00D3F5A8A0BC}" type="presParOf" srcId="{7F4F260E-8F6D-403B-B83C-224BE66DC360}" destId="{8C489984-8F20-479F-AEC5-951352496A96}" srcOrd="0" destOrd="0" presId="urn:microsoft.com/office/officeart/2005/8/layout/orgChart1"/>
    <dgm:cxn modelId="{BD120AA7-E9A3-4947-B21C-EBB751EE4885}" type="presParOf" srcId="{8C489984-8F20-479F-AEC5-951352496A96}" destId="{E856B663-618C-4191-8C7F-BBA6570731D3}" srcOrd="0" destOrd="0" presId="urn:microsoft.com/office/officeart/2005/8/layout/orgChart1"/>
    <dgm:cxn modelId="{AB7C8E8A-4E4F-4B74-A61A-12280BF5713B}" type="presParOf" srcId="{8C489984-8F20-479F-AEC5-951352496A96}" destId="{21D544F0-F782-4529-A517-E6FAD011F37C}" srcOrd="1" destOrd="0" presId="urn:microsoft.com/office/officeart/2005/8/layout/orgChart1"/>
    <dgm:cxn modelId="{14B586C0-6D43-43F6-B5C4-90C9C6383A8E}" type="presParOf" srcId="{7F4F260E-8F6D-403B-B83C-224BE66DC360}" destId="{F3DFC197-208A-463C-B118-F24642B4FC86}" srcOrd="1" destOrd="0" presId="urn:microsoft.com/office/officeart/2005/8/layout/orgChart1"/>
    <dgm:cxn modelId="{F1F191DC-287C-4276-AB4D-6CA9EDBFF9FA}" type="presParOf" srcId="{7F4F260E-8F6D-403B-B83C-224BE66DC360}" destId="{19828E32-33EA-4C6A-89ED-DC749E8F0F75}" srcOrd="2" destOrd="0" presId="urn:microsoft.com/office/officeart/2005/8/layout/orgChart1"/>
    <dgm:cxn modelId="{9C7ADD19-960D-4251-BC28-424CD57F0128}" type="presParOf" srcId="{5103041E-FB8C-4D7F-8179-AE8CDC865B7F}" destId="{E8FB4F8E-8E62-461A-9061-D7A34CAFA2D2}" srcOrd="2" destOrd="0" presId="urn:microsoft.com/office/officeart/2005/8/layout/orgChart1"/>
    <dgm:cxn modelId="{27298653-F3D5-4377-B4BD-36F30A68C4F7}" type="presParOf" srcId="{E8AAB499-3516-4E3F-8DC9-030CED58A493}" destId="{CFEB7DA9-BF29-4C33-9195-737A4C2E007B}" srcOrd="2" destOrd="0" presId="urn:microsoft.com/office/officeart/2005/8/layout/orgChart1"/>
    <dgm:cxn modelId="{30D50F59-85A2-4FEC-8F6B-1BA4BE14866A}" type="presParOf" srcId="{E8AAB499-3516-4E3F-8DC9-030CED58A493}" destId="{6AABD239-547C-4D7F-974B-9CBFC1F04FE0}" srcOrd="3" destOrd="0" presId="urn:microsoft.com/office/officeart/2005/8/layout/orgChart1"/>
    <dgm:cxn modelId="{E6051346-00AB-41D0-B8CF-DEFFD942CFF7}" type="presParOf" srcId="{6AABD239-547C-4D7F-974B-9CBFC1F04FE0}" destId="{4BF81B09-EB6B-41F7-9D9C-F5BD5C39BB76}" srcOrd="0" destOrd="0" presId="urn:microsoft.com/office/officeart/2005/8/layout/orgChart1"/>
    <dgm:cxn modelId="{4E4F56E9-05FA-4604-A6A0-6374BDA20521}" type="presParOf" srcId="{4BF81B09-EB6B-41F7-9D9C-F5BD5C39BB76}" destId="{734B7DE3-C151-427F-9C49-9DAB1D224FD9}" srcOrd="0" destOrd="0" presId="urn:microsoft.com/office/officeart/2005/8/layout/orgChart1"/>
    <dgm:cxn modelId="{D5857B09-0C80-4DBC-91EF-A002B28273EC}" type="presParOf" srcId="{4BF81B09-EB6B-41F7-9D9C-F5BD5C39BB76}" destId="{4411F9CD-B526-4097-81C3-F29E55383AB3}" srcOrd="1" destOrd="0" presId="urn:microsoft.com/office/officeart/2005/8/layout/orgChart1"/>
    <dgm:cxn modelId="{DCDE2E39-F668-435B-A4CB-CAA782DAC62E}" type="presParOf" srcId="{6AABD239-547C-4D7F-974B-9CBFC1F04FE0}" destId="{27EA7F42-6AB3-4BEC-9119-35FD391D5161}" srcOrd="1" destOrd="0" presId="urn:microsoft.com/office/officeart/2005/8/layout/orgChart1"/>
    <dgm:cxn modelId="{A8D74C1C-7A3C-47BB-A798-E57B1745BD05}" type="presParOf" srcId="{6AABD239-547C-4D7F-974B-9CBFC1F04FE0}" destId="{35AE6FCC-F2FC-4D85-BB5C-2629E389858B}" srcOrd="2" destOrd="0" presId="urn:microsoft.com/office/officeart/2005/8/layout/orgChart1"/>
    <dgm:cxn modelId="{B58B007D-3148-4FD5-B8E9-A2CE51E17FA8}" type="presParOf" srcId="{E8AAB499-3516-4E3F-8DC9-030CED58A493}" destId="{FBA511B4-746B-47A3-945A-C7E820502616}" srcOrd="4" destOrd="0" presId="urn:microsoft.com/office/officeart/2005/8/layout/orgChart1"/>
    <dgm:cxn modelId="{0BED46A3-7698-4B00-BE44-CC4A2DD1A8EA}" type="presParOf" srcId="{E8AAB499-3516-4E3F-8DC9-030CED58A493}" destId="{7E48E0F1-B81A-4375-980D-3CCD4C4FC3F2}" srcOrd="5" destOrd="0" presId="urn:microsoft.com/office/officeart/2005/8/layout/orgChart1"/>
    <dgm:cxn modelId="{2E147E7D-C716-4CCD-BA26-43B0F77DD12D}" type="presParOf" srcId="{7E48E0F1-B81A-4375-980D-3CCD4C4FC3F2}" destId="{B18CCDB8-3080-4D0F-9DD9-0B6B2640A43C}" srcOrd="0" destOrd="0" presId="urn:microsoft.com/office/officeart/2005/8/layout/orgChart1"/>
    <dgm:cxn modelId="{2990507B-9EF3-4066-8990-E835A07B9B9A}" type="presParOf" srcId="{B18CCDB8-3080-4D0F-9DD9-0B6B2640A43C}" destId="{13D61A31-3881-44FE-BE32-7A454423D9CE}" srcOrd="0" destOrd="0" presId="urn:microsoft.com/office/officeart/2005/8/layout/orgChart1"/>
    <dgm:cxn modelId="{873A441B-B1AF-423D-B270-733018B6DB57}" type="presParOf" srcId="{B18CCDB8-3080-4D0F-9DD9-0B6B2640A43C}" destId="{C299C8C1-8C1B-4659-8581-B630FCF77D4D}" srcOrd="1" destOrd="0" presId="urn:microsoft.com/office/officeart/2005/8/layout/orgChart1"/>
    <dgm:cxn modelId="{C9741808-7C8A-41CA-8138-BA244C7C531D}" type="presParOf" srcId="{7E48E0F1-B81A-4375-980D-3CCD4C4FC3F2}" destId="{A66B014E-2ABC-4626-9A03-CB2B80BC67CD}" srcOrd="1" destOrd="0" presId="urn:microsoft.com/office/officeart/2005/8/layout/orgChart1"/>
    <dgm:cxn modelId="{EADA3416-A4ED-4C2E-BCF1-EBC1CA4C7C1D}" type="presParOf" srcId="{7E48E0F1-B81A-4375-980D-3CCD4C4FC3F2}" destId="{433DB075-C7CC-4127-9D31-E32B5E9FBE59}" srcOrd="2" destOrd="0" presId="urn:microsoft.com/office/officeart/2005/8/layout/orgChart1"/>
    <dgm:cxn modelId="{0330A83A-1F3D-4BD3-9508-8FDE4D0E1E0E}" type="presParOf" srcId="{6B998F61-E509-4DB0-9258-C1AE3BE01537}" destId="{F6EFCD26-87DA-4107-977C-415FED67800D}" srcOrd="2" destOrd="0" presId="urn:microsoft.com/office/officeart/2005/8/layout/orgChart1"/>
    <dgm:cxn modelId="{EFF6315B-2D5F-462A-AE41-AE3FE1A7DCE5}" type="presParOf" srcId="{66371F5D-36CC-4E9F-ACB8-B52E5D3702BD}" destId="{FA36619F-D74C-4A72-A2C0-0F6051C27C21}" srcOrd="2" destOrd="0" presId="urn:microsoft.com/office/officeart/2005/8/layout/orgChart1"/>
    <dgm:cxn modelId="{023375F7-61D0-429D-A52F-303B912D7266}" type="presParOf" srcId="{E6320669-02F9-4F18-AE4E-DB011EA8D8BA}" destId="{D931C56C-9040-4B4D-BF49-9D217AFD1F88}" srcOrd="2" destOrd="0" presId="urn:microsoft.com/office/officeart/2005/8/layout/orgChart1"/>
    <dgm:cxn modelId="{3FFC6DBE-35C5-4A78-BC00-9D0A12903265}" type="presParOf" srcId="{E6320669-02F9-4F18-AE4E-DB011EA8D8BA}" destId="{8D35A476-7ECF-40DA-8488-4AC65DE9FE84}" srcOrd="3" destOrd="0" presId="urn:microsoft.com/office/officeart/2005/8/layout/orgChart1"/>
    <dgm:cxn modelId="{9F781841-9347-46AA-A54D-BDBC328CB04A}" type="presParOf" srcId="{8D35A476-7ECF-40DA-8488-4AC65DE9FE84}" destId="{CF9D8F5C-02A5-487D-83FC-B55B1CE83A99}" srcOrd="0" destOrd="0" presId="urn:microsoft.com/office/officeart/2005/8/layout/orgChart1"/>
    <dgm:cxn modelId="{32F22063-B17F-4058-9C0C-85FE8BE94275}" type="presParOf" srcId="{CF9D8F5C-02A5-487D-83FC-B55B1CE83A99}" destId="{33A2A80C-44CF-477A-9FC4-71868DA77036}" srcOrd="0" destOrd="0" presId="urn:microsoft.com/office/officeart/2005/8/layout/orgChart1"/>
    <dgm:cxn modelId="{B448738C-B395-48B2-8650-ED4EE550905C}" type="presParOf" srcId="{CF9D8F5C-02A5-487D-83FC-B55B1CE83A99}" destId="{7D5417DB-EC22-49B2-AB12-27D5E48D0490}" srcOrd="1" destOrd="0" presId="urn:microsoft.com/office/officeart/2005/8/layout/orgChart1"/>
    <dgm:cxn modelId="{3A70CDAB-FF8D-45E5-8286-48F1BD7A0C99}" type="presParOf" srcId="{8D35A476-7ECF-40DA-8488-4AC65DE9FE84}" destId="{A371623D-1DB7-4D8A-BA9E-124446EA9D75}" srcOrd="1" destOrd="0" presId="urn:microsoft.com/office/officeart/2005/8/layout/orgChart1"/>
    <dgm:cxn modelId="{AB872B6E-57A0-4F02-83F2-FD1285CE3EC2}" type="presParOf" srcId="{8D35A476-7ECF-40DA-8488-4AC65DE9FE84}" destId="{1C805440-D4E0-4D70-A2DA-2D2D00266588}" srcOrd="2" destOrd="0" presId="urn:microsoft.com/office/officeart/2005/8/layout/orgChart1"/>
    <dgm:cxn modelId="{586A5FFB-2896-4F68-8C62-C313DE4AE21B}" type="presParOf" srcId="{933F2BD7-7859-468A-8CDE-7AEEA81AD2C8}" destId="{5266146E-CB5F-4DF4-8381-B4D6E22DE072}" srcOrd="2" destOrd="0" presId="urn:microsoft.com/office/officeart/2005/8/layout/orgChart1"/>
    <dgm:cxn modelId="{39047D90-B49C-433C-A58F-D42EE6A7FAD7}" type="presParOf" srcId="{160F303D-8E32-44CC-A451-3EFFE0CE6BA7}" destId="{A29FA66D-6A53-4C4A-AA10-1B8CFF266EF4}" srcOrd="4" destOrd="0" presId="urn:microsoft.com/office/officeart/2005/8/layout/orgChart1"/>
    <dgm:cxn modelId="{830C1AA4-9CEE-4251-BAD0-1B58A38A7A85}" type="presParOf" srcId="{160F303D-8E32-44CC-A451-3EFFE0CE6BA7}" destId="{DF32E147-5E25-457E-BD8D-F9956AD34F51}" srcOrd="5" destOrd="0" presId="urn:microsoft.com/office/officeart/2005/8/layout/orgChart1"/>
    <dgm:cxn modelId="{A2A276DE-6E22-46E4-B810-972E899E9C07}" type="presParOf" srcId="{DF32E147-5E25-457E-BD8D-F9956AD34F51}" destId="{0BDECDAF-7207-4270-A51E-2F14DBAFC5F6}" srcOrd="0" destOrd="0" presId="urn:microsoft.com/office/officeart/2005/8/layout/orgChart1"/>
    <dgm:cxn modelId="{D4569956-5D0F-465A-9E77-C2ABC3169C7E}" type="presParOf" srcId="{0BDECDAF-7207-4270-A51E-2F14DBAFC5F6}" destId="{992DEA56-3BFF-40FA-BD11-03E0B5EB2600}" srcOrd="0" destOrd="0" presId="urn:microsoft.com/office/officeart/2005/8/layout/orgChart1"/>
    <dgm:cxn modelId="{E67B9872-F979-412B-A020-412166CD5D6E}" type="presParOf" srcId="{0BDECDAF-7207-4270-A51E-2F14DBAFC5F6}" destId="{6E1BE5D2-844E-487C-8583-4D28FF6B6317}" srcOrd="1" destOrd="0" presId="urn:microsoft.com/office/officeart/2005/8/layout/orgChart1"/>
    <dgm:cxn modelId="{F5D4BEAD-0753-4D42-B085-C8095AB6A204}" type="presParOf" srcId="{DF32E147-5E25-457E-BD8D-F9956AD34F51}" destId="{EBAC174A-92E7-4788-B2FC-6B8EA8801852}" srcOrd="1" destOrd="0" presId="urn:microsoft.com/office/officeart/2005/8/layout/orgChart1"/>
    <dgm:cxn modelId="{0FC78AE0-7B13-46B3-B83F-3103754EFF49}" type="presParOf" srcId="{EBAC174A-92E7-4788-B2FC-6B8EA8801852}" destId="{778AADBA-8854-4CE4-8672-B931E9B3F965}" srcOrd="0" destOrd="0" presId="urn:microsoft.com/office/officeart/2005/8/layout/orgChart1"/>
    <dgm:cxn modelId="{572117E9-CF1E-43C9-ACDA-D48C5BB68D15}" type="presParOf" srcId="{EBAC174A-92E7-4788-B2FC-6B8EA8801852}" destId="{B41E347A-F5E6-45EF-93CB-C883254C26F7}" srcOrd="1" destOrd="0" presId="urn:microsoft.com/office/officeart/2005/8/layout/orgChart1"/>
    <dgm:cxn modelId="{13A4F167-BC92-46B7-BBB9-52322AA286B2}" type="presParOf" srcId="{B41E347A-F5E6-45EF-93CB-C883254C26F7}" destId="{0698C2E7-1FE2-43BD-B6D0-CD719370143B}" srcOrd="0" destOrd="0" presId="urn:microsoft.com/office/officeart/2005/8/layout/orgChart1"/>
    <dgm:cxn modelId="{F331CF73-4788-40C8-A9B0-2047D479DA03}" type="presParOf" srcId="{0698C2E7-1FE2-43BD-B6D0-CD719370143B}" destId="{5CF0370C-F38D-4EBD-9C4D-2878FDBEA749}" srcOrd="0" destOrd="0" presId="urn:microsoft.com/office/officeart/2005/8/layout/orgChart1"/>
    <dgm:cxn modelId="{630EBE83-117B-4C88-834D-A606F08C2C53}" type="presParOf" srcId="{0698C2E7-1FE2-43BD-B6D0-CD719370143B}" destId="{3F9B4DEA-0D03-45FC-B46D-051014BAD423}" srcOrd="1" destOrd="0" presId="urn:microsoft.com/office/officeart/2005/8/layout/orgChart1"/>
    <dgm:cxn modelId="{C1A42619-0955-43FC-8BB5-D623180A711D}" type="presParOf" srcId="{B41E347A-F5E6-45EF-93CB-C883254C26F7}" destId="{449F3C44-40ED-4A00-A25A-03D8831BF621}" srcOrd="1" destOrd="0" presId="urn:microsoft.com/office/officeart/2005/8/layout/orgChart1"/>
    <dgm:cxn modelId="{2D02AB23-0B0E-4E89-A883-B7266D6FBF54}" type="presParOf" srcId="{B41E347A-F5E6-45EF-93CB-C883254C26F7}" destId="{BF6C5BB2-0889-4146-9FFD-4C4802F51A50}" srcOrd="2" destOrd="0" presId="urn:microsoft.com/office/officeart/2005/8/layout/orgChart1"/>
    <dgm:cxn modelId="{704823E2-BFED-4402-8498-7C0DE2E2063E}" type="presParOf" srcId="{EBAC174A-92E7-4788-B2FC-6B8EA8801852}" destId="{364F4FBC-AF0E-4950-B407-C37E785A7D8E}" srcOrd="2" destOrd="0" presId="urn:microsoft.com/office/officeart/2005/8/layout/orgChart1"/>
    <dgm:cxn modelId="{BE0BD6FA-C9F7-456F-BA2F-0CB237422F22}" type="presParOf" srcId="{EBAC174A-92E7-4788-B2FC-6B8EA8801852}" destId="{8BC538CD-8272-4C7C-8B49-AF8EBE3AAA02}" srcOrd="3" destOrd="0" presId="urn:microsoft.com/office/officeart/2005/8/layout/orgChart1"/>
    <dgm:cxn modelId="{F0DE8F9F-7CA7-44DB-8A02-BF9A253883AB}" type="presParOf" srcId="{8BC538CD-8272-4C7C-8B49-AF8EBE3AAA02}" destId="{EC37BAC4-4E12-4C06-A5FB-850E6BB18992}" srcOrd="0" destOrd="0" presId="urn:microsoft.com/office/officeart/2005/8/layout/orgChart1"/>
    <dgm:cxn modelId="{38FB4E4D-612E-4A5B-8A39-9A8F19DDAAC8}" type="presParOf" srcId="{EC37BAC4-4E12-4C06-A5FB-850E6BB18992}" destId="{8160443A-BB3A-4699-B524-AEB15927D8FA}" srcOrd="0" destOrd="0" presId="urn:microsoft.com/office/officeart/2005/8/layout/orgChart1"/>
    <dgm:cxn modelId="{410C9547-6436-4217-A03D-AE55902452A2}" type="presParOf" srcId="{EC37BAC4-4E12-4C06-A5FB-850E6BB18992}" destId="{1938692D-DE70-4574-BF9C-78D526A1AEC4}" srcOrd="1" destOrd="0" presId="urn:microsoft.com/office/officeart/2005/8/layout/orgChart1"/>
    <dgm:cxn modelId="{1BBEF988-906E-450F-964A-BD62E80726E5}" type="presParOf" srcId="{8BC538CD-8272-4C7C-8B49-AF8EBE3AAA02}" destId="{CD11201C-D6E1-4582-B444-3F9E9C992F5B}" srcOrd="1" destOrd="0" presId="urn:microsoft.com/office/officeart/2005/8/layout/orgChart1"/>
    <dgm:cxn modelId="{8B7AB53E-C442-4C24-90CD-F874C861EF91}" type="presParOf" srcId="{8BC538CD-8272-4C7C-8B49-AF8EBE3AAA02}" destId="{A2D29633-BDAF-4AF0-A21E-D81B6C72153A}" srcOrd="2" destOrd="0" presId="urn:microsoft.com/office/officeart/2005/8/layout/orgChart1"/>
    <dgm:cxn modelId="{1128C20E-EBE5-45B0-A52F-711707BF8D54}" type="presParOf" srcId="{DF32E147-5E25-457E-BD8D-F9956AD34F51}" destId="{1ADAF586-318E-4CA8-AA31-2263C2FA28F1}" srcOrd="2" destOrd="0" presId="urn:microsoft.com/office/officeart/2005/8/layout/orgChart1"/>
    <dgm:cxn modelId="{DFADEC20-930D-45D3-91CD-E20E782E834D}" type="presParOf" srcId="{8150238F-FF5D-4DFE-B3E8-6CF9A9937B78}" destId="{71497865-FF02-45D0-ADA5-224466CF9A7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EB11A4-E2EB-4894-924E-C179CBE0D493}">
      <dsp:nvSpPr>
        <dsp:cNvPr id="0" name=""/>
        <dsp:cNvSpPr/>
      </dsp:nvSpPr>
      <dsp:spPr>
        <a:xfrm>
          <a:off x="4114800" y="696299"/>
          <a:ext cx="1683541" cy="2921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092"/>
              </a:lnTo>
              <a:lnTo>
                <a:pt x="1683541" y="146092"/>
              </a:lnTo>
              <a:lnTo>
                <a:pt x="1683541" y="29218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F89E94-4807-4ABF-AB8E-00BAE4829A4A}">
      <dsp:nvSpPr>
        <dsp:cNvPr id="0" name=""/>
        <dsp:cNvSpPr/>
      </dsp:nvSpPr>
      <dsp:spPr>
        <a:xfrm>
          <a:off x="4069079" y="696299"/>
          <a:ext cx="91440" cy="2921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218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1A27B4-6479-4415-BFB6-CA763171B16E}">
      <dsp:nvSpPr>
        <dsp:cNvPr id="0" name=""/>
        <dsp:cNvSpPr/>
      </dsp:nvSpPr>
      <dsp:spPr>
        <a:xfrm>
          <a:off x="2431258" y="696299"/>
          <a:ext cx="1683541" cy="292184"/>
        </a:xfrm>
        <a:custGeom>
          <a:avLst/>
          <a:gdLst/>
          <a:ahLst/>
          <a:cxnLst/>
          <a:rect l="0" t="0" r="0" b="0"/>
          <a:pathLst>
            <a:path>
              <a:moveTo>
                <a:pt x="1683541" y="0"/>
              </a:moveTo>
              <a:lnTo>
                <a:pt x="1683541" y="146092"/>
              </a:lnTo>
              <a:lnTo>
                <a:pt x="0" y="146092"/>
              </a:lnTo>
              <a:lnTo>
                <a:pt x="0" y="29218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008EE7-B1F6-464E-859F-AA8AA4884B84}">
      <dsp:nvSpPr>
        <dsp:cNvPr id="0" name=""/>
        <dsp:cNvSpPr/>
      </dsp:nvSpPr>
      <dsp:spPr>
        <a:xfrm>
          <a:off x="3766960" y="621"/>
          <a:ext cx="695678" cy="695678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775A8C-F20F-4005-8552-D78681D31C88}">
      <dsp:nvSpPr>
        <dsp:cNvPr id="0" name=""/>
        <dsp:cNvSpPr/>
      </dsp:nvSpPr>
      <dsp:spPr>
        <a:xfrm>
          <a:off x="3766960" y="621"/>
          <a:ext cx="695678" cy="695678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8448AC-484B-459F-92AE-D5501994EB43}">
      <dsp:nvSpPr>
        <dsp:cNvPr id="0" name=""/>
        <dsp:cNvSpPr/>
      </dsp:nvSpPr>
      <dsp:spPr>
        <a:xfrm>
          <a:off x="3419121" y="125843"/>
          <a:ext cx="1391356" cy="44523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Типы интерфейсов</a:t>
          </a:r>
          <a:endParaRPr lang="ru-RU" sz="1500" kern="1200" dirty="0"/>
        </a:p>
      </dsp:txBody>
      <dsp:txXfrm>
        <a:off x="3419121" y="125843"/>
        <a:ext cx="1391356" cy="445234"/>
      </dsp:txXfrm>
    </dsp:sp>
    <dsp:sp modelId="{5556E4F5-FF1A-427B-B242-32EB14EBB8A4}">
      <dsp:nvSpPr>
        <dsp:cNvPr id="0" name=""/>
        <dsp:cNvSpPr/>
      </dsp:nvSpPr>
      <dsp:spPr>
        <a:xfrm>
          <a:off x="2083418" y="988484"/>
          <a:ext cx="695678" cy="695678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3E4798-D9BA-4475-934E-F45D28D6D639}">
      <dsp:nvSpPr>
        <dsp:cNvPr id="0" name=""/>
        <dsp:cNvSpPr/>
      </dsp:nvSpPr>
      <dsp:spPr>
        <a:xfrm>
          <a:off x="2083418" y="988484"/>
          <a:ext cx="695678" cy="695678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324127-CC76-4B11-A306-42AA2703B4D9}">
      <dsp:nvSpPr>
        <dsp:cNvPr id="0" name=""/>
        <dsp:cNvSpPr/>
      </dsp:nvSpPr>
      <dsp:spPr>
        <a:xfrm>
          <a:off x="1735579" y="1113706"/>
          <a:ext cx="1391356" cy="44523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VPAID</a:t>
          </a:r>
          <a:endParaRPr lang="ru-RU" sz="1500" kern="1200" dirty="0"/>
        </a:p>
      </dsp:txBody>
      <dsp:txXfrm>
        <a:off x="1735579" y="1113706"/>
        <a:ext cx="1391356" cy="445234"/>
      </dsp:txXfrm>
    </dsp:sp>
    <dsp:sp modelId="{8E11C103-C36C-44AA-825D-2BE8FB2B9AF1}">
      <dsp:nvSpPr>
        <dsp:cNvPr id="0" name=""/>
        <dsp:cNvSpPr/>
      </dsp:nvSpPr>
      <dsp:spPr>
        <a:xfrm>
          <a:off x="3766960" y="988484"/>
          <a:ext cx="695678" cy="695678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217728-8855-4E02-8A73-083EA7CA28A0}">
      <dsp:nvSpPr>
        <dsp:cNvPr id="0" name=""/>
        <dsp:cNvSpPr/>
      </dsp:nvSpPr>
      <dsp:spPr>
        <a:xfrm>
          <a:off x="3766960" y="988484"/>
          <a:ext cx="695678" cy="695678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12AFF6-7A09-4E06-A382-E9E33F0BFFA8}">
      <dsp:nvSpPr>
        <dsp:cNvPr id="0" name=""/>
        <dsp:cNvSpPr/>
      </dsp:nvSpPr>
      <dsp:spPr>
        <a:xfrm>
          <a:off x="3419121" y="1113706"/>
          <a:ext cx="1391356" cy="44523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SafeFrame</a:t>
          </a:r>
          <a:endParaRPr lang="ru-RU" sz="1500" kern="1200" dirty="0"/>
        </a:p>
      </dsp:txBody>
      <dsp:txXfrm>
        <a:off x="3419121" y="1113706"/>
        <a:ext cx="1391356" cy="445234"/>
      </dsp:txXfrm>
    </dsp:sp>
    <dsp:sp modelId="{9964F5DD-0F2C-4A52-9841-9CDCA6C28B1D}">
      <dsp:nvSpPr>
        <dsp:cNvPr id="0" name=""/>
        <dsp:cNvSpPr/>
      </dsp:nvSpPr>
      <dsp:spPr>
        <a:xfrm>
          <a:off x="5450502" y="988484"/>
          <a:ext cx="695678" cy="695678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4FE5AF-7907-4A10-A8D3-3F07CD14ED1A}">
      <dsp:nvSpPr>
        <dsp:cNvPr id="0" name=""/>
        <dsp:cNvSpPr/>
      </dsp:nvSpPr>
      <dsp:spPr>
        <a:xfrm>
          <a:off x="5450502" y="988484"/>
          <a:ext cx="695678" cy="695678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B845BC-8892-4F27-81B0-E6ADFCED1C61}">
      <dsp:nvSpPr>
        <dsp:cNvPr id="0" name=""/>
        <dsp:cNvSpPr/>
      </dsp:nvSpPr>
      <dsp:spPr>
        <a:xfrm>
          <a:off x="5102663" y="1113706"/>
          <a:ext cx="1391356" cy="44523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MRAID</a:t>
          </a:r>
          <a:endParaRPr lang="ru-RU" sz="1500" kern="1200" dirty="0"/>
        </a:p>
      </dsp:txBody>
      <dsp:txXfrm>
        <a:off x="5102663" y="1113706"/>
        <a:ext cx="1391356" cy="4452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4F4FBC-AF0E-4950-B407-C37E785A7D8E}">
      <dsp:nvSpPr>
        <dsp:cNvPr id="0" name=""/>
        <dsp:cNvSpPr/>
      </dsp:nvSpPr>
      <dsp:spPr>
        <a:xfrm>
          <a:off x="7142658" y="1017801"/>
          <a:ext cx="223119" cy="1161585"/>
        </a:xfrm>
        <a:custGeom>
          <a:avLst/>
          <a:gdLst/>
          <a:ahLst/>
          <a:cxnLst/>
          <a:rect l="0" t="0" r="0" b="0"/>
          <a:pathLst>
            <a:path>
              <a:moveTo>
                <a:pt x="223119" y="0"/>
              </a:moveTo>
              <a:lnTo>
                <a:pt x="223119" y="1161585"/>
              </a:lnTo>
              <a:lnTo>
                <a:pt x="0" y="116158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8AADBA-8854-4CE4-8672-B931E9B3F965}">
      <dsp:nvSpPr>
        <dsp:cNvPr id="0" name=""/>
        <dsp:cNvSpPr/>
      </dsp:nvSpPr>
      <dsp:spPr>
        <a:xfrm>
          <a:off x="7142658" y="1017801"/>
          <a:ext cx="223119" cy="297487"/>
        </a:xfrm>
        <a:custGeom>
          <a:avLst/>
          <a:gdLst/>
          <a:ahLst/>
          <a:cxnLst/>
          <a:rect l="0" t="0" r="0" b="0"/>
          <a:pathLst>
            <a:path>
              <a:moveTo>
                <a:pt x="223119" y="0"/>
              </a:moveTo>
              <a:lnTo>
                <a:pt x="223119" y="297487"/>
              </a:lnTo>
              <a:lnTo>
                <a:pt x="0" y="29748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9FA66D-6A53-4C4A-AA10-1B8CFF266EF4}">
      <dsp:nvSpPr>
        <dsp:cNvPr id="0" name=""/>
        <dsp:cNvSpPr/>
      </dsp:nvSpPr>
      <dsp:spPr>
        <a:xfrm>
          <a:off x="4362104" y="441738"/>
          <a:ext cx="3334183" cy="1629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166"/>
              </a:lnTo>
              <a:lnTo>
                <a:pt x="3334183" y="76166"/>
              </a:lnTo>
              <a:lnTo>
                <a:pt x="3334183" y="16292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31C56C-9040-4B4D-BF49-9D217AFD1F88}">
      <dsp:nvSpPr>
        <dsp:cNvPr id="0" name=""/>
        <dsp:cNvSpPr/>
      </dsp:nvSpPr>
      <dsp:spPr>
        <a:xfrm>
          <a:off x="4350240" y="1002911"/>
          <a:ext cx="955587" cy="1735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758"/>
              </a:lnTo>
              <a:lnTo>
                <a:pt x="955587" y="86758"/>
              </a:lnTo>
              <a:lnTo>
                <a:pt x="955587" y="1735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A511B4-746B-47A3-945A-C7E820502616}">
      <dsp:nvSpPr>
        <dsp:cNvPr id="0" name=""/>
        <dsp:cNvSpPr/>
      </dsp:nvSpPr>
      <dsp:spPr>
        <a:xfrm>
          <a:off x="3623643" y="2176222"/>
          <a:ext cx="999792" cy="1735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758"/>
              </a:lnTo>
              <a:lnTo>
                <a:pt x="999792" y="86758"/>
              </a:lnTo>
              <a:lnTo>
                <a:pt x="999792" y="1735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EB7DA9-BF29-4C33-9195-737A4C2E007B}">
      <dsp:nvSpPr>
        <dsp:cNvPr id="0" name=""/>
        <dsp:cNvSpPr/>
      </dsp:nvSpPr>
      <dsp:spPr>
        <a:xfrm>
          <a:off x="3249270" y="2176222"/>
          <a:ext cx="374372" cy="173517"/>
        </a:xfrm>
        <a:custGeom>
          <a:avLst/>
          <a:gdLst/>
          <a:ahLst/>
          <a:cxnLst/>
          <a:rect l="0" t="0" r="0" b="0"/>
          <a:pathLst>
            <a:path>
              <a:moveTo>
                <a:pt x="374372" y="0"/>
              </a:moveTo>
              <a:lnTo>
                <a:pt x="374372" y="86758"/>
              </a:lnTo>
              <a:lnTo>
                <a:pt x="0" y="86758"/>
              </a:lnTo>
              <a:lnTo>
                <a:pt x="0" y="1735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D0741D-761D-48E7-9E9E-D3631F0D1BC1}">
      <dsp:nvSpPr>
        <dsp:cNvPr id="0" name=""/>
        <dsp:cNvSpPr/>
      </dsp:nvSpPr>
      <dsp:spPr>
        <a:xfrm>
          <a:off x="1918967" y="2762877"/>
          <a:ext cx="123941" cy="15533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3397"/>
              </a:lnTo>
              <a:lnTo>
                <a:pt x="123941" y="155339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8AC9CF-F94A-4A1E-849F-BB790D9D6744}">
      <dsp:nvSpPr>
        <dsp:cNvPr id="0" name=""/>
        <dsp:cNvSpPr/>
      </dsp:nvSpPr>
      <dsp:spPr>
        <a:xfrm>
          <a:off x="1918967" y="2762877"/>
          <a:ext cx="123941" cy="9667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6741"/>
              </a:lnTo>
              <a:lnTo>
                <a:pt x="123941" y="96674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91E85D-69CC-49D6-9A02-66A57AAF2BB0}">
      <dsp:nvSpPr>
        <dsp:cNvPr id="0" name=""/>
        <dsp:cNvSpPr/>
      </dsp:nvSpPr>
      <dsp:spPr>
        <a:xfrm>
          <a:off x="1918967" y="2762877"/>
          <a:ext cx="123941" cy="3800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0086"/>
              </a:lnTo>
              <a:lnTo>
                <a:pt x="123941" y="38008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760A70-FBD9-4D4D-B8D1-6D85C6AF5200}">
      <dsp:nvSpPr>
        <dsp:cNvPr id="0" name=""/>
        <dsp:cNvSpPr/>
      </dsp:nvSpPr>
      <dsp:spPr>
        <a:xfrm>
          <a:off x="2249477" y="2176222"/>
          <a:ext cx="1374165" cy="173517"/>
        </a:xfrm>
        <a:custGeom>
          <a:avLst/>
          <a:gdLst/>
          <a:ahLst/>
          <a:cxnLst/>
          <a:rect l="0" t="0" r="0" b="0"/>
          <a:pathLst>
            <a:path>
              <a:moveTo>
                <a:pt x="1374165" y="0"/>
              </a:moveTo>
              <a:lnTo>
                <a:pt x="1374165" y="86758"/>
              </a:lnTo>
              <a:lnTo>
                <a:pt x="0" y="86758"/>
              </a:lnTo>
              <a:lnTo>
                <a:pt x="0" y="1735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A0EFC9-D70F-4A55-B3D4-289A2C95F72F}">
      <dsp:nvSpPr>
        <dsp:cNvPr id="0" name=""/>
        <dsp:cNvSpPr/>
      </dsp:nvSpPr>
      <dsp:spPr>
        <a:xfrm>
          <a:off x="3577923" y="1589567"/>
          <a:ext cx="91440" cy="1735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35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51A9C3-D152-4AA3-9DE2-3BC07ED57483}">
      <dsp:nvSpPr>
        <dsp:cNvPr id="0" name=""/>
        <dsp:cNvSpPr/>
      </dsp:nvSpPr>
      <dsp:spPr>
        <a:xfrm>
          <a:off x="3623643" y="1002911"/>
          <a:ext cx="726597" cy="173517"/>
        </a:xfrm>
        <a:custGeom>
          <a:avLst/>
          <a:gdLst/>
          <a:ahLst/>
          <a:cxnLst/>
          <a:rect l="0" t="0" r="0" b="0"/>
          <a:pathLst>
            <a:path>
              <a:moveTo>
                <a:pt x="726597" y="0"/>
              </a:moveTo>
              <a:lnTo>
                <a:pt x="726597" y="86758"/>
              </a:lnTo>
              <a:lnTo>
                <a:pt x="0" y="86758"/>
              </a:lnTo>
              <a:lnTo>
                <a:pt x="0" y="1735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15EAD6-4342-4A49-A43E-B89BC8E91B30}">
      <dsp:nvSpPr>
        <dsp:cNvPr id="0" name=""/>
        <dsp:cNvSpPr/>
      </dsp:nvSpPr>
      <dsp:spPr>
        <a:xfrm>
          <a:off x="4304520" y="441738"/>
          <a:ext cx="91440" cy="148035"/>
        </a:xfrm>
        <a:custGeom>
          <a:avLst/>
          <a:gdLst/>
          <a:ahLst/>
          <a:cxnLst/>
          <a:rect l="0" t="0" r="0" b="0"/>
          <a:pathLst>
            <a:path>
              <a:moveTo>
                <a:pt x="57583" y="0"/>
              </a:moveTo>
              <a:lnTo>
                <a:pt x="57583" y="61276"/>
              </a:lnTo>
              <a:lnTo>
                <a:pt x="45720" y="61276"/>
              </a:lnTo>
              <a:lnTo>
                <a:pt x="45720" y="14803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2C3F4D-D7E7-4B26-9192-6418B9242183}">
      <dsp:nvSpPr>
        <dsp:cNvPr id="0" name=""/>
        <dsp:cNvSpPr/>
      </dsp:nvSpPr>
      <dsp:spPr>
        <a:xfrm>
          <a:off x="1239722" y="441738"/>
          <a:ext cx="3122381" cy="162924"/>
        </a:xfrm>
        <a:custGeom>
          <a:avLst/>
          <a:gdLst/>
          <a:ahLst/>
          <a:cxnLst/>
          <a:rect l="0" t="0" r="0" b="0"/>
          <a:pathLst>
            <a:path>
              <a:moveTo>
                <a:pt x="3122381" y="0"/>
              </a:moveTo>
              <a:lnTo>
                <a:pt x="3122381" y="76166"/>
              </a:lnTo>
              <a:lnTo>
                <a:pt x="0" y="76166"/>
              </a:lnTo>
              <a:lnTo>
                <a:pt x="0" y="16292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379701-B553-4DD5-B783-EA3470F5D2E2}">
      <dsp:nvSpPr>
        <dsp:cNvPr id="0" name=""/>
        <dsp:cNvSpPr/>
      </dsp:nvSpPr>
      <dsp:spPr>
        <a:xfrm>
          <a:off x="3106690" y="28601"/>
          <a:ext cx="2510827" cy="4131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Рекламное видео</a:t>
          </a:r>
          <a:endParaRPr lang="ru-RU" sz="1800" kern="1200" dirty="0"/>
        </a:p>
      </dsp:txBody>
      <dsp:txXfrm>
        <a:off x="3106690" y="28601"/>
        <a:ext cx="2510827" cy="413137"/>
      </dsp:txXfrm>
    </dsp:sp>
    <dsp:sp modelId="{0DE94EC2-2F22-40CA-BF44-A8D483381684}">
      <dsp:nvSpPr>
        <dsp:cNvPr id="0" name=""/>
        <dsp:cNvSpPr/>
      </dsp:nvSpPr>
      <dsp:spPr>
        <a:xfrm>
          <a:off x="0" y="604663"/>
          <a:ext cx="2479445" cy="5498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Получение информации от браузера пользователя</a:t>
          </a:r>
          <a:endParaRPr lang="ru-RU" sz="1400" kern="1200" dirty="0"/>
        </a:p>
      </dsp:txBody>
      <dsp:txXfrm>
        <a:off x="0" y="604663"/>
        <a:ext cx="2479445" cy="549886"/>
      </dsp:txXfrm>
    </dsp:sp>
    <dsp:sp modelId="{AE8491B3-7B77-4FD7-A2B0-5659959B62BB}">
      <dsp:nvSpPr>
        <dsp:cNvPr id="0" name=""/>
        <dsp:cNvSpPr/>
      </dsp:nvSpPr>
      <dsp:spPr>
        <a:xfrm>
          <a:off x="3937103" y="589774"/>
          <a:ext cx="826275" cy="4131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Сессия</a:t>
          </a:r>
          <a:endParaRPr lang="ru-RU" sz="1600" kern="1200" dirty="0"/>
        </a:p>
      </dsp:txBody>
      <dsp:txXfrm>
        <a:off x="3937103" y="589774"/>
        <a:ext cx="826275" cy="413137"/>
      </dsp:txXfrm>
    </dsp:sp>
    <dsp:sp modelId="{1BD5BFB4-711B-4506-A19E-798A152B14F8}">
      <dsp:nvSpPr>
        <dsp:cNvPr id="0" name=""/>
        <dsp:cNvSpPr/>
      </dsp:nvSpPr>
      <dsp:spPr>
        <a:xfrm>
          <a:off x="2754815" y="1176429"/>
          <a:ext cx="1737656" cy="4131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Активность 1</a:t>
          </a:r>
          <a:endParaRPr lang="ru-RU" sz="1400" kern="1200" dirty="0"/>
        </a:p>
      </dsp:txBody>
      <dsp:txXfrm>
        <a:off x="2754815" y="1176429"/>
        <a:ext cx="1737656" cy="413137"/>
      </dsp:txXfrm>
    </dsp:sp>
    <dsp:sp modelId="{F9528D23-F59B-46ED-B6B1-0B3377F10AC9}">
      <dsp:nvSpPr>
        <dsp:cNvPr id="0" name=""/>
        <dsp:cNvSpPr/>
      </dsp:nvSpPr>
      <dsp:spPr>
        <a:xfrm>
          <a:off x="3210505" y="1763085"/>
          <a:ext cx="826275" cy="4131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Клик</a:t>
          </a:r>
          <a:endParaRPr lang="ru-RU" sz="1400" kern="1200" dirty="0"/>
        </a:p>
      </dsp:txBody>
      <dsp:txXfrm>
        <a:off x="3210505" y="1763085"/>
        <a:ext cx="826275" cy="413137"/>
      </dsp:txXfrm>
    </dsp:sp>
    <dsp:sp modelId="{C384F4C1-1873-44A1-ADEC-6F6892B755A7}">
      <dsp:nvSpPr>
        <dsp:cNvPr id="0" name=""/>
        <dsp:cNvSpPr/>
      </dsp:nvSpPr>
      <dsp:spPr>
        <a:xfrm>
          <a:off x="1836340" y="2349740"/>
          <a:ext cx="826275" cy="4131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Тип клика</a:t>
          </a:r>
          <a:endParaRPr lang="ru-RU" sz="1400" kern="1200" dirty="0"/>
        </a:p>
      </dsp:txBody>
      <dsp:txXfrm>
        <a:off x="1836340" y="2349740"/>
        <a:ext cx="826275" cy="413137"/>
      </dsp:txXfrm>
    </dsp:sp>
    <dsp:sp modelId="{1180EDA7-E299-4F3D-AD38-E12E887A959D}">
      <dsp:nvSpPr>
        <dsp:cNvPr id="0" name=""/>
        <dsp:cNvSpPr/>
      </dsp:nvSpPr>
      <dsp:spPr>
        <a:xfrm>
          <a:off x="2042908" y="2936395"/>
          <a:ext cx="826275" cy="4131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Выход</a:t>
          </a:r>
          <a:endParaRPr lang="ru-RU" sz="1400" kern="1200" dirty="0"/>
        </a:p>
      </dsp:txBody>
      <dsp:txXfrm>
        <a:off x="2042908" y="2936395"/>
        <a:ext cx="826275" cy="413137"/>
      </dsp:txXfrm>
    </dsp:sp>
    <dsp:sp modelId="{CCB209D9-5FEA-4435-8A6F-5A906059A0D6}">
      <dsp:nvSpPr>
        <dsp:cNvPr id="0" name=""/>
        <dsp:cNvSpPr/>
      </dsp:nvSpPr>
      <dsp:spPr>
        <a:xfrm>
          <a:off x="2042908" y="3523051"/>
          <a:ext cx="826275" cy="4131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Пауза</a:t>
          </a:r>
          <a:endParaRPr lang="ru-RU" sz="1400" kern="1200" dirty="0"/>
        </a:p>
      </dsp:txBody>
      <dsp:txXfrm>
        <a:off x="2042908" y="3523051"/>
        <a:ext cx="826275" cy="413137"/>
      </dsp:txXfrm>
    </dsp:sp>
    <dsp:sp modelId="{E856B663-618C-4191-8C7F-BBA6570731D3}">
      <dsp:nvSpPr>
        <dsp:cNvPr id="0" name=""/>
        <dsp:cNvSpPr/>
      </dsp:nvSpPr>
      <dsp:spPr>
        <a:xfrm>
          <a:off x="2042908" y="4109706"/>
          <a:ext cx="3317511" cy="4131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Взаимодействие с элементами</a:t>
          </a:r>
          <a:endParaRPr lang="ru-RU" sz="1400" kern="1200" dirty="0"/>
        </a:p>
      </dsp:txBody>
      <dsp:txXfrm>
        <a:off x="2042908" y="4109706"/>
        <a:ext cx="3317511" cy="413137"/>
      </dsp:txXfrm>
    </dsp:sp>
    <dsp:sp modelId="{734B7DE3-C151-427F-9C49-9DAB1D224FD9}">
      <dsp:nvSpPr>
        <dsp:cNvPr id="0" name=""/>
        <dsp:cNvSpPr/>
      </dsp:nvSpPr>
      <dsp:spPr>
        <a:xfrm>
          <a:off x="2836133" y="2349740"/>
          <a:ext cx="826275" cy="4131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Время</a:t>
          </a:r>
          <a:endParaRPr lang="ru-RU" sz="1400" kern="1200" dirty="0"/>
        </a:p>
      </dsp:txBody>
      <dsp:txXfrm>
        <a:off x="2836133" y="2349740"/>
        <a:ext cx="826275" cy="413137"/>
      </dsp:txXfrm>
    </dsp:sp>
    <dsp:sp modelId="{13D61A31-3881-44FE-BE32-7A454423D9CE}">
      <dsp:nvSpPr>
        <dsp:cNvPr id="0" name=""/>
        <dsp:cNvSpPr/>
      </dsp:nvSpPr>
      <dsp:spPr>
        <a:xfrm>
          <a:off x="3835925" y="2349740"/>
          <a:ext cx="1575020" cy="4131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ID </a:t>
          </a:r>
          <a:r>
            <a:rPr lang="ru-RU" sz="1400" kern="1200" dirty="0" smtClean="0"/>
            <a:t>Перехода</a:t>
          </a:r>
          <a:endParaRPr lang="ru-RU" sz="1400" kern="1200" dirty="0"/>
        </a:p>
      </dsp:txBody>
      <dsp:txXfrm>
        <a:off x="3835925" y="2349740"/>
        <a:ext cx="1575020" cy="413137"/>
      </dsp:txXfrm>
    </dsp:sp>
    <dsp:sp modelId="{33A2A80C-44CF-477A-9FC4-71868DA77036}">
      <dsp:nvSpPr>
        <dsp:cNvPr id="0" name=""/>
        <dsp:cNvSpPr/>
      </dsp:nvSpPr>
      <dsp:spPr>
        <a:xfrm>
          <a:off x="4665989" y="1176429"/>
          <a:ext cx="1279677" cy="4131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Активность 2</a:t>
          </a:r>
          <a:endParaRPr lang="ru-RU" sz="1300" kern="1200" dirty="0"/>
        </a:p>
      </dsp:txBody>
      <dsp:txXfrm>
        <a:off x="4665989" y="1176429"/>
        <a:ext cx="1279677" cy="413137"/>
      </dsp:txXfrm>
    </dsp:sp>
    <dsp:sp modelId="{992DEA56-3BFF-40FA-BD11-03E0B5EB2600}">
      <dsp:nvSpPr>
        <dsp:cNvPr id="0" name=""/>
        <dsp:cNvSpPr/>
      </dsp:nvSpPr>
      <dsp:spPr>
        <a:xfrm>
          <a:off x="7283149" y="604663"/>
          <a:ext cx="826275" cy="4131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Сессия</a:t>
          </a:r>
          <a:endParaRPr lang="ru-RU" sz="1300" kern="1200" dirty="0"/>
        </a:p>
      </dsp:txBody>
      <dsp:txXfrm>
        <a:off x="7283149" y="604663"/>
        <a:ext cx="826275" cy="413137"/>
      </dsp:txXfrm>
    </dsp:sp>
    <dsp:sp modelId="{5CF0370C-F38D-4EBD-9C4D-2878FDBEA749}">
      <dsp:nvSpPr>
        <dsp:cNvPr id="0" name=""/>
        <dsp:cNvSpPr/>
      </dsp:nvSpPr>
      <dsp:spPr>
        <a:xfrm>
          <a:off x="6316383" y="1108720"/>
          <a:ext cx="826275" cy="4131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Активность 1 </a:t>
          </a:r>
          <a:endParaRPr lang="ru-RU" sz="1300" kern="1200" dirty="0"/>
        </a:p>
      </dsp:txBody>
      <dsp:txXfrm>
        <a:off x="6316383" y="1108720"/>
        <a:ext cx="826275" cy="413137"/>
      </dsp:txXfrm>
    </dsp:sp>
    <dsp:sp modelId="{8160443A-BB3A-4699-B524-AEB15927D8FA}">
      <dsp:nvSpPr>
        <dsp:cNvPr id="0" name=""/>
        <dsp:cNvSpPr/>
      </dsp:nvSpPr>
      <dsp:spPr>
        <a:xfrm>
          <a:off x="6316383" y="1972818"/>
          <a:ext cx="826275" cy="4131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Активность 2</a:t>
          </a:r>
          <a:endParaRPr lang="ru-RU" sz="1300" kern="1200" dirty="0"/>
        </a:p>
      </dsp:txBody>
      <dsp:txXfrm>
        <a:off x="6316383" y="1972818"/>
        <a:ext cx="826275" cy="4131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5428E4D-7182-40C1-B4B0-950ADCBBC9D6}" type="datetimeFigureOut">
              <a:rPr lang="ru-RU"/>
              <a:pPr>
                <a:defRPr/>
              </a:pPr>
              <a:t>24.06.2015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E5CF5CA-62B3-4A3C-A263-93F12AAFF17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5552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9D16B7-0A0A-466E-B456-5522285FDD83}" type="datetime1">
              <a:rPr lang="ru-RU"/>
              <a:pPr>
                <a:defRPr/>
              </a:pPr>
              <a:t>24.06.2015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BFD1DA-6A82-4A05-A8A5-CD96412F159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1839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732844-BBE1-4796-991B-5124A893F099}" type="datetime1">
              <a:rPr lang="ru-RU"/>
              <a:pPr>
                <a:defRPr/>
              </a:pPr>
              <a:t>24.06.2015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35492-6FE2-402E-8FCA-B9D19CE3AAC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0555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323D46-8B46-4972-BC5E-987EDDAEF81A}" type="datetime1">
              <a:rPr lang="ru-RU"/>
              <a:pPr>
                <a:defRPr/>
              </a:pPr>
              <a:t>24.06.2015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23EFF2-ED37-4F92-AF93-0564E7BE822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6277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A2F534-D832-4089-A438-93B611692A0A}" type="datetime1">
              <a:rPr lang="ru-RU"/>
              <a:pPr>
                <a:defRPr/>
              </a:pPr>
              <a:t>24.06.2015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BA9320-19EA-4E01-BBDD-19CDA3F0EED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4148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287D42-AA4E-4B4A-94A7-9161F28DEAEA}" type="datetime1">
              <a:rPr lang="ru-RU"/>
              <a:pPr>
                <a:defRPr/>
              </a:pPr>
              <a:t>24.06.2015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F2A96A-8442-4DFD-832B-0F8CCDC3683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2330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4450DE-43FF-41FB-B508-59D6055187CB}" type="datetime1">
              <a:rPr lang="ru-RU"/>
              <a:pPr>
                <a:defRPr/>
              </a:pPr>
              <a:t>24.06.2015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7F920-D6DF-4DAB-B18E-187DB639FF8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4905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A7E73D-2EAF-4A3C-AA1E-AE3502448F26}" type="datetime1">
              <a:rPr lang="ru-RU"/>
              <a:pPr>
                <a:defRPr/>
              </a:pPr>
              <a:t>24.06.2015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8F10A6-1A27-4288-B261-1313C373B6D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999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ACC26-6942-4316-8A77-3CC70B5E7626}" type="datetime1">
              <a:rPr lang="ru-RU"/>
              <a:pPr>
                <a:defRPr/>
              </a:pPr>
              <a:t>24.06.2015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85F120-5CF8-4A72-AAC1-52B68742FC5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265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F89974-09B6-4D54-82E3-6A4222853589}" type="datetime1">
              <a:rPr lang="ru-RU"/>
              <a:pPr>
                <a:defRPr/>
              </a:pPr>
              <a:t>24.06.2015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830730-CFF8-4193-94A9-74ED57EB3F7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0284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1DAFE0-2430-4586-B490-FACE3FE4320E}" type="datetime1">
              <a:rPr lang="ru-RU"/>
              <a:pPr>
                <a:defRPr/>
              </a:pPr>
              <a:t>24.06.2015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234C6A-8BB0-45BB-A209-D26DB9BA53E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138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2C8D8D-B729-4CAA-8950-F1203BB36C6D}" type="datetime1">
              <a:rPr lang="ru-RU"/>
              <a:pPr>
                <a:defRPr/>
              </a:pPr>
              <a:t>24.06.2015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22C34-88EB-47F7-9924-F70312F2722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250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CCCC7AB-DA68-4356-A753-6B359A3E022F}" type="datetime1">
              <a:rPr lang="ru-RU"/>
              <a:pPr>
                <a:defRPr/>
              </a:pPr>
              <a:t>24.06.2015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A2F33F4-EC38-48E2-8B7F-C03FCBFDDED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1"/>
          <p:cNvSpPr txBox="1">
            <a:spLocks noChangeArrowheads="1"/>
          </p:cNvSpPr>
          <p:nvPr/>
        </p:nvSpPr>
        <p:spPr bwMode="auto">
          <a:xfrm>
            <a:off x="0" y="438150"/>
            <a:ext cx="91440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6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ФГБОУ ВПО «Саратовский Государственный Технический Университет имени Гагарина Ю. А.»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6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Кафедра «Прикладные Информационные Технологии»</a:t>
            </a:r>
          </a:p>
        </p:txBody>
      </p:sp>
      <p:sp>
        <p:nvSpPr>
          <p:cNvPr id="2051" name="TextBox 3"/>
          <p:cNvSpPr txBox="1">
            <a:spLocks noChangeArrowheads="1"/>
          </p:cNvSpPr>
          <p:nvPr/>
        </p:nvSpPr>
        <p:spPr bwMode="auto">
          <a:xfrm>
            <a:off x="5224676" y="4829175"/>
            <a:ext cx="3490699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 smtClean="0">
                <a:latin typeface="+mj-lt"/>
              </a:rPr>
              <a:t>Выполнил </a:t>
            </a:r>
            <a:r>
              <a:rPr lang="ru-RU" altLang="ru-RU" sz="1800" dirty="0">
                <a:latin typeface="+mj-lt"/>
              </a:rPr>
              <a:t>студент группы ИСТ-51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+mj-lt"/>
              </a:rPr>
              <a:t>Игнатченко Тимур Станиславович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+mj-lt"/>
              </a:rPr>
              <a:t>Дипломный руководитель: </a:t>
            </a:r>
            <a:endParaRPr lang="ru-RU" altLang="ru-RU" sz="1800" dirty="0" smtClean="0">
              <a:latin typeface="+mj-lt"/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+mj-lt"/>
              </a:rPr>
              <a:t>а</a:t>
            </a:r>
            <a:r>
              <a:rPr lang="ru-RU" altLang="ru-RU" sz="1800" dirty="0" smtClean="0">
                <a:latin typeface="+mj-lt"/>
              </a:rPr>
              <a:t>сс. Кафедры ПИТ</a:t>
            </a:r>
            <a:endParaRPr lang="en-US" altLang="ru-RU" sz="1800" dirty="0" smtClean="0">
              <a:latin typeface="+mj-lt"/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 smtClean="0">
                <a:latin typeface="+mj-lt"/>
              </a:rPr>
              <a:t>Шварц Александр Юрьевич</a:t>
            </a:r>
            <a:endParaRPr lang="ru-RU" altLang="ru-RU" sz="1800" dirty="0">
              <a:latin typeface="+mj-lt"/>
            </a:endParaRPr>
          </a:p>
        </p:txBody>
      </p:sp>
      <p:sp>
        <p:nvSpPr>
          <p:cNvPr id="6" name="Заголовок 5"/>
          <p:cNvSpPr>
            <a:spLocks noGrp="1"/>
          </p:cNvSpPr>
          <p:nvPr>
            <p:ph type="ctrTitle"/>
          </p:nvPr>
        </p:nvSpPr>
        <p:spPr>
          <a:xfrm>
            <a:off x="685800" y="1864332"/>
            <a:ext cx="7772400" cy="291234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 b="1" dirty="0" smtClean="0">
                <a:ea typeface="Verdana" panose="020B0604030504040204" pitchFamily="34" charset="0"/>
                <a:cs typeface="Verdana" panose="020B0604030504040204" pitchFamily="34" charset="0"/>
              </a:rPr>
              <a:t>Дипломная работа</a:t>
            </a:r>
            <a:r>
              <a:rPr lang="ru-RU" sz="3600" dirty="0" smtClean="0"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ru-RU" sz="3600" dirty="0" smtClean="0"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3600" dirty="0" smtClean="0">
                <a:ea typeface="Verdana" panose="020B0604030504040204" pitchFamily="34" charset="0"/>
                <a:cs typeface="Verdana" panose="020B0604030504040204" pitchFamily="34" charset="0"/>
              </a:rPr>
              <a:t>Разработка </a:t>
            </a:r>
            <a:r>
              <a:rPr lang="ru-RU" sz="3600" dirty="0">
                <a:ea typeface="Verdana" panose="020B0604030504040204" pitchFamily="34" charset="0"/>
                <a:cs typeface="Verdana" panose="020B0604030504040204" pitchFamily="34" charset="0"/>
              </a:rPr>
              <a:t>программного обеспечения управления интерактивной интернет-рекламой. Модуль интеграции и статистики</a:t>
            </a:r>
            <a:r>
              <a:rPr lang="en-US" sz="3600" dirty="0" smtClean="0"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ru-RU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6A947C-2983-4786-9DCA-7F2033B6FAD2}" type="slidenum">
              <a:rPr lang="ru-RU"/>
              <a:pPr>
                <a:defRPr/>
              </a:pPr>
              <a:t>1</a:t>
            </a:fld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366293" y="1033335"/>
            <a:ext cx="83198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Факультет Международный факультет прикладных информационных технологий </a:t>
            </a:r>
            <a:endParaRPr lang="en-US" sz="1600" dirty="0" smtClean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1600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Специальность Информационные системы </a:t>
            </a:r>
            <a:r>
              <a:rPr lang="ru-RU" sz="1600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и технологии</a:t>
            </a:r>
            <a:endParaRPr lang="en-US" sz="1600" dirty="0" smtClean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1600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Кафедра Прикладные информационные технологии</a:t>
            </a:r>
            <a:endParaRPr lang="ru-RU" sz="1600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Сбор статистики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BA9320-19EA-4E01-BBDD-19CDA3F0EED7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19" t="15625" r="16692" b="12239"/>
          <a:stretch/>
        </p:blipFill>
        <p:spPr bwMode="auto">
          <a:xfrm>
            <a:off x="251520" y="1268760"/>
            <a:ext cx="4613176" cy="2937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5" t="23698" r="32870" b="11718"/>
          <a:stretch/>
        </p:blipFill>
        <p:spPr bwMode="auto">
          <a:xfrm>
            <a:off x="4864696" y="1398645"/>
            <a:ext cx="3771516" cy="2808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96" t="32552" b="8333"/>
          <a:stretch/>
        </p:blipFill>
        <p:spPr bwMode="auto">
          <a:xfrm>
            <a:off x="2340924" y="4297898"/>
            <a:ext cx="5047543" cy="2139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3232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A/B </a:t>
            </a:r>
            <a:r>
              <a:rPr lang="ru-RU" altLang="ru-RU" smtClean="0"/>
              <a:t>тестирование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fld id="{CB2276D6-934B-4333-A779-F1CF82CD7392}" type="slidenum">
              <a:rPr lang="ru-RU"/>
              <a:pPr>
                <a:defRPr/>
              </a:pPr>
              <a:t>11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0113" y="1557338"/>
            <a:ext cx="1584325" cy="719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Видеоролик </a:t>
            </a:r>
            <a:r>
              <a:rPr lang="en-US" dirty="0" smtClean="0"/>
              <a:t>A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831013" y="1557338"/>
            <a:ext cx="1584325" cy="719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Видеоролик </a:t>
            </a:r>
            <a:r>
              <a:rPr lang="en-US" dirty="0" smtClean="0"/>
              <a:t>B</a:t>
            </a:r>
            <a:endParaRPr lang="ru-RU" dirty="0"/>
          </a:p>
        </p:txBody>
      </p:sp>
      <p:sp>
        <p:nvSpPr>
          <p:cNvPr id="8" name="Ромб 7"/>
          <p:cNvSpPr/>
          <p:nvPr/>
        </p:nvSpPr>
        <p:spPr>
          <a:xfrm>
            <a:off x="2787651" y="2552700"/>
            <a:ext cx="4043362" cy="930275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Размещение в одном блоке</a:t>
            </a:r>
            <a:endParaRPr lang="ru-RU" dirty="0"/>
          </a:p>
        </p:txBody>
      </p:sp>
      <p:cxnSp>
        <p:nvCxnSpPr>
          <p:cNvPr id="10" name="Прямая со стрелкой 9"/>
          <p:cNvCxnSpPr>
            <a:stCxn id="4" idx="2"/>
            <a:endCxn id="8" idx="0"/>
          </p:cNvCxnSpPr>
          <p:nvPr/>
        </p:nvCxnSpPr>
        <p:spPr>
          <a:xfrm>
            <a:off x="1692276" y="2276475"/>
            <a:ext cx="3117056" cy="2762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2" name="Прямая со стрелкой 11"/>
          <p:cNvCxnSpPr>
            <a:stCxn id="6" idx="2"/>
            <a:endCxn id="8" idx="0"/>
          </p:cNvCxnSpPr>
          <p:nvPr/>
        </p:nvCxnSpPr>
        <p:spPr>
          <a:xfrm flipH="1">
            <a:off x="4809332" y="2276475"/>
            <a:ext cx="2813844" cy="2762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0" name="Прямая со стрелкой 19"/>
          <p:cNvCxnSpPr>
            <a:stCxn id="8" idx="1"/>
            <a:endCxn id="29" idx="0"/>
          </p:cNvCxnSpPr>
          <p:nvPr/>
        </p:nvCxnSpPr>
        <p:spPr>
          <a:xfrm flipH="1">
            <a:off x="2787650" y="3017838"/>
            <a:ext cx="1" cy="7156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2" name="Прямая со стрелкой 21"/>
          <p:cNvCxnSpPr>
            <a:stCxn id="8" idx="3"/>
          </p:cNvCxnSpPr>
          <p:nvPr/>
        </p:nvCxnSpPr>
        <p:spPr>
          <a:xfrm flipH="1">
            <a:off x="6820894" y="3017838"/>
            <a:ext cx="10119" cy="7334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9" name="Прямоугольник 28"/>
          <p:cNvSpPr/>
          <p:nvPr/>
        </p:nvSpPr>
        <p:spPr>
          <a:xfrm>
            <a:off x="1403350" y="3733456"/>
            <a:ext cx="2768600" cy="5413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Показ ролика </a:t>
            </a:r>
            <a:r>
              <a:rPr lang="en-US" dirty="0" smtClean="0"/>
              <a:t>A</a:t>
            </a:r>
            <a:endParaRPr lang="ru-RU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5427663" y="3751262"/>
            <a:ext cx="2528887" cy="5413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Показ ролика </a:t>
            </a:r>
            <a:r>
              <a:rPr lang="en-US" dirty="0" smtClean="0"/>
              <a:t>B</a:t>
            </a:r>
            <a:endParaRPr lang="ru-RU" dirty="0"/>
          </a:p>
        </p:txBody>
      </p:sp>
      <p:sp>
        <p:nvSpPr>
          <p:cNvPr id="37" name="Прямоугольник 36"/>
          <p:cNvSpPr/>
          <p:nvPr/>
        </p:nvSpPr>
        <p:spPr>
          <a:xfrm>
            <a:off x="1403350" y="4634706"/>
            <a:ext cx="2768600" cy="5397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Сбор статистики</a:t>
            </a:r>
          </a:p>
        </p:txBody>
      </p:sp>
      <p:sp>
        <p:nvSpPr>
          <p:cNvPr id="38" name="Прямоугольник 37"/>
          <p:cNvSpPr/>
          <p:nvPr/>
        </p:nvSpPr>
        <p:spPr>
          <a:xfrm>
            <a:off x="5427270" y="4634706"/>
            <a:ext cx="2767012" cy="5397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Сбор статистики</a:t>
            </a:r>
          </a:p>
        </p:txBody>
      </p:sp>
      <p:cxnSp>
        <p:nvCxnSpPr>
          <p:cNvPr id="39" name="Прямая со стрелкой 38"/>
          <p:cNvCxnSpPr>
            <a:stCxn id="29" idx="2"/>
            <a:endCxn id="37" idx="0"/>
          </p:cNvCxnSpPr>
          <p:nvPr/>
        </p:nvCxnSpPr>
        <p:spPr>
          <a:xfrm>
            <a:off x="2787650" y="4274794"/>
            <a:ext cx="0" cy="3599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2" name="Прямая со стрелкой 41"/>
          <p:cNvCxnSpPr>
            <a:endCxn id="38" idx="0"/>
          </p:cNvCxnSpPr>
          <p:nvPr/>
        </p:nvCxnSpPr>
        <p:spPr>
          <a:xfrm>
            <a:off x="6810776" y="4274794"/>
            <a:ext cx="0" cy="3599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6" name="Ромб 35"/>
          <p:cNvSpPr/>
          <p:nvPr/>
        </p:nvSpPr>
        <p:spPr>
          <a:xfrm>
            <a:off x="2718196" y="5389489"/>
            <a:ext cx="4112817" cy="1063847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Вывод сравнительных графиков</a:t>
            </a:r>
            <a:endParaRPr lang="ru-RU" dirty="0"/>
          </a:p>
        </p:txBody>
      </p:sp>
      <p:cxnSp>
        <p:nvCxnSpPr>
          <p:cNvPr id="40" name="Прямая со стрелкой 39"/>
          <p:cNvCxnSpPr>
            <a:endCxn id="36" idx="1"/>
          </p:cNvCxnSpPr>
          <p:nvPr/>
        </p:nvCxnSpPr>
        <p:spPr>
          <a:xfrm>
            <a:off x="2718196" y="5190729"/>
            <a:ext cx="0" cy="7306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1" name="Прямая со стрелкой 40"/>
          <p:cNvCxnSpPr>
            <a:stCxn id="38" idx="2"/>
            <a:endCxn id="36" idx="3"/>
          </p:cNvCxnSpPr>
          <p:nvPr/>
        </p:nvCxnSpPr>
        <p:spPr>
          <a:xfrm>
            <a:off x="6810776" y="5174456"/>
            <a:ext cx="20237" cy="7469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A/B </a:t>
            </a:r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BA9320-19EA-4E01-BBDD-19CDA3F0EED7}" type="slidenum">
              <a:rPr lang="ru-RU" smtClean="0"/>
              <a:pPr>
                <a:defRPr/>
              </a:pPr>
              <a:t>12</a:t>
            </a:fld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36" t="7983" r="1282" b="4044"/>
          <a:stretch/>
        </p:blipFill>
        <p:spPr bwMode="auto">
          <a:xfrm>
            <a:off x="251520" y="1412776"/>
            <a:ext cx="5184576" cy="318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49" t="19442" r="6742" b="27719"/>
          <a:stretch/>
        </p:blipFill>
        <p:spPr bwMode="auto">
          <a:xfrm>
            <a:off x="5796136" y="1412776"/>
            <a:ext cx="3133726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41" t="7858" r="1813" b="60319"/>
          <a:stretch/>
        </p:blipFill>
        <p:spPr bwMode="auto">
          <a:xfrm>
            <a:off x="5857520" y="3639389"/>
            <a:ext cx="3010957" cy="1829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6698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62025"/>
          </a:xfrm>
        </p:spPr>
        <p:txBody>
          <a:bodyPr/>
          <a:lstStyle/>
          <a:p>
            <a:pPr eaLnBrk="1" hangingPunct="1"/>
            <a:r>
              <a:rPr lang="ru-RU" altLang="ru-RU" dirty="0" smtClean="0"/>
              <a:t>Архитектура ПО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E43F3B-7186-4F2C-AAC5-4BB592E76BB7}" type="slidenum">
              <a:rPr lang="ru-RU"/>
              <a:pPr>
                <a:defRPr/>
              </a:pPr>
              <a:t>13</a:t>
            </a:fld>
            <a:endParaRPr lang="ru-RU"/>
          </a:p>
        </p:txBody>
      </p:sp>
      <p:pic>
        <p:nvPicPr>
          <p:cNvPr id="6148" name="Рисунок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236663"/>
            <a:ext cx="70231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Технологии</a:t>
            </a:r>
          </a:p>
        </p:txBody>
      </p:sp>
      <p:pic>
        <p:nvPicPr>
          <p:cNvPr id="11267" name="Объект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31" t="32353" r="19476" b="18530"/>
          <a:stretch>
            <a:fillRect/>
          </a:stretch>
        </p:blipFill>
        <p:spPr>
          <a:xfrm>
            <a:off x="971550" y="1557338"/>
            <a:ext cx="7292975" cy="4530725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0005A5-86DF-4E87-AF9E-C31FAF29D442}" type="slidenum">
              <a:rPr lang="ru-RU"/>
              <a:pPr>
                <a:defRPr/>
              </a:pPr>
              <a:t>14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4356100" y="3500438"/>
            <a:ext cx="863600" cy="14446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719513" y="5157788"/>
            <a:ext cx="863600" cy="142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3719513" y="5589588"/>
            <a:ext cx="863600" cy="142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6173788" y="3106738"/>
            <a:ext cx="863600" cy="14446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6159500" y="4346575"/>
            <a:ext cx="877888" cy="10795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6156325" y="5167313"/>
            <a:ext cx="863600" cy="142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БД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BA9320-19EA-4E01-BBDD-19CDA3F0EED7}" type="slidenum">
              <a:rPr lang="ru-RU" smtClean="0"/>
              <a:pPr>
                <a:defRPr/>
              </a:pPr>
              <a:t>15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65" y="1484784"/>
            <a:ext cx="8086725" cy="493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6820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Объект 2"/>
          <p:cNvSpPr>
            <a:spLocks noGrp="1"/>
          </p:cNvSpPr>
          <p:nvPr>
            <p:ph idx="1"/>
          </p:nvPr>
        </p:nvSpPr>
        <p:spPr>
          <a:xfrm>
            <a:off x="468313" y="1916113"/>
            <a:ext cx="8229600" cy="2914650"/>
          </a:xfrm>
        </p:spPr>
        <p:txBody>
          <a:bodyPr/>
          <a:lstStyle/>
          <a:p>
            <a:pPr marL="0" indent="0" algn="ctr" eaLnBrk="1" hangingPunct="1">
              <a:buFont typeface="Arial" charset="0"/>
              <a:buNone/>
            </a:pPr>
            <a:r>
              <a:rPr lang="ru-RU" altLang="ru-RU" sz="6000" smtClean="0"/>
              <a:t>Спасибо за внимание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B364B4-7C81-4D85-B469-0E5B81FC45F3}" type="slidenum">
              <a:rPr lang="ru-RU"/>
              <a:pPr>
                <a:defRPr/>
              </a:pPr>
              <a:t>16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dirty="0" smtClean="0"/>
              <a:t>Актуальность системы</a:t>
            </a:r>
            <a:endParaRPr lang="ru-RU" altLang="ru-RU" dirty="0" smtClean="0"/>
          </a:p>
        </p:txBody>
      </p:sp>
      <p:sp>
        <p:nvSpPr>
          <p:cNvPr id="307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 smtClean="0">
                <a:latin typeface="+mj-lt"/>
              </a:rPr>
              <a:t>Актуальность </a:t>
            </a:r>
            <a:r>
              <a:rPr lang="ru-RU" sz="2400" dirty="0">
                <a:latin typeface="+mj-lt"/>
              </a:rPr>
              <a:t>системы </a:t>
            </a:r>
            <a:r>
              <a:rPr lang="ru-RU" sz="2400" dirty="0" smtClean="0">
                <a:latin typeface="+mj-lt"/>
              </a:rPr>
              <a:t>обусловлена</a:t>
            </a:r>
            <a:r>
              <a:rPr lang="en-US" sz="2400" dirty="0" smtClean="0">
                <a:latin typeface="+mj-lt"/>
              </a:rPr>
              <a:t>:</a:t>
            </a:r>
          </a:p>
          <a:p>
            <a:r>
              <a:rPr lang="ru-RU" sz="2400" dirty="0" smtClean="0">
                <a:latin typeface="+mj-lt"/>
              </a:rPr>
              <a:t>Развитием </a:t>
            </a:r>
            <a:r>
              <a:rPr lang="ru-RU" sz="2400" dirty="0">
                <a:latin typeface="+mj-lt"/>
              </a:rPr>
              <a:t>интернет </a:t>
            </a:r>
            <a:r>
              <a:rPr lang="ru-RU" sz="2400" dirty="0" smtClean="0">
                <a:latin typeface="+mj-lt"/>
              </a:rPr>
              <a:t>рекламы</a:t>
            </a:r>
            <a:endParaRPr lang="ru-RU" sz="2400" dirty="0">
              <a:latin typeface="+mj-lt"/>
            </a:endParaRPr>
          </a:p>
          <a:p>
            <a:r>
              <a:rPr lang="ru-RU" sz="2400" dirty="0"/>
              <a:t>Развитием </a:t>
            </a:r>
            <a:r>
              <a:rPr lang="ru-RU" sz="2400" dirty="0" smtClean="0"/>
              <a:t>видео рекламы</a:t>
            </a:r>
            <a:endParaRPr lang="en-US" sz="2400" dirty="0" smtClean="0">
              <a:latin typeface="+mj-lt"/>
            </a:endParaRPr>
          </a:p>
          <a:p>
            <a:r>
              <a:rPr lang="ru-RU" sz="2400" dirty="0" smtClean="0">
                <a:latin typeface="+mj-lt"/>
              </a:rPr>
              <a:t>Внедрением стандартных интерфейсов видео рекламы</a:t>
            </a:r>
          </a:p>
          <a:p>
            <a:r>
              <a:rPr lang="ru-RU" sz="2400" dirty="0" smtClean="0">
                <a:latin typeface="+mj-lt"/>
              </a:rPr>
              <a:t>Отсутствием программных решений, ориентированных на управление, сбор статистики и интеграцию со сторонними системами</a:t>
            </a:r>
          </a:p>
          <a:p>
            <a:r>
              <a:rPr lang="ru-RU" sz="2400" dirty="0" smtClean="0">
                <a:latin typeface="+mj-lt"/>
              </a:rPr>
              <a:t>Отсутствие ПО, предоставляющее полный функционал посредством </a:t>
            </a:r>
            <a:r>
              <a:rPr lang="en-US" sz="2400" dirty="0" smtClean="0">
                <a:latin typeface="+mj-lt"/>
              </a:rPr>
              <a:t>API</a:t>
            </a:r>
            <a:r>
              <a:rPr lang="ru-RU" sz="2400" dirty="0" smtClean="0">
                <a:latin typeface="+mj-lt"/>
              </a:rPr>
              <a:t> для создания презентации, отслеживания и сопровождения через сторонние инструменты</a:t>
            </a:r>
          </a:p>
          <a:p>
            <a:endParaRPr lang="ru-RU" sz="2400" dirty="0" smtClean="0">
              <a:latin typeface="+mj-lt"/>
            </a:endParaRPr>
          </a:p>
          <a:p>
            <a:endParaRPr lang="ru-RU" sz="2400" dirty="0" smtClean="0">
              <a:latin typeface="+mj-lt"/>
            </a:endParaRPr>
          </a:p>
          <a:p>
            <a:endParaRPr lang="ru-RU" sz="2400" dirty="0" smtClean="0">
              <a:latin typeface="+mj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883E4D-57D6-4B81-8A53-65E6D756DAD1}" type="slidenum">
              <a:rPr lang="ru-RU"/>
              <a:pPr>
                <a:defRPr/>
              </a:pPr>
              <a:t>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Предлагаемое решение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 rtlCol="0">
            <a:normAutofit fontScale="55000" lnSpcReduction="20000"/>
          </a:bodyPr>
          <a:lstStyle/>
          <a:p>
            <a:pPr marL="0" indent="0" eaLnBrk="1" fontAlgn="auto" hangingPunct="1">
              <a:spcAft>
                <a:spcPts val="0"/>
              </a:spcAft>
              <a:buClr>
                <a:srgbClr val="23DD9F"/>
              </a:buClr>
              <a:buNone/>
              <a:defRPr/>
            </a:pPr>
            <a:r>
              <a:rPr lang="ru-RU" dirty="0"/>
              <a:t>Цель работы – повышение эффективности разработки презентаций на основе видео для пользователей, не обладающих навыками дизайна и программирования, а также, обеспечение полного контроля за дальнейшей поддержкой презентации, сбор статистики просмотров, подключение сторонних приложений.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23DD9F"/>
              </a:buClr>
              <a:buFont typeface="Arial" panose="020B0604020202020204" pitchFamily="34" charset="0"/>
              <a:buNone/>
              <a:defRPr/>
            </a:pPr>
            <a:r>
              <a:rPr lang="ru-RU" dirty="0" smtClean="0"/>
              <a:t>Сервис позволит:</a:t>
            </a:r>
            <a:endParaRPr lang="ru-RU" dirty="0"/>
          </a:p>
          <a:p>
            <a:pPr eaLnBrk="1" fontAlgn="auto" hangingPunct="1">
              <a:spcAft>
                <a:spcPts val="0"/>
              </a:spcAft>
              <a:buClr>
                <a:srgbClr val="23DD9F"/>
              </a:buClr>
              <a:buFont typeface="PF Din Text Comp Pro Medium" pitchFamily="2" charset="0"/>
              <a:buChar char="×"/>
              <a:defRPr/>
            </a:pPr>
            <a:r>
              <a:rPr lang="ru-RU" dirty="0"/>
              <a:t>Создать интерактивную презентацию</a:t>
            </a:r>
            <a:r>
              <a:rPr lang="en-US" dirty="0"/>
              <a:t> </a:t>
            </a:r>
            <a:r>
              <a:rPr lang="ru-RU" dirty="0"/>
              <a:t>продукта и разместить в сети интернет</a:t>
            </a:r>
          </a:p>
          <a:p>
            <a:pPr eaLnBrk="1" fontAlgn="auto" hangingPunct="1">
              <a:spcAft>
                <a:spcPts val="0"/>
              </a:spcAft>
              <a:buClr>
                <a:srgbClr val="23DD9F"/>
              </a:buClr>
              <a:buFont typeface="PF Din Text Comp Pro Medium" pitchFamily="2" charset="0"/>
              <a:buChar char="×"/>
              <a:defRPr/>
            </a:pPr>
            <a:r>
              <a:rPr lang="ru-RU" dirty="0"/>
              <a:t>Интегрировать презентацию с сайтом</a:t>
            </a:r>
            <a:endParaRPr lang="en-US" dirty="0"/>
          </a:p>
          <a:p>
            <a:pPr eaLnBrk="1" fontAlgn="auto" hangingPunct="1">
              <a:spcAft>
                <a:spcPts val="0"/>
              </a:spcAft>
              <a:buClr>
                <a:srgbClr val="23DD9F"/>
              </a:buClr>
              <a:buFont typeface="PF Din Text Comp Pro Medium" pitchFamily="2" charset="0"/>
              <a:buChar char="×"/>
              <a:defRPr/>
            </a:pPr>
            <a:r>
              <a:rPr lang="ru-RU" dirty="0"/>
              <a:t>Встроить в презентацию форму обратной связи</a:t>
            </a:r>
          </a:p>
          <a:p>
            <a:pPr eaLnBrk="1" fontAlgn="auto" hangingPunct="1">
              <a:spcAft>
                <a:spcPts val="0"/>
              </a:spcAft>
              <a:buClr>
                <a:srgbClr val="23DD9F"/>
              </a:buClr>
              <a:buFont typeface="PF Din Text Comp Pro Medium" pitchFamily="2" charset="0"/>
              <a:buChar char="×"/>
              <a:defRPr/>
            </a:pPr>
            <a:r>
              <a:rPr lang="ru-RU" dirty="0"/>
              <a:t>Отследить сценарий поведения пользователя</a:t>
            </a:r>
          </a:p>
          <a:p>
            <a:pPr eaLnBrk="1" fontAlgn="auto" hangingPunct="1">
              <a:spcAft>
                <a:spcPts val="0"/>
              </a:spcAft>
              <a:buClr>
                <a:srgbClr val="23DD9F"/>
              </a:buClr>
              <a:buFont typeface="PF Din Text Comp Pro Medium" pitchFamily="2" charset="0"/>
              <a:buChar char="×"/>
              <a:defRPr/>
            </a:pPr>
            <a:r>
              <a:rPr lang="ru-RU" dirty="0"/>
              <a:t>Произвести </a:t>
            </a:r>
            <a:r>
              <a:rPr lang="en-US" dirty="0"/>
              <a:t>A/B </a:t>
            </a:r>
            <a:r>
              <a:rPr lang="ru-RU" dirty="0"/>
              <a:t>тестирование для увеличения эффективности презентации</a:t>
            </a:r>
          </a:p>
          <a:p>
            <a:pPr eaLnBrk="1" fontAlgn="auto" hangingPunct="1">
              <a:spcAft>
                <a:spcPts val="0"/>
              </a:spcAft>
              <a:buClr>
                <a:srgbClr val="23DD9F"/>
              </a:buClr>
              <a:buFont typeface="PF Din Text Comp Pro Medium" pitchFamily="2" charset="0"/>
              <a:buChar char="×"/>
              <a:defRPr/>
            </a:pPr>
            <a:r>
              <a:rPr lang="ru-RU" dirty="0"/>
              <a:t>Преобразовать  презентацию к стандартам </a:t>
            </a:r>
            <a:r>
              <a:rPr lang="ru-RU" dirty="0" err="1"/>
              <a:t>видеорекламы</a:t>
            </a:r>
            <a:r>
              <a:rPr lang="ru-RU" dirty="0"/>
              <a:t> для проведения рекламный кампаний</a:t>
            </a:r>
          </a:p>
          <a:p>
            <a:pPr eaLnBrk="1" fontAlgn="auto" hangingPunct="1">
              <a:spcAft>
                <a:spcPts val="0"/>
              </a:spcAft>
              <a:buClr>
                <a:srgbClr val="23DD9F"/>
              </a:buClr>
              <a:buFont typeface="PF Din Text Comp Pro Medium" pitchFamily="2" charset="0"/>
              <a:buChar char="×"/>
              <a:defRPr/>
            </a:pPr>
            <a:r>
              <a:rPr lang="ru-RU" dirty="0"/>
              <a:t>Собирать данные пользователей для оптимизации рекламной кампании и увеличения </a:t>
            </a:r>
            <a:r>
              <a:rPr lang="ru-RU" dirty="0" smtClean="0"/>
              <a:t>конверсии</a:t>
            </a:r>
            <a:endParaRPr lang="en-US" dirty="0">
              <a:latin typeface="PF Din Text Comp Pro Light" pitchFamily="2" charset="0"/>
            </a:endParaRPr>
          </a:p>
          <a:p>
            <a:pPr eaLnBrk="1" fontAlgn="auto" hangingPunct="1">
              <a:spcAft>
                <a:spcPts val="0"/>
              </a:spcAft>
              <a:buClr>
                <a:srgbClr val="23DD9F"/>
              </a:buClr>
              <a:buFont typeface="PF Din Text Comp Pro Medium" pitchFamily="2" charset="0"/>
              <a:buChar char="×"/>
              <a:defRPr/>
            </a:pPr>
            <a:endParaRPr lang="ru-RU" dirty="0">
              <a:latin typeface="PF Din Text Comp Pro Light" pitchFamily="2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01F487-C808-4C95-B484-CECD821EF5DC}" type="slidenum">
              <a:rPr lang="ru-RU"/>
              <a:pPr>
                <a:defRPr/>
              </a:pPr>
              <a:t>3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Аналоги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BA9320-19EA-4E01-BBDD-19CDA3F0EED7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  <p:pic>
        <p:nvPicPr>
          <p:cNvPr id="25602" name="Picture 2" descr="Prezi logo transparent 2012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87" y="1556790"/>
            <a:ext cx="1922721" cy="1922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8" name="Picture 8" descr="BannerFlow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063" y="4244123"/>
            <a:ext cx="1512168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10" name="Picture 10" descr="https://scontent-arn2-1.xx.fbcdn.net/hphotos-xpf1/v/t1.0-9/10470796_10152894667641281_5687806071118890781_n.png?oh=592f5ab9af3df944623c7ba90335ef29&amp;oe=561C189A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475" b="41616"/>
          <a:stretch/>
        </p:blipFill>
        <p:spPr bwMode="auto">
          <a:xfrm>
            <a:off x="2295474" y="1885852"/>
            <a:ext cx="3408897" cy="1264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12" name="Picture 12" descr="Logo for Dispo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508" y="4411192"/>
            <a:ext cx="3183863" cy="1178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14" name="Picture 14" descr="Brainshark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021" y="3441347"/>
            <a:ext cx="3816424" cy="588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3660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Функционал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4D39D6-83F4-415D-98B8-1C01658614B8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  <p:grpSp>
        <p:nvGrpSpPr>
          <p:cNvPr id="7172" name="Группа 4"/>
          <p:cNvGrpSpPr>
            <a:grpSpLocks/>
          </p:cNvGrpSpPr>
          <p:nvPr/>
        </p:nvGrpSpPr>
        <p:grpSpPr bwMode="auto">
          <a:xfrm>
            <a:off x="3424238" y="1671638"/>
            <a:ext cx="2876550" cy="2044700"/>
            <a:chOff x="3322100" y="4904085"/>
            <a:chExt cx="2456233" cy="1531249"/>
          </a:xfrm>
        </p:grpSpPr>
        <p:pic>
          <p:nvPicPr>
            <p:cNvPr id="7185" name="Picture 2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4420" y="4904085"/>
              <a:ext cx="1291592" cy="865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" name="Объект 2"/>
            <p:cNvSpPr txBox="1">
              <a:spLocks/>
            </p:cNvSpPr>
            <p:nvPr/>
          </p:nvSpPr>
          <p:spPr>
            <a:xfrm>
              <a:off x="3322100" y="5949091"/>
              <a:ext cx="2456233" cy="486243"/>
            </a:xfrm>
            <a:prstGeom prst="rect">
              <a:avLst/>
            </a:prstGeom>
          </p:spPr>
          <p:txBody>
            <a:bodyPr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0000"/>
                </a:lnSpc>
                <a:buClr>
                  <a:srgbClr val="23DD9F"/>
                </a:buClr>
                <a:buFont typeface="Arial" pitchFamily="34" charset="0"/>
                <a:buNone/>
                <a:defRPr/>
              </a:pPr>
              <a:r>
                <a:rPr lang="ru-RU" sz="1600" dirty="0" smtClean="0">
                  <a:solidFill>
                    <a:srgbClr val="003668"/>
                  </a:solidFill>
                  <a:latin typeface="+mj-lt"/>
                </a:rPr>
                <a:t>Отслеживание поведения</a:t>
              </a:r>
            </a:p>
            <a:p>
              <a:pPr algn="ctr">
                <a:lnSpc>
                  <a:spcPct val="50000"/>
                </a:lnSpc>
                <a:buClr>
                  <a:srgbClr val="23DD9F"/>
                </a:buClr>
                <a:buFont typeface="Arial" pitchFamily="34" charset="0"/>
                <a:buNone/>
                <a:defRPr/>
              </a:pPr>
              <a:r>
                <a:rPr lang="ru-RU" sz="1600" dirty="0" smtClean="0">
                  <a:solidFill>
                    <a:srgbClr val="003668"/>
                  </a:solidFill>
                  <a:latin typeface="+mj-lt"/>
                </a:rPr>
                <a:t>пользователя</a:t>
              </a:r>
            </a:p>
          </p:txBody>
        </p:sp>
      </p:grpSp>
      <p:grpSp>
        <p:nvGrpSpPr>
          <p:cNvPr id="7173" name="Группа 5"/>
          <p:cNvGrpSpPr>
            <a:grpSpLocks/>
          </p:cNvGrpSpPr>
          <p:nvPr/>
        </p:nvGrpSpPr>
        <p:grpSpPr bwMode="auto">
          <a:xfrm>
            <a:off x="2195513" y="4005263"/>
            <a:ext cx="2238375" cy="2006600"/>
            <a:chOff x="857066" y="4914165"/>
            <a:chExt cx="1757936" cy="1593177"/>
          </a:xfrm>
        </p:grpSpPr>
        <p:pic>
          <p:nvPicPr>
            <p:cNvPr id="7183" name="Picture 2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0333" y="4914165"/>
              <a:ext cx="1111402" cy="99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" name="Объект 2"/>
            <p:cNvSpPr txBox="1">
              <a:spLocks/>
            </p:cNvSpPr>
            <p:nvPr/>
          </p:nvSpPr>
          <p:spPr>
            <a:xfrm>
              <a:off x="857066" y="5948973"/>
              <a:ext cx="1757936" cy="558369"/>
            </a:xfrm>
            <a:prstGeom prst="rect">
              <a:avLst/>
            </a:prstGeom>
          </p:spPr>
          <p:txBody>
            <a:bodyPr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0000"/>
                </a:lnSpc>
                <a:buClr>
                  <a:srgbClr val="23DD9F"/>
                </a:buClr>
                <a:buFont typeface="Arial" pitchFamily="34" charset="0"/>
                <a:buNone/>
                <a:defRPr/>
              </a:pPr>
              <a:r>
                <a:rPr lang="ru-RU" sz="1600" dirty="0" smtClean="0">
                  <a:solidFill>
                    <a:srgbClr val="003668"/>
                  </a:solidFill>
                  <a:latin typeface="+mj-lt"/>
                </a:rPr>
                <a:t>Сбор и анализ данных</a:t>
              </a:r>
              <a:endParaRPr lang="ru-RU" sz="1600" dirty="0">
                <a:solidFill>
                  <a:srgbClr val="003668"/>
                </a:solidFill>
                <a:latin typeface="+mj-lt"/>
              </a:endParaRPr>
            </a:p>
            <a:p>
              <a:pPr algn="ctr">
                <a:lnSpc>
                  <a:spcPct val="80000"/>
                </a:lnSpc>
                <a:buClr>
                  <a:srgbClr val="23DD9F"/>
                </a:buClr>
                <a:buFont typeface="Arial" pitchFamily="34" charset="0"/>
                <a:buNone/>
                <a:defRPr/>
              </a:pPr>
              <a:r>
                <a:rPr lang="ru-RU" sz="1600" dirty="0" smtClean="0">
                  <a:solidFill>
                    <a:srgbClr val="003668"/>
                  </a:solidFill>
                  <a:latin typeface="+mj-lt"/>
                </a:rPr>
                <a:t>посетителей</a:t>
              </a:r>
            </a:p>
          </p:txBody>
        </p:sp>
      </p:grpSp>
      <p:grpSp>
        <p:nvGrpSpPr>
          <p:cNvPr id="7174" name="Группа 6"/>
          <p:cNvGrpSpPr>
            <a:grpSpLocks/>
          </p:cNvGrpSpPr>
          <p:nvPr/>
        </p:nvGrpSpPr>
        <p:grpSpPr bwMode="auto">
          <a:xfrm>
            <a:off x="6457950" y="1625600"/>
            <a:ext cx="2217738" cy="2090738"/>
            <a:chOff x="6324454" y="3023955"/>
            <a:chExt cx="1757936" cy="1800200"/>
          </a:xfrm>
        </p:grpSpPr>
        <p:pic>
          <p:nvPicPr>
            <p:cNvPr id="7181" name="Picture 2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0860" y="3023955"/>
              <a:ext cx="1125125" cy="1184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" name="Объект 2"/>
            <p:cNvSpPr txBox="1">
              <a:spLocks/>
            </p:cNvSpPr>
            <p:nvPr/>
          </p:nvSpPr>
          <p:spPr>
            <a:xfrm>
              <a:off x="6324454" y="4266462"/>
              <a:ext cx="1757936" cy="557693"/>
            </a:xfrm>
            <a:prstGeom prst="rect">
              <a:avLst/>
            </a:prstGeom>
          </p:spPr>
          <p:txBody>
            <a:bodyPr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0000"/>
                </a:lnSpc>
                <a:buClr>
                  <a:srgbClr val="23DD9F"/>
                </a:buClr>
                <a:buFont typeface="Arial" pitchFamily="34" charset="0"/>
                <a:buNone/>
                <a:defRPr/>
              </a:pPr>
              <a:r>
                <a:rPr lang="en-US" sz="1600" dirty="0" smtClean="0">
                  <a:solidFill>
                    <a:srgbClr val="003668"/>
                  </a:solidFill>
                  <a:latin typeface="+mj-lt"/>
                </a:rPr>
                <a:t>A/b </a:t>
              </a:r>
              <a:r>
                <a:rPr lang="ru-RU" sz="1600" dirty="0" smtClean="0">
                  <a:solidFill>
                    <a:srgbClr val="003668"/>
                  </a:solidFill>
                  <a:latin typeface="+mj-lt"/>
                </a:rPr>
                <a:t>Тестирование</a:t>
              </a:r>
            </a:p>
          </p:txBody>
        </p:sp>
      </p:grpSp>
      <p:grpSp>
        <p:nvGrpSpPr>
          <p:cNvPr id="7175" name="Группа 7"/>
          <p:cNvGrpSpPr>
            <a:grpSpLocks/>
          </p:cNvGrpSpPr>
          <p:nvPr/>
        </p:nvGrpSpPr>
        <p:grpSpPr bwMode="auto">
          <a:xfrm>
            <a:off x="5076825" y="4005263"/>
            <a:ext cx="2144713" cy="2006600"/>
            <a:chOff x="6324454" y="4914165"/>
            <a:chExt cx="1757936" cy="1575175"/>
          </a:xfrm>
        </p:grpSpPr>
        <p:pic>
          <p:nvPicPr>
            <p:cNvPr id="7179" name="Picture 2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2282" y="4914165"/>
              <a:ext cx="842281" cy="814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Объект 2"/>
            <p:cNvSpPr txBox="1">
              <a:spLocks/>
            </p:cNvSpPr>
            <p:nvPr/>
          </p:nvSpPr>
          <p:spPr>
            <a:xfrm>
              <a:off x="6324454" y="5931050"/>
              <a:ext cx="1757936" cy="558290"/>
            </a:xfrm>
            <a:prstGeom prst="rect">
              <a:avLst/>
            </a:prstGeom>
          </p:spPr>
          <p:txBody>
            <a:bodyPr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0000"/>
                </a:lnSpc>
                <a:buClr>
                  <a:srgbClr val="23DD9F"/>
                </a:buClr>
                <a:buFont typeface="Arial" pitchFamily="34" charset="0"/>
                <a:buNone/>
                <a:defRPr/>
              </a:pPr>
              <a:r>
                <a:rPr lang="en-US" sz="1600" dirty="0" smtClean="0">
                  <a:solidFill>
                    <a:srgbClr val="003668"/>
                  </a:solidFill>
                  <a:latin typeface="+mj-lt"/>
                </a:rPr>
                <a:t>API </a:t>
              </a:r>
              <a:r>
                <a:rPr lang="ru-RU" sz="1600" dirty="0" smtClean="0">
                  <a:solidFill>
                    <a:srgbClr val="003668"/>
                  </a:solidFill>
                  <a:latin typeface="+mj-lt"/>
                </a:rPr>
                <a:t>Для Сложного взаимодействия</a:t>
              </a:r>
            </a:p>
          </p:txBody>
        </p:sp>
      </p:grpSp>
      <p:grpSp>
        <p:nvGrpSpPr>
          <p:cNvPr id="7176" name="Группа 8"/>
          <p:cNvGrpSpPr>
            <a:grpSpLocks/>
          </p:cNvGrpSpPr>
          <p:nvPr/>
        </p:nvGrpSpPr>
        <p:grpSpPr bwMode="auto">
          <a:xfrm>
            <a:off x="1117600" y="1746250"/>
            <a:ext cx="1725613" cy="1827213"/>
            <a:chOff x="1015955" y="1208332"/>
            <a:chExt cx="1440160" cy="1455583"/>
          </a:xfrm>
        </p:grpSpPr>
        <p:pic>
          <p:nvPicPr>
            <p:cNvPr id="7177" name="Picture 1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8239" y="1208332"/>
              <a:ext cx="995591" cy="5750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Объект 2"/>
            <p:cNvSpPr txBox="1">
              <a:spLocks/>
            </p:cNvSpPr>
            <p:nvPr/>
          </p:nvSpPr>
          <p:spPr>
            <a:xfrm>
              <a:off x="1015955" y="2106215"/>
              <a:ext cx="1440160" cy="557700"/>
            </a:xfrm>
            <a:prstGeom prst="rect">
              <a:avLst/>
            </a:prstGeom>
          </p:spPr>
          <p:txBody>
            <a:bodyPr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0000"/>
                </a:lnSpc>
                <a:buClr>
                  <a:srgbClr val="23DD9F"/>
                </a:buClr>
                <a:buFont typeface="Arial" pitchFamily="34" charset="0"/>
                <a:buNone/>
                <a:defRPr/>
              </a:pPr>
              <a:r>
                <a:rPr lang="ru-RU" dirty="0" smtClean="0">
                  <a:solidFill>
                    <a:srgbClr val="003668"/>
                  </a:solidFill>
                  <a:latin typeface="+mj-lt"/>
                </a:rPr>
                <a:t>Сохранение состояния в БД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Составляющие презентации</a:t>
            </a:r>
          </a:p>
        </p:txBody>
      </p:sp>
      <p:sp>
        <p:nvSpPr>
          <p:cNvPr id="512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dirty="0" smtClean="0"/>
              <a:t>Видео</a:t>
            </a:r>
          </a:p>
          <a:p>
            <a:pPr eaLnBrk="1" hangingPunct="1"/>
            <a:r>
              <a:rPr lang="ru-RU" altLang="ru-RU" dirty="0" smtClean="0"/>
              <a:t>Ссылки</a:t>
            </a:r>
          </a:p>
          <a:p>
            <a:pPr lvl="1" eaLnBrk="1" hangingPunct="1"/>
            <a:r>
              <a:rPr lang="ru-RU" altLang="ru-RU" dirty="0" smtClean="0"/>
              <a:t>Внутренние</a:t>
            </a:r>
          </a:p>
          <a:p>
            <a:pPr lvl="1" eaLnBrk="1" hangingPunct="1"/>
            <a:r>
              <a:rPr lang="ru-RU" altLang="ru-RU" dirty="0" smtClean="0"/>
              <a:t>Внешние</a:t>
            </a:r>
          </a:p>
          <a:p>
            <a:pPr eaLnBrk="1" hangingPunct="1"/>
            <a:r>
              <a:rPr lang="ru-RU" altLang="ru-RU" dirty="0" smtClean="0"/>
              <a:t>Формы</a:t>
            </a:r>
          </a:p>
          <a:p>
            <a:pPr eaLnBrk="1" hangingPunct="1"/>
            <a:r>
              <a:rPr lang="ru-RU" altLang="ru-RU" dirty="0" smtClean="0"/>
              <a:t>Текст</a:t>
            </a:r>
          </a:p>
          <a:p>
            <a:pPr eaLnBrk="1" hangingPunct="1"/>
            <a:endParaRPr lang="ru-RU" alt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BC8DC3-1680-4AAA-BB01-2A1839240D40}" type="slidenum">
              <a:rPr lang="ru-RU"/>
              <a:pPr>
                <a:defRPr/>
              </a:pPr>
              <a:t>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20"/>
          <p:cNvSpPr/>
          <p:nvPr/>
        </p:nvSpPr>
        <p:spPr>
          <a:xfrm>
            <a:off x="107950" y="3429000"/>
            <a:ext cx="2535238" cy="30241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Хостинг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Взаимодействие с хостинг сайтами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</p:nvPr>
        </p:nvGraphicFramePr>
        <p:xfrm>
          <a:off x="457200" y="1600201"/>
          <a:ext cx="8229600" cy="16847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948DA6-E660-45E9-B039-E7CCFAF99332}" type="slidenum">
              <a:rPr lang="ru-RU"/>
              <a:pPr>
                <a:defRPr/>
              </a:pPr>
              <a:t>7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323850" y="4025900"/>
            <a:ext cx="1757363" cy="5397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Видеоролик</a:t>
            </a:r>
          </a:p>
        </p:txBody>
      </p:sp>
      <p:sp>
        <p:nvSpPr>
          <p:cNvPr id="8" name="Выноска со стрелкой вправо 7"/>
          <p:cNvSpPr/>
          <p:nvPr/>
        </p:nvSpPr>
        <p:spPr>
          <a:xfrm>
            <a:off x="3203575" y="3917950"/>
            <a:ext cx="2232025" cy="755650"/>
          </a:xfrm>
          <a:prstGeom prst="rightArrow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Интерфейс системы</a:t>
            </a:r>
          </a:p>
        </p:txBody>
      </p:sp>
      <p:cxnSp>
        <p:nvCxnSpPr>
          <p:cNvPr id="10" name="Прямая со стрелкой 9"/>
          <p:cNvCxnSpPr>
            <a:stCxn id="5" idx="3"/>
            <a:endCxn id="8" idx="1"/>
          </p:cNvCxnSpPr>
          <p:nvPr/>
        </p:nvCxnSpPr>
        <p:spPr>
          <a:xfrm>
            <a:off x="2081213" y="4295775"/>
            <a:ext cx="11223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Ромб 10"/>
          <p:cNvSpPr/>
          <p:nvPr/>
        </p:nvSpPr>
        <p:spPr>
          <a:xfrm>
            <a:off x="5435600" y="3662363"/>
            <a:ext cx="3708400" cy="1296987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Преобразование к интерфейсу хостинга</a:t>
            </a:r>
          </a:p>
        </p:txBody>
      </p:sp>
      <p:cxnSp>
        <p:nvCxnSpPr>
          <p:cNvPr id="17" name="Соединительная линия уступом 16"/>
          <p:cNvCxnSpPr>
            <a:stCxn id="11" idx="2"/>
          </p:cNvCxnSpPr>
          <p:nvPr/>
        </p:nvCxnSpPr>
        <p:spPr>
          <a:xfrm rot="5400000">
            <a:off x="4471194" y="3131344"/>
            <a:ext cx="990600" cy="464661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Экспорт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BA9320-19EA-4E01-BBDD-19CDA3F0EED7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95" t="41146" r="3514" b="18750"/>
          <a:stretch/>
        </p:blipFill>
        <p:spPr bwMode="auto">
          <a:xfrm>
            <a:off x="0" y="1268760"/>
            <a:ext cx="668655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47" t="40521" r="3586" b="39427"/>
          <a:stretch/>
        </p:blipFill>
        <p:spPr bwMode="auto">
          <a:xfrm>
            <a:off x="1763688" y="4365104"/>
            <a:ext cx="655320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0853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1"/>
          <p:cNvSpPr>
            <a:spLocks noGrp="1"/>
          </p:cNvSpPr>
          <p:nvPr>
            <p:ph type="title"/>
          </p:nvPr>
        </p:nvSpPr>
        <p:spPr>
          <a:xfrm>
            <a:off x="539750" y="260350"/>
            <a:ext cx="8229600" cy="1143000"/>
          </a:xfrm>
        </p:spPr>
        <p:txBody>
          <a:bodyPr/>
          <a:lstStyle/>
          <a:p>
            <a:pPr eaLnBrk="1" hangingPunct="1"/>
            <a:r>
              <a:rPr lang="ru-RU" altLang="ru-RU" smtClean="0"/>
              <a:t>Сбор статистики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25CFCF-CE42-46C8-AF8A-49F37EF7FE0A}" type="slidenum">
              <a:rPr lang="ru-RU"/>
              <a:pPr>
                <a:defRPr/>
              </a:pPr>
              <a:t>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999</TotalTime>
  <Words>323</Words>
  <Application>Microsoft Office PowerPoint</Application>
  <PresentationFormat>Экран (4:3)</PresentationFormat>
  <Paragraphs>102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Дипломная работа Разработка программного обеспечения управления интерактивной интернет-рекламой. Модуль интеграции и статистики.</vt:lpstr>
      <vt:lpstr>Актуальность системы</vt:lpstr>
      <vt:lpstr>Предлагаемое решение</vt:lpstr>
      <vt:lpstr>Аналоги</vt:lpstr>
      <vt:lpstr>Функционал</vt:lpstr>
      <vt:lpstr>Составляющие презентации</vt:lpstr>
      <vt:lpstr>Взаимодействие с хостинг сайтами</vt:lpstr>
      <vt:lpstr>Экспорт</vt:lpstr>
      <vt:lpstr>Сбор статистики</vt:lpstr>
      <vt:lpstr>Сбор статистики</vt:lpstr>
      <vt:lpstr>A/B тестирование</vt:lpstr>
      <vt:lpstr>A/B тестирование</vt:lpstr>
      <vt:lpstr>Архитектура ПО</vt:lpstr>
      <vt:lpstr>Технологии</vt:lpstr>
      <vt:lpstr>Схема БД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Тимур</dc:creator>
  <cp:lastModifiedBy>Тимур</cp:lastModifiedBy>
  <cp:revision>58</cp:revision>
  <dcterms:created xsi:type="dcterms:W3CDTF">2014-12-21T16:16:10Z</dcterms:created>
  <dcterms:modified xsi:type="dcterms:W3CDTF">2015-06-24T13:15:07Z</dcterms:modified>
</cp:coreProperties>
</file>