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58" r:id="rId6"/>
    <p:sldId id="259" r:id="rId7"/>
    <p:sldId id="263" r:id="rId8"/>
    <p:sldId id="260" r:id="rId9"/>
    <p:sldId id="257" r:id="rId10"/>
    <p:sldId id="261" r:id="rId11"/>
    <p:sldId id="264" r:id="rId12"/>
    <p:sldId id="268" r:id="rId13"/>
  </p:sldIdLst>
  <p:sldSz cx="9144000" cy="6858000" type="screen4x3"/>
  <p:notesSz cx="6858000" cy="9144000"/>
  <p:embeddedFontLst>
    <p:embeddedFont>
      <p:font typeface="PF Din Text Comp Pro Medium" pitchFamily="2" charset="0"/>
      <p:regular r:id="rId15"/>
      <p:italic r:id="rId16"/>
    </p:embeddedFont>
    <p:embeddedFont>
      <p:font typeface="PF Din Text Comp Pro Light" pitchFamily="2" charset="0"/>
      <p:regular r:id="rId17"/>
      <p: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A89F5-D14B-451B-A130-FB427464BF5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C468875-4D93-4A8A-9E44-725427A41A69}">
      <dgm:prSet phldrT="[Текст]"/>
      <dgm:spPr/>
      <dgm:t>
        <a:bodyPr/>
        <a:lstStyle/>
        <a:p>
          <a:r>
            <a:rPr lang="ru-RU" dirty="0" smtClean="0"/>
            <a:t>Типы интерфейсов</a:t>
          </a:r>
          <a:endParaRPr lang="ru-RU" dirty="0"/>
        </a:p>
      </dgm:t>
    </dgm:pt>
    <dgm:pt modelId="{241A95CB-9976-4D9A-8BDB-85A2C627141B}" type="parTrans" cxnId="{3F41D58C-86B1-4078-AA4B-BF47AEDB374D}">
      <dgm:prSet/>
      <dgm:spPr/>
      <dgm:t>
        <a:bodyPr/>
        <a:lstStyle/>
        <a:p>
          <a:endParaRPr lang="ru-RU"/>
        </a:p>
      </dgm:t>
    </dgm:pt>
    <dgm:pt modelId="{58FE3DE4-688F-408E-98F1-3EC6B5F5B8DD}" type="sibTrans" cxnId="{3F41D58C-86B1-4078-AA4B-BF47AEDB374D}">
      <dgm:prSet/>
      <dgm:spPr/>
      <dgm:t>
        <a:bodyPr/>
        <a:lstStyle/>
        <a:p>
          <a:endParaRPr lang="ru-RU"/>
        </a:p>
      </dgm:t>
    </dgm:pt>
    <dgm:pt modelId="{C147030C-A4E5-40FC-86FA-07D9CC56FF30}">
      <dgm:prSet phldrT="[Текст]"/>
      <dgm:spPr/>
      <dgm:t>
        <a:bodyPr/>
        <a:lstStyle/>
        <a:p>
          <a:r>
            <a:rPr lang="en-US" dirty="0" smtClean="0"/>
            <a:t>VPAID</a:t>
          </a:r>
          <a:endParaRPr lang="ru-RU" dirty="0"/>
        </a:p>
      </dgm:t>
    </dgm:pt>
    <dgm:pt modelId="{31ADE538-D31E-4F52-9AF9-615523CF7DE6}" type="parTrans" cxnId="{1F41D774-CB62-4689-960D-33E28AF366A9}">
      <dgm:prSet/>
      <dgm:spPr/>
      <dgm:t>
        <a:bodyPr/>
        <a:lstStyle/>
        <a:p>
          <a:endParaRPr lang="ru-RU"/>
        </a:p>
      </dgm:t>
    </dgm:pt>
    <dgm:pt modelId="{81D405B8-824F-4CA2-AFB0-DA32930A692E}" type="sibTrans" cxnId="{1F41D774-CB62-4689-960D-33E28AF366A9}">
      <dgm:prSet/>
      <dgm:spPr/>
      <dgm:t>
        <a:bodyPr/>
        <a:lstStyle/>
        <a:p>
          <a:endParaRPr lang="ru-RU"/>
        </a:p>
      </dgm:t>
    </dgm:pt>
    <dgm:pt modelId="{E5510C5A-B488-4C65-B5B6-7F4047CFA444}">
      <dgm:prSet phldrT="[Текст]"/>
      <dgm:spPr/>
      <dgm:t>
        <a:bodyPr/>
        <a:lstStyle/>
        <a:p>
          <a:r>
            <a:rPr lang="en-US" dirty="0" err="1" smtClean="0"/>
            <a:t>SafeFrame</a:t>
          </a:r>
          <a:endParaRPr lang="ru-RU" dirty="0"/>
        </a:p>
      </dgm:t>
    </dgm:pt>
    <dgm:pt modelId="{853398DE-06B0-40C3-AE6F-126BA1D48CCF}" type="parTrans" cxnId="{5AB5EE56-7EB8-4D3E-915C-83349F6159F9}">
      <dgm:prSet/>
      <dgm:spPr/>
      <dgm:t>
        <a:bodyPr/>
        <a:lstStyle/>
        <a:p>
          <a:endParaRPr lang="ru-RU"/>
        </a:p>
      </dgm:t>
    </dgm:pt>
    <dgm:pt modelId="{D6C86FAB-AF31-434D-86B3-7088B8EE35A4}" type="sibTrans" cxnId="{5AB5EE56-7EB8-4D3E-915C-83349F6159F9}">
      <dgm:prSet/>
      <dgm:spPr/>
      <dgm:t>
        <a:bodyPr/>
        <a:lstStyle/>
        <a:p>
          <a:endParaRPr lang="ru-RU"/>
        </a:p>
      </dgm:t>
    </dgm:pt>
    <dgm:pt modelId="{6D1F9AD0-71C8-4294-A3C4-97E4F8B101B0}">
      <dgm:prSet phldrT="[Текст]"/>
      <dgm:spPr/>
      <dgm:t>
        <a:bodyPr/>
        <a:lstStyle/>
        <a:p>
          <a:r>
            <a:rPr lang="en-US" dirty="0" smtClean="0"/>
            <a:t>MRAID</a:t>
          </a:r>
          <a:endParaRPr lang="ru-RU" dirty="0"/>
        </a:p>
      </dgm:t>
    </dgm:pt>
    <dgm:pt modelId="{D5FFAF41-A1AC-41C5-8762-906DCDDE3BC4}" type="parTrans" cxnId="{CD34E477-A35C-4A04-AFD3-C465E7E72FFC}">
      <dgm:prSet/>
      <dgm:spPr/>
      <dgm:t>
        <a:bodyPr/>
        <a:lstStyle/>
        <a:p>
          <a:endParaRPr lang="ru-RU"/>
        </a:p>
      </dgm:t>
    </dgm:pt>
    <dgm:pt modelId="{9CA360CA-2FB8-43ED-80AD-00EDBAA356E5}" type="sibTrans" cxnId="{CD34E477-A35C-4A04-AFD3-C465E7E72FFC}">
      <dgm:prSet/>
      <dgm:spPr/>
      <dgm:t>
        <a:bodyPr/>
        <a:lstStyle/>
        <a:p>
          <a:endParaRPr lang="ru-RU"/>
        </a:p>
      </dgm:t>
    </dgm:pt>
    <dgm:pt modelId="{6CAE5A89-7931-4840-BD5B-D4F931F53F9B}" type="pres">
      <dgm:prSet presAssocID="{43FA89F5-D14B-451B-A130-FB427464BF5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D95E6AA-7F2A-4879-90A5-F064F1F17D07}" type="pres">
      <dgm:prSet presAssocID="{DC468875-4D93-4A8A-9E44-725427A41A69}" presName="hierRoot1" presStyleCnt="0">
        <dgm:presLayoutVars>
          <dgm:hierBranch val="init"/>
        </dgm:presLayoutVars>
      </dgm:prSet>
      <dgm:spPr/>
    </dgm:pt>
    <dgm:pt modelId="{58B10CB7-4E0E-40C6-833E-73742CF287F3}" type="pres">
      <dgm:prSet presAssocID="{DC468875-4D93-4A8A-9E44-725427A41A69}" presName="rootComposite1" presStyleCnt="0"/>
      <dgm:spPr/>
    </dgm:pt>
    <dgm:pt modelId="{A08448AC-484B-459F-92AE-D5501994EB43}" type="pres">
      <dgm:prSet presAssocID="{DC468875-4D93-4A8A-9E44-725427A41A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008EE7-B1F6-464E-859F-AA8AA4884B84}" type="pres">
      <dgm:prSet presAssocID="{DC468875-4D93-4A8A-9E44-725427A41A69}" presName="topArc1" presStyleLbl="parChTrans1D1" presStyleIdx="0" presStyleCnt="8"/>
      <dgm:spPr/>
    </dgm:pt>
    <dgm:pt modelId="{1B775A8C-F20F-4005-8552-D78681D31C88}" type="pres">
      <dgm:prSet presAssocID="{DC468875-4D93-4A8A-9E44-725427A41A69}" presName="bottomArc1" presStyleLbl="parChTrans1D1" presStyleIdx="1" presStyleCnt="8"/>
      <dgm:spPr/>
    </dgm:pt>
    <dgm:pt modelId="{0E301432-1E8F-46C9-A04C-A1BD4643F9AB}" type="pres">
      <dgm:prSet presAssocID="{DC468875-4D93-4A8A-9E44-725427A41A69}" presName="topConnNode1" presStyleLbl="node1" presStyleIdx="0" presStyleCnt="0"/>
      <dgm:spPr/>
      <dgm:t>
        <a:bodyPr/>
        <a:lstStyle/>
        <a:p>
          <a:endParaRPr lang="ru-RU"/>
        </a:p>
      </dgm:t>
    </dgm:pt>
    <dgm:pt modelId="{EB98483A-DD4E-4CC6-9098-E69E0B76290F}" type="pres">
      <dgm:prSet presAssocID="{DC468875-4D93-4A8A-9E44-725427A41A69}" presName="hierChild2" presStyleCnt="0"/>
      <dgm:spPr/>
    </dgm:pt>
    <dgm:pt modelId="{C61A27B4-6479-4415-BFB6-CA763171B16E}" type="pres">
      <dgm:prSet presAssocID="{31ADE538-D31E-4F52-9AF9-615523CF7DE6}" presName="Name28" presStyleLbl="parChTrans1D2" presStyleIdx="0" presStyleCnt="3"/>
      <dgm:spPr/>
      <dgm:t>
        <a:bodyPr/>
        <a:lstStyle/>
        <a:p>
          <a:endParaRPr lang="ru-RU"/>
        </a:p>
      </dgm:t>
    </dgm:pt>
    <dgm:pt modelId="{C3FFA631-D192-4D84-8104-67D0718D1C0E}" type="pres">
      <dgm:prSet presAssocID="{C147030C-A4E5-40FC-86FA-07D9CC56FF30}" presName="hierRoot2" presStyleCnt="0">
        <dgm:presLayoutVars>
          <dgm:hierBranch val="init"/>
        </dgm:presLayoutVars>
      </dgm:prSet>
      <dgm:spPr/>
    </dgm:pt>
    <dgm:pt modelId="{1109D969-A8D3-4925-9589-7C05021AB9B5}" type="pres">
      <dgm:prSet presAssocID="{C147030C-A4E5-40FC-86FA-07D9CC56FF30}" presName="rootComposite2" presStyleCnt="0"/>
      <dgm:spPr/>
    </dgm:pt>
    <dgm:pt modelId="{AE324127-CC76-4B11-A306-42AA2703B4D9}" type="pres">
      <dgm:prSet presAssocID="{C147030C-A4E5-40FC-86FA-07D9CC56FF3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56E4F5-FF1A-427B-B242-32EB14EBB8A4}" type="pres">
      <dgm:prSet presAssocID="{C147030C-A4E5-40FC-86FA-07D9CC56FF30}" presName="topArc2" presStyleLbl="parChTrans1D1" presStyleIdx="2" presStyleCnt="8"/>
      <dgm:spPr/>
    </dgm:pt>
    <dgm:pt modelId="{213E4798-D9BA-4475-934E-F45D28D6D639}" type="pres">
      <dgm:prSet presAssocID="{C147030C-A4E5-40FC-86FA-07D9CC56FF30}" presName="bottomArc2" presStyleLbl="parChTrans1D1" presStyleIdx="3" presStyleCnt="8"/>
      <dgm:spPr/>
    </dgm:pt>
    <dgm:pt modelId="{EADBA213-58D4-4E50-A067-8DDE0187AF2D}" type="pres">
      <dgm:prSet presAssocID="{C147030C-A4E5-40FC-86FA-07D9CC56FF30}" presName="topConnNode2" presStyleLbl="node2" presStyleIdx="0" presStyleCnt="0"/>
      <dgm:spPr/>
      <dgm:t>
        <a:bodyPr/>
        <a:lstStyle/>
        <a:p>
          <a:endParaRPr lang="ru-RU"/>
        </a:p>
      </dgm:t>
    </dgm:pt>
    <dgm:pt modelId="{43683D18-FFB5-4F65-BE4C-310782350419}" type="pres">
      <dgm:prSet presAssocID="{C147030C-A4E5-40FC-86FA-07D9CC56FF30}" presName="hierChild4" presStyleCnt="0"/>
      <dgm:spPr/>
    </dgm:pt>
    <dgm:pt modelId="{A07BA350-EAA1-4BD6-9A41-499F413722BE}" type="pres">
      <dgm:prSet presAssocID="{C147030C-A4E5-40FC-86FA-07D9CC56FF30}" presName="hierChild5" presStyleCnt="0"/>
      <dgm:spPr/>
    </dgm:pt>
    <dgm:pt modelId="{10F89E94-4807-4ABF-AB8E-00BAE4829A4A}" type="pres">
      <dgm:prSet presAssocID="{853398DE-06B0-40C3-AE6F-126BA1D48CCF}" presName="Name28" presStyleLbl="parChTrans1D2" presStyleIdx="1" presStyleCnt="3"/>
      <dgm:spPr/>
      <dgm:t>
        <a:bodyPr/>
        <a:lstStyle/>
        <a:p>
          <a:endParaRPr lang="ru-RU"/>
        </a:p>
      </dgm:t>
    </dgm:pt>
    <dgm:pt modelId="{5AF5E9A8-37B1-483C-B588-6DF754E26E0B}" type="pres">
      <dgm:prSet presAssocID="{E5510C5A-B488-4C65-B5B6-7F4047CFA444}" presName="hierRoot2" presStyleCnt="0">
        <dgm:presLayoutVars>
          <dgm:hierBranch val="init"/>
        </dgm:presLayoutVars>
      </dgm:prSet>
      <dgm:spPr/>
    </dgm:pt>
    <dgm:pt modelId="{C89C6F58-8A34-47E7-A986-E9AE09465303}" type="pres">
      <dgm:prSet presAssocID="{E5510C5A-B488-4C65-B5B6-7F4047CFA444}" presName="rootComposite2" presStyleCnt="0"/>
      <dgm:spPr/>
    </dgm:pt>
    <dgm:pt modelId="{5012AFF6-7A09-4E06-A382-E9E33F0BFFA8}" type="pres">
      <dgm:prSet presAssocID="{E5510C5A-B488-4C65-B5B6-7F4047CFA44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E11C103-C36C-44AA-825D-2BE8FB2B9AF1}" type="pres">
      <dgm:prSet presAssocID="{E5510C5A-B488-4C65-B5B6-7F4047CFA444}" presName="topArc2" presStyleLbl="parChTrans1D1" presStyleIdx="4" presStyleCnt="8"/>
      <dgm:spPr/>
    </dgm:pt>
    <dgm:pt modelId="{06217728-8855-4E02-8A73-083EA7CA28A0}" type="pres">
      <dgm:prSet presAssocID="{E5510C5A-B488-4C65-B5B6-7F4047CFA444}" presName="bottomArc2" presStyleLbl="parChTrans1D1" presStyleIdx="5" presStyleCnt="8"/>
      <dgm:spPr/>
    </dgm:pt>
    <dgm:pt modelId="{C3DC9D37-DF26-4C13-BF8F-19CA73F52094}" type="pres">
      <dgm:prSet presAssocID="{E5510C5A-B488-4C65-B5B6-7F4047CFA444}" presName="topConnNode2" presStyleLbl="node2" presStyleIdx="0" presStyleCnt="0"/>
      <dgm:spPr/>
      <dgm:t>
        <a:bodyPr/>
        <a:lstStyle/>
        <a:p>
          <a:endParaRPr lang="ru-RU"/>
        </a:p>
      </dgm:t>
    </dgm:pt>
    <dgm:pt modelId="{BD13CDBD-03F8-4EA1-B10E-C9A265BABDDC}" type="pres">
      <dgm:prSet presAssocID="{E5510C5A-B488-4C65-B5B6-7F4047CFA444}" presName="hierChild4" presStyleCnt="0"/>
      <dgm:spPr/>
    </dgm:pt>
    <dgm:pt modelId="{387C4063-C031-4DF1-9D87-D4868B0F52AF}" type="pres">
      <dgm:prSet presAssocID="{E5510C5A-B488-4C65-B5B6-7F4047CFA444}" presName="hierChild5" presStyleCnt="0"/>
      <dgm:spPr/>
    </dgm:pt>
    <dgm:pt modelId="{30EB11A4-E2EB-4894-924E-C179CBE0D493}" type="pres">
      <dgm:prSet presAssocID="{D5FFAF41-A1AC-41C5-8762-906DCDDE3BC4}" presName="Name28" presStyleLbl="parChTrans1D2" presStyleIdx="2" presStyleCnt="3"/>
      <dgm:spPr/>
      <dgm:t>
        <a:bodyPr/>
        <a:lstStyle/>
        <a:p>
          <a:endParaRPr lang="ru-RU"/>
        </a:p>
      </dgm:t>
    </dgm:pt>
    <dgm:pt modelId="{A2495DBC-0BE8-4ECB-BD4C-6C8C0C71298B}" type="pres">
      <dgm:prSet presAssocID="{6D1F9AD0-71C8-4294-A3C4-97E4F8B101B0}" presName="hierRoot2" presStyleCnt="0">
        <dgm:presLayoutVars>
          <dgm:hierBranch val="init"/>
        </dgm:presLayoutVars>
      </dgm:prSet>
      <dgm:spPr/>
    </dgm:pt>
    <dgm:pt modelId="{E2415D81-95BA-456A-B4B5-EAA614DB2755}" type="pres">
      <dgm:prSet presAssocID="{6D1F9AD0-71C8-4294-A3C4-97E4F8B101B0}" presName="rootComposite2" presStyleCnt="0"/>
      <dgm:spPr/>
    </dgm:pt>
    <dgm:pt modelId="{EAB845BC-8892-4F27-81B0-E6ADFCED1C61}" type="pres">
      <dgm:prSet presAssocID="{6D1F9AD0-71C8-4294-A3C4-97E4F8B101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64F5DD-0F2C-4A52-9841-9CDCA6C28B1D}" type="pres">
      <dgm:prSet presAssocID="{6D1F9AD0-71C8-4294-A3C4-97E4F8B101B0}" presName="topArc2" presStyleLbl="parChTrans1D1" presStyleIdx="6" presStyleCnt="8"/>
      <dgm:spPr/>
    </dgm:pt>
    <dgm:pt modelId="{204FE5AF-7907-4A10-A8D3-3F07CD14ED1A}" type="pres">
      <dgm:prSet presAssocID="{6D1F9AD0-71C8-4294-A3C4-97E4F8B101B0}" presName="bottomArc2" presStyleLbl="parChTrans1D1" presStyleIdx="7" presStyleCnt="8"/>
      <dgm:spPr/>
    </dgm:pt>
    <dgm:pt modelId="{00605589-3495-4516-9D14-47E6C04331D0}" type="pres">
      <dgm:prSet presAssocID="{6D1F9AD0-71C8-4294-A3C4-97E4F8B101B0}" presName="topConnNode2" presStyleLbl="node2" presStyleIdx="0" presStyleCnt="0"/>
      <dgm:spPr/>
      <dgm:t>
        <a:bodyPr/>
        <a:lstStyle/>
        <a:p>
          <a:endParaRPr lang="ru-RU"/>
        </a:p>
      </dgm:t>
    </dgm:pt>
    <dgm:pt modelId="{043FECC4-12C6-4C4A-9227-60D340989079}" type="pres">
      <dgm:prSet presAssocID="{6D1F9AD0-71C8-4294-A3C4-97E4F8B101B0}" presName="hierChild4" presStyleCnt="0"/>
      <dgm:spPr/>
    </dgm:pt>
    <dgm:pt modelId="{8FB17B6F-A880-4A22-AB12-77D3007DD781}" type="pres">
      <dgm:prSet presAssocID="{6D1F9AD0-71C8-4294-A3C4-97E4F8B101B0}" presName="hierChild5" presStyleCnt="0"/>
      <dgm:spPr/>
    </dgm:pt>
    <dgm:pt modelId="{A8456BB4-1BC7-4908-AADE-9DABC1E135B8}" type="pres">
      <dgm:prSet presAssocID="{DC468875-4D93-4A8A-9E44-725427A41A69}" presName="hierChild3" presStyleCnt="0"/>
      <dgm:spPr/>
    </dgm:pt>
  </dgm:ptLst>
  <dgm:cxnLst>
    <dgm:cxn modelId="{AF666CF3-5DA2-46F3-AB9C-9ED60C2FB630}" type="presOf" srcId="{DC468875-4D93-4A8A-9E44-725427A41A69}" destId="{A08448AC-484B-459F-92AE-D5501994EB43}" srcOrd="0" destOrd="0" presId="urn:microsoft.com/office/officeart/2008/layout/HalfCircleOrganizationChart"/>
    <dgm:cxn modelId="{77D71740-5B8F-4739-AE13-88B5A7501A85}" type="presOf" srcId="{DC468875-4D93-4A8A-9E44-725427A41A69}" destId="{0E301432-1E8F-46C9-A04C-A1BD4643F9AB}" srcOrd="1" destOrd="0" presId="urn:microsoft.com/office/officeart/2008/layout/HalfCircleOrganizationChart"/>
    <dgm:cxn modelId="{3F41D58C-86B1-4078-AA4B-BF47AEDB374D}" srcId="{43FA89F5-D14B-451B-A130-FB427464BF56}" destId="{DC468875-4D93-4A8A-9E44-725427A41A69}" srcOrd="0" destOrd="0" parTransId="{241A95CB-9976-4D9A-8BDB-85A2C627141B}" sibTransId="{58FE3DE4-688F-408E-98F1-3EC6B5F5B8DD}"/>
    <dgm:cxn modelId="{741A0A19-D903-487B-B1D4-69203B0D60B8}" type="presOf" srcId="{853398DE-06B0-40C3-AE6F-126BA1D48CCF}" destId="{10F89E94-4807-4ABF-AB8E-00BAE4829A4A}" srcOrd="0" destOrd="0" presId="urn:microsoft.com/office/officeart/2008/layout/HalfCircleOrganizationChart"/>
    <dgm:cxn modelId="{132B25FF-D492-4E76-A0BB-ABF058D7656D}" type="presOf" srcId="{C147030C-A4E5-40FC-86FA-07D9CC56FF30}" destId="{EADBA213-58D4-4E50-A067-8DDE0187AF2D}" srcOrd="1" destOrd="0" presId="urn:microsoft.com/office/officeart/2008/layout/HalfCircleOrganizationChart"/>
    <dgm:cxn modelId="{0F095366-317F-4FD9-B68B-72E5C2796B85}" type="presOf" srcId="{6D1F9AD0-71C8-4294-A3C4-97E4F8B101B0}" destId="{00605589-3495-4516-9D14-47E6C04331D0}" srcOrd="1" destOrd="0" presId="urn:microsoft.com/office/officeart/2008/layout/HalfCircleOrganizationChart"/>
    <dgm:cxn modelId="{5238F7F2-8AEA-4D8D-AB2E-A278046A066C}" type="presOf" srcId="{D5FFAF41-A1AC-41C5-8762-906DCDDE3BC4}" destId="{30EB11A4-E2EB-4894-924E-C179CBE0D493}" srcOrd="0" destOrd="0" presId="urn:microsoft.com/office/officeart/2008/layout/HalfCircleOrganizationChart"/>
    <dgm:cxn modelId="{6CA06C44-6C91-4647-BBF9-8BE87379CB0F}" type="presOf" srcId="{E5510C5A-B488-4C65-B5B6-7F4047CFA444}" destId="{5012AFF6-7A09-4E06-A382-E9E33F0BFFA8}" srcOrd="0" destOrd="0" presId="urn:microsoft.com/office/officeart/2008/layout/HalfCircleOrganizationChart"/>
    <dgm:cxn modelId="{197E83A5-5D61-41B8-B6A0-140609F80C2F}" type="presOf" srcId="{6D1F9AD0-71C8-4294-A3C4-97E4F8B101B0}" destId="{EAB845BC-8892-4F27-81B0-E6ADFCED1C61}" srcOrd="0" destOrd="0" presId="urn:microsoft.com/office/officeart/2008/layout/HalfCircleOrganizationChart"/>
    <dgm:cxn modelId="{CD34E477-A35C-4A04-AFD3-C465E7E72FFC}" srcId="{DC468875-4D93-4A8A-9E44-725427A41A69}" destId="{6D1F9AD0-71C8-4294-A3C4-97E4F8B101B0}" srcOrd="2" destOrd="0" parTransId="{D5FFAF41-A1AC-41C5-8762-906DCDDE3BC4}" sibTransId="{9CA360CA-2FB8-43ED-80AD-00EDBAA356E5}"/>
    <dgm:cxn modelId="{AD15D176-A8C6-49BD-BE71-DEFDB011528F}" type="presOf" srcId="{E5510C5A-B488-4C65-B5B6-7F4047CFA444}" destId="{C3DC9D37-DF26-4C13-BF8F-19CA73F52094}" srcOrd="1" destOrd="0" presId="urn:microsoft.com/office/officeart/2008/layout/HalfCircleOrganizationChart"/>
    <dgm:cxn modelId="{5AB5EE56-7EB8-4D3E-915C-83349F6159F9}" srcId="{DC468875-4D93-4A8A-9E44-725427A41A69}" destId="{E5510C5A-B488-4C65-B5B6-7F4047CFA444}" srcOrd="1" destOrd="0" parTransId="{853398DE-06B0-40C3-AE6F-126BA1D48CCF}" sibTransId="{D6C86FAB-AF31-434D-86B3-7088B8EE35A4}"/>
    <dgm:cxn modelId="{5E9B0B72-DF5B-4874-983F-2F78FD1DF567}" type="presOf" srcId="{31ADE538-D31E-4F52-9AF9-615523CF7DE6}" destId="{C61A27B4-6479-4415-BFB6-CA763171B16E}" srcOrd="0" destOrd="0" presId="urn:microsoft.com/office/officeart/2008/layout/HalfCircleOrganizationChart"/>
    <dgm:cxn modelId="{1F41D774-CB62-4689-960D-33E28AF366A9}" srcId="{DC468875-4D93-4A8A-9E44-725427A41A69}" destId="{C147030C-A4E5-40FC-86FA-07D9CC56FF30}" srcOrd="0" destOrd="0" parTransId="{31ADE538-D31E-4F52-9AF9-615523CF7DE6}" sibTransId="{81D405B8-824F-4CA2-AFB0-DA32930A692E}"/>
    <dgm:cxn modelId="{797DE47B-70D5-4EFE-B91E-5869AC2DDEB8}" type="presOf" srcId="{43FA89F5-D14B-451B-A130-FB427464BF56}" destId="{6CAE5A89-7931-4840-BD5B-D4F931F53F9B}" srcOrd="0" destOrd="0" presId="urn:microsoft.com/office/officeart/2008/layout/HalfCircleOrganizationChart"/>
    <dgm:cxn modelId="{EF1D56F4-4188-4863-B405-B956D9A01F28}" type="presOf" srcId="{C147030C-A4E5-40FC-86FA-07D9CC56FF30}" destId="{AE324127-CC76-4B11-A306-42AA2703B4D9}" srcOrd="0" destOrd="0" presId="urn:microsoft.com/office/officeart/2008/layout/HalfCircleOrganizationChart"/>
    <dgm:cxn modelId="{16DB3D9E-B7CC-4B80-88C5-144930436DFE}" type="presParOf" srcId="{6CAE5A89-7931-4840-BD5B-D4F931F53F9B}" destId="{9D95E6AA-7F2A-4879-90A5-F064F1F17D07}" srcOrd="0" destOrd="0" presId="urn:microsoft.com/office/officeart/2008/layout/HalfCircleOrganizationChart"/>
    <dgm:cxn modelId="{DC80422C-87EB-43FE-8E2A-15748E3FEA18}" type="presParOf" srcId="{9D95E6AA-7F2A-4879-90A5-F064F1F17D07}" destId="{58B10CB7-4E0E-40C6-833E-73742CF287F3}" srcOrd="0" destOrd="0" presId="urn:microsoft.com/office/officeart/2008/layout/HalfCircleOrganizationChart"/>
    <dgm:cxn modelId="{1620AC6A-3C40-44B6-8EEE-9855D288F1E0}" type="presParOf" srcId="{58B10CB7-4E0E-40C6-833E-73742CF287F3}" destId="{A08448AC-484B-459F-92AE-D5501994EB43}" srcOrd="0" destOrd="0" presId="urn:microsoft.com/office/officeart/2008/layout/HalfCircleOrganizationChart"/>
    <dgm:cxn modelId="{8457B507-96C0-452D-B94C-8AF09DE4EFCA}" type="presParOf" srcId="{58B10CB7-4E0E-40C6-833E-73742CF287F3}" destId="{B2008EE7-B1F6-464E-859F-AA8AA4884B84}" srcOrd="1" destOrd="0" presId="urn:microsoft.com/office/officeart/2008/layout/HalfCircleOrganizationChart"/>
    <dgm:cxn modelId="{E7AF9B16-EBD5-47AB-8163-6792A0C07C34}" type="presParOf" srcId="{58B10CB7-4E0E-40C6-833E-73742CF287F3}" destId="{1B775A8C-F20F-4005-8552-D78681D31C88}" srcOrd="2" destOrd="0" presId="urn:microsoft.com/office/officeart/2008/layout/HalfCircleOrganizationChart"/>
    <dgm:cxn modelId="{6689E731-FE2F-4B33-9011-5321A3921E4E}" type="presParOf" srcId="{58B10CB7-4E0E-40C6-833E-73742CF287F3}" destId="{0E301432-1E8F-46C9-A04C-A1BD4643F9AB}" srcOrd="3" destOrd="0" presId="urn:microsoft.com/office/officeart/2008/layout/HalfCircleOrganizationChart"/>
    <dgm:cxn modelId="{8A6DBE74-3377-418C-93F8-37A7C3F24F3E}" type="presParOf" srcId="{9D95E6AA-7F2A-4879-90A5-F064F1F17D07}" destId="{EB98483A-DD4E-4CC6-9098-E69E0B76290F}" srcOrd="1" destOrd="0" presId="urn:microsoft.com/office/officeart/2008/layout/HalfCircleOrganizationChart"/>
    <dgm:cxn modelId="{76BD29C6-1487-45BD-89A8-585E0764B6E7}" type="presParOf" srcId="{EB98483A-DD4E-4CC6-9098-E69E0B76290F}" destId="{C61A27B4-6479-4415-BFB6-CA763171B16E}" srcOrd="0" destOrd="0" presId="urn:microsoft.com/office/officeart/2008/layout/HalfCircleOrganizationChart"/>
    <dgm:cxn modelId="{675C3EED-8587-46E7-9BE4-3BE5E8E97491}" type="presParOf" srcId="{EB98483A-DD4E-4CC6-9098-E69E0B76290F}" destId="{C3FFA631-D192-4D84-8104-67D0718D1C0E}" srcOrd="1" destOrd="0" presId="urn:microsoft.com/office/officeart/2008/layout/HalfCircleOrganizationChart"/>
    <dgm:cxn modelId="{873B74A9-26AD-4C9F-BF10-4A7469EC0456}" type="presParOf" srcId="{C3FFA631-D192-4D84-8104-67D0718D1C0E}" destId="{1109D969-A8D3-4925-9589-7C05021AB9B5}" srcOrd="0" destOrd="0" presId="urn:microsoft.com/office/officeart/2008/layout/HalfCircleOrganizationChart"/>
    <dgm:cxn modelId="{153091ED-9DEE-42C1-8001-84C050C66C03}" type="presParOf" srcId="{1109D969-A8D3-4925-9589-7C05021AB9B5}" destId="{AE324127-CC76-4B11-A306-42AA2703B4D9}" srcOrd="0" destOrd="0" presId="urn:microsoft.com/office/officeart/2008/layout/HalfCircleOrganizationChart"/>
    <dgm:cxn modelId="{399B67E8-ACDF-48B5-B301-008CD83D04D0}" type="presParOf" srcId="{1109D969-A8D3-4925-9589-7C05021AB9B5}" destId="{5556E4F5-FF1A-427B-B242-32EB14EBB8A4}" srcOrd="1" destOrd="0" presId="urn:microsoft.com/office/officeart/2008/layout/HalfCircleOrganizationChart"/>
    <dgm:cxn modelId="{33DA82E8-4802-445B-B525-B1A40CB69C3D}" type="presParOf" srcId="{1109D969-A8D3-4925-9589-7C05021AB9B5}" destId="{213E4798-D9BA-4475-934E-F45D28D6D639}" srcOrd="2" destOrd="0" presId="urn:microsoft.com/office/officeart/2008/layout/HalfCircleOrganizationChart"/>
    <dgm:cxn modelId="{35A974CF-AAE1-4E5C-8891-E3506DB2B721}" type="presParOf" srcId="{1109D969-A8D3-4925-9589-7C05021AB9B5}" destId="{EADBA213-58D4-4E50-A067-8DDE0187AF2D}" srcOrd="3" destOrd="0" presId="urn:microsoft.com/office/officeart/2008/layout/HalfCircleOrganizationChart"/>
    <dgm:cxn modelId="{FC9E75CE-C9F0-4B3E-BB6E-050C4659C883}" type="presParOf" srcId="{C3FFA631-D192-4D84-8104-67D0718D1C0E}" destId="{43683D18-FFB5-4F65-BE4C-310782350419}" srcOrd="1" destOrd="0" presId="urn:microsoft.com/office/officeart/2008/layout/HalfCircleOrganizationChart"/>
    <dgm:cxn modelId="{4D386E15-3D26-4893-9567-82FA19AD28C1}" type="presParOf" srcId="{C3FFA631-D192-4D84-8104-67D0718D1C0E}" destId="{A07BA350-EAA1-4BD6-9A41-499F413722BE}" srcOrd="2" destOrd="0" presId="urn:microsoft.com/office/officeart/2008/layout/HalfCircleOrganizationChart"/>
    <dgm:cxn modelId="{6F8128AD-3220-44EE-B5A7-96475562B324}" type="presParOf" srcId="{EB98483A-DD4E-4CC6-9098-E69E0B76290F}" destId="{10F89E94-4807-4ABF-AB8E-00BAE4829A4A}" srcOrd="2" destOrd="0" presId="urn:microsoft.com/office/officeart/2008/layout/HalfCircleOrganizationChart"/>
    <dgm:cxn modelId="{D9173478-4B4E-46CE-80D9-D4356A0AA254}" type="presParOf" srcId="{EB98483A-DD4E-4CC6-9098-E69E0B76290F}" destId="{5AF5E9A8-37B1-483C-B588-6DF754E26E0B}" srcOrd="3" destOrd="0" presId="urn:microsoft.com/office/officeart/2008/layout/HalfCircleOrganizationChart"/>
    <dgm:cxn modelId="{5D6A340E-A49E-4800-8503-B1E464448E5F}" type="presParOf" srcId="{5AF5E9A8-37B1-483C-B588-6DF754E26E0B}" destId="{C89C6F58-8A34-47E7-A986-E9AE09465303}" srcOrd="0" destOrd="0" presId="urn:microsoft.com/office/officeart/2008/layout/HalfCircleOrganizationChart"/>
    <dgm:cxn modelId="{549E69A5-F6A3-4250-B5F2-D033CD7F51CF}" type="presParOf" srcId="{C89C6F58-8A34-47E7-A986-E9AE09465303}" destId="{5012AFF6-7A09-4E06-A382-E9E33F0BFFA8}" srcOrd="0" destOrd="0" presId="urn:microsoft.com/office/officeart/2008/layout/HalfCircleOrganizationChart"/>
    <dgm:cxn modelId="{6EA6B8C7-B7F2-4F52-906A-AFDCDF8FC6B4}" type="presParOf" srcId="{C89C6F58-8A34-47E7-A986-E9AE09465303}" destId="{8E11C103-C36C-44AA-825D-2BE8FB2B9AF1}" srcOrd="1" destOrd="0" presId="urn:microsoft.com/office/officeart/2008/layout/HalfCircleOrganizationChart"/>
    <dgm:cxn modelId="{E4655605-0EC8-49A0-A8F6-C6F7D95BF2CC}" type="presParOf" srcId="{C89C6F58-8A34-47E7-A986-E9AE09465303}" destId="{06217728-8855-4E02-8A73-083EA7CA28A0}" srcOrd="2" destOrd="0" presId="urn:microsoft.com/office/officeart/2008/layout/HalfCircleOrganizationChart"/>
    <dgm:cxn modelId="{51E05D10-7973-4BA0-9502-6D20A54C667E}" type="presParOf" srcId="{C89C6F58-8A34-47E7-A986-E9AE09465303}" destId="{C3DC9D37-DF26-4C13-BF8F-19CA73F52094}" srcOrd="3" destOrd="0" presId="urn:microsoft.com/office/officeart/2008/layout/HalfCircleOrganizationChart"/>
    <dgm:cxn modelId="{EB117125-A801-4AF8-B132-5496E1B9525C}" type="presParOf" srcId="{5AF5E9A8-37B1-483C-B588-6DF754E26E0B}" destId="{BD13CDBD-03F8-4EA1-B10E-C9A265BABDDC}" srcOrd="1" destOrd="0" presId="urn:microsoft.com/office/officeart/2008/layout/HalfCircleOrganizationChart"/>
    <dgm:cxn modelId="{82CE8F6A-855F-4ED4-8884-2F9CA5FA749D}" type="presParOf" srcId="{5AF5E9A8-37B1-483C-B588-6DF754E26E0B}" destId="{387C4063-C031-4DF1-9D87-D4868B0F52AF}" srcOrd="2" destOrd="0" presId="urn:microsoft.com/office/officeart/2008/layout/HalfCircleOrganizationChart"/>
    <dgm:cxn modelId="{81FEF1EC-AFC5-4BEC-A48F-174B9C087877}" type="presParOf" srcId="{EB98483A-DD4E-4CC6-9098-E69E0B76290F}" destId="{30EB11A4-E2EB-4894-924E-C179CBE0D493}" srcOrd="4" destOrd="0" presId="urn:microsoft.com/office/officeart/2008/layout/HalfCircleOrganizationChart"/>
    <dgm:cxn modelId="{71CE2EDA-0823-4257-B53B-097E751957F7}" type="presParOf" srcId="{EB98483A-DD4E-4CC6-9098-E69E0B76290F}" destId="{A2495DBC-0BE8-4ECB-BD4C-6C8C0C71298B}" srcOrd="5" destOrd="0" presId="urn:microsoft.com/office/officeart/2008/layout/HalfCircleOrganizationChart"/>
    <dgm:cxn modelId="{5FF45783-EEED-428B-8E20-76C4484AE2C9}" type="presParOf" srcId="{A2495DBC-0BE8-4ECB-BD4C-6C8C0C71298B}" destId="{E2415D81-95BA-456A-B4B5-EAA614DB2755}" srcOrd="0" destOrd="0" presId="urn:microsoft.com/office/officeart/2008/layout/HalfCircleOrganizationChart"/>
    <dgm:cxn modelId="{9FA1CDB4-A025-4BA6-A472-4F57BB3005DB}" type="presParOf" srcId="{E2415D81-95BA-456A-B4B5-EAA614DB2755}" destId="{EAB845BC-8892-4F27-81B0-E6ADFCED1C61}" srcOrd="0" destOrd="0" presId="urn:microsoft.com/office/officeart/2008/layout/HalfCircleOrganizationChart"/>
    <dgm:cxn modelId="{23BD1E1B-397B-45CC-B295-F1D4ADB8350A}" type="presParOf" srcId="{E2415D81-95BA-456A-B4B5-EAA614DB2755}" destId="{9964F5DD-0F2C-4A52-9841-9CDCA6C28B1D}" srcOrd="1" destOrd="0" presId="urn:microsoft.com/office/officeart/2008/layout/HalfCircleOrganizationChart"/>
    <dgm:cxn modelId="{F3598891-BF12-4316-B774-15550212BA04}" type="presParOf" srcId="{E2415D81-95BA-456A-B4B5-EAA614DB2755}" destId="{204FE5AF-7907-4A10-A8D3-3F07CD14ED1A}" srcOrd="2" destOrd="0" presId="urn:microsoft.com/office/officeart/2008/layout/HalfCircleOrganizationChart"/>
    <dgm:cxn modelId="{6D28106B-0F64-4252-8F12-53EF66EA89F0}" type="presParOf" srcId="{E2415D81-95BA-456A-B4B5-EAA614DB2755}" destId="{00605589-3495-4516-9D14-47E6C04331D0}" srcOrd="3" destOrd="0" presId="urn:microsoft.com/office/officeart/2008/layout/HalfCircleOrganizationChart"/>
    <dgm:cxn modelId="{FCF61D76-C4AD-4C5B-9621-384ED8276534}" type="presParOf" srcId="{A2495DBC-0BE8-4ECB-BD4C-6C8C0C71298B}" destId="{043FECC4-12C6-4C4A-9227-60D340989079}" srcOrd="1" destOrd="0" presId="urn:microsoft.com/office/officeart/2008/layout/HalfCircleOrganizationChart"/>
    <dgm:cxn modelId="{E9EA478F-C33A-4931-8A9E-4A2AF9AABEFC}" type="presParOf" srcId="{A2495DBC-0BE8-4ECB-BD4C-6C8C0C71298B}" destId="{8FB17B6F-A880-4A22-AB12-77D3007DD781}" srcOrd="2" destOrd="0" presId="urn:microsoft.com/office/officeart/2008/layout/HalfCircleOrganizationChart"/>
    <dgm:cxn modelId="{682B47D3-D95D-4681-9199-5FBDB11AB414}" type="presParOf" srcId="{9D95E6AA-7F2A-4879-90A5-F064F1F17D07}" destId="{A8456BB4-1BC7-4908-AADE-9DABC1E135B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3CF87E-DC57-42BB-8BFE-F2ADC49DB28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F961764-E6C5-4C0F-B21A-F65D45DB1C5B}">
      <dgm:prSet phldrT="[Текст]"/>
      <dgm:spPr/>
      <dgm:t>
        <a:bodyPr/>
        <a:lstStyle/>
        <a:p>
          <a:r>
            <a:rPr lang="ru-RU" dirty="0" smtClean="0"/>
            <a:t>Определение типа устройства пользователя</a:t>
          </a:r>
          <a:endParaRPr lang="ru-RU" dirty="0"/>
        </a:p>
      </dgm:t>
    </dgm:pt>
    <dgm:pt modelId="{043BF7FB-231F-45D4-A37A-99E33DACBD89}" type="parTrans" cxnId="{2153EABB-CEF9-43FD-A715-8451E72C7693}">
      <dgm:prSet/>
      <dgm:spPr/>
      <dgm:t>
        <a:bodyPr/>
        <a:lstStyle/>
        <a:p>
          <a:endParaRPr lang="ru-RU"/>
        </a:p>
      </dgm:t>
    </dgm:pt>
    <dgm:pt modelId="{EF63FC2C-6433-46C7-B268-B01A52F0BC1B}" type="sibTrans" cxnId="{2153EABB-CEF9-43FD-A715-8451E72C7693}">
      <dgm:prSet/>
      <dgm:spPr/>
      <dgm:t>
        <a:bodyPr/>
        <a:lstStyle/>
        <a:p>
          <a:endParaRPr lang="ru-RU"/>
        </a:p>
      </dgm:t>
    </dgm:pt>
    <dgm:pt modelId="{86A36BB9-0C6F-4E75-B388-CF29D04F6AEB}">
      <dgm:prSet phldrT="[Текст]"/>
      <dgm:spPr/>
      <dgm:t>
        <a:bodyPr/>
        <a:lstStyle/>
        <a:p>
          <a:r>
            <a:rPr lang="ru-RU" dirty="0" smtClean="0"/>
            <a:t>Ноутбук или ПК</a:t>
          </a:r>
          <a:endParaRPr lang="ru-RU" dirty="0"/>
        </a:p>
      </dgm:t>
    </dgm:pt>
    <dgm:pt modelId="{361E1392-7D52-4606-8867-CB360115F122}" type="parTrans" cxnId="{172BFB33-A777-41BD-BCC9-2494C5874BB8}">
      <dgm:prSet/>
      <dgm:spPr/>
      <dgm:t>
        <a:bodyPr/>
        <a:lstStyle/>
        <a:p>
          <a:endParaRPr lang="ru-RU"/>
        </a:p>
      </dgm:t>
    </dgm:pt>
    <dgm:pt modelId="{A5E3A675-754E-4AF2-A1CA-1A2046E7DEFF}" type="sibTrans" cxnId="{172BFB33-A777-41BD-BCC9-2494C5874BB8}">
      <dgm:prSet/>
      <dgm:spPr/>
      <dgm:t>
        <a:bodyPr/>
        <a:lstStyle/>
        <a:p>
          <a:endParaRPr lang="ru-RU"/>
        </a:p>
      </dgm:t>
    </dgm:pt>
    <dgm:pt modelId="{FB99021C-F413-4EEB-ADE0-FC67455F33FF}">
      <dgm:prSet phldrT="[Текст]"/>
      <dgm:spPr/>
      <dgm:t>
        <a:bodyPr/>
        <a:lstStyle/>
        <a:p>
          <a:r>
            <a:rPr lang="ru-RU" dirty="0" smtClean="0"/>
            <a:t>Мобильное устройство</a:t>
          </a:r>
          <a:endParaRPr lang="ru-RU" dirty="0"/>
        </a:p>
      </dgm:t>
    </dgm:pt>
    <dgm:pt modelId="{82AC803D-D9B0-4A4C-8DE4-CF56C1C825BA}" type="parTrans" cxnId="{BC467662-3FD3-4D71-BEA8-4536FCB46038}">
      <dgm:prSet/>
      <dgm:spPr/>
      <dgm:t>
        <a:bodyPr/>
        <a:lstStyle/>
        <a:p>
          <a:endParaRPr lang="ru-RU"/>
        </a:p>
      </dgm:t>
    </dgm:pt>
    <dgm:pt modelId="{BA5ACDB7-E67A-40D5-A943-A729D2F84763}" type="sibTrans" cxnId="{BC467662-3FD3-4D71-BEA8-4536FCB46038}">
      <dgm:prSet/>
      <dgm:spPr/>
      <dgm:t>
        <a:bodyPr/>
        <a:lstStyle/>
        <a:p>
          <a:endParaRPr lang="ru-RU"/>
        </a:p>
      </dgm:t>
    </dgm:pt>
    <dgm:pt modelId="{FA367F49-9DAB-49F7-9AA1-608C579F0BB9}">
      <dgm:prSet phldrT="[Текст]"/>
      <dgm:spPr/>
      <dgm:t>
        <a:bodyPr/>
        <a:lstStyle/>
        <a:p>
          <a:r>
            <a:rPr lang="ru-RU" dirty="0" smtClean="0"/>
            <a:t>Преобразование к </a:t>
          </a:r>
          <a:r>
            <a:rPr lang="en-US" dirty="0" smtClean="0"/>
            <a:t>VPAID</a:t>
          </a:r>
          <a:endParaRPr lang="ru-RU" dirty="0"/>
        </a:p>
      </dgm:t>
    </dgm:pt>
    <dgm:pt modelId="{79E4B611-FDA1-4092-8D12-D48955F939F2}" type="parTrans" cxnId="{A4E5E63A-094D-4ADA-BCF4-A3567B5812D0}">
      <dgm:prSet/>
      <dgm:spPr/>
      <dgm:t>
        <a:bodyPr/>
        <a:lstStyle/>
        <a:p>
          <a:endParaRPr lang="ru-RU"/>
        </a:p>
      </dgm:t>
    </dgm:pt>
    <dgm:pt modelId="{1A9A1CC4-330D-497A-B54A-12447FBE06A4}" type="sibTrans" cxnId="{A4E5E63A-094D-4ADA-BCF4-A3567B5812D0}">
      <dgm:prSet/>
      <dgm:spPr/>
      <dgm:t>
        <a:bodyPr/>
        <a:lstStyle/>
        <a:p>
          <a:endParaRPr lang="ru-RU"/>
        </a:p>
      </dgm:t>
    </dgm:pt>
    <dgm:pt modelId="{D052CC4D-E86D-4FF1-84B4-ABD380E1D585}">
      <dgm:prSet phldrT="[Текст]"/>
      <dgm:spPr/>
      <dgm:t>
        <a:bodyPr/>
        <a:lstStyle/>
        <a:p>
          <a:r>
            <a:rPr lang="ru-RU" dirty="0" smtClean="0"/>
            <a:t>Преобразование к</a:t>
          </a:r>
          <a:r>
            <a:rPr lang="en-US" dirty="0" smtClean="0"/>
            <a:t> MRAID</a:t>
          </a:r>
          <a:endParaRPr lang="ru-RU" dirty="0"/>
        </a:p>
      </dgm:t>
    </dgm:pt>
    <dgm:pt modelId="{8157144C-BF11-4EC0-91D9-4BF89525D431}" type="parTrans" cxnId="{911DFDC5-6859-47D9-993E-B2052729BCF1}">
      <dgm:prSet/>
      <dgm:spPr/>
      <dgm:t>
        <a:bodyPr/>
        <a:lstStyle/>
        <a:p>
          <a:endParaRPr lang="ru-RU"/>
        </a:p>
      </dgm:t>
    </dgm:pt>
    <dgm:pt modelId="{91028C38-C445-47A1-BA58-D661F97DC271}" type="sibTrans" cxnId="{911DFDC5-6859-47D9-993E-B2052729BCF1}">
      <dgm:prSet/>
      <dgm:spPr/>
      <dgm:t>
        <a:bodyPr/>
        <a:lstStyle/>
        <a:p>
          <a:endParaRPr lang="ru-RU"/>
        </a:p>
      </dgm:t>
    </dgm:pt>
    <dgm:pt modelId="{A184D2DC-DE36-4FC3-9875-5FC1B37AE594}">
      <dgm:prSet phldrT="[Текст]"/>
      <dgm:spPr/>
      <dgm:t>
        <a:bodyPr/>
        <a:lstStyle/>
        <a:p>
          <a:r>
            <a:rPr lang="ru-RU" dirty="0" smtClean="0"/>
            <a:t>Взаимодействие с элементами хостинг сайта (баннером на странице)</a:t>
          </a:r>
          <a:endParaRPr lang="ru-RU" dirty="0"/>
        </a:p>
      </dgm:t>
    </dgm:pt>
    <dgm:pt modelId="{C7D3D7CB-8FE3-4B9D-AD24-FF2F5618D603}" type="parTrans" cxnId="{63A54BE6-76D5-4B00-862C-230224B85A65}">
      <dgm:prSet/>
      <dgm:spPr/>
      <dgm:t>
        <a:bodyPr/>
        <a:lstStyle/>
        <a:p>
          <a:endParaRPr lang="ru-RU"/>
        </a:p>
      </dgm:t>
    </dgm:pt>
    <dgm:pt modelId="{81129CDC-EAC0-4BE1-8334-AFEC6F800E2D}" type="sibTrans" cxnId="{63A54BE6-76D5-4B00-862C-230224B85A65}">
      <dgm:prSet/>
      <dgm:spPr/>
      <dgm:t>
        <a:bodyPr/>
        <a:lstStyle/>
        <a:p>
          <a:endParaRPr lang="ru-RU"/>
        </a:p>
      </dgm:t>
    </dgm:pt>
    <dgm:pt modelId="{1081444D-93BE-4A07-9A6A-ED44108BB01B}">
      <dgm:prSet phldrT="[Текст]"/>
      <dgm:spPr/>
      <dgm:t>
        <a:bodyPr/>
        <a:lstStyle/>
        <a:p>
          <a:r>
            <a:rPr lang="ru-RU" dirty="0" smtClean="0"/>
            <a:t>Преобразование к </a:t>
          </a:r>
          <a:r>
            <a:rPr lang="en-US" dirty="0" err="1" smtClean="0"/>
            <a:t>SaveFrame</a:t>
          </a:r>
          <a:endParaRPr lang="ru-RU" dirty="0"/>
        </a:p>
      </dgm:t>
    </dgm:pt>
    <dgm:pt modelId="{E874CED6-5C55-49C0-818A-7A9AE6F7A70B}" type="parTrans" cxnId="{80D0B57A-6F84-4C36-BE8B-C1930C742299}">
      <dgm:prSet/>
      <dgm:spPr/>
      <dgm:t>
        <a:bodyPr/>
        <a:lstStyle/>
        <a:p>
          <a:endParaRPr lang="ru-RU"/>
        </a:p>
      </dgm:t>
    </dgm:pt>
    <dgm:pt modelId="{F8F9109C-7084-4301-A063-B056D1C18F93}" type="sibTrans" cxnId="{80D0B57A-6F84-4C36-BE8B-C1930C742299}">
      <dgm:prSet/>
      <dgm:spPr/>
      <dgm:t>
        <a:bodyPr/>
        <a:lstStyle/>
        <a:p>
          <a:endParaRPr lang="ru-RU"/>
        </a:p>
      </dgm:t>
    </dgm:pt>
    <dgm:pt modelId="{8C92C00B-1724-417E-AB6F-F0436B506317}">
      <dgm:prSet phldrT="[Текст]"/>
      <dgm:spPr/>
      <dgm:t>
        <a:bodyPr/>
        <a:lstStyle/>
        <a:p>
          <a:r>
            <a:rPr lang="ru-RU" dirty="0" smtClean="0"/>
            <a:t>Преобразование может осуществляться «на лету» в рамках одной сессии</a:t>
          </a:r>
          <a:endParaRPr lang="ru-RU" dirty="0"/>
        </a:p>
      </dgm:t>
    </dgm:pt>
    <dgm:pt modelId="{19ACD99F-190C-4F42-ABF9-1A55D77D6633}" type="parTrans" cxnId="{E05BE819-DF50-4091-B593-81CE76A39030}">
      <dgm:prSet/>
      <dgm:spPr/>
      <dgm:t>
        <a:bodyPr/>
        <a:lstStyle/>
        <a:p>
          <a:endParaRPr lang="ru-RU"/>
        </a:p>
      </dgm:t>
    </dgm:pt>
    <dgm:pt modelId="{6085232F-23D6-4136-9C66-CBE10B9B36EA}" type="sibTrans" cxnId="{E05BE819-DF50-4091-B593-81CE76A39030}">
      <dgm:prSet/>
      <dgm:spPr/>
      <dgm:t>
        <a:bodyPr/>
        <a:lstStyle/>
        <a:p>
          <a:endParaRPr lang="ru-RU"/>
        </a:p>
      </dgm:t>
    </dgm:pt>
    <dgm:pt modelId="{0B81B3BB-6967-40C5-90ED-9344A5F53A54}" type="pres">
      <dgm:prSet presAssocID="{FB3CF87E-DC57-42BB-8BFE-F2ADC49DB28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F9984DD-4FCF-496E-BCF3-A10243CD8A28}" type="pres">
      <dgm:prSet presAssocID="{8C92C00B-1724-417E-AB6F-F0436B506317}" presName="hierRoot1" presStyleCnt="0">
        <dgm:presLayoutVars>
          <dgm:hierBranch val="init"/>
        </dgm:presLayoutVars>
      </dgm:prSet>
      <dgm:spPr/>
    </dgm:pt>
    <dgm:pt modelId="{BA00DA29-349B-4FED-BC2D-FD23A92C03C6}" type="pres">
      <dgm:prSet presAssocID="{8C92C00B-1724-417E-AB6F-F0436B506317}" presName="rootComposite1" presStyleCnt="0"/>
      <dgm:spPr/>
    </dgm:pt>
    <dgm:pt modelId="{0B9B8168-898D-4EEC-B3B6-D54A165CBD87}" type="pres">
      <dgm:prSet presAssocID="{8C92C00B-1724-417E-AB6F-F0436B50631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C90D6EA-A36C-4BEB-91B8-4BB89797BE5C}" type="pres">
      <dgm:prSet presAssocID="{8C92C00B-1724-417E-AB6F-F0436B506317}" presName="topArc1" presStyleLbl="parChTrans1D1" presStyleIdx="0" presStyleCnt="16"/>
      <dgm:spPr/>
    </dgm:pt>
    <dgm:pt modelId="{783DC19A-CD28-4888-AF7E-3D67E03EEA4A}" type="pres">
      <dgm:prSet presAssocID="{8C92C00B-1724-417E-AB6F-F0436B506317}" presName="bottomArc1" presStyleLbl="parChTrans1D1" presStyleIdx="1" presStyleCnt="16"/>
      <dgm:spPr/>
    </dgm:pt>
    <dgm:pt modelId="{033DBEDA-D4E4-4EA5-A4EE-958E1DCD2D98}" type="pres">
      <dgm:prSet presAssocID="{8C92C00B-1724-417E-AB6F-F0436B506317}" presName="topConnNode1" presStyleLbl="node1" presStyleIdx="0" presStyleCnt="0"/>
      <dgm:spPr/>
      <dgm:t>
        <a:bodyPr/>
        <a:lstStyle/>
        <a:p>
          <a:endParaRPr lang="ru-RU"/>
        </a:p>
      </dgm:t>
    </dgm:pt>
    <dgm:pt modelId="{8D48A97A-CAE5-42C3-BDBF-23F7C087708C}" type="pres">
      <dgm:prSet presAssocID="{8C92C00B-1724-417E-AB6F-F0436B506317}" presName="hierChild2" presStyleCnt="0"/>
      <dgm:spPr/>
    </dgm:pt>
    <dgm:pt modelId="{CED669C0-A77A-461F-B9CE-1781AA65E3FD}" type="pres">
      <dgm:prSet presAssocID="{8C92C00B-1724-417E-AB6F-F0436B506317}" presName="hierChild3" presStyleCnt="0"/>
      <dgm:spPr/>
    </dgm:pt>
    <dgm:pt modelId="{E3A935C2-1B19-4435-A98B-D2DE5B360673}" type="pres">
      <dgm:prSet presAssocID="{8F961764-E6C5-4C0F-B21A-F65D45DB1C5B}" presName="hierRoot1" presStyleCnt="0">
        <dgm:presLayoutVars>
          <dgm:hierBranch val="init"/>
        </dgm:presLayoutVars>
      </dgm:prSet>
      <dgm:spPr/>
    </dgm:pt>
    <dgm:pt modelId="{4079486A-543B-40D6-B6F3-BA1C957D54A7}" type="pres">
      <dgm:prSet presAssocID="{8F961764-E6C5-4C0F-B21A-F65D45DB1C5B}" presName="rootComposite1" presStyleCnt="0"/>
      <dgm:spPr/>
    </dgm:pt>
    <dgm:pt modelId="{F1FA01AA-DCB9-4963-A95D-600C9A1A44BC}" type="pres">
      <dgm:prSet presAssocID="{8F961764-E6C5-4C0F-B21A-F65D45DB1C5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181C48C-DEFA-4117-B5BA-2EDD516221DA}" type="pres">
      <dgm:prSet presAssocID="{8F961764-E6C5-4C0F-B21A-F65D45DB1C5B}" presName="topArc1" presStyleLbl="parChTrans1D1" presStyleIdx="2" presStyleCnt="16"/>
      <dgm:spPr/>
    </dgm:pt>
    <dgm:pt modelId="{C0A3339A-311D-4523-8A1B-5D995FBA3465}" type="pres">
      <dgm:prSet presAssocID="{8F961764-E6C5-4C0F-B21A-F65D45DB1C5B}" presName="bottomArc1" presStyleLbl="parChTrans1D1" presStyleIdx="3" presStyleCnt="16"/>
      <dgm:spPr/>
    </dgm:pt>
    <dgm:pt modelId="{75766CD7-796A-4C68-B984-30038D24C427}" type="pres">
      <dgm:prSet presAssocID="{8F961764-E6C5-4C0F-B21A-F65D45DB1C5B}" presName="topConnNode1" presStyleLbl="node1" presStyleIdx="0" presStyleCnt="0"/>
      <dgm:spPr/>
      <dgm:t>
        <a:bodyPr/>
        <a:lstStyle/>
        <a:p>
          <a:endParaRPr lang="ru-RU"/>
        </a:p>
      </dgm:t>
    </dgm:pt>
    <dgm:pt modelId="{AAB62983-632D-409C-A611-AED98027EB96}" type="pres">
      <dgm:prSet presAssocID="{8F961764-E6C5-4C0F-B21A-F65D45DB1C5B}" presName="hierChild2" presStyleCnt="0"/>
      <dgm:spPr/>
    </dgm:pt>
    <dgm:pt modelId="{EDDB15D9-47F3-44DC-AA64-6892AFCEE2E7}" type="pres">
      <dgm:prSet presAssocID="{361E1392-7D52-4606-8867-CB360115F122}" presName="Name28" presStyleLbl="parChTrans1D2" presStyleIdx="0" presStyleCnt="3"/>
      <dgm:spPr/>
      <dgm:t>
        <a:bodyPr/>
        <a:lstStyle/>
        <a:p>
          <a:endParaRPr lang="ru-RU"/>
        </a:p>
      </dgm:t>
    </dgm:pt>
    <dgm:pt modelId="{11786C6A-E596-45D8-AD88-CF656212F3F4}" type="pres">
      <dgm:prSet presAssocID="{86A36BB9-0C6F-4E75-B388-CF29D04F6AEB}" presName="hierRoot2" presStyleCnt="0">
        <dgm:presLayoutVars>
          <dgm:hierBranch val="init"/>
        </dgm:presLayoutVars>
      </dgm:prSet>
      <dgm:spPr/>
    </dgm:pt>
    <dgm:pt modelId="{8E50B24D-4F74-4E1F-A0B2-C96413085F0B}" type="pres">
      <dgm:prSet presAssocID="{86A36BB9-0C6F-4E75-B388-CF29D04F6AEB}" presName="rootComposite2" presStyleCnt="0"/>
      <dgm:spPr/>
    </dgm:pt>
    <dgm:pt modelId="{39DD8F38-BD5F-4B51-82D3-992513CF02D7}" type="pres">
      <dgm:prSet presAssocID="{86A36BB9-0C6F-4E75-B388-CF29D04F6AE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97D7CC-A05B-4C8F-9B02-E728C52C50C4}" type="pres">
      <dgm:prSet presAssocID="{86A36BB9-0C6F-4E75-B388-CF29D04F6AEB}" presName="topArc2" presStyleLbl="parChTrans1D1" presStyleIdx="4" presStyleCnt="16"/>
      <dgm:spPr/>
    </dgm:pt>
    <dgm:pt modelId="{D679C0C8-6540-4955-9C4B-00BFE2DFC23E}" type="pres">
      <dgm:prSet presAssocID="{86A36BB9-0C6F-4E75-B388-CF29D04F6AEB}" presName="bottomArc2" presStyleLbl="parChTrans1D1" presStyleIdx="5" presStyleCnt="16"/>
      <dgm:spPr/>
    </dgm:pt>
    <dgm:pt modelId="{1D9FE10E-871C-45D1-BFE1-DEDA5000C2DB}" type="pres">
      <dgm:prSet presAssocID="{86A36BB9-0C6F-4E75-B388-CF29D04F6AEB}" presName="topConnNode2" presStyleLbl="node2" presStyleIdx="0" presStyleCnt="0"/>
      <dgm:spPr/>
      <dgm:t>
        <a:bodyPr/>
        <a:lstStyle/>
        <a:p>
          <a:endParaRPr lang="ru-RU"/>
        </a:p>
      </dgm:t>
    </dgm:pt>
    <dgm:pt modelId="{08409DF1-0038-4239-89A6-36872E13770C}" type="pres">
      <dgm:prSet presAssocID="{86A36BB9-0C6F-4E75-B388-CF29D04F6AEB}" presName="hierChild4" presStyleCnt="0"/>
      <dgm:spPr/>
    </dgm:pt>
    <dgm:pt modelId="{CFBEF553-9926-4CD6-83EA-3A0AE9706071}" type="pres">
      <dgm:prSet presAssocID="{79E4B611-FDA1-4092-8D12-D48955F939F2}" presName="Name28" presStyleLbl="parChTrans1D3" presStyleIdx="0" presStyleCnt="3"/>
      <dgm:spPr/>
      <dgm:t>
        <a:bodyPr/>
        <a:lstStyle/>
        <a:p>
          <a:endParaRPr lang="ru-RU"/>
        </a:p>
      </dgm:t>
    </dgm:pt>
    <dgm:pt modelId="{F1163C61-5766-4C9D-9A36-3952EB37509B}" type="pres">
      <dgm:prSet presAssocID="{FA367F49-9DAB-49F7-9AA1-608C579F0BB9}" presName="hierRoot2" presStyleCnt="0">
        <dgm:presLayoutVars>
          <dgm:hierBranch val="init"/>
        </dgm:presLayoutVars>
      </dgm:prSet>
      <dgm:spPr/>
    </dgm:pt>
    <dgm:pt modelId="{8F7D5AB9-2790-4654-B308-CFC99B7D73EB}" type="pres">
      <dgm:prSet presAssocID="{FA367F49-9DAB-49F7-9AA1-608C579F0BB9}" presName="rootComposite2" presStyleCnt="0"/>
      <dgm:spPr/>
    </dgm:pt>
    <dgm:pt modelId="{E630C2EB-F0F6-4982-A191-B177E3A7F09A}" type="pres">
      <dgm:prSet presAssocID="{FA367F49-9DAB-49F7-9AA1-608C579F0BB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62EC109-E402-4507-85C8-6C971E5140C3}" type="pres">
      <dgm:prSet presAssocID="{FA367F49-9DAB-49F7-9AA1-608C579F0BB9}" presName="topArc2" presStyleLbl="parChTrans1D1" presStyleIdx="6" presStyleCnt="16"/>
      <dgm:spPr/>
    </dgm:pt>
    <dgm:pt modelId="{D0F74BED-23E1-4CC0-918E-4407145FCD7D}" type="pres">
      <dgm:prSet presAssocID="{FA367F49-9DAB-49F7-9AA1-608C579F0BB9}" presName="bottomArc2" presStyleLbl="parChTrans1D1" presStyleIdx="7" presStyleCnt="16"/>
      <dgm:spPr/>
    </dgm:pt>
    <dgm:pt modelId="{411E62F8-C5CC-482D-B121-95EBCCE6D3FF}" type="pres">
      <dgm:prSet presAssocID="{FA367F49-9DAB-49F7-9AA1-608C579F0BB9}" presName="topConnNode2" presStyleLbl="node3" presStyleIdx="0" presStyleCnt="0"/>
      <dgm:spPr/>
      <dgm:t>
        <a:bodyPr/>
        <a:lstStyle/>
        <a:p>
          <a:endParaRPr lang="ru-RU"/>
        </a:p>
      </dgm:t>
    </dgm:pt>
    <dgm:pt modelId="{BA7C2715-6DDF-4424-AEA0-C1B9062EE4D8}" type="pres">
      <dgm:prSet presAssocID="{FA367F49-9DAB-49F7-9AA1-608C579F0BB9}" presName="hierChild4" presStyleCnt="0"/>
      <dgm:spPr/>
    </dgm:pt>
    <dgm:pt modelId="{61069116-0B75-4060-907D-F10E2BF1313C}" type="pres">
      <dgm:prSet presAssocID="{FA367F49-9DAB-49F7-9AA1-608C579F0BB9}" presName="hierChild5" presStyleCnt="0"/>
      <dgm:spPr/>
    </dgm:pt>
    <dgm:pt modelId="{9432A6BD-DAE3-44AE-BF61-0B4C7093A139}" type="pres">
      <dgm:prSet presAssocID="{86A36BB9-0C6F-4E75-B388-CF29D04F6AEB}" presName="hierChild5" presStyleCnt="0"/>
      <dgm:spPr/>
    </dgm:pt>
    <dgm:pt modelId="{20E97911-2DC9-4A52-828D-05E6ED8CC919}" type="pres">
      <dgm:prSet presAssocID="{82AC803D-D9B0-4A4C-8DE4-CF56C1C825BA}" presName="Name28" presStyleLbl="parChTrans1D2" presStyleIdx="1" presStyleCnt="3"/>
      <dgm:spPr/>
      <dgm:t>
        <a:bodyPr/>
        <a:lstStyle/>
        <a:p>
          <a:endParaRPr lang="ru-RU"/>
        </a:p>
      </dgm:t>
    </dgm:pt>
    <dgm:pt modelId="{3235E63D-3990-4C6A-8660-7B01BD62A606}" type="pres">
      <dgm:prSet presAssocID="{FB99021C-F413-4EEB-ADE0-FC67455F33FF}" presName="hierRoot2" presStyleCnt="0">
        <dgm:presLayoutVars>
          <dgm:hierBranch val="init"/>
        </dgm:presLayoutVars>
      </dgm:prSet>
      <dgm:spPr/>
    </dgm:pt>
    <dgm:pt modelId="{FA9C6FA6-6488-460C-917C-9F67B78BA46B}" type="pres">
      <dgm:prSet presAssocID="{FB99021C-F413-4EEB-ADE0-FC67455F33FF}" presName="rootComposite2" presStyleCnt="0"/>
      <dgm:spPr/>
    </dgm:pt>
    <dgm:pt modelId="{23254E23-9189-44B5-81B1-F1DB8FA710A6}" type="pres">
      <dgm:prSet presAssocID="{FB99021C-F413-4EEB-ADE0-FC67455F33F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6DE6ECD-503A-4936-9FAD-1D292BD3D24B}" type="pres">
      <dgm:prSet presAssocID="{FB99021C-F413-4EEB-ADE0-FC67455F33FF}" presName="topArc2" presStyleLbl="parChTrans1D1" presStyleIdx="8" presStyleCnt="16"/>
      <dgm:spPr/>
    </dgm:pt>
    <dgm:pt modelId="{E55D2AF8-A5E9-48D3-B7D8-714483551E5E}" type="pres">
      <dgm:prSet presAssocID="{FB99021C-F413-4EEB-ADE0-FC67455F33FF}" presName="bottomArc2" presStyleLbl="parChTrans1D1" presStyleIdx="9" presStyleCnt="16"/>
      <dgm:spPr/>
    </dgm:pt>
    <dgm:pt modelId="{484572FE-C999-49DC-A785-AFC9B942D222}" type="pres">
      <dgm:prSet presAssocID="{FB99021C-F413-4EEB-ADE0-FC67455F33FF}" presName="topConnNode2" presStyleLbl="node2" presStyleIdx="0" presStyleCnt="0"/>
      <dgm:spPr/>
      <dgm:t>
        <a:bodyPr/>
        <a:lstStyle/>
        <a:p>
          <a:endParaRPr lang="ru-RU"/>
        </a:p>
      </dgm:t>
    </dgm:pt>
    <dgm:pt modelId="{AD1482C7-833C-4027-942B-2AAEA6700B0F}" type="pres">
      <dgm:prSet presAssocID="{FB99021C-F413-4EEB-ADE0-FC67455F33FF}" presName="hierChild4" presStyleCnt="0"/>
      <dgm:spPr/>
    </dgm:pt>
    <dgm:pt modelId="{243DBF9A-F524-443B-B0E7-E2F1A14BA750}" type="pres">
      <dgm:prSet presAssocID="{8157144C-BF11-4EC0-91D9-4BF89525D431}" presName="Name28" presStyleLbl="parChTrans1D3" presStyleIdx="1" presStyleCnt="3"/>
      <dgm:spPr/>
      <dgm:t>
        <a:bodyPr/>
        <a:lstStyle/>
        <a:p>
          <a:endParaRPr lang="ru-RU"/>
        </a:p>
      </dgm:t>
    </dgm:pt>
    <dgm:pt modelId="{F6EF1607-20DD-41FF-A12A-8B75A1BB50F7}" type="pres">
      <dgm:prSet presAssocID="{D052CC4D-E86D-4FF1-84B4-ABD380E1D585}" presName="hierRoot2" presStyleCnt="0">
        <dgm:presLayoutVars>
          <dgm:hierBranch val="init"/>
        </dgm:presLayoutVars>
      </dgm:prSet>
      <dgm:spPr/>
    </dgm:pt>
    <dgm:pt modelId="{C2CF94A9-32B8-4FD0-A60B-CEFB3BF56E13}" type="pres">
      <dgm:prSet presAssocID="{D052CC4D-E86D-4FF1-84B4-ABD380E1D585}" presName="rootComposite2" presStyleCnt="0"/>
      <dgm:spPr/>
    </dgm:pt>
    <dgm:pt modelId="{191E41ED-B5EF-4F97-80D3-201130545B82}" type="pres">
      <dgm:prSet presAssocID="{D052CC4D-E86D-4FF1-84B4-ABD380E1D58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B6D85CE-C21E-41A9-AE01-6F014CF71640}" type="pres">
      <dgm:prSet presAssocID="{D052CC4D-E86D-4FF1-84B4-ABD380E1D585}" presName="topArc2" presStyleLbl="parChTrans1D1" presStyleIdx="10" presStyleCnt="16"/>
      <dgm:spPr/>
    </dgm:pt>
    <dgm:pt modelId="{D1DBE058-8664-4F20-9E2E-EFD04486AF55}" type="pres">
      <dgm:prSet presAssocID="{D052CC4D-E86D-4FF1-84B4-ABD380E1D585}" presName="bottomArc2" presStyleLbl="parChTrans1D1" presStyleIdx="11" presStyleCnt="16"/>
      <dgm:spPr/>
    </dgm:pt>
    <dgm:pt modelId="{0DEBB21C-24E3-49F8-9117-06625C28F972}" type="pres">
      <dgm:prSet presAssocID="{D052CC4D-E86D-4FF1-84B4-ABD380E1D585}" presName="topConnNode2" presStyleLbl="node3" presStyleIdx="0" presStyleCnt="0"/>
      <dgm:spPr/>
      <dgm:t>
        <a:bodyPr/>
        <a:lstStyle/>
        <a:p>
          <a:endParaRPr lang="ru-RU"/>
        </a:p>
      </dgm:t>
    </dgm:pt>
    <dgm:pt modelId="{5A2D11A9-0D61-4691-9D82-6CD6AC5D57FA}" type="pres">
      <dgm:prSet presAssocID="{D052CC4D-E86D-4FF1-84B4-ABD380E1D585}" presName="hierChild4" presStyleCnt="0"/>
      <dgm:spPr/>
    </dgm:pt>
    <dgm:pt modelId="{66E6263A-3FD3-4446-B101-904E1181BCEF}" type="pres">
      <dgm:prSet presAssocID="{D052CC4D-E86D-4FF1-84B4-ABD380E1D585}" presName="hierChild5" presStyleCnt="0"/>
      <dgm:spPr/>
    </dgm:pt>
    <dgm:pt modelId="{B1091058-5238-4900-9598-975A8D8C3A43}" type="pres">
      <dgm:prSet presAssocID="{FB99021C-F413-4EEB-ADE0-FC67455F33FF}" presName="hierChild5" presStyleCnt="0"/>
      <dgm:spPr/>
    </dgm:pt>
    <dgm:pt modelId="{FD7C9B2A-EF78-4BB4-AF03-42AC57237191}" type="pres">
      <dgm:prSet presAssocID="{C7D3D7CB-8FE3-4B9D-AD24-FF2F5618D603}" presName="Name28" presStyleLbl="parChTrans1D2" presStyleIdx="2" presStyleCnt="3"/>
      <dgm:spPr/>
      <dgm:t>
        <a:bodyPr/>
        <a:lstStyle/>
        <a:p>
          <a:endParaRPr lang="ru-RU"/>
        </a:p>
      </dgm:t>
    </dgm:pt>
    <dgm:pt modelId="{4C834A61-D4F1-4837-8E61-6E6C27693441}" type="pres">
      <dgm:prSet presAssocID="{A184D2DC-DE36-4FC3-9875-5FC1B37AE594}" presName="hierRoot2" presStyleCnt="0">
        <dgm:presLayoutVars>
          <dgm:hierBranch val="init"/>
        </dgm:presLayoutVars>
      </dgm:prSet>
      <dgm:spPr/>
    </dgm:pt>
    <dgm:pt modelId="{13444500-F2EB-447A-A6F3-9E5DD92097ED}" type="pres">
      <dgm:prSet presAssocID="{A184D2DC-DE36-4FC3-9875-5FC1B37AE594}" presName="rootComposite2" presStyleCnt="0"/>
      <dgm:spPr/>
    </dgm:pt>
    <dgm:pt modelId="{5E561622-C2F9-45FD-910F-8D90B96297A9}" type="pres">
      <dgm:prSet presAssocID="{A184D2DC-DE36-4FC3-9875-5FC1B37AE5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E99A385-F703-4F26-AAE3-4D9109040071}" type="pres">
      <dgm:prSet presAssocID="{A184D2DC-DE36-4FC3-9875-5FC1B37AE594}" presName="topArc2" presStyleLbl="parChTrans1D1" presStyleIdx="12" presStyleCnt="16"/>
      <dgm:spPr/>
    </dgm:pt>
    <dgm:pt modelId="{B8EABBF8-3FBB-440C-BC2C-F98E085C0B54}" type="pres">
      <dgm:prSet presAssocID="{A184D2DC-DE36-4FC3-9875-5FC1B37AE594}" presName="bottomArc2" presStyleLbl="parChTrans1D1" presStyleIdx="13" presStyleCnt="16"/>
      <dgm:spPr/>
    </dgm:pt>
    <dgm:pt modelId="{EC66FA40-7AF5-4225-87A6-CDBECB2D2471}" type="pres">
      <dgm:prSet presAssocID="{A184D2DC-DE36-4FC3-9875-5FC1B37AE594}" presName="topConnNode2" presStyleLbl="node2" presStyleIdx="0" presStyleCnt="0"/>
      <dgm:spPr/>
      <dgm:t>
        <a:bodyPr/>
        <a:lstStyle/>
        <a:p>
          <a:endParaRPr lang="ru-RU"/>
        </a:p>
      </dgm:t>
    </dgm:pt>
    <dgm:pt modelId="{C62ECF16-1322-44AA-A056-5EFD7930B268}" type="pres">
      <dgm:prSet presAssocID="{A184D2DC-DE36-4FC3-9875-5FC1B37AE594}" presName="hierChild4" presStyleCnt="0"/>
      <dgm:spPr/>
    </dgm:pt>
    <dgm:pt modelId="{6484A7AE-A17C-4E16-B499-3AD379B762F8}" type="pres">
      <dgm:prSet presAssocID="{E874CED6-5C55-49C0-818A-7A9AE6F7A70B}" presName="Name28" presStyleLbl="parChTrans1D3" presStyleIdx="2" presStyleCnt="3"/>
      <dgm:spPr/>
      <dgm:t>
        <a:bodyPr/>
        <a:lstStyle/>
        <a:p>
          <a:endParaRPr lang="ru-RU"/>
        </a:p>
      </dgm:t>
    </dgm:pt>
    <dgm:pt modelId="{B5957261-4DBC-42B1-B793-AF2BAA8BAA48}" type="pres">
      <dgm:prSet presAssocID="{1081444D-93BE-4A07-9A6A-ED44108BB01B}" presName="hierRoot2" presStyleCnt="0">
        <dgm:presLayoutVars>
          <dgm:hierBranch val="init"/>
        </dgm:presLayoutVars>
      </dgm:prSet>
      <dgm:spPr/>
    </dgm:pt>
    <dgm:pt modelId="{87421DF4-7EFB-4ACD-9F46-86ABD5A5F79B}" type="pres">
      <dgm:prSet presAssocID="{1081444D-93BE-4A07-9A6A-ED44108BB01B}" presName="rootComposite2" presStyleCnt="0"/>
      <dgm:spPr/>
    </dgm:pt>
    <dgm:pt modelId="{E3D240F8-843F-4CB2-ABE6-19372670BF6D}" type="pres">
      <dgm:prSet presAssocID="{1081444D-93BE-4A07-9A6A-ED44108BB01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08CD69-5A2D-4DF2-9E11-B8FAB9908439}" type="pres">
      <dgm:prSet presAssocID="{1081444D-93BE-4A07-9A6A-ED44108BB01B}" presName="topArc2" presStyleLbl="parChTrans1D1" presStyleIdx="14" presStyleCnt="16"/>
      <dgm:spPr/>
    </dgm:pt>
    <dgm:pt modelId="{D04D7760-806E-45CB-AC09-8C151FDD9007}" type="pres">
      <dgm:prSet presAssocID="{1081444D-93BE-4A07-9A6A-ED44108BB01B}" presName="bottomArc2" presStyleLbl="parChTrans1D1" presStyleIdx="15" presStyleCnt="16"/>
      <dgm:spPr/>
    </dgm:pt>
    <dgm:pt modelId="{E4FEAFD1-E6EC-41D1-A75A-6B367EC0B438}" type="pres">
      <dgm:prSet presAssocID="{1081444D-93BE-4A07-9A6A-ED44108BB01B}" presName="topConnNode2" presStyleLbl="node3" presStyleIdx="0" presStyleCnt="0"/>
      <dgm:spPr/>
      <dgm:t>
        <a:bodyPr/>
        <a:lstStyle/>
        <a:p>
          <a:endParaRPr lang="ru-RU"/>
        </a:p>
      </dgm:t>
    </dgm:pt>
    <dgm:pt modelId="{4784D1F4-3CE8-4C36-B6DC-668ED9ECA667}" type="pres">
      <dgm:prSet presAssocID="{1081444D-93BE-4A07-9A6A-ED44108BB01B}" presName="hierChild4" presStyleCnt="0"/>
      <dgm:spPr/>
    </dgm:pt>
    <dgm:pt modelId="{0990A2A3-C6FF-4C7B-B5E2-14C2340DEFF7}" type="pres">
      <dgm:prSet presAssocID="{1081444D-93BE-4A07-9A6A-ED44108BB01B}" presName="hierChild5" presStyleCnt="0"/>
      <dgm:spPr/>
    </dgm:pt>
    <dgm:pt modelId="{7DFEB612-8223-4FAA-89E4-BDFA3CCB180A}" type="pres">
      <dgm:prSet presAssocID="{A184D2DC-DE36-4FC3-9875-5FC1B37AE594}" presName="hierChild5" presStyleCnt="0"/>
      <dgm:spPr/>
    </dgm:pt>
    <dgm:pt modelId="{AF8B14E0-9D34-4E9D-89E7-2DDE365B7BA7}" type="pres">
      <dgm:prSet presAssocID="{8F961764-E6C5-4C0F-B21A-F65D45DB1C5B}" presName="hierChild3" presStyleCnt="0"/>
      <dgm:spPr/>
    </dgm:pt>
  </dgm:ptLst>
  <dgm:cxnLst>
    <dgm:cxn modelId="{2E33676E-DAC2-46FC-B410-D865DA00F302}" type="presOf" srcId="{86A36BB9-0C6F-4E75-B388-CF29D04F6AEB}" destId="{1D9FE10E-871C-45D1-BFE1-DEDA5000C2DB}" srcOrd="1" destOrd="0" presId="urn:microsoft.com/office/officeart/2008/layout/HalfCircleOrganizationChart"/>
    <dgm:cxn modelId="{790EB5FD-256F-4E4C-863D-C788F5B538F5}" type="presOf" srcId="{FA367F49-9DAB-49F7-9AA1-608C579F0BB9}" destId="{E630C2EB-F0F6-4982-A191-B177E3A7F09A}" srcOrd="0" destOrd="0" presId="urn:microsoft.com/office/officeart/2008/layout/HalfCircleOrganizationChart"/>
    <dgm:cxn modelId="{0B46711E-4948-4C0D-AB03-88DFC249B364}" type="presOf" srcId="{E874CED6-5C55-49C0-818A-7A9AE6F7A70B}" destId="{6484A7AE-A17C-4E16-B499-3AD379B762F8}" srcOrd="0" destOrd="0" presId="urn:microsoft.com/office/officeart/2008/layout/HalfCircleOrganizationChart"/>
    <dgm:cxn modelId="{BC467662-3FD3-4D71-BEA8-4536FCB46038}" srcId="{8F961764-E6C5-4C0F-B21A-F65D45DB1C5B}" destId="{FB99021C-F413-4EEB-ADE0-FC67455F33FF}" srcOrd="1" destOrd="0" parTransId="{82AC803D-D9B0-4A4C-8DE4-CF56C1C825BA}" sibTransId="{BA5ACDB7-E67A-40D5-A943-A729D2F84763}"/>
    <dgm:cxn modelId="{DFC49EE3-E8CC-4E42-86BA-80C081F5618D}" type="presOf" srcId="{D052CC4D-E86D-4FF1-84B4-ABD380E1D585}" destId="{0DEBB21C-24E3-49F8-9117-06625C28F972}" srcOrd="1" destOrd="0" presId="urn:microsoft.com/office/officeart/2008/layout/HalfCircleOrganizationChart"/>
    <dgm:cxn modelId="{10F3BF84-B6DD-4E86-BA4A-400995E88AA0}" type="presOf" srcId="{8F961764-E6C5-4C0F-B21A-F65D45DB1C5B}" destId="{F1FA01AA-DCB9-4963-A95D-600C9A1A44BC}" srcOrd="0" destOrd="0" presId="urn:microsoft.com/office/officeart/2008/layout/HalfCircleOrganizationChart"/>
    <dgm:cxn modelId="{6E2D2874-285B-4DB9-A2E7-3F5AE7A98852}" type="presOf" srcId="{1081444D-93BE-4A07-9A6A-ED44108BB01B}" destId="{E4FEAFD1-E6EC-41D1-A75A-6B367EC0B438}" srcOrd="1" destOrd="0" presId="urn:microsoft.com/office/officeart/2008/layout/HalfCircleOrganizationChart"/>
    <dgm:cxn modelId="{57CDA8FF-E51F-419E-B17F-28FDE7710C85}" type="presOf" srcId="{79E4B611-FDA1-4092-8D12-D48955F939F2}" destId="{CFBEF553-9926-4CD6-83EA-3A0AE9706071}" srcOrd="0" destOrd="0" presId="urn:microsoft.com/office/officeart/2008/layout/HalfCircleOrganizationChart"/>
    <dgm:cxn modelId="{E05BE819-DF50-4091-B593-81CE76A39030}" srcId="{FB3CF87E-DC57-42BB-8BFE-F2ADC49DB287}" destId="{8C92C00B-1724-417E-AB6F-F0436B506317}" srcOrd="0" destOrd="0" parTransId="{19ACD99F-190C-4F42-ABF9-1A55D77D6633}" sibTransId="{6085232F-23D6-4136-9C66-CBE10B9B36EA}"/>
    <dgm:cxn modelId="{E6550573-3568-4D87-AB62-F9705282BD15}" type="presOf" srcId="{1081444D-93BE-4A07-9A6A-ED44108BB01B}" destId="{E3D240F8-843F-4CB2-ABE6-19372670BF6D}" srcOrd="0" destOrd="0" presId="urn:microsoft.com/office/officeart/2008/layout/HalfCircleOrganizationChart"/>
    <dgm:cxn modelId="{0177BB27-242E-467B-B8FB-4D59ABC73BE4}" type="presOf" srcId="{8157144C-BF11-4EC0-91D9-4BF89525D431}" destId="{243DBF9A-F524-443B-B0E7-E2F1A14BA750}" srcOrd="0" destOrd="0" presId="urn:microsoft.com/office/officeart/2008/layout/HalfCircleOrganizationChart"/>
    <dgm:cxn modelId="{911DFDC5-6859-47D9-993E-B2052729BCF1}" srcId="{FB99021C-F413-4EEB-ADE0-FC67455F33FF}" destId="{D052CC4D-E86D-4FF1-84B4-ABD380E1D585}" srcOrd="0" destOrd="0" parTransId="{8157144C-BF11-4EC0-91D9-4BF89525D431}" sibTransId="{91028C38-C445-47A1-BA58-D661F97DC271}"/>
    <dgm:cxn modelId="{172BFB33-A777-41BD-BCC9-2494C5874BB8}" srcId="{8F961764-E6C5-4C0F-B21A-F65D45DB1C5B}" destId="{86A36BB9-0C6F-4E75-B388-CF29D04F6AEB}" srcOrd="0" destOrd="0" parTransId="{361E1392-7D52-4606-8867-CB360115F122}" sibTransId="{A5E3A675-754E-4AF2-A1CA-1A2046E7DEFF}"/>
    <dgm:cxn modelId="{A4E5E63A-094D-4ADA-BCF4-A3567B5812D0}" srcId="{86A36BB9-0C6F-4E75-B388-CF29D04F6AEB}" destId="{FA367F49-9DAB-49F7-9AA1-608C579F0BB9}" srcOrd="0" destOrd="0" parTransId="{79E4B611-FDA1-4092-8D12-D48955F939F2}" sibTransId="{1A9A1CC4-330D-497A-B54A-12447FBE06A4}"/>
    <dgm:cxn modelId="{80D0B57A-6F84-4C36-BE8B-C1930C742299}" srcId="{A184D2DC-DE36-4FC3-9875-5FC1B37AE594}" destId="{1081444D-93BE-4A07-9A6A-ED44108BB01B}" srcOrd="0" destOrd="0" parTransId="{E874CED6-5C55-49C0-818A-7A9AE6F7A70B}" sibTransId="{F8F9109C-7084-4301-A063-B056D1C18F93}"/>
    <dgm:cxn modelId="{63A54BE6-76D5-4B00-862C-230224B85A65}" srcId="{8F961764-E6C5-4C0F-B21A-F65D45DB1C5B}" destId="{A184D2DC-DE36-4FC3-9875-5FC1B37AE594}" srcOrd="2" destOrd="0" parTransId="{C7D3D7CB-8FE3-4B9D-AD24-FF2F5618D603}" sibTransId="{81129CDC-EAC0-4BE1-8334-AFEC6F800E2D}"/>
    <dgm:cxn modelId="{8A647C0E-88B9-4046-A0FF-548D5D953577}" type="presOf" srcId="{FB99021C-F413-4EEB-ADE0-FC67455F33FF}" destId="{23254E23-9189-44B5-81B1-F1DB8FA710A6}" srcOrd="0" destOrd="0" presId="urn:microsoft.com/office/officeart/2008/layout/HalfCircleOrganizationChart"/>
    <dgm:cxn modelId="{FA62748D-D252-48CE-831D-4B46D9C9D8B7}" type="presOf" srcId="{8C92C00B-1724-417E-AB6F-F0436B506317}" destId="{033DBEDA-D4E4-4EA5-A4EE-958E1DCD2D98}" srcOrd="1" destOrd="0" presId="urn:microsoft.com/office/officeart/2008/layout/HalfCircleOrganizationChart"/>
    <dgm:cxn modelId="{1F99046A-2285-4005-97C6-426B296CB1DF}" type="presOf" srcId="{A184D2DC-DE36-4FC3-9875-5FC1B37AE594}" destId="{EC66FA40-7AF5-4225-87A6-CDBECB2D2471}" srcOrd="1" destOrd="0" presId="urn:microsoft.com/office/officeart/2008/layout/HalfCircleOrganizationChart"/>
    <dgm:cxn modelId="{AD4CC7F8-02DD-4A03-A544-DF2977E29B4D}" type="presOf" srcId="{FB99021C-F413-4EEB-ADE0-FC67455F33FF}" destId="{484572FE-C999-49DC-A785-AFC9B942D222}" srcOrd="1" destOrd="0" presId="urn:microsoft.com/office/officeart/2008/layout/HalfCircleOrganizationChart"/>
    <dgm:cxn modelId="{EE2B81D3-5F43-4C2F-9A12-B3E2E1AF4D35}" type="presOf" srcId="{FB3CF87E-DC57-42BB-8BFE-F2ADC49DB287}" destId="{0B81B3BB-6967-40C5-90ED-9344A5F53A54}" srcOrd="0" destOrd="0" presId="urn:microsoft.com/office/officeart/2008/layout/HalfCircleOrganizationChart"/>
    <dgm:cxn modelId="{5FD8D8E2-47AA-4C78-BAB5-B63AAB3A0CF2}" type="presOf" srcId="{FA367F49-9DAB-49F7-9AA1-608C579F0BB9}" destId="{411E62F8-C5CC-482D-B121-95EBCCE6D3FF}" srcOrd="1" destOrd="0" presId="urn:microsoft.com/office/officeart/2008/layout/HalfCircleOrganizationChart"/>
    <dgm:cxn modelId="{86688421-2746-4D17-87E4-C1EA9E9233C2}" type="presOf" srcId="{A184D2DC-DE36-4FC3-9875-5FC1B37AE594}" destId="{5E561622-C2F9-45FD-910F-8D90B96297A9}" srcOrd="0" destOrd="0" presId="urn:microsoft.com/office/officeart/2008/layout/HalfCircleOrganizationChart"/>
    <dgm:cxn modelId="{45A89E72-546F-49B6-9391-3A6097471027}" type="presOf" srcId="{C7D3D7CB-8FE3-4B9D-AD24-FF2F5618D603}" destId="{FD7C9B2A-EF78-4BB4-AF03-42AC57237191}" srcOrd="0" destOrd="0" presId="urn:microsoft.com/office/officeart/2008/layout/HalfCircleOrganizationChart"/>
    <dgm:cxn modelId="{3A27F5C2-94CC-41FC-8567-21B62EC686D7}" type="presOf" srcId="{8F961764-E6C5-4C0F-B21A-F65D45DB1C5B}" destId="{75766CD7-796A-4C68-B984-30038D24C427}" srcOrd="1" destOrd="0" presId="urn:microsoft.com/office/officeart/2008/layout/HalfCircleOrganizationChart"/>
    <dgm:cxn modelId="{A62334D3-1315-442B-B0DA-1BCEC5E131A9}" type="presOf" srcId="{86A36BB9-0C6F-4E75-B388-CF29D04F6AEB}" destId="{39DD8F38-BD5F-4B51-82D3-992513CF02D7}" srcOrd="0" destOrd="0" presId="urn:microsoft.com/office/officeart/2008/layout/HalfCircleOrganizationChart"/>
    <dgm:cxn modelId="{AC371D7D-9995-4FA1-9697-88585563F023}" type="presOf" srcId="{361E1392-7D52-4606-8867-CB360115F122}" destId="{EDDB15D9-47F3-44DC-AA64-6892AFCEE2E7}" srcOrd="0" destOrd="0" presId="urn:microsoft.com/office/officeart/2008/layout/HalfCircleOrganizationChart"/>
    <dgm:cxn modelId="{09B27BE7-65E2-4DBD-A7E2-5623C4BCE9CD}" type="presOf" srcId="{D052CC4D-E86D-4FF1-84B4-ABD380E1D585}" destId="{191E41ED-B5EF-4F97-80D3-201130545B82}" srcOrd="0" destOrd="0" presId="urn:microsoft.com/office/officeart/2008/layout/HalfCircleOrganizationChart"/>
    <dgm:cxn modelId="{2153EABB-CEF9-43FD-A715-8451E72C7693}" srcId="{FB3CF87E-DC57-42BB-8BFE-F2ADC49DB287}" destId="{8F961764-E6C5-4C0F-B21A-F65D45DB1C5B}" srcOrd="1" destOrd="0" parTransId="{043BF7FB-231F-45D4-A37A-99E33DACBD89}" sibTransId="{EF63FC2C-6433-46C7-B268-B01A52F0BC1B}"/>
    <dgm:cxn modelId="{E523F0AE-22FF-4AEB-B943-E4627B306B86}" type="presOf" srcId="{82AC803D-D9B0-4A4C-8DE4-CF56C1C825BA}" destId="{20E97911-2DC9-4A52-828D-05E6ED8CC919}" srcOrd="0" destOrd="0" presId="urn:microsoft.com/office/officeart/2008/layout/HalfCircleOrganizationChart"/>
    <dgm:cxn modelId="{826833CD-F2AB-493D-AC78-768A60354339}" type="presOf" srcId="{8C92C00B-1724-417E-AB6F-F0436B506317}" destId="{0B9B8168-898D-4EEC-B3B6-D54A165CBD87}" srcOrd="0" destOrd="0" presId="urn:microsoft.com/office/officeart/2008/layout/HalfCircleOrganizationChart"/>
    <dgm:cxn modelId="{EBE64D72-BE8B-4270-9986-A6299508634C}" type="presParOf" srcId="{0B81B3BB-6967-40C5-90ED-9344A5F53A54}" destId="{2F9984DD-4FCF-496E-BCF3-A10243CD8A28}" srcOrd="0" destOrd="0" presId="urn:microsoft.com/office/officeart/2008/layout/HalfCircleOrganizationChart"/>
    <dgm:cxn modelId="{175B450D-2421-4AC9-99D3-FBD0162F2FAA}" type="presParOf" srcId="{2F9984DD-4FCF-496E-BCF3-A10243CD8A28}" destId="{BA00DA29-349B-4FED-BC2D-FD23A92C03C6}" srcOrd="0" destOrd="0" presId="urn:microsoft.com/office/officeart/2008/layout/HalfCircleOrganizationChart"/>
    <dgm:cxn modelId="{65249846-A5DD-4C8F-8473-F1ABD06A5572}" type="presParOf" srcId="{BA00DA29-349B-4FED-BC2D-FD23A92C03C6}" destId="{0B9B8168-898D-4EEC-B3B6-D54A165CBD87}" srcOrd="0" destOrd="0" presId="urn:microsoft.com/office/officeart/2008/layout/HalfCircleOrganizationChart"/>
    <dgm:cxn modelId="{B241991F-E615-482D-83E4-D77C79676AD6}" type="presParOf" srcId="{BA00DA29-349B-4FED-BC2D-FD23A92C03C6}" destId="{BC90D6EA-A36C-4BEB-91B8-4BB89797BE5C}" srcOrd="1" destOrd="0" presId="urn:microsoft.com/office/officeart/2008/layout/HalfCircleOrganizationChart"/>
    <dgm:cxn modelId="{DBC56A07-25BC-44AA-BB42-60DCBA3379C4}" type="presParOf" srcId="{BA00DA29-349B-4FED-BC2D-FD23A92C03C6}" destId="{783DC19A-CD28-4888-AF7E-3D67E03EEA4A}" srcOrd="2" destOrd="0" presId="urn:microsoft.com/office/officeart/2008/layout/HalfCircleOrganizationChart"/>
    <dgm:cxn modelId="{661464D7-A2F9-4476-BA12-96862B569504}" type="presParOf" srcId="{BA00DA29-349B-4FED-BC2D-FD23A92C03C6}" destId="{033DBEDA-D4E4-4EA5-A4EE-958E1DCD2D98}" srcOrd="3" destOrd="0" presId="urn:microsoft.com/office/officeart/2008/layout/HalfCircleOrganizationChart"/>
    <dgm:cxn modelId="{20081938-E1AD-44AF-ADAF-4232538C4CD8}" type="presParOf" srcId="{2F9984DD-4FCF-496E-BCF3-A10243CD8A28}" destId="{8D48A97A-CAE5-42C3-BDBF-23F7C087708C}" srcOrd="1" destOrd="0" presId="urn:microsoft.com/office/officeart/2008/layout/HalfCircleOrganizationChart"/>
    <dgm:cxn modelId="{B4FD318D-D639-493F-A348-CFF4884082CF}" type="presParOf" srcId="{2F9984DD-4FCF-496E-BCF3-A10243CD8A28}" destId="{CED669C0-A77A-461F-B9CE-1781AA65E3FD}" srcOrd="2" destOrd="0" presId="urn:microsoft.com/office/officeart/2008/layout/HalfCircleOrganizationChart"/>
    <dgm:cxn modelId="{846914DF-F16A-4FB6-A354-B506CABF68E2}" type="presParOf" srcId="{0B81B3BB-6967-40C5-90ED-9344A5F53A54}" destId="{E3A935C2-1B19-4435-A98B-D2DE5B360673}" srcOrd="1" destOrd="0" presId="urn:microsoft.com/office/officeart/2008/layout/HalfCircleOrganizationChart"/>
    <dgm:cxn modelId="{A3638F77-2ABB-4C9F-A2D2-40B39CEE8A9F}" type="presParOf" srcId="{E3A935C2-1B19-4435-A98B-D2DE5B360673}" destId="{4079486A-543B-40D6-B6F3-BA1C957D54A7}" srcOrd="0" destOrd="0" presId="urn:microsoft.com/office/officeart/2008/layout/HalfCircleOrganizationChart"/>
    <dgm:cxn modelId="{1528BFDE-7C37-4D48-804C-9C1DCD3C0113}" type="presParOf" srcId="{4079486A-543B-40D6-B6F3-BA1C957D54A7}" destId="{F1FA01AA-DCB9-4963-A95D-600C9A1A44BC}" srcOrd="0" destOrd="0" presId="urn:microsoft.com/office/officeart/2008/layout/HalfCircleOrganizationChart"/>
    <dgm:cxn modelId="{F21FE69D-E901-4A51-9583-2692AB9CD1D5}" type="presParOf" srcId="{4079486A-543B-40D6-B6F3-BA1C957D54A7}" destId="{6181C48C-DEFA-4117-B5BA-2EDD516221DA}" srcOrd="1" destOrd="0" presId="urn:microsoft.com/office/officeart/2008/layout/HalfCircleOrganizationChart"/>
    <dgm:cxn modelId="{8A1BDC04-230E-4450-9765-E082BC4C079D}" type="presParOf" srcId="{4079486A-543B-40D6-B6F3-BA1C957D54A7}" destId="{C0A3339A-311D-4523-8A1B-5D995FBA3465}" srcOrd="2" destOrd="0" presId="urn:microsoft.com/office/officeart/2008/layout/HalfCircleOrganizationChart"/>
    <dgm:cxn modelId="{D4B5AB8F-7BA9-40E0-89F7-74ABC51DDF63}" type="presParOf" srcId="{4079486A-543B-40D6-B6F3-BA1C957D54A7}" destId="{75766CD7-796A-4C68-B984-30038D24C427}" srcOrd="3" destOrd="0" presId="urn:microsoft.com/office/officeart/2008/layout/HalfCircleOrganizationChart"/>
    <dgm:cxn modelId="{E3801A15-FE7B-4057-9698-1182BFAA2582}" type="presParOf" srcId="{E3A935C2-1B19-4435-A98B-D2DE5B360673}" destId="{AAB62983-632D-409C-A611-AED98027EB96}" srcOrd="1" destOrd="0" presId="urn:microsoft.com/office/officeart/2008/layout/HalfCircleOrganizationChart"/>
    <dgm:cxn modelId="{3D826EBE-8682-4FC6-98FE-D907B044A0F4}" type="presParOf" srcId="{AAB62983-632D-409C-A611-AED98027EB96}" destId="{EDDB15D9-47F3-44DC-AA64-6892AFCEE2E7}" srcOrd="0" destOrd="0" presId="urn:microsoft.com/office/officeart/2008/layout/HalfCircleOrganizationChart"/>
    <dgm:cxn modelId="{CCD11E2E-EECA-41A3-A8B0-10F5E9B6D49B}" type="presParOf" srcId="{AAB62983-632D-409C-A611-AED98027EB96}" destId="{11786C6A-E596-45D8-AD88-CF656212F3F4}" srcOrd="1" destOrd="0" presId="urn:microsoft.com/office/officeart/2008/layout/HalfCircleOrganizationChart"/>
    <dgm:cxn modelId="{38AB9178-C022-453D-A109-2376E9491D82}" type="presParOf" srcId="{11786C6A-E596-45D8-AD88-CF656212F3F4}" destId="{8E50B24D-4F74-4E1F-A0B2-C96413085F0B}" srcOrd="0" destOrd="0" presId="urn:microsoft.com/office/officeart/2008/layout/HalfCircleOrganizationChart"/>
    <dgm:cxn modelId="{C0A93B9A-8D8E-4721-8FAB-04929F9D314E}" type="presParOf" srcId="{8E50B24D-4F74-4E1F-A0B2-C96413085F0B}" destId="{39DD8F38-BD5F-4B51-82D3-992513CF02D7}" srcOrd="0" destOrd="0" presId="urn:microsoft.com/office/officeart/2008/layout/HalfCircleOrganizationChart"/>
    <dgm:cxn modelId="{9C9C6F5E-3034-4FC4-A8CA-5B88D6F2B0F4}" type="presParOf" srcId="{8E50B24D-4F74-4E1F-A0B2-C96413085F0B}" destId="{0997D7CC-A05B-4C8F-9B02-E728C52C50C4}" srcOrd="1" destOrd="0" presId="urn:microsoft.com/office/officeart/2008/layout/HalfCircleOrganizationChart"/>
    <dgm:cxn modelId="{C76E737D-F9F5-4AFA-A01C-A91A55B4FD84}" type="presParOf" srcId="{8E50B24D-4F74-4E1F-A0B2-C96413085F0B}" destId="{D679C0C8-6540-4955-9C4B-00BFE2DFC23E}" srcOrd="2" destOrd="0" presId="urn:microsoft.com/office/officeart/2008/layout/HalfCircleOrganizationChart"/>
    <dgm:cxn modelId="{B6421F0E-3D1C-4AA8-A2AE-A88E33459F7A}" type="presParOf" srcId="{8E50B24D-4F74-4E1F-A0B2-C96413085F0B}" destId="{1D9FE10E-871C-45D1-BFE1-DEDA5000C2DB}" srcOrd="3" destOrd="0" presId="urn:microsoft.com/office/officeart/2008/layout/HalfCircleOrganizationChart"/>
    <dgm:cxn modelId="{0234F218-E14C-4F66-BB3B-5301C6C733AE}" type="presParOf" srcId="{11786C6A-E596-45D8-AD88-CF656212F3F4}" destId="{08409DF1-0038-4239-89A6-36872E13770C}" srcOrd="1" destOrd="0" presId="urn:microsoft.com/office/officeart/2008/layout/HalfCircleOrganizationChart"/>
    <dgm:cxn modelId="{CCD13A25-5915-49AC-BF4C-0BC2C224CE6D}" type="presParOf" srcId="{08409DF1-0038-4239-89A6-36872E13770C}" destId="{CFBEF553-9926-4CD6-83EA-3A0AE9706071}" srcOrd="0" destOrd="0" presId="urn:microsoft.com/office/officeart/2008/layout/HalfCircleOrganizationChart"/>
    <dgm:cxn modelId="{7C55804E-D1B3-4F07-B264-035933B083EB}" type="presParOf" srcId="{08409DF1-0038-4239-89A6-36872E13770C}" destId="{F1163C61-5766-4C9D-9A36-3952EB37509B}" srcOrd="1" destOrd="0" presId="urn:microsoft.com/office/officeart/2008/layout/HalfCircleOrganizationChart"/>
    <dgm:cxn modelId="{8CFBE7D6-509C-43D7-AA50-024759A51CF3}" type="presParOf" srcId="{F1163C61-5766-4C9D-9A36-3952EB37509B}" destId="{8F7D5AB9-2790-4654-B308-CFC99B7D73EB}" srcOrd="0" destOrd="0" presId="urn:microsoft.com/office/officeart/2008/layout/HalfCircleOrganizationChart"/>
    <dgm:cxn modelId="{4CB1F459-9135-4CEB-A68C-8E0AC1DC475C}" type="presParOf" srcId="{8F7D5AB9-2790-4654-B308-CFC99B7D73EB}" destId="{E630C2EB-F0F6-4982-A191-B177E3A7F09A}" srcOrd="0" destOrd="0" presId="urn:microsoft.com/office/officeart/2008/layout/HalfCircleOrganizationChart"/>
    <dgm:cxn modelId="{EDD11FB2-87A5-40BF-9AA3-DE0825737CE6}" type="presParOf" srcId="{8F7D5AB9-2790-4654-B308-CFC99B7D73EB}" destId="{062EC109-E402-4507-85C8-6C971E5140C3}" srcOrd="1" destOrd="0" presId="urn:microsoft.com/office/officeart/2008/layout/HalfCircleOrganizationChart"/>
    <dgm:cxn modelId="{A6FB0AFF-8A82-4C17-894E-A3210A360628}" type="presParOf" srcId="{8F7D5AB9-2790-4654-B308-CFC99B7D73EB}" destId="{D0F74BED-23E1-4CC0-918E-4407145FCD7D}" srcOrd="2" destOrd="0" presId="urn:microsoft.com/office/officeart/2008/layout/HalfCircleOrganizationChart"/>
    <dgm:cxn modelId="{78181ED3-8F12-4D60-BBA1-8A3E97674EE9}" type="presParOf" srcId="{8F7D5AB9-2790-4654-B308-CFC99B7D73EB}" destId="{411E62F8-C5CC-482D-B121-95EBCCE6D3FF}" srcOrd="3" destOrd="0" presId="urn:microsoft.com/office/officeart/2008/layout/HalfCircleOrganizationChart"/>
    <dgm:cxn modelId="{20DC54F7-6FD2-468D-BF73-50ECC7A2A1A3}" type="presParOf" srcId="{F1163C61-5766-4C9D-9A36-3952EB37509B}" destId="{BA7C2715-6DDF-4424-AEA0-C1B9062EE4D8}" srcOrd="1" destOrd="0" presId="urn:microsoft.com/office/officeart/2008/layout/HalfCircleOrganizationChart"/>
    <dgm:cxn modelId="{BEEBF99A-3626-4405-AEDB-0994C212ACCA}" type="presParOf" srcId="{F1163C61-5766-4C9D-9A36-3952EB37509B}" destId="{61069116-0B75-4060-907D-F10E2BF1313C}" srcOrd="2" destOrd="0" presId="urn:microsoft.com/office/officeart/2008/layout/HalfCircleOrganizationChart"/>
    <dgm:cxn modelId="{19E8A370-1226-4AC1-8509-41F6E0CB23FB}" type="presParOf" srcId="{11786C6A-E596-45D8-AD88-CF656212F3F4}" destId="{9432A6BD-DAE3-44AE-BF61-0B4C7093A139}" srcOrd="2" destOrd="0" presId="urn:microsoft.com/office/officeart/2008/layout/HalfCircleOrganizationChart"/>
    <dgm:cxn modelId="{FE671F9F-FBF7-426B-90E0-15329B0C0EE8}" type="presParOf" srcId="{AAB62983-632D-409C-A611-AED98027EB96}" destId="{20E97911-2DC9-4A52-828D-05E6ED8CC919}" srcOrd="2" destOrd="0" presId="urn:microsoft.com/office/officeart/2008/layout/HalfCircleOrganizationChart"/>
    <dgm:cxn modelId="{8E874153-8534-4CC5-B7C8-B1A8DC0600B5}" type="presParOf" srcId="{AAB62983-632D-409C-A611-AED98027EB96}" destId="{3235E63D-3990-4C6A-8660-7B01BD62A606}" srcOrd="3" destOrd="0" presId="urn:microsoft.com/office/officeart/2008/layout/HalfCircleOrganizationChart"/>
    <dgm:cxn modelId="{C2B3837E-A324-4BAF-88C0-470A8C1F714D}" type="presParOf" srcId="{3235E63D-3990-4C6A-8660-7B01BD62A606}" destId="{FA9C6FA6-6488-460C-917C-9F67B78BA46B}" srcOrd="0" destOrd="0" presId="urn:microsoft.com/office/officeart/2008/layout/HalfCircleOrganizationChart"/>
    <dgm:cxn modelId="{7A977257-09A1-4066-B66B-968F04649587}" type="presParOf" srcId="{FA9C6FA6-6488-460C-917C-9F67B78BA46B}" destId="{23254E23-9189-44B5-81B1-F1DB8FA710A6}" srcOrd="0" destOrd="0" presId="urn:microsoft.com/office/officeart/2008/layout/HalfCircleOrganizationChart"/>
    <dgm:cxn modelId="{7FBF18D1-AFA2-4C88-820F-05E62B3B844A}" type="presParOf" srcId="{FA9C6FA6-6488-460C-917C-9F67B78BA46B}" destId="{76DE6ECD-503A-4936-9FAD-1D292BD3D24B}" srcOrd="1" destOrd="0" presId="urn:microsoft.com/office/officeart/2008/layout/HalfCircleOrganizationChart"/>
    <dgm:cxn modelId="{6A2B5B89-DFA5-4617-800D-2F02D74E7B02}" type="presParOf" srcId="{FA9C6FA6-6488-460C-917C-9F67B78BA46B}" destId="{E55D2AF8-A5E9-48D3-B7D8-714483551E5E}" srcOrd="2" destOrd="0" presId="urn:microsoft.com/office/officeart/2008/layout/HalfCircleOrganizationChart"/>
    <dgm:cxn modelId="{627B0C14-7226-45AC-B49B-608A65807323}" type="presParOf" srcId="{FA9C6FA6-6488-460C-917C-9F67B78BA46B}" destId="{484572FE-C999-49DC-A785-AFC9B942D222}" srcOrd="3" destOrd="0" presId="urn:microsoft.com/office/officeart/2008/layout/HalfCircleOrganizationChart"/>
    <dgm:cxn modelId="{A2D07AA5-7F96-4E3C-9F4C-2EBD0F0709BF}" type="presParOf" srcId="{3235E63D-3990-4C6A-8660-7B01BD62A606}" destId="{AD1482C7-833C-4027-942B-2AAEA6700B0F}" srcOrd="1" destOrd="0" presId="urn:microsoft.com/office/officeart/2008/layout/HalfCircleOrganizationChart"/>
    <dgm:cxn modelId="{E69DBF8A-4A82-4F87-9312-695C09C9C8CA}" type="presParOf" srcId="{AD1482C7-833C-4027-942B-2AAEA6700B0F}" destId="{243DBF9A-F524-443B-B0E7-E2F1A14BA750}" srcOrd="0" destOrd="0" presId="urn:microsoft.com/office/officeart/2008/layout/HalfCircleOrganizationChart"/>
    <dgm:cxn modelId="{57694234-8201-4E76-830D-3560806C3B39}" type="presParOf" srcId="{AD1482C7-833C-4027-942B-2AAEA6700B0F}" destId="{F6EF1607-20DD-41FF-A12A-8B75A1BB50F7}" srcOrd="1" destOrd="0" presId="urn:microsoft.com/office/officeart/2008/layout/HalfCircleOrganizationChart"/>
    <dgm:cxn modelId="{B630EF23-3673-4BF2-9228-93DCFD8BCFAF}" type="presParOf" srcId="{F6EF1607-20DD-41FF-A12A-8B75A1BB50F7}" destId="{C2CF94A9-32B8-4FD0-A60B-CEFB3BF56E13}" srcOrd="0" destOrd="0" presId="urn:microsoft.com/office/officeart/2008/layout/HalfCircleOrganizationChart"/>
    <dgm:cxn modelId="{F2F6BDBC-1B54-43F1-A9F6-F2A2DBA8969D}" type="presParOf" srcId="{C2CF94A9-32B8-4FD0-A60B-CEFB3BF56E13}" destId="{191E41ED-B5EF-4F97-80D3-201130545B82}" srcOrd="0" destOrd="0" presId="urn:microsoft.com/office/officeart/2008/layout/HalfCircleOrganizationChart"/>
    <dgm:cxn modelId="{F0CDA6F4-CAF6-4305-849B-BF0CBFD1BF0B}" type="presParOf" srcId="{C2CF94A9-32B8-4FD0-A60B-CEFB3BF56E13}" destId="{9B6D85CE-C21E-41A9-AE01-6F014CF71640}" srcOrd="1" destOrd="0" presId="urn:microsoft.com/office/officeart/2008/layout/HalfCircleOrganizationChart"/>
    <dgm:cxn modelId="{822B6ED7-587A-4E5B-8C78-E467F8E331CF}" type="presParOf" srcId="{C2CF94A9-32B8-4FD0-A60B-CEFB3BF56E13}" destId="{D1DBE058-8664-4F20-9E2E-EFD04486AF55}" srcOrd="2" destOrd="0" presId="urn:microsoft.com/office/officeart/2008/layout/HalfCircleOrganizationChart"/>
    <dgm:cxn modelId="{704D543C-B7FE-417E-A38F-38D0F2EF8A8B}" type="presParOf" srcId="{C2CF94A9-32B8-4FD0-A60B-CEFB3BF56E13}" destId="{0DEBB21C-24E3-49F8-9117-06625C28F972}" srcOrd="3" destOrd="0" presId="urn:microsoft.com/office/officeart/2008/layout/HalfCircleOrganizationChart"/>
    <dgm:cxn modelId="{A7D9D3D5-8D44-4C6F-AC83-C18A3090D1E2}" type="presParOf" srcId="{F6EF1607-20DD-41FF-A12A-8B75A1BB50F7}" destId="{5A2D11A9-0D61-4691-9D82-6CD6AC5D57FA}" srcOrd="1" destOrd="0" presId="urn:microsoft.com/office/officeart/2008/layout/HalfCircleOrganizationChart"/>
    <dgm:cxn modelId="{76A7BCA1-1168-446B-94EC-F8D72B0B277B}" type="presParOf" srcId="{F6EF1607-20DD-41FF-A12A-8B75A1BB50F7}" destId="{66E6263A-3FD3-4446-B101-904E1181BCEF}" srcOrd="2" destOrd="0" presId="urn:microsoft.com/office/officeart/2008/layout/HalfCircleOrganizationChart"/>
    <dgm:cxn modelId="{02FF36E3-C187-4EE3-9980-9DA894B35D9D}" type="presParOf" srcId="{3235E63D-3990-4C6A-8660-7B01BD62A606}" destId="{B1091058-5238-4900-9598-975A8D8C3A43}" srcOrd="2" destOrd="0" presId="urn:microsoft.com/office/officeart/2008/layout/HalfCircleOrganizationChart"/>
    <dgm:cxn modelId="{70A1F48A-808B-4BDD-9F78-492357A265B8}" type="presParOf" srcId="{AAB62983-632D-409C-A611-AED98027EB96}" destId="{FD7C9B2A-EF78-4BB4-AF03-42AC57237191}" srcOrd="4" destOrd="0" presId="urn:microsoft.com/office/officeart/2008/layout/HalfCircleOrganizationChart"/>
    <dgm:cxn modelId="{27DEC92D-0530-4783-9745-0D8106DDFDAD}" type="presParOf" srcId="{AAB62983-632D-409C-A611-AED98027EB96}" destId="{4C834A61-D4F1-4837-8E61-6E6C27693441}" srcOrd="5" destOrd="0" presId="urn:microsoft.com/office/officeart/2008/layout/HalfCircleOrganizationChart"/>
    <dgm:cxn modelId="{7CED7B05-FE9B-47A9-A0FC-129F53EC51CD}" type="presParOf" srcId="{4C834A61-D4F1-4837-8E61-6E6C27693441}" destId="{13444500-F2EB-447A-A6F3-9E5DD92097ED}" srcOrd="0" destOrd="0" presId="urn:microsoft.com/office/officeart/2008/layout/HalfCircleOrganizationChart"/>
    <dgm:cxn modelId="{3EB4E3BF-4B68-4257-B1BB-E0D76534031F}" type="presParOf" srcId="{13444500-F2EB-447A-A6F3-9E5DD92097ED}" destId="{5E561622-C2F9-45FD-910F-8D90B96297A9}" srcOrd="0" destOrd="0" presId="urn:microsoft.com/office/officeart/2008/layout/HalfCircleOrganizationChart"/>
    <dgm:cxn modelId="{0D73E416-BE13-4383-81A0-7F8B85A5A769}" type="presParOf" srcId="{13444500-F2EB-447A-A6F3-9E5DD92097ED}" destId="{1E99A385-F703-4F26-AAE3-4D9109040071}" srcOrd="1" destOrd="0" presId="urn:microsoft.com/office/officeart/2008/layout/HalfCircleOrganizationChart"/>
    <dgm:cxn modelId="{B24932C2-89FF-4E98-AFD3-EDB4AF0AAEBF}" type="presParOf" srcId="{13444500-F2EB-447A-A6F3-9E5DD92097ED}" destId="{B8EABBF8-3FBB-440C-BC2C-F98E085C0B54}" srcOrd="2" destOrd="0" presId="urn:microsoft.com/office/officeart/2008/layout/HalfCircleOrganizationChart"/>
    <dgm:cxn modelId="{A8C94EDB-0F3B-4DE9-BA87-29F5330064E1}" type="presParOf" srcId="{13444500-F2EB-447A-A6F3-9E5DD92097ED}" destId="{EC66FA40-7AF5-4225-87A6-CDBECB2D2471}" srcOrd="3" destOrd="0" presId="urn:microsoft.com/office/officeart/2008/layout/HalfCircleOrganizationChart"/>
    <dgm:cxn modelId="{840B59AF-C0EF-4B51-8DC5-D9E285360B4D}" type="presParOf" srcId="{4C834A61-D4F1-4837-8E61-6E6C27693441}" destId="{C62ECF16-1322-44AA-A056-5EFD7930B268}" srcOrd="1" destOrd="0" presId="urn:microsoft.com/office/officeart/2008/layout/HalfCircleOrganizationChart"/>
    <dgm:cxn modelId="{28DE4DB7-431B-41B6-AF9A-70CEA4994197}" type="presParOf" srcId="{C62ECF16-1322-44AA-A056-5EFD7930B268}" destId="{6484A7AE-A17C-4E16-B499-3AD379B762F8}" srcOrd="0" destOrd="0" presId="urn:microsoft.com/office/officeart/2008/layout/HalfCircleOrganizationChart"/>
    <dgm:cxn modelId="{1EDFB4B2-5A14-40B5-96A6-8D98E47BF675}" type="presParOf" srcId="{C62ECF16-1322-44AA-A056-5EFD7930B268}" destId="{B5957261-4DBC-42B1-B793-AF2BAA8BAA48}" srcOrd="1" destOrd="0" presId="urn:microsoft.com/office/officeart/2008/layout/HalfCircleOrganizationChart"/>
    <dgm:cxn modelId="{BB344D0A-9238-4D30-B228-BB7E1B60B9B0}" type="presParOf" srcId="{B5957261-4DBC-42B1-B793-AF2BAA8BAA48}" destId="{87421DF4-7EFB-4ACD-9F46-86ABD5A5F79B}" srcOrd="0" destOrd="0" presId="urn:microsoft.com/office/officeart/2008/layout/HalfCircleOrganizationChart"/>
    <dgm:cxn modelId="{8F6D1452-C126-4CE0-89CF-87538162567D}" type="presParOf" srcId="{87421DF4-7EFB-4ACD-9F46-86ABD5A5F79B}" destId="{E3D240F8-843F-4CB2-ABE6-19372670BF6D}" srcOrd="0" destOrd="0" presId="urn:microsoft.com/office/officeart/2008/layout/HalfCircleOrganizationChart"/>
    <dgm:cxn modelId="{D4A952C0-71A3-449B-A7FD-949A661C0B81}" type="presParOf" srcId="{87421DF4-7EFB-4ACD-9F46-86ABD5A5F79B}" destId="{4D08CD69-5A2D-4DF2-9E11-B8FAB9908439}" srcOrd="1" destOrd="0" presId="urn:microsoft.com/office/officeart/2008/layout/HalfCircleOrganizationChart"/>
    <dgm:cxn modelId="{C6E973E2-370F-4F06-99D6-36EC0A27D7FF}" type="presParOf" srcId="{87421DF4-7EFB-4ACD-9F46-86ABD5A5F79B}" destId="{D04D7760-806E-45CB-AC09-8C151FDD9007}" srcOrd="2" destOrd="0" presId="urn:microsoft.com/office/officeart/2008/layout/HalfCircleOrganizationChart"/>
    <dgm:cxn modelId="{955D9B18-212D-4230-A199-2ABBC3298047}" type="presParOf" srcId="{87421DF4-7EFB-4ACD-9F46-86ABD5A5F79B}" destId="{E4FEAFD1-E6EC-41D1-A75A-6B367EC0B438}" srcOrd="3" destOrd="0" presId="urn:microsoft.com/office/officeart/2008/layout/HalfCircleOrganizationChart"/>
    <dgm:cxn modelId="{5F2250CD-9A92-43E9-A5B5-5931D66B2EC9}" type="presParOf" srcId="{B5957261-4DBC-42B1-B793-AF2BAA8BAA48}" destId="{4784D1F4-3CE8-4C36-B6DC-668ED9ECA667}" srcOrd="1" destOrd="0" presId="urn:microsoft.com/office/officeart/2008/layout/HalfCircleOrganizationChart"/>
    <dgm:cxn modelId="{AF984F74-0CE2-4200-923D-ABA231C2819F}" type="presParOf" srcId="{B5957261-4DBC-42B1-B793-AF2BAA8BAA48}" destId="{0990A2A3-C6FF-4C7B-B5E2-14C2340DEFF7}" srcOrd="2" destOrd="0" presId="urn:microsoft.com/office/officeart/2008/layout/HalfCircleOrganizationChart"/>
    <dgm:cxn modelId="{9226FB36-3909-4EAE-B556-69D0694CE388}" type="presParOf" srcId="{4C834A61-D4F1-4837-8E61-6E6C27693441}" destId="{7DFEB612-8223-4FAA-89E4-BDFA3CCB180A}" srcOrd="2" destOrd="0" presId="urn:microsoft.com/office/officeart/2008/layout/HalfCircleOrganizationChart"/>
    <dgm:cxn modelId="{EC9419FB-A2F4-4C74-B892-91DC0AD59106}" type="presParOf" srcId="{E3A935C2-1B19-4435-A98B-D2DE5B360673}" destId="{AF8B14E0-9D34-4E9D-89E7-2DDE365B7B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32893D-B891-4ECA-8A60-EF7FB2777A4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4CE6F19-CBC7-4FB2-BE26-2E998DAFBE00}">
      <dgm:prSet phldrT="[Текст]" custT="1"/>
      <dgm:spPr/>
      <dgm:t>
        <a:bodyPr/>
        <a:lstStyle/>
        <a:p>
          <a:r>
            <a:rPr lang="ru-RU" sz="1800" dirty="0" smtClean="0"/>
            <a:t>Рекламное видео</a:t>
          </a:r>
          <a:endParaRPr lang="ru-RU" sz="1800" dirty="0"/>
        </a:p>
      </dgm:t>
    </dgm:pt>
    <dgm:pt modelId="{5B9685BF-7E43-4F97-8175-8C5CFB847AE5}" type="parTrans" cxnId="{4D4BBC2E-B6A2-4728-BCE7-11C5827252F7}">
      <dgm:prSet/>
      <dgm:spPr/>
      <dgm:t>
        <a:bodyPr/>
        <a:lstStyle/>
        <a:p>
          <a:endParaRPr lang="ru-RU"/>
        </a:p>
      </dgm:t>
    </dgm:pt>
    <dgm:pt modelId="{485DECA3-1619-4D00-B014-659334C4BAB3}" type="sibTrans" cxnId="{4D4BBC2E-B6A2-4728-BCE7-11C5827252F7}">
      <dgm:prSet/>
      <dgm:spPr/>
      <dgm:t>
        <a:bodyPr/>
        <a:lstStyle/>
        <a:p>
          <a:endParaRPr lang="ru-RU"/>
        </a:p>
      </dgm:t>
    </dgm:pt>
    <dgm:pt modelId="{75454670-C255-478B-BB11-5540BA9CD2C6}">
      <dgm:prSet phldrT="[Текст]" custT="1"/>
      <dgm:spPr/>
      <dgm:t>
        <a:bodyPr/>
        <a:lstStyle/>
        <a:p>
          <a:r>
            <a:rPr lang="ru-RU" sz="1600" dirty="0" smtClean="0"/>
            <a:t>Сессия</a:t>
          </a:r>
          <a:endParaRPr lang="ru-RU" sz="1600" dirty="0"/>
        </a:p>
      </dgm:t>
    </dgm:pt>
    <dgm:pt modelId="{D319E4FA-A07F-4EE1-A2B2-6F3AF1A09673}" type="parTrans" cxnId="{478BC9EA-F507-41AE-A54A-36B940439095}">
      <dgm:prSet/>
      <dgm:spPr/>
      <dgm:t>
        <a:bodyPr/>
        <a:lstStyle/>
        <a:p>
          <a:endParaRPr lang="ru-RU"/>
        </a:p>
      </dgm:t>
    </dgm:pt>
    <dgm:pt modelId="{5691EDF0-314F-4F06-9176-461DDE2D781A}" type="sibTrans" cxnId="{478BC9EA-F507-41AE-A54A-36B940439095}">
      <dgm:prSet/>
      <dgm:spPr/>
      <dgm:t>
        <a:bodyPr/>
        <a:lstStyle/>
        <a:p>
          <a:endParaRPr lang="ru-RU"/>
        </a:p>
      </dgm:t>
    </dgm:pt>
    <dgm:pt modelId="{1D4AF7C2-0A11-4DCD-B00E-57C5A9096C4C}">
      <dgm:prSet phldrT="[Текст]"/>
      <dgm:spPr/>
      <dgm:t>
        <a:bodyPr/>
        <a:lstStyle/>
        <a:p>
          <a:r>
            <a:rPr lang="ru-RU" dirty="0" smtClean="0"/>
            <a:t>Сессия</a:t>
          </a:r>
          <a:endParaRPr lang="ru-RU" dirty="0"/>
        </a:p>
      </dgm:t>
    </dgm:pt>
    <dgm:pt modelId="{01F7949E-0DA8-48A2-9632-9ECDD2DBB348}" type="parTrans" cxnId="{B977D482-99D8-40F9-B162-46575EC2B70C}">
      <dgm:prSet/>
      <dgm:spPr/>
      <dgm:t>
        <a:bodyPr/>
        <a:lstStyle/>
        <a:p>
          <a:endParaRPr lang="ru-RU"/>
        </a:p>
      </dgm:t>
    </dgm:pt>
    <dgm:pt modelId="{8C077354-C4BD-4AFD-B6D8-6D6EA104F84C}" type="sibTrans" cxnId="{B977D482-99D8-40F9-B162-46575EC2B70C}">
      <dgm:prSet/>
      <dgm:spPr/>
      <dgm:t>
        <a:bodyPr/>
        <a:lstStyle/>
        <a:p>
          <a:endParaRPr lang="ru-RU"/>
        </a:p>
      </dgm:t>
    </dgm:pt>
    <dgm:pt modelId="{0BB4B6C2-0330-4DFD-81B0-65DE03E11030}">
      <dgm:prSet phldrT="[Текст]"/>
      <dgm:spPr/>
      <dgm:t>
        <a:bodyPr/>
        <a:lstStyle/>
        <a:p>
          <a:r>
            <a:rPr lang="ru-RU" dirty="0" smtClean="0"/>
            <a:t>Активность 2</a:t>
          </a:r>
          <a:endParaRPr lang="ru-RU" dirty="0"/>
        </a:p>
      </dgm:t>
    </dgm:pt>
    <dgm:pt modelId="{677A63B5-4923-4774-99B4-0117CE7F6912}" type="parTrans" cxnId="{C3377027-ECE8-4423-9B54-D6C34B9900AD}">
      <dgm:prSet/>
      <dgm:spPr/>
      <dgm:t>
        <a:bodyPr/>
        <a:lstStyle/>
        <a:p>
          <a:endParaRPr lang="ru-RU"/>
        </a:p>
      </dgm:t>
    </dgm:pt>
    <dgm:pt modelId="{097CC81C-FCAE-42A6-93C9-1D34C42981BB}" type="sibTrans" cxnId="{C3377027-ECE8-4423-9B54-D6C34B9900AD}">
      <dgm:prSet/>
      <dgm:spPr/>
      <dgm:t>
        <a:bodyPr/>
        <a:lstStyle/>
        <a:p>
          <a:endParaRPr lang="ru-RU"/>
        </a:p>
      </dgm:t>
    </dgm:pt>
    <dgm:pt modelId="{584FF4CB-9D3E-4A3D-A363-67DF40A267EE}">
      <dgm:prSet phldrT="[Текст]" custT="1"/>
      <dgm:spPr/>
      <dgm:t>
        <a:bodyPr/>
        <a:lstStyle/>
        <a:p>
          <a:r>
            <a:rPr lang="ru-RU" sz="1400" dirty="0" smtClean="0"/>
            <a:t>Клик</a:t>
          </a:r>
          <a:endParaRPr lang="ru-RU" sz="1400" dirty="0"/>
        </a:p>
      </dgm:t>
    </dgm:pt>
    <dgm:pt modelId="{3B00D38E-88F8-4DA0-9216-F0A881847407}" type="parTrans" cxnId="{C1CC1EC3-CFB4-49EC-B95F-9631F671BA01}">
      <dgm:prSet/>
      <dgm:spPr/>
      <dgm:t>
        <a:bodyPr/>
        <a:lstStyle/>
        <a:p>
          <a:endParaRPr lang="ru-RU"/>
        </a:p>
      </dgm:t>
    </dgm:pt>
    <dgm:pt modelId="{87CB9D6F-6D62-42CB-838B-A1DF62C400AD}" type="sibTrans" cxnId="{C1CC1EC3-CFB4-49EC-B95F-9631F671BA01}">
      <dgm:prSet/>
      <dgm:spPr/>
      <dgm:t>
        <a:bodyPr/>
        <a:lstStyle/>
        <a:p>
          <a:endParaRPr lang="ru-RU"/>
        </a:p>
      </dgm:t>
    </dgm:pt>
    <dgm:pt modelId="{39D4B245-3BBD-496A-A9DC-28AAC20DCEB4}">
      <dgm:prSet phldrT="[Текст]" custT="1"/>
      <dgm:spPr/>
      <dgm:t>
        <a:bodyPr/>
        <a:lstStyle/>
        <a:p>
          <a:r>
            <a:rPr lang="ru-RU" sz="1400" dirty="0" smtClean="0"/>
            <a:t>Тип клика</a:t>
          </a:r>
          <a:endParaRPr lang="ru-RU" sz="1400" dirty="0"/>
        </a:p>
      </dgm:t>
    </dgm:pt>
    <dgm:pt modelId="{2A7AA7D4-BE2F-4E3D-B396-8568C3BF07B1}" type="parTrans" cxnId="{DEBDC105-FE3B-484B-A251-766E141BAAB5}">
      <dgm:prSet/>
      <dgm:spPr/>
      <dgm:t>
        <a:bodyPr/>
        <a:lstStyle/>
        <a:p>
          <a:endParaRPr lang="ru-RU"/>
        </a:p>
      </dgm:t>
    </dgm:pt>
    <dgm:pt modelId="{5713FDE6-C7C8-43B3-9000-F88004B172CC}" type="sibTrans" cxnId="{DEBDC105-FE3B-484B-A251-766E141BAAB5}">
      <dgm:prSet/>
      <dgm:spPr/>
      <dgm:t>
        <a:bodyPr/>
        <a:lstStyle/>
        <a:p>
          <a:endParaRPr lang="ru-RU"/>
        </a:p>
      </dgm:t>
    </dgm:pt>
    <dgm:pt modelId="{911A85D1-D2C2-4A55-82B7-ADD4D50B7D70}">
      <dgm:prSet phldrT="[Текст]"/>
      <dgm:spPr/>
      <dgm:t>
        <a:bodyPr/>
        <a:lstStyle/>
        <a:p>
          <a:r>
            <a:rPr lang="ru-RU" dirty="0" smtClean="0"/>
            <a:t>Активность 1 </a:t>
          </a:r>
          <a:endParaRPr lang="ru-RU" dirty="0"/>
        </a:p>
      </dgm:t>
    </dgm:pt>
    <dgm:pt modelId="{9FBEED26-3A6D-47DA-A332-9D74B6D5D309}" type="parTrans" cxnId="{384CC19F-D8EA-432B-8203-860E4072FDCC}">
      <dgm:prSet/>
      <dgm:spPr/>
      <dgm:t>
        <a:bodyPr/>
        <a:lstStyle/>
        <a:p>
          <a:endParaRPr lang="ru-RU"/>
        </a:p>
      </dgm:t>
    </dgm:pt>
    <dgm:pt modelId="{51F52CA8-FBC0-4C13-86BC-1D0B09C5E675}" type="sibTrans" cxnId="{384CC19F-D8EA-432B-8203-860E4072FDCC}">
      <dgm:prSet/>
      <dgm:spPr/>
      <dgm:t>
        <a:bodyPr/>
        <a:lstStyle/>
        <a:p>
          <a:endParaRPr lang="ru-RU"/>
        </a:p>
      </dgm:t>
    </dgm:pt>
    <dgm:pt modelId="{CD85CAC5-FD53-4645-9B97-53EF823D7874}">
      <dgm:prSet phldrT="[Текст]"/>
      <dgm:spPr/>
      <dgm:t>
        <a:bodyPr/>
        <a:lstStyle/>
        <a:p>
          <a:r>
            <a:rPr lang="ru-RU" dirty="0" smtClean="0"/>
            <a:t>Активность 2</a:t>
          </a:r>
          <a:endParaRPr lang="ru-RU" dirty="0"/>
        </a:p>
      </dgm:t>
    </dgm:pt>
    <dgm:pt modelId="{33C59963-8762-4EE2-AD2D-A2C95FC37093}" type="parTrans" cxnId="{74929604-1573-445C-A9A3-61699379D00A}">
      <dgm:prSet/>
      <dgm:spPr/>
      <dgm:t>
        <a:bodyPr/>
        <a:lstStyle/>
        <a:p>
          <a:endParaRPr lang="ru-RU"/>
        </a:p>
      </dgm:t>
    </dgm:pt>
    <dgm:pt modelId="{D2611815-A86F-4CBD-9033-6DE4973DCB71}" type="sibTrans" cxnId="{74929604-1573-445C-A9A3-61699379D00A}">
      <dgm:prSet/>
      <dgm:spPr/>
      <dgm:t>
        <a:bodyPr/>
        <a:lstStyle/>
        <a:p>
          <a:endParaRPr lang="ru-RU"/>
        </a:p>
      </dgm:t>
    </dgm:pt>
    <dgm:pt modelId="{5420C26C-C4E1-4516-9832-A421C8B8CAD6}">
      <dgm:prSet phldrT="[Текст]" custT="1"/>
      <dgm:spPr/>
      <dgm:t>
        <a:bodyPr/>
        <a:lstStyle/>
        <a:p>
          <a:r>
            <a:rPr lang="ru-RU" sz="1400" dirty="0" smtClean="0"/>
            <a:t>Время</a:t>
          </a:r>
          <a:endParaRPr lang="ru-RU" sz="1400" dirty="0"/>
        </a:p>
      </dgm:t>
    </dgm:pt>
    <dgm:pt modelId="{558533F2-66BC-4151-BF3E-F06E0FED84C6}" type="parTrans" cxnId="{F2613D40-F6F8-4807-9ED1-B0F2B80A7108}">
      <dgm:prSet/>
      <dgm:spPr/>
      <dgm:t>
        <a:bodyPr/>
        <a:lstStyle/>
        <a:p>
          <a:endParaRPr lang="ru-RU"/>
        </a:p>
      </dgm:t>
    </dgm:pt>
    <dgm:pt modelId="{368CD16A-F64C-48A1-9D67-C4BE70844B54}" type="sibTrans" cxnId="{F2613D40-F6F8-4807-9ED1-B0F2B80A7108}">
      <dgm:prSet/>
      <dgm:spPr/>
      <dgm:t>
        <a:bodyPr/>
        <a:lstStyle/>
        <a:p>
          <a:endParaRPr lang="ru-RU"/>
        </a:p>
      </dgm:t>
    </dgm:pt>
    <dgm:pt modelId="{DBC079A1-2E88-40B2-ABFA-AFC3818AE42D}">
      <dgm:prSet phldrT="[Текст]" custT="1"/>
      <dgm:spPr/>
      <dgm:t>
        <a:bodyPr/>
        <a:lstStyle/>
        <a:p>
          <a:r>
            <a:rPr lang="ru-RU" sz="1400" dirty="0" smtClean="0"/>
            <a:t>Выход</a:t>
          </a:r>
          <a:endParaRPr lang="ru-RU" sz="1400" dirty="0"/>
        </a:p>
      </dgm:t>
    </dgm:pt>
    <dgm:pt modelId="{621401ED-233F-436F-9192-10BB9CCBA226}" type="parTrans" cxnId="{371773D4-2647-49C4-8BDD-CA6507D3BE16}">
      <dgm:prSet/>
      <dgm:spPr/>
      <dgm:t>
        <a:bodyPr/>
        <a:lstStyle/>
        <a:p>
          <a:endParaRPr lang="ru-RU"/>
        </a:p>
      </dgm:t>
    </dgm:pt>
    <dgm:pt modelId="{2F68DCD0-46DC-4D6D-ADFA-C299C932763C}" type="sibTrans" cxnId="{371773D4-2647-49C4-8BDD-CA6507D3BE16}">
      <dgm:prSet/>
      <dgm:spPr/>
      <dgm:t>
        <a:bodyPr/>
        <a:lstStyle/>
        <a:p>
          <a:endParaRPr lang="ru-RU"/>
        </a:p>
      </dgm:t>
    </dgm:pt>
    <dgm:pt modelId="{A8156C10-F891-4CA0-88DB-55A5793ABD98}">
      <dgm:prSet phldrT="[Текст]" custT="1"/>
      <dgm:spPr/>
      <dgm:t>
        <a:bodyPr/>
        <a:lstStyle/>
        <a:p>
          <a:r>
            <a:rPr lang="ru-RU" sz="1400" dirty="0" smtClean="0"/>
            <a:t>Пауза</a:t>
          </a:r>
          <a:endParaRPr lang="ru-RU" sz="1400" dirty="0"/>
        </a:p>
      </dgm:t>
    </dgm:pt>
    <dgm:pt modelId="{CF23ACB5-14C4-46A9-AD3D-0FA22BAFBB8E}" type="parTrans" cxnId="{ABF74739-F948-4555-BEF1-038164963BCD}">
      <dgm:prSet/>
      <dgm:spPr/>
      <dgm:t>
        <a:bodyPr/>
        <a:lstStyle/>
        <a:p>
          <a:endParaRPr lang="ru-RU"/>
        </a:p>
      </dgm:t>
    </dgm:pt>
    <dgm:pt modelId="{50331481-F798-4EDF-99DD-96AAFC04211E}" type="sibTrans" cxnId="{ABF74739-F948-4555-BEF1-038164963BCD}">
      <dgm:prSet/>
      <dgm:spPr/>
      <dgm:t>
        <a:bodyPr/>
        <a:lstStyle/>
        <a:p>
          <a:endParaRPr lang="ru-RU"/>
        </a:p>
      </dgm:t>
    </dgm:pt>
    <dgm:pt modelId="{9019704F-B0AC-4E38-92F5-A86CEDE13818}">
      <dgm:prSet phldrT="[Текст]" custT="1"/>
      <dgm:spPr/>
      <dgm:t>
        <a:bodyPr/>
        <a:lstStyle/>
        <a:p>
          <a:r>
            <a:rPr lang="ru-RU" sz="1400" dirty="0" smtClean="0"/>
            <a:t>Взаимодействие с элементами</a:t>
          </a:r>
          <a:endParaRPr lang="ru-RU" sz="1400" dirty="0"/>
        </a:p>
      </dgm:t>
    </dgm:pt>
    <dgm:pt modelId="{67CBC7C6-90C3-4DE7-B652-1F269C7350DF}" type="parTrans" cxnId="{C21732C2-F0F7-435B-BE4E-6DBF634EFC9C}">
      <dgm:prSet/>
      <dgm:spPr/>
      <dgm:t>
        <a:bodyPr/>
        <a:lstStyle/>
        <a:p>
          <a:endParaRPr lang="ru-RU"/>
        </a:p>
      </dgm:t>
    </dgm:pt>
    <dgm:pt modelId="{28DDAD2E-71C9-434C-85BB-B3601BADDC9F}" type="sibTrans" cxnId="{C21732C2-F0F7-435B-BE4E-6DBF634EFC9C}">
      <dgm:prSet/>
      <dgm:spPr/>
      <dgm:t>
        <a:bodyPr/>
        <a:lstStyle/>
        <a:p>
          <a:endParaRPr lang="ru-RU"/>
        </a:p>
      </dgm:t>
    </dgm:pt>
    <dgm:pt modelId="{CDF7DAF2-625E-4C75-BD65-BE63C990B995}">
      <dgm:prSet phldrT="[Текст]" custT="1"/>
      <dgm:spPr/>
      <dgm:t>
        <a:bodyPr/>
        <a:lstStyle/>
        <a:p>
          <a:r>
            <a:rPr lang="ru-RU" sz="1400" dirty="0" smtClean="0"/>
            <a:t>Активность 1</a:t>
          </a:r>
          <a:endParaRPr lang="ru-RU" sz="1400" dirty="0"/>
        </a:p>
      </dgm:t>
    </dgm:pt>
    <dgm:pt modelId="{C6EBA3C6-3512-4F41-A9BF-8D4C9B4A86B0}" type="sibTrans" cxnId="{D481B6BC-7CD3-4BB7-A637-595DF42B5923}">
      <dgm:prSet/>
      <dgm:spPr/>
      <dgm:t>
        <a:bodyPr/>
        <a:lstStyle/>
        <a:p>
          <a:endParaRPr lang="ru-RU"/>
        </a:p>
      </dgm:t>
    </dgm:pt>
    <dgm:pt modelId="{319C9102-742E-4C3B-A150-CE6B91CD595B}" type="parTrans" cxnId="{D481B6BC-7CD3-4BB7-A637-595DF42B5923}">
      <dgm:prSet/>
      <dgm:spPr/>
      <dgm:t>
        <a:bodyPr/>
        <a:lstStyle/>
        <a:p>
          <a:endParaRPr lang="ru-RU"/>
        </a:p>
      </dgm:t>
    </dgm:pt>
    <dgm:pt modelId="{F1E81E94-7DC5-4B6B-9B4C-F238CB338709}">
      <dgm:prSet phldrT="[Текст]" custT="1"/>
      <dgm:spPr/>
      <dgm:t>
        <a:bodyPr/>
        <a:lstStyle/>
        <a:p>
          <a:r>
            <a:rPr lang="ru-RU" sz="1400" dirty="0" smtClean="0"/>
            <a:t>Получение информации от браузера пользователя</a:t>
          </a:r>
          <a:endParaRPr lang="ru-RU" sz="1400" dirty="0"/>
        </a:p>
      </dgm:t>
    </dgm:pt>
    <dgm:pt modelId="{5CF82DB7-364D-4817-B62E-E2016FF0AAE4}" type="parTrans" cxnId="{7568E5E2-9247-4773-9E9D-6FD856722DD6}">
      <dgm:prSet/>
      <dgm:spPr/>
      <dgm:t>
        <a:bodyPr/>
        <a:lstStyle/>
        <a:p>
          <a:endParaRPr lang="ru-RU"/>
        </a:p>
      </dgm:t>
    </dgm:pt>
    <dgm:pt modelId="{FCDBEB82-489F-4574-A839-0010B75AD5B2}" type="sibTrans" cxnId="{7568E5E2-9247-4773-9E9D-6FD856722DD6}">
      <dgm:prSet/>
      <dgm:spPr/>
      <dgm:t>
        <a:bodyPr/>
        <a:lstStyle/>
        <a:p>
          <a:endParaRPr lang="ru-RU"/>
        </a:p>
      </dgm:t>
    </dgm:pt>
    <dgm:pt modelId="{B2753DE6-0E28-4532-B71C-516C18D65604}">
      <dgm:prSet phldrT="[Текст]" custT="1"/>
      <dgm:spPr/>
      <dgm:t>
        <a:bodyPr/>
        <a:lstStyle/>
        <a:p>
          <a:r>
            <a:rPr lang="en-US" sz="1400" dirty="0" smtClean="0"/>
            <a:t>ID </a:t>
          </a:r>
          <a:r>
            <a:rPr lang="ru-RU" sz="1400" dirty="0" smtClean="0"/>
            <a:t>Перехода</a:t>
          </a:r>
          <a:endParaRPr lang="ru-RU" sz="1400" dirty="0"/>
        </a:p>
      </dgm:t>
    </dgm:pt>
    <dgm:pt modelId="{10ACF15F-7AFE-4F00-A519-27B2B87E5127}" type="parTrans" cxnId="{A17C2AC6-BBDE-423D-9BD9-7DBBB75CF940}">
      <dgm:prSet/>
      <dgm:spPr/>
      <dgm:t>
        <a:bodyPr/>
        <a:lstStyle/>
        <a:p>
          <a:endParaRPr lang="ru-RU"/>
        </a:p>
      </dgm:t>
    </dgm:pt>
    <dgm:pt modelId="{DE730AAF-36DC-4E33-8C8C-F9808A0AFE58}" type="sibTrans" cxnId="{A17C2AC6-BBDE-423D-9BD9-7DBBB75CF940}">
      <dgm:prSet/>
      <dgm:spPr/>
      <dgm:t>
        <a:bodyPr/>
        <a:lstStyle/>
        <a:p>
          <a:endParaRPr lang="ru-RU"/>
        </a:p>
      </dgm:t>
    </dgm:pt>
    <dgm:pt modelId="{E636C59B-2A79-4059-824B-472446EC08C8}" type="pres">
      <dgm:prSet presAssocID="{F432893D-B891-4ECA-8A60-EF7FB2777A4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539B254-0554-4E44-841B-BF060DADED57}" type="pres">
      <dgm:prSet presAssocID="{34CE6F19-CBC7-4FB2-BE26-2E998DAFBE00}" presName="hierRoot1" presStyleCnt="0">
        <dgm:presLayoutVars>
          <dgm:hierBranch/>
        </dgm:presLayoutVars>
      </dgm:prSet>
      <dgm:spPr/>
    </dgm:pt>
    <dgm:pt modelId="{683C40B3-25C8-4AE4-89F3-3A6A22EA75AB}" type="pres">
      <dgm:prSet presAssocID="{34CE6F19-CBC7-4FB2-BE26-2E998DAFBE00}" presName="rootComposite1" presStyleCnt="0"/>
      <dgm:spPr/>
    </dgm:pt>
    <dgm:pt modelId="{13B1E43F-7C56-4734-8727-2604F4EAC304}" type="pres">
      <dgm:prSet presAssocID="{34CE6F19-CBC7-4FB2-BE26-2E998DAFBE00}" presName="rootText1" presStyleLbl="alignAcc1" presStyleIdx="0" presStyleCnt="0" custScaleX="425222" custScaleY="2365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5983291-011B-463D-901D-51FE947684CA}" type="pres">
      <dgm:prSet presAssocID="{34CE6F19-CBC7-4FB2-BE26-2E998DAFBE00}" presName="topArc1" presStyleLbl="parChTrans1D1" presStyleIdx="0" presStyleCnt="30"/>
      <dgm:spPr/>
    </dgm:pt>
    <dgm:pt modelId="{1C951BF7-183A-4906-8BBF-1B85D750A5E4}" type="pres">
      <dgm:prSet presAssocID="{34CE6F19-CBC7-4FB2-BE26-2E998DAFBE00}" presName="bottomArc1" presStyleLbl="parChTrans1D1" presStyleIdx="1" presStyleCnt="30"/>
      <dgm:spPr/>
    </dgm:pt>
    <dgm:pt modelId="{B1DA5BEC-CB9E-4B48-A5F5-A7DCF38FE481}" type="pres">
      <dgm:prSet presAssocID="{34CE6F19-CBC7-4FB2-BE26-2E998DAFBE00}" presName="topConnNode1" presStyleLbl="node1" presStyleIdx="0" presStyleCnt="0"/>
      <dgm:spPr/>
      <dgm:t>
        <a:bodyPr/>
        <a:lstStyle/>
        <a:p>
          <a:endParaRPr lang="ru-RU"/>
        </a:p>
      </dgm:t>
    </dgm:pt>
    <dgm:pt modelId="{A08A788F-6F87-477F-943F-DDBC1C2AB985}" type="pres">
      <dgm:prSet presAssocID="{34CE6F19-CBC7-4FB2-BE26-2E998DAFBE00}" presName="hierChild2" presStyleCnt="0"/>
      <dgm:spPr/>
    </dgm:pt>
    <dgm:pt modelId="{532DE9B3-9F92-4857-94ED-C59EED1AF4D8}" type="pres">
      <dgm:prSet presAssocID="{5CF82DB7-364D-4817-B62E-E2016FF0AAE4}" presName="Name28" presStyleLbl="parChTrans1D2" presStyleIdx="0" presStyleCnt="3"/>
      <dgm:spPr/>
      <dgm:t>
        <a:bodyPr/>
        <a:lstStyle/>
        <a:p>
          <a:endParaRPr lang="ru-RU"/>
        </a:p>
      </dgm:t>
    </dgm:pt>
    <dgm:pt modelId="{C423699F-3BA0-499F-81DB-B75BE59AF9F2}" type="pres">
      <dgm:prSet presAssocID="{F1E81E94-7DC5-4B6B-9B4C-F238CB338709}" presName="hierRoot2" presStyleCnt="0">
        <dgm:presLayoutVars>
          <dgm:hierBranch val="init"/>
        </dgm:presLayoutVars>
      </dgm:prSet>
      <dgm:spPr/>
    </dgm:pt>
    <dgm:pt modelId="{F83682A9-3097-47F5-98B7-E6D5FD93D0C2}" type="pres">
      <dgm:prSet presAssocID="{F1E81E94-7DC5-4B6B-9B4C-F238CB338709}" presName="rootComposite2" presStyleCnt="0"/>
      <dgm:spPr/>
    </dgm:pt>
    <dgm:pt modelId="{DB1D3D55-3021-4A24-9C6F-5100DDEEE5BA}" type="pres">
      <dgm:prSet presAssocID="{F1E81E94-7DC5-4B6B-9B4C-F238CB338709}" presName="rootText2" presStyleLbl="alignAcc1" presStyleIdx="0" presStyleCnt="0" custScaleX="250990" custLinFactX="-100000" custLinFactNeighborX="-189162" custLinFactNeighborY="-70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538620-98A1-4611-9EF8-DD940842DB28}" type="pres">
      <dgm:prSet presAssocID="{F1E81E94-7DC5-4B6B-9B4C-F238CB338709}" presName="topArc2" presStyleLbl="parChTrans1D1" presStyleIdx="2" presStyleCnt="30"/>
      <dgm:spPr/>
    </dgm:pt>
    <dgm:pt modelId="{2654700B-FE20-44B7-B8A7-4EE36F09F49B}" type="pres">
      <dgm:prSet presAssocID="{F1E81E94-7DC5-4B6B-9B4C-F238CB338709}" presName="bottomArc2" presStyleLbl="parChTrans1D1" presStyleIdx="3" presStyleCnt="30"/>
      <dgm:spPr/>
    </dgm:pt>
    <dgm:pt modelId="{DA44B93A-AC35-4250-861D-833F3E0F58EC}" type="pres">
      <dgm:prSet presAssocID="{F1E81E94-7DC5-4B6B-9B4C-F238CB338709}" presName="topConnNode2" presStyleLbl="node2" presStyleIdx="0" presStyleCnt="0"/>
      <dgm:spPr/>
      <dgm:t>
        <a:bodyPr/>
        <a:lstStyle/>
        <a:p>
          <a:endParaRPr lang="ru-RU"/>
        </a:p>
      </dgm:t>
    </dgm:pt>
    <dgm:pt modelId="{BFE7848F-DCCE-435E-8693-92A7C89059E1}" type="pres">
      <dgm:prSet presAssocID="{F1E81E94-7DC5-4B6B-9B4C-F238CB338709}" presName="hierChild4" presStyleCnt="0"/>
      <dgm:spPr/>
    </dgm:pt>
    <dgm:pt modelId="{F8A7DD3E-E2A8-4535-BB9B-5637694270D9}" type="pres">
      <dgm:prSet presAssocID="{F1E81E94-7DC5-4B6B-9B4C-F238CB338709}" presName="hierChild5" presStyleCnt="0"/>
      <dgm:spPr/>
    </dgm:pt>
    <dgm:pt modelId="{DBFE1EB8-FEBC-4352-B0AF-561A12E3515E}" type="pres">
      <dgm:prSet presAssocID="{D319E4FA-A07F-4EE1-A2B2-6F3AF1A09673}" presName="Name28" presStyleLbl="parChTrans1D2" presStyleIdx="1" presStyleCnt="3"/>
      <dgm:spPr/>
      <dgm:t>
        <a:bodyPr/>
        <a:lstStyle/>
        <a:p>
          <a:endParaRPr lang="ru-RU"/>
        </a:p>
      </dgm:t>
    </dgm:pt>
    <dgm:pt modelId="{8B261A42-D401-4A72-9AAB-F7002EFE88C5}" type="pres">
      <dgm:prSet presAssocID="{75454670-C255-478B-BB11-5540BA9CD2C6}" presName="hierRoot2" presStyleCnt="0">
        <dgm:presLayoutVars>
          <dgm:hierBranch/>
        </dgm:presLayoutVars>
      </dgm:prSet>
      <dgm:spPr/>
    </dgm:pt>
    <dgm:pt modelId="{F50C7926-05FC-4961-8A70-0A5DD46F58EA}" type="pres">
      <dgm:prSet presAssocID="{75454670-C255-478B-BB11-5540BA9CD2C6}" presName="rootComposite2" presStyleCnt="0"/>
      <dgm:spPr/>
    </dgm:pt>
    <dgm:pt modelId="{A1A0865E-5578-4F84-AB1A-7892F3427951}" type="pres">
      <dgm:prSet presAssocID="{75454670-C255-478B-BB11-5540BA9CD2C6}" presName="rootText2" presStyleLbl="alignAcc1" presStyleIdx="0" presStyleCnt="0" custLinFactNeighborX="-68903" custLinFactNeighborY="-68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80E6B19-1B9C-4FF6-97F2-91A438CDA17E}" type="pres">
      <dgm:prSet presAssocID="{75454670-C255-478B-BB11-5540BA9CD2C6}" presName="topArc2" presStyleLbl="parChTrans1D1" presStyleIdx="4" presStyleCnt="30"/>
      <dgm:spPr/>
    </dgm:pt>
    <dgm:pt modelId="{075F5B2F-95AC-4DAD-9D77-9FFF6EF0D65B}" type="pres">
      <dgm:prSet presAssocID="{75454670-C255-478B-BB11-5540BA9CD2C6}" presName="bottomArc2" presStyleLbl="parChTrans1D1" presStyleIdx="5" presStyleCnt="30"/>
      <dgm:spPr/>
    </dgm:pt>
    <dgm:pt modelId="{2E628B39-5D15-4C11-B9EE-12D2B96C5728}" type="pres">
      <dgm:prSet presAssocID="{75454670-C255-478B-BB11-5540BA9CD2C6}" presName="topConnNode2" presStyleLbl="node2" presStyleIdx="0" presStyleCnt="0"/>
      <dgm:spPr/>
      <dgm:t>
        <a:bodyPr/>
        <a:lstStyle/>
        <a:p>
          <a:endParaRPr lang="ru-RU"/>
        </a:p>
      </dgm:t>
    </dgm:pt>
    <dgm:pt modelId="{61B7E33F-4E8F-476F-8E1D-ED5FD927C2F6}" type="pres">
      <dgm:prSet presAssocID="{75454670-C255-478B-BB11-5540BA9CD2C6}" presName="hierChild4" presStyleCnt="0"/>
      <dgm:spPr/>
    </dgm:pt>
    <dgm:pt modelId="{E90C8796-3997-4990-A026-7F3200428958}" type="pres">
      <dgm:prSet presAssocID="{319C9102-742E-4C3B-A150-CE6B91CD595B}" presName="Name28" presStyleLbl="parChTrans1D3" presStyleIdx="0" presStyleCnt="4"/>
      <dgm:spPr/>
      <dgm:t>
        <a:bodyPr/>
        <a:lstStyle/>
        <a:p>
          <a:endParaRPr lang="ru-RU"/>
        </a:p>
      </dgm:t>
    </dgm:pt>
    <dgm:pt modelId="{B3F74E6D-857A-4C1F-8AF1-855DDC299EB8}" type="pres">
      <dgm:prSet presAssocID="{CDF7DAF2-625E-4C75-BD65-BE63C990B995}" presName="hierRoot2" presStyleCnt="0">
        <dgm:presLayoutVars>
          <dgm:hierBranch val="init"/>
        </dgm:presLayoutVars>
      </dgm:prSet>
      <dgm:spPr/>
    </dgm:pt>
    <dgm:pt modelId="{7878A21E-0097-4D14-8F0D-26C4C8420160}" type="pres">
      <dgm:prSet presAssocID="{CDF7DAF2-625E-4C75-BD65-BE63C990B995}" presName="rootComposite2" presStyleCnt="0"/>
      <dgm:spPr/>
    </dgm:pt>
    <dgm:pt modelId="{B80FEEED-8E8D-458C-9270-9D3560D41C87}" type="pres">
      <dgm:prSet presAssocID="{CDF7DAF2-625E-4C75-BD65-BE63C990B995}" presName="rootText2" presStyleLbl="alignAcc1" presStyleIdx="0" presStyleCnt="0" custScaleX="112401" custScaleY="13160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530BB0C-63EE-47AC-A7E6-346C7CDD5F49}" type="pres">
      <dgm:prSet presAssocID="{CDF7DAF2-625E-4C75-BD65-BE63C990B995}" presName="topArc2" presStyleLbl="parChTrans1D1" presStyleIdx="6" presStyleCnt="30"/>
      <dgm:spPr/>
    </dgm:pt>
    <dgm:pt modelId="{E616251C-4ADF-4E43-8E79-B59553AE2F13}" type="pres">
      <dgm:prSet presAssocID="{CDF7DAF2-625E-4C75-BD65-BE63C990B995}" presName="bottomArc2" presStyleLbl="parChTrans1D1" presStyleIdx="7" presStyleCnt="30"/>
      <dgm:spPr/>
    </dgm:pt>
    <dgm:pt modelId="{C79371F5-8E3F-4089-ADB7-2AA5881F03E7}" type="pres">
      <dgm:prSet presAssocID="{CDF7DAF2-625E-4C75-BD65-BE63C990B995}" presName="topConnNode2" presStyleLbl="node3" presStyleIdx="0" presStyleCnt="0"/>
      <dgm:spPr/>
      <dgm:t>
        <a:bodyPr/>
        <a:lstStyle/>
        <a:p>
          <a:endParaRPr lang="ru-RU"/>
        </a:p>
      </dgm:t>
    </dgm:pt>
    <dgm:pt modelId="{282EADEA-4F0A-4BA1-BDCD-765A7A5EEF23}" type="pres">
      <dgm:prSet presAssocID="{CDF7DAF2-625E-4C75-BD65-BE63C990B995}" presName="hierChild4" presStyleCnt="0"/>
      <dgm:spPr/>
    </dgm:pt>
    <dgm:pt modelId="{197AA1F8-70DB-4A53-A98F-4265219450E8}" type="pres">
      <dgm:prSet presAssocID="{3B00D38E-88F8-4DA0-9216-F0A881847407}" presName="Name28" presStyleLbl="parChTrans1D4" presStyleIdx="0" presStyleCnt="7"/>
      <dgm:spPr/>
      <dgm:t>
        <a:bodyPr/>
        <a:lstStyle/>
        <a:p>
          <a:endParaRPr lang="ru-RU"/>
        </a:p>
      </dgm:t>
    </dgm:pt>
    <dgm:pt modelId="{59B93F7D-A719-48EB-8B4E-EB6591B0871C}" type="pres">
      <dgm:prSet presAssocID="{584FF4CB-9D3E-4A3D-A363-67DF40A267EE}" presName="hierRoot2" presStyleCnt="0">
        <dgm:presLayoutVars>
          <dgm:hierBranch val="init"/>
        </dgm:presLayoutVars>
      </dgm:prSet>
      <dgm:spPr/>
    </dgm:pt>
    <dgm:pt modelId="{FA8082B3-39D8-418C-A232-35F4809F3A6A}" type="pres">
      <dgm:prSet presAssocID="{584FF4CB-9D3E-4A3D-A363-67DF40A267EE}" presName="rootComposite2" presStyleCnt="0"/>
      <dgm:spPr/>
    </dgm:pt>
    <dgm:pt modelId="{5F4236A5-0C38-41E8-9034-78D5D7842235}" type="pres">
      <dgm:prSet presAssocID="{584FF4CB-9D3E-4A3D-A363-67DF40A267E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8BBE9B-7158-4734-BE37-69838FD24E7C}" type="pres">
      <dgm:prSet presAssocID="{584FF4CB-9D3E-4A3D-A363-67DF40A267EE}" presName="topArc2" presStyleLbl="parChTrans1D1" presStyleIdx="8" presStyleCnt="30"/>
      <dgm:spPr/>
    </dgm:pt>
    <dgm:pt modelId="{A5799A74-B2DE-48CA-B2D2-09616DAEF02B}" type="pres">
      <dgm:prSet presAssocID="{584FF4CB-9D3E-4A3D-A363-67DF40A267EE}" presName="bottomArc2" presStyleLbl="parChTrans1D1" presStyleIdx="9" presStyleCnt="30"/>
      <dgm:spPr/>
    </dgm:pt>
    <dgm:pt modelId="{2A22B360-A3BD-4385-96D7-2B4143333089}" type="pres">
      <dgm:prSet presAssocID="{584FF4CB-9D3E-4A3D-A363-67DF40A267EE}" presName="topConnNode2" presStyleLbl="node4" presStyleIdx="0" presStyleCnt="0"/>
      <dgm:spPr/>
      <dgm:t>
        <a:bodyPr/>
        <a:lstStyle/>
        <a:p>
          <a:endParaRPr lang="ru-RU"/>
        </a:p>
      </dgm:t>
    </dgm:pt>
    <dgm:pt modelId="{748E064F-F570-4E22-BACB-3F9A47094BC7}" type="pres">
      <dgm:prSet presAssocID="{584FF4CB-9D3E-4A3D-A363-67DF40A267EE}" presName="hierChild4" presStyleCnt="0"/>
      <dgm:spPr/>
    </dgm:pt>
    <dgm:pt modelId="{80F65D71-6E58-4505-99FA-7C1AFF0F11B7}" type="pres">
      <dgm:prSet presAssocID="{2A7AA7D4-BE2F-4E3D-B396-8568C3BF07B1}" presName="Name28" presStyleLbl="parChTrans1D4" presStyleIdx="1" presStyleCnt="7"/>
      <dgm:spPr/>
      <dgm:t>
        <a:bodyPr/>
        <a:lstStyle/>
        <a:p>
          <a:endParaRPr lang="ru-RU"/>
        </a:p>
      </dgm:t>
    </dgm:pt>
    <dgm:pt modelId="{BC961A4E-7E65-4A6D-A90A-07A45A42C764}" type="pres">
      <dgm:prSet presAssocID="{39D4B245-3BBD-496A-A9DC-28AAC20DCEB4}" presName="hierRoot2" presStyleCnt="0">
        <dgm:presLayoutVars>
          <dgm:hierBranch val="hang"/>
        </dgm:presLayoutVars>
      </dgm:prSet>
      <dgm:spPr/>
    </dgm:pt>
    <dgm:pt modelId="{6FFAF5FE-8F28-481A-BABD-9D496732FB65}" type="pres">
      <dgm:prSet presAssocID="{39D4B245-3BBD-496A-A9DC-28AAC20DCEB4}" presName="rootComposite2" presStyleCnt="0"/>
      <dgm:spPr/>
    </dgm:pt>
    <dgm:pt modelId="{FDE48BCF-F7CC-43A7-A4C5-2826C308CF22}" type="pres">
      <dgm:prSet presAssocID="{39D4B245-3BBD-496A-A9DC-28AAC20DCE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FEACE05-D9C0-4D19-B9CE-B15D8F3F5580}" type="pres">
      <dgm:prSet presAssocID="{39D4B245-3BBD-496A-A9DC-28AAC20DCEB4}" presName="topArc2" presStyleLbl="parChTrans1D1" presStyleIdx="10" presStyleCnt="30"/>
      <dgm:spPr/>
    </dgm:pt>
    <dgm:pt modelId="{61ADCB7A-D967-4D53-9B5C-97CA3281AFB4}" type="pres">
      <dgm:prSet presAssocID="{39D4B245-3BBD-496A-A9DC-28AAC20DCEB4}" presName="bottomArc2" presStyleLbl="parChTrans1D1" presStyleIdx="11" presStyleCnt="30"/>
      <dgm:spPr/>
    </dgm:pt>
    <dgm:pt modelId="{A7205413-750C-4E83-82BA-FF5FDDB3CA4E}" type="pres">
      <dgm:prSet presAssocID="{39D4B245-3BBD-496A-A9DC-28AAC20DCEB4}" presName="topConnNode2" presStyleLbl="node4" presStyleIdx="0" presStyleCnt="0"/>
      <dgm:spPr/>
      <dgm:t>
        <a:bodyPr/>
        <a:lstStyle/>
        <a:p>
          <a:endParaRPr lang="ru-RU"/>
        </a:p>
      </dgm:t>
    </dgm:pt>
    <dgm:pt modelId="{395E88E2-9968-43AF-A0B2-A6A0F1405209}" type="pres">
      <dgm:prSet presAssocID="{39D4B245-3BBD-496A-A9DC-28AAC20DCEB4}" presName="hierChild4" presStyleCnt="0"/>
      <dgm:spPr/>
    </dgm:pt>
    <dgm:pt modelId="{A5AD954F-1CBF-4CFF-9B1A-2B8B141448D6}" type="pres">
      <dgm:prSet presAssocID="{621401ED-233F-436F-9192-10BB9CCBA226}" presName="Name28" presStyleLbl="parChTrans1D4" presStyleIdx="2" presStyleCnt="7"/>
      <dgm:spPr/>
      <dgm:t>
        <a:bodyPr/>
        <a:lstStyle/>
        <a:p>
          <a:endParaRPr lang="ru-RU"/>
        </a:p>
      </dgm:t>
    </dgm:pt>
    <dgm:pt modelId="{232DCA36-6C67-4EFA-98AA-5625B70CA0D1}" type="pres">
      <dgm:prSet presAssocID="{DBC079A1-2E88-40B2-ABFA-AFC3818AE42D}" presName="hierRoot2" presStyleCnt="0">
        <dgm:presLayoutVars>
          <dgm:hierBranch val="init"/>
        </dgm:presLayoutVars>
      </dgm:prSet>
      <dgm:spPr/>
    </dgm:pt>
    <dgm:pt modelId="{A37BD9A0-F115-4F99-8800-F759DF30153D}" type="pres">
      <dgm:prSet presAssocID="{DBC079A1-2E88-40B2-ABFA-AFC3818AE42D}" presName="rootComposite2" presStyleCnt="0"/>
      <dgm:spPr/>
    </dgm:pt>
    <dgm:pt modelId="{09EB7586-05CA-49A4-B30A-8AE72D0FE8D6}" type="pres">
      <dgm:prSet presAssocID="{DBC079A1-2E88-40B2-ABFA-AFC3818AE42D}" presName="rootText2" presStyleLbl="alignAcc1" presStyleIdx="0" presStyleCnt="0" custLinFactX="-51838" custLinFactNeighborX="-100000" custLinFactNeighborY="65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EC02E2-452B-426D-B660-30F65A40482F}" type="pres">
      <dgm:prSet presAssocID="{DBC079A1-2E88-40B2-ABFA-AFC3818AE42D}" presName="topArc2" presStyleLbl="parChTrans1D1" presStyleIdx="12" presStyleCnt="30"/>
      <dgm:spPr/>
    </dgm:pt>
    <dgm:pt modelId="{E7297D08-6669-4D54-AB4E-6FEB2866A249}" type="pres">
      <dgm:prSet presAssocID="{DBC079A1-2E88-40B2-ABFA-AFC3818AE42D}" presName="bottomArc2" presStyleLbl="parChTrans1D1" presStyleIdx="13" presStyleCnt="30"/>
      <dgm:spPr/>
    </dgm:pt>
    <dgm:pt modelId="{191952C7-BE69-4D8C-B683-5E374890D161}" type="pres">
      <dgm:prSet presAssocID="{DBC079A1-2E88-40B2-ABFA-AFC3818AE42D}" presName="topConnNode2" presStyleLbl="node4" presStyleIdx="0" presStyleCnt="0"/>
      <dgm:spPr/>
      <dgm:t>
        <a:bodyPr/>
        <a:lstStyle/>
        <a:p>
          <a:endParaRPr lang="ru-RU"/>
        </a:p>
      </dgm:t>
    </dgm:pt>
    <dgm:pt modelId="{CC4B89A8-C7C8-4200-A737-ACE8DD003C0D}" type="pres">
      <dgm:prSet presAssocID="{DBC079A1-2E88-40B2-ABFA-AFC3818AE42D}" presName="hierChild4" presStyleCnt="0"/>
      <dgm:spPr/>
    </dgm:pt>
    <dgm:pt modelId="{D4178DC6-31C3-4D93-A254-C09C505F6640}" type="pres">
      <dgm:prSet presAssocID="{DBC079A1-2E88-40B2-ABFA-AFC3818AE42D}" presName="hierChild5" presStyleCnt="0"/>
      <dgm:spPr/>
    </dgm:pt>
    <dgm:pt modelId="{C8264BCE-F66C-43CD-9BCB-E610FD763A54}" type="pres">
      <dgm:prSet presAssocID="{CF23ACB5-14C4-46A9-AD3D-0FA22BAFBB8E}" presName="Name28" presStyleLbl="parChTrans1D4" presStyleIdx="3" presStyleCnt="7"/>
      <dgm:spPr/>
      <dgm:t>
        <a:bodyPr/>
        <a:lstStyle/>
        <a:p>
          <a:endParaRPr lang="ru-RU"/>
        </a:p>
      </dgm:t>
    </dgm:pt>
    <dgm:pt modelId="{8E2982BA-133E-4051-9A52-AF42FD0F3C9B}" type="pres">
      <dgm:prSet presAssocID="{A8156C10-F891-4CA0-88DB-55A5793ABD98}" presName="hierRoot2" presStyleCnt="0">
        <dgm:presLayoutVars>
          <dgm:hierBranch val="init"/>
        </dgm:presLayoutVars>
      </dgm:prSet>
      <dgm:spPr/>
    </dgm:pt>
    <dgm:pt modelId="{0C943F6B-4E06-4CD0-BCFD-5166CBABE4F4}" type="pres">
      <dgm:prSet presAssocID="{A8156C10-F891-4CA0-88DB-55A5793ABD98}" presName="rootComposite2" presStyleCnt="0"/>
      <dgm:spPr/>
    </dgm:pt>
    <dgm:pt modelId="{09AA61B8-33A2-405D-A67E-A6F39493B615}" type="pres">
      <dgm:prSet presAssocID="{A8156C10-F891-4CA0-88DB-55A5793ABD98}" presName="rootText2" presStyleLbl="alignAcc1" presStyleIdx="0" presStyleCnt="0" custLinFactX="76229" custLinFactNeighborX="100000" custLinFactNeighborY="38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84D012-74C6-4556-B4DD-CEF05826B5E7}" type="pres">
      <dgm:prSet presAssocID="{A8156C10-F891-4CA0-88DB-55A5793ABD98}" presName="topArc2" presStyleLbl="parChTrans1D1" presStyleIdx="14" presStyleCnt="30"/>
      <dgm:spPr/>
    </dgm:pt>
    <dgm:pt modelId="{62AAC247-12FF-44A4-9F05-6DDE385EAF14}" type="pres">
      <dgm:prSet presAssocID="{A8156C10-F891-4CA0-88DB-55A5793ABD98}" presName="bottomArc2" presStyleLbl="parChTrans1D1" presStyleIdx="15" presStyleCnt="30"/>
      <dgm:spPr/>
    </dgm:pt>
    <dgm:pt modelId="{F93E727B-C6B8-42E7-B644-CAAEDDFAD46F}" type="pres">
      <dgm:prSet presAssocID="{A8156C10-F891-4CA0-88DB-55A5793ABD98}" presName="topConnNode2" presStyleLbl="node4" presStyleIdx="0" presStyleCnt="0"/>
      <dgm:spPr/>
      <dgm:t>
        <a:bodyPr/>
        <a:lstStyle/>
        <a:p>
          <a:endParaRPr lang="ru-RU"/>
        </a:p>
      </dgm:t>
    </dgm:pt>
    <dgm:pt modelId="{9E9C6A62-1E25-4704-9BA0-EDF6D4BC2629}" type="pres">
      <dgm:prSet presAssocID="{A8156C10-F891-4CA0-88DB-55A5793ABD98}" presName="hierChild4" presStyleCnt="0"/>
      <dgm:spPr/>
    </dgm:pt>
    <dgm:pt modelId="{1118BF0C-E7AA-41D4-BF53-70860CC7DD92}" type="pres">
      <dgm:prSet presAssocID="{A8156C10-F891-4CA0-88DB-55A5793ABD98}" presName="hierChild5" presStyleCnt="0"/>
      <dgm:spPr/>
    </dgm:pt>
    <dgm:pt modelId="{7EEB8A3D-A3D8-4A38-A415-F9390BD34454}" type="pres">
      <dgm:prSet presAssocID="{67CBC7C6-90C3-4DE7-B652-1F269C7350DF}" presName="Name28" presStyleLbl="parChTrans1D4" presStyleIdx="4" presStyleCnt="7"/>
      <dgm:spPr/>
      <dgm:t>
        <a:bodyPr/>
        <a:lstStyle/>
        <a:p>
          <a:endParaRPr lang="ru-RU"/>
        </a:p>
      </dgm:t>
    </dgm:pt>
    <dgm:pt modelId="{89A1ED10-3075-4A68-BB68-EF5DDD3C2D2E}" type="pres">
      <dgm:prSet presAssocID="{9019704F-B0AC-4E38-92F5-A86CEDE13818}" presName="hierRoot2" presStyleCnt="0">
        <dgm:presLayoutVars>
          <dgm:hierBranch val="init"/>
        </dgm:presLayoutVars>
      </dgm:prSet>
      <dgm:spPr/>
    </dgm:pt>
    <dgm:pt modelId="{87AEF517-BD24-42A1-AD3C-A45A2261F859}" type="pres">
      <dgm:prSet presAssocID="{9019704F-B0AC-4E38-92F5-A86CEDE13818}" presName="rootComposite2" presStyleCnt="0"/>
      <dgm:spPr/>
    </dgm:pt>
    <dgm:pt modelId="{C5D41407-C25B-4206-8837-FE61F76EECAE}" type="pres">
      <dgm:prSet presAssocID="{9019704F-B0AC-4E38-92F5-A86CEDE13818}" presName="rootText2" presStyleLbl="alignAcc1" presStyleIdx="0" presStyleCnt="0" custScaleX="36799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AF1F837-B752-4773-B21F-AC5EB913ACB8}" type="pres">
      <dgm:prSet presAssocID="{9019704F-B0AC-4E38-92F5-A86CEDE13818}" presName="topArc2" presStyleLbl="parChTrans1D1" presStyleIdx="16" presStyleCnt="30"/>
      <dgm:spPr/>
    </dgm:pt>
    <dgm:pt modelId="{43FAD420-D702-431B-B44C-F2A6DB27C58A}" type="pres">
      <dgm:prSet presAssocID="{9019704F-B0AC-4E38-92F5-A86CEDE13818}" presName="bottomArc2" presStyleLbl="parChTrans1D1" presStyleIdx="17" presStyleCnt="30"/>
      <dgm:spPr/>
    </dgm:pt>
    <dgm:pt modelId="{2337D618-6DE0-4650-97F6-EC0F90668BB5}" type="pres">
      <dgm:prSet presAssocID="{9019704F-B0AC-4E38-92F5-A86CEDE13818}" presName="topConnNode2" presStyleLbl="node4" presStyleIdx="0" presStyleCnt="0"/>
      <dgm:spPr/>
      <dgm:t>
        <a:bodyPr/>
        <a:lstStyle/>
        <a:p>
          <a:endParaRPr lang="ru-RU"/>
        </a:p>
      </dgm:t>
    </dgm:pt>
    <dgm:pt modelId="{B0C22F7A-96D0-4D07-8950-C8AD39CFC7F8}" type="pres">
      <dgm:prSet presAssocID="{9019704F-B0AC-4E38-92F5-A86CEDE13818}" presName="hierChild4" presStyleCnt="0"/>
      <dgm:spPr/>
    </dgm:pt>
    <dgm:pt modelId="{04C7CA78-2D0E-4EA0-B8EF-D9BC472C92A8}" type="pres">
      <dgm:prSet presAssocID="{9019704F-B0AC-4E38-92F5-A86CEDE13818}" presName="hierChild5" presStyleCnt="0"/>
      <dgm:spPr/>
    </dgm:pt>
    <dgm:pt modelId="{F6FC7B51-B9AF-4FB8-A475-B907BD6459DB}" type="pres">
      <dgm:prSet presAssocID="{39D4B245-3BBD-496A-A9DC-28AAC20DCEB4}" presName="hierChild5" presStyleCnt="0"/>
      <dgm:spPr/>
    </dgm:pt>
    <dgm:pt modelId="{757BCA2E-72D8-4EDF-9C47-38760DF73AD1}" type="pres">
      <dgm:prSet presAssocID="{558533F2-66BC-4151-BF3E-F06E0FED84C6}" presName="Name28" presStyleLbl="parChTrans1D4" presStyleIdx="5" presStyleCnt="7"/>
      <dgm:spPr/>
      <dgm:t>
        <a:bodyPr/>
        <a:lstStyle/>
        <a:p>
          <a:endParaRPr lang="ru-RU"/>
        </a:p>
      </dgm:t>
    </dgm:pt>
    <dgm:pt modelId="{7BD2DCF6-B342-43CE-B8BE-0EBF20477B23}" type="pres">
      <dgm:prSet presAssocID="{5420C26C-C4E1-4516-9832-A421C8B8CAD6}" presName="hierRoot2" presStyleCnt="0">
        <dgm:presLayoutVars>
          <dgm:hierBranch val="l"/>
        </dgm:presLayoutVars>
      </dgm:prSet>
      <dgm:spPr/>
    </dgm:pt>
    <dgm:pt modelId="{4BB089AC-110D-41F4-B89C-B68A1166BA58}" type="pres">
      <dgm:prSet presAssocID="{5420C26C-C4E1-4516-9832-A421C8B8CAD6}" presName="rootComposite2" presStyleCnt="0"/>
      <dgm:spPr/>
    </dgm:pt>
    <dgm:pt modelId="{63E5FA6C-1D5C-4243-89E4-9BB90B639FE4}" type="pres">
      <dgm:prSet presAssocID="{5420C26C-C4E1-4516-9832-A421C8B8CAD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8820A80-44C7-4605-9980-6CF61562F72E}" type="pres">
      <dgm:prSet presAssocID="{5420C26C-C4E1-4516-9832-A421C8B8CAD6}" presName="topArc2" presStyleLbl="parChTrans1D1" presStyleIdx="18" presStyleCnt="30"/>
      <dgm:spPr/>
    </dgm:pt>
    <dgm:pt modelId="{FDBB8410-ECA4-4038-930F-0A8F79CAC13F}" type="pres">
      <dgm:prSet presAssocID="{5420C26C-C4E1-4516-9832-A421C8B8CAD6}" presName="bottomArc2" presStyleLbl="parChTrans1D1" presStyleIdx="19" presStyleCnt="30"/>
      <dgm:spPr/>
    </dgm:pt>
    <dgm:pt modelId="{A1DF3BB7-D578-45AE-B317-FEC9A7F5BECF}" type="pres">
      <dgm:prSet presAssocID="{5420C26C-C4E1-4516-9832-A421C8B8CAD6}" presName="topConnNode2" presStyleLbl="node4" presStyleIdx="0" presStyleCnt="0"/>
      <dgm:spPr/>
      <dgm:t>
        <a:bodyPr/>
        <a:lstStyle/>
        <a:p>
          <a:endParaRPr lang="ru-RU"/>
        </a:p>
      </dgm:t>
    </dgm:pt>
    <dgm:pt modelId="{6598B146-0055-4DBE-A0DD-1E6F4191EF4F}" type="pres">
      <dgm:prSet presAssocID="{5420C26C-C4E1-4516-9832-A421C8B8CAD6}" presName="hierChild4" presStyleCnt="0"/>
      <dgm:spPr/>
    </dgm:pt>
    <dgm:pt modelId="{0E6B3EC5-8B7F-4E08-B217-BD1BDC74CC32}" type="pres">
      <dgm:prSet presAssocID="{5420C26C-C4E1-4516-9832-A421C8B8CAD6}" presName="hierChild5" presStyleCnt="0"/>
      <dgm:spPr/>
    </dgm:pt>
    <dgm:pt modelId="{EC80CF20-B60B-4BB8-A3B0-31CE974B5C4C}" type="pres">
      <dgm:prSet presAssocID="{10ACF15F-7AFE-4F00-A519-27B2B87E5127}" presName="Name28" presStyleLbl="parChTrans1D4" presStyleIdx="6" presStyleCnt="7"/>
      <dgm:spPr/>
      <dgm:t>
        <a:bodyPr/>
        <a:lstStyle/>
        <a:p>
          <a:endParaRPr lang="ru-RU"/>
        </a:p>
      </dgm:t>
    </dgm:pt>
    <dgm:pt modelId="{D1560C02-E004-421E-B66F-0D54D8DA9F4C}" type="pres">
      <dgm:prSet presAssocID="{B2753DE6-0E28-4532-B71C-516C18D65604}" presName="hierRoot2" presStyleCnt="0">
        <dgm:presLayoutVars>
          <dgm:hierBranch val="init"/>
        </dgm:presLayoutVars>
      </dgm:prSet>
      <dgm:spPr/>
    </dgm:pt>
    <dgm:pt modelId="{4A5BF11E-4284-4D28-A4EF-AC77D545A686}" type="pres">
      <dgm:prSet presAssocID="{B2753DE6-0E28-4532-B71C-516C18D65604}" presName="rootComposite2" presStyleCnt="0"/>
      <dgm:spPr/>
    </dgm:pt>
    <dgm:pt modelId="{BE4FEACC-EB3E-47AB-AE2F-F635F8188F4C}" type="pres">
      <dgm:prSet presAssocID="{B2753DE6-0E28-4532-B71C-516C18D65604}" presName="rootText2" presStyleLbl="alignAcc1" presStyleIdx="0" presStyleCnt="0" custScaleX="1520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6A51D8-7D6B-4824-A45F-B6DDD1F4C758}" type="pres">
      <dgm:prSet presAssocID="{B2753DE6-0E28-4532-B71C-516C18D65604}" presName="topArc2" presStyleLbl="parChTrans1D1" presStyleIdx="20" presStyleCnt="30"/>
      <dgm:spPr/>
    </dgm:pt>
    <dgm:pt modelId="{11F3A62F-9A60-460B-8A69-2B5D36AD16D8}" type="pres">
      <dgm:prSet presAssocID="{B2753DE6-0E28-4532-B71C-516C18D65604}" presName="bottomArc2" presStyleLbl="parChTrans1D1" presStyleIdx="21" presStyleCnt="30"/>
      <dgm:spPr/>
    </dgm:pt>
    <dgm:pt modelId="{668B406B-4EAA-45B3-B43C-923D15CC8E68}" type="pres">
      <dgm:prSet presAssocID="{B2753DE6-0E28-4532-B71C-516C18D65604}" presName="topConnNode2" presStyleLbl="node4" presStyleIdx="0" presStyleCnt="0"/>
      <dgm:spPr/>
      <dgm:t>
        <a:bodyPr/>
        <a:lstStyle/>
        <a:p>
          <a:endParaRPr lang="ru-RU"/>
        </a:p>
      </dgm:t>
    </dgm:pt>
    <dgm:pt modelId="{4C49CED0-86A8-4AF9-AE41-9782833D3B68}" type="pres">
      <dgm:prSet presAssocID="{B2753DE6-0E28-4532-B71C-516C18D65604}" presName="hierChild4" presStyleCnt="0"/>
      <dgm:spPr/>
    </dgm:pt>
    <dgm:pt modelId="{23A7326B-4375-418E-90F4-7C57B7E28803}" type="pres">
      <dgm:prSet presAssocID="{B2753DE6-0E28-4532-B71C-516C18D65604}" presName="hierChild5" presStyleCnt="0"/>
      <dgm:spPr/>
    </dgm:pt>
    <dgm:pt modelId="{9F45816C-6914-449C-B9E1-7740994E6BC8}" type="pres">
      <dgm:prSet presAssocID="{584FF4CB-9D3E-4A3D-A363-67DF40A267EE}" presName="hierChild5" presStyleCnt="0"/>
      <dgm:spPr/>
    </dgm:pt>
    <dgm:pt modelId="{3E60A640-4677-4D2F-8AE6-271F7A1C4AB5}" type="pres">
      <dgm:prSet presAssocID="{CDF7DAF2-625E-4C75-BD65-BE63C990B995}" presName="hierChild5" presStyleCnt="0"/>
      <dgm:spPr/>
    </dgm:pt>
    <dgm:pt modelId="{642BA722-ABBD-48F5-9267-CEE03E2E7D6F}" type="pres">
      <dgm:prSet presAssocID="{677A63B5-4923-4774-99B4-0117CE7F6912}" presName="Name28" presStyleLbl="parChTrans1D3" presStyleIdx="1" presStyleCnt="4"/>
      <dgm:spPr/>
      <dgm:t>
        <a:bodyPr/>
        <a:lstStyle/>
        <a:p>
          <a:endParaRPr lang="ru-RU"/>
        </a:p>
      </dgm:t>
    </dgm:pt>
    <dgm:pt modelId="{3C5A061E-A772-449F-973C-34427D8E31F0}" type="pres">
      <dgm:prSet presAssocID="{0BB4B6C2-0330-4DFD-81B0-65DE03E11030}" presName="hierRoot2" presStyleCnt="0">
        <dgm:presLayoutVars>
          <dgm:hierBranch val="init"/>
        </dgm:presLayoutVars>
      </dgm:prSet>
      <dgm:spPr/>
    </dgm:pt>
    <dgm:pt modelId="{84174831-1E42-4646-A75D-67B24D0C065F}" type="pres">
      <dgm:prSet presAssocID="{0BB4B6C2-0330-4DFD-81B0-65DE03E11030}" presName="rootComposite2" presStyleCnt="0"/>
      <dgm:spPr/>
    </dgm:pt>
    <dgm:pt modelId="{614FA8C8-BF56-4EAC-846A-86998984BF03}" type="pres">
      <dgm:prSet presAssocID="{0BB4B6C2-0330-4DFD-81B0-65DE03E1103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8A963F-FD9B-4F59-B730-BB76AC9CF2D8}" type="pres">
      <dgm:prSet presAssocID="{0BB4B6C2-0330-4DFD-81B0-65DE03E11030}" presName="topArc2" presStyleLbl="parChTrans1D1" presStyleIdx="22" presStyleCnt="30"/>
      <dgm:spPr/>
    </dgm:pt>
    <dgm:pt modelId="{91C14956-9070-487B-A94E-71312DEF98FC}" type="pres">
      <dgm:prSet presAssocID="{0BB4B6C2-0330-4DFD-81B0-65DE03E11030}" presName="bottomArc2" presStyleLbl="parChTrans1D1" presStyleIdx="23" presStyleCnt="30"/>
      <dgm:spPr/>
    </dgm:pt>
    <dgm:pt modelId="{974B42D7-9E80-4B7B-93EA-B414D9BA666D}" type="pres">
      <dgm:prSet presAssocID="{0BB4B6C2-0330-4DFD-81B0-65DE03E11030}" presName="topConnNode2" presStyleLbl="node3" presStyleIdx="0" presStyleCnt="0"/>
      <dgm:spPr/>
      <dgm:t>
        <a:bodyPr/>
        <a:lstStyle/>
        <a:p>
          <a:endParaRPr lang="ru-RU"/>
        </a:p>
      </dgm:t>
    </dgm:pt>
    <dgm:pt modelId="{4BC6A42D-7705-46BE-8F51-F3B04143DD24}" type="pres">
      <dgm:prSet presAssocID="{0BB4B6C2-0330-4DFD-81B0-65DE03E11030}" presName="hierChild4" presStyleCnt="0"/>
      <dgm:spPr/>
    </dgm:pt>
    <dgm:pt modelId="{59A4EF0A-E5F8-44C5-AF96-74C2E580BC8B}" type="pres">
      <dgm:prSet presAssocID="{0BB4B6C2-0330-4DFD-81B0-65DE03E11030}" presName="hierChild5" presStyleCnt="0"/>
      <dgm:spPr/>
    </dgm:pt>
    <dgm:pt modelId="{7C2F03FF-8356-4773-A9C4-DB3B2F6A2998}" type="pres">
      <dgm:prSet presAssocID="{75454670-C255-478B-BB11-5540BA9CD2C6}" presName="hierChild5" presStyleCnt="0"/>
      <dgm:spPr/>
    </dgm:pt>
    <dgm:pt modelId="{34EC3E89-2AAA-4919-AAE6-69D975E7129E}" type="pres">
      <dgm:prSet presAssocID="{01F7949E-0DA8-48A2-9632-9ECDD2DBB348}" presName="Name28" presStyleLbl="parChTrans1D2" presStyleIdx="2" presStyleCnt="3"/>
      <dgm:spPr/>
      <dgm:t>
        <a:bodyPr/>
        <a:lstStyle/>
        <a:p>
          <a:endParaRPr lang="ru-RU"/>
        </a:p>
      </dgm:t>
    </dgm:pt>
    <dgm:pt modelId="{E1DD1563-ADF9-45E9-B370-B2336EAFBC3A}" type="pres">
      <dgm:prSet presAssocID="{1D4AF7C2-0A11-4DCD-B00E-57C5A9096C4C}" presName="hierRoot2" presStyleCnt="0">
        <dgm:presLayoutVars>
          <dgm:hierBranch val="init"/>
        </dgm:presLayoutVars>
      </dgm:prSet>
      <dgm:spPr/>
    </dgm:pt>
    <dgm:pt modelId="{768268BE-31C6-4871-A3B0-D8F7A938EA49}" type="pres">
      <dgm:prSet presAssocID="{1D4AF7C2-0A11-4DCD-B00E-57C5A9096C4C}" presName="rootComposite2" presStyleCnt="0"/>
      <dgm:spPr/>
    </dgm:pt>
    <dgm:pt modelId="{B384C985-9C62-4061-AE77-B0B804EF616E}" type="pres">
      <dgm:prSet presAssocID="{1D4AF7C2-0A11-4DCD-B00E-57C5A9096C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BF0359C-30E2-4DE0-AA09-0C2410150236}" type="pres">
      <dgm:prSet presAssocID="{1D4AF7C2-0A11-4DCD-B00E-57C5A9096C4C}" presName="topArc2" presStyleLbl="parChTrans1D1" presStyleIdx="24" presStyleCnt="30"/>
      <dgm:spPr/>
    </dgm:pt>
    <dgm:pt modelId="{57091E10-8B84-4D0E-A5E3-2E159A33172E}" type="pres">
      <dgm:prSet presAssocID="{1D4AF7C2-0A11-4DCD-B00E-57C5A9096C4C}" presName="bottomArc2" presStyleLbl="parChTrans1D1" presStyleIdx="25" presStyleCnt="30"/>
      <dgm:spPr/>
    </dgm:pt>
    <dgm:pt modelId="{99840EC4-8A0B-406B-863D-8BBF93890534}" type="pres">
      <dgm:prSet presAssocID="{1D4AF7C2-0A11-4DCD-B00E-57C5A9096C4C}" presName="topConnNode2" presStyleLbl="node2" presStyleIdx="0" presStyleCnt="0"/>
      <dgm:spPr/>
      <dgm:t>
        <a:bodyPr/>
        <a:lstStyle/>
        <a:p>
          <a:endParaRPr lang="ru-RU"/>
        </a:p>
      </dgm:t>
    </dgm:pt>
    <dgm:pt modelId="{FF82B7BA-0746-4A46-A0DD-A02293A1EA18}" type="pres">
      <dgm:prSet presAssocID="{1D4AF7C2-0A11-4DCD-B00E-57C5A9096C4C}" presName="hierChild4" presStyleCnt="0"/>
      <dgm:spPr/>
    </dgm:pt>
    <dgm:pt modelId="{AE54E42F-9750-455C-9191-5F33BD553E69}" type="pres">
      <dgm:prSet presAssocID="{9FBEED26-3A6D-47DA-A332-9D74B6D5D309}" presName="Name28" presStyleLbl="parChTrans1D3" presStyleIdx="2" presStyleCnt="4"/>
      <dgm:spPr/>
      <dgm:t>
        <a:bodyPr/>
        <a:lstStyle/>
        <a:p>
          <a:endParaRPr lang="ru-RU"/>
        </a:p>
      </dgm:t>
    </dgm:pt>
    <dgm:pt modelId="{B8794A2B-AB6C-466D-8C7D-BB35A71F674D}" type="pres">
      <dgm:prSet presAssocID="{911A85D1-D2C2-4A55-82B7-ADD4D50B7D70}" presName="hierRoot2" presStyleCnt="0">
        <dgm:presLayoutVars>
          <dgm:hierBranch val="init"/>
        </dgm:presLayoutVars>
      </dgm:prSet>
      <dgm:spPr/>
    </dgm:pt>
    <dgm:pt modelId="{CBBE79B8-C861-4EBD-B49E-204DD18F67F6}" type="pres">
      <dgm:prSet presAssocID="{911A85D1-D2C2-4A55-82B7-ADD4D50B7D70}" presName="rootComposite2" presStyleCnt="0"/>
      <dgm:spPr/>
    </dgm:pt>
    <dgm:pt modelId="{54FFBA71-7CCA-41AB-B828-D794F32BA5D8}" type="pres">
      <dgm:prSet presAssocID="{911A85D1-D2C2-4A55-82B7-ADD4D50B7D7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F7FC926-BE7C-45CC-B5B0-83C572EBD38A}" type="pres">
      <dgm:prSet presAssocID="{911A85D1-D2C2-4A55-82B7-ADD4D50B7D70}" presName="topArc2" presStyleLbl="parChTrans1D1" presStyleIdx="26" presStyleCnt="30"/>
      <dgm:spPr/>
    </dgm:pt>
    <dgm:pt modelId="{627D5B4A-674D-4405-8E80-CD835CD46F7C}" type="pres">
      <dgm:prSet presAssocID="{911A85D1-D2C2-4A55-82B7-ADD4D50B7D70}" presName="bottomArc2" presStyleLbl="parChTrans1D1" presStyleIdx="27" presStyleCnt="30"/>
      <dgm:spPr/>
    </dgm:pt>
    <dgm:pt modelId="{F75BBDE8-8F0D-4C7B-87E3-0452FD8A02F0}" type="pres">
      <dgm:prSet presAssocID="{911A85D1-D2C2-4A55-82B7-ADD4D50B7D70}" presName="topConnNode2" presStyleLbl="node3" presStyleIdx="0" presStyleCnt="0"/>
      <dgm:spPr/>
      <dgm:t>
        <a:bodyPr/>
        <a:lstStyle/>
        <a:p>
          <a:endParaRPr lang="ru-RU"/>
        </a:p>
      </dgm:t>
    </dgm:pt>
    <dgm:pt modelId="{5E033873-CF73-4E6B-BC4C-816E850E3254}" type="pres">
      <dgm:prSet presAssocID="{911A85D1-D2C2-4A55-82B7-ADD4D50B7D70}" presName="hierChild4" presStyleCnt="0"/>
      <dgm:spPr/>
    </dgm:pt>
    <dgm:pt modelId="{681479EF-EC2C-4CF9-A0FB-5972142AA73A}" type="pres">
      <dgm:prSet presAssocID="{911A85D1-D2C2-4A55-82B7-ADD4D50B7D70}" presName="hierChild5" presStyleCnt="0"/>
      <dgm:spPr/>
    </dgm:pt>
    <dgm:pt modelId="{F92FFF67-19AA-4FC0-9CD0-20874D911DA0}" type="pres">
      <dgm:prSet presAssocID="{33C59963-8762-4EE2-AD2D-A2C95FC37093}" presName="Name28" presStyleLbl="parChTrans1D3" presStyleIdx="3" presStyleCnt="4"/>
      <dgm:spPr/>
      <dgm:t>
        <a:bodyPr/>
        <a:lstStyle/>
        <a:p>
          <a:endParaRPr lang="ru-RU"/>
        </a:p>
      </dgm:t>
    </dgm:pt>
    <dgm:pt modelId="{924C959A-2F01-4ECA-B195-C2F981A07D16}" type="pres">
      <dgm:prSet presAssocID="{CD85CAC5-FD53-4645-9B97-53EF823D7874}" presName="hierRoot2" presStyleCnt="0">
        <dgm:presLayoutVars>
          <dgm:hierBranch val="init"/>
        </dgm:presLayoutVars>
      </dgm:prSet>
      <dgm:spPr/>
    </dgm:pt>
    <dgm:pt modelId="{D2C3C75A-7881-4D37-853C-F6923049853B}" type="pres">
      <dgm:prSet presAssocID="{CD85CAC5-FD53-4645-9B97-53EF823D7874}" presName="rootComposite2" presStyleCnt="0"/>
      <dgm:spPr/>
    </dgm:pt>
    <dgm:pt modelId="{4BC71E67-AE57-4891-83BB-30AEC5162AC5}" type="pres">
      <dgm:prSet presAssocID="{CD85CAC5-FD53-4645-9B97-53EF823D787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6DBCCA1-AE95-4B6A-8AD7-06A5EB4F81BC}" type="pres">
      <dgm:prSet presAssocID="{CD85CAC5-FD53-4645-9B97-53EF823D7874}" presName="topArc2" presStyleLbl="parChTrans1D1" presStyleIdx="28" presStyleCnt="30"/>
      <dgm:spPr/>
    </dgm:pt>
    <dgm:pt modelId="{568FD3C6-33D3-4E18-9A84-F4FC975559E8}" type="pres">
      <dgm:prSet presAssocID="{CD85CAC5-FD53-4645-9B97-53EF823D7874}" presName="bottomArc2" presStyleLbl="parChTrans1D1" presStyleIdx="29" presStyleCnt="30"/>
      <dgm:spPr/>
    </dgm:pt>
    <dgm:pt modelId="{F07E7728-F6F3-4F45-A396-A6C2B98CFD8E}" type="pres">
      <dgm:prSet presAssocID="{CD85CAC5-FD53-4645-9B97-53EF823D7874}" presName="topConnNode2" presStyleLbl="node3" presStyleIdx="0" presStyleCnt="0"/>
      <dgm:spPr/>
      <dgm:t>
        <a:bodyPr/>
        <a:lstStyle/>
        <a:p>
          <a:endParaRPr lang="ru-RU"/>
        </a:p>
      </dgm:t>
    </dgm:pt>
    <dgm:pt modelId="{233CF230-DE1B-47AB-A4B3-98B07840F7AD}" type="pres">
      <dgm:prSet presAssocID="{CD85CAC5-FD53-4645-9B97-53EF823D7874}" presName="hierChild4" presStyleCnt="0"/>
      <dgm:spPr/>
    </dgm:pt>
    <dgm:pt modelId="{1A64FAE6-C79F-423B-99B0-B874E91302BB}" type="pres">
      <dgm:prSet presAssocID="{CD85CAC5-FD53-4645-9B97-53EF823D7874}" presName="hierChild5" presStyleCnt="0"/>
      <dgm:spPr/>
    </dgm:pt>
    <dgm:pt modelId="{3339EBCA-F21E-4D2B-8E05-F0E77550AED9}" type="pres">
      <dgm:prSet presAssocID="{1D4AF7C2-0A11-4DCD-B00E-57C5A9096C4C}" presName="hierChild5" presStyleCnt="0"/>
      <dgm:spPr/>
    </dgm:pt>
    <dgm:pt modelId="{F508AED6-BD50-4C87-8AFF-7D4AEEE099CE}" type="pres">
      <dgm:prSet presAssocID="{34CE6F19-CBC7-4FB2-BE26-2E998DAFBE00}" presName="hierChild3" presStyleCnt="0"/>
      <dgm:spPr/>
    </dgm:pt>
  </dgm:ptLst>
  <dgm:cxnLst>
    <dgm:cxn modelId="{F5664C21-2553-45CE-9A21-248F11B9E94C}" type="presOf" srcId="{D319E4FA-A07F-4EE1-A2B2-6F3AF1A09673}" destId="{DBFE1EB8-FEBC-4352-B0AF-561A12E3515E}" srcOrd="0" destOrd="0" presId="urn:microsoft.com/office/officeart/2008/layout/HalfCircleOrganizationChart"/>
    <dgm:cxn modelId="{04E403F6-268B-42BA-B3FC-0FCDB3A2BD0E}" type="presOf" srcId="{CDF7DAF2-625E-4C75-BD65-BE63C990B995}" destId="{B80FEEED-8E8D-458C-9270-9D3560D41C87}" srcOrd="0" destOrd="0" presId="urn:microsoft.com/office/officeart/2008/layout/HalfCircleOrganizationChart"/>
    <dgm:cxn modelId="{371773D4-2647-49C4-8BDD-CA6507D3BE16}" srcId="{39D4B245-3BBD-496A-A9DC-28AAC20DCEB4}" destId="{DBC079A1-2E88-40B2-ABFA-AFC3818AE42D}" srcOrd="0" destOrd="0" parTransId="{621401ED-233F-436F-9192-10BB9CCBA226}" sibTransId="{2F68DCD0-46DC-4D6D-ADFA-C299C932763C}"/>
    <dgm:cxn modelId="{9B085B48-9336-45F4-A6A7-594D9762FCAA}" type="presOf" srcId="{CD85CAC5-FD53-4645-9B97-53EF823D7874}" destId="{4BC71E67-AE57-4891-83BB-30AEC5162AC5}" srcOrd="0" destOrd="0" presId="urn:microsoft.com/office/officeart/2008/layout/HalfCircleOrganizationChart"/>
    <dgm:cxn modelId="{F22086EE-A12C-4874-B3DB-99634EB97D6E}" type="presOf" srcId="{33C59963-8762-4EE2-AD2D-A2C95FC37093}" destId="{F92FFF67-19AA-4FC0-9CD0-20874D911DA0}" srcOrd="0" destOrd="0" presId="urn:microsoft.com/office/officeart/2008/layout/HalfCircleOrganizationChart"/>
    <dgm:cxn modelId="{FC9977FB-AE87-491B-96AF-6BFE9F138835}" type="presOf" srcId="{F432893D-B891-4ECA-8A60-EF7FB2777A4B}" destId="{E636C59B-2A79-4059-824B-472446EC08C8}" srcOrd="0" destOrd="0" presId="urn:microsoft.com/office/officeart/2008/layout/HalfCircleOrganizationChart"/>
    <dgm:cxn modelId="{06418CDA-F5A2-42CB-9D5E-2FD985B05B34}" type="presOf" srcId="{3B00D38E-88F8-4DA0-9216-F0A881847407}" destId="{197AA1F8-70DB-4A53-A98F-4265219450E8}" srcOrd="0" destOrd="0" presId="urn:microsoft.com/office/officeart/2008/layout/HalfCircleOrganizationChart"/>
    <dgm:cxn modelId="{C3377027-ECE8-4423-9B54-D6C34B9900AD}" srcId="{75454670-C255-478B-BB11-5540BA9CD2C6}" destId="{0BB4B6C2-0330-4DFD-81B0-65DE03E11030}" srcOrd="1" destOrd="0" parTransId="{677A63B5-4923-4774-99B4-0117CE7F6912}" sibTransId="{097CC81C-FCAE-42A6-93C9-1D34C42981BB}"/>
    <dgm:cxn modelId="{9EA449E8-92F9-4273-8795-F202F353EF8B}" type="presOf" srcId="{5420C26C-C4E1-4516-9832-A421C8B8CAD6}" destId="{A1DF3BB7-D578-45AE-B317-FEC9A7F5BECF}" srcOrd="1" destOrd="0" presId="urn:microsoft.com/office/officeart/2008/layout/HalfCircleOrganizationChart"/>
    <dgm:cxn modelId="{5CD79495-8924-4F47-8B85-FE0356E094BB}" type="presOf" srcId="{911A85D1-D2C2-4A55-82B7-ADD4D50B7D70}" destId="{F75BBDE8-8F0D-4C7B-87E3-0452FD8A02F0}" srcOrd="1" destOrd="0" presId="urn:microsoft.com/office/officeart/2008/layout/HalfCircleOrganizationChart"/>
    <dgm:cxn modelId="{8608EC45-4622-4E42-9B8B-B390D917AAE6}" type="presOf" srcId="{584FF4CB-9D3E-4A3D-A363-67DF40A267EE}" destId="{2A22B360-A3BD-4385-96D7-2B4143333089}" srcOrd="1" destOrd="0" presId="urn:microsoft.com/office/officeart/2008/layout/HalfCircleOrganizationChart"/>
    <dgm:cxn modelId="{4B6A72CD-95D8-4684-A2D8-8C2D139AFCA5}" type="presOf" srcId="{10ACF15F-7AFE-4F00-A519-27B2B87E5127}" destId="{EC80CF20-B60B-4BB8-A3B0-31CE974B5C4C}" srcOrd="0" destOrd="0" presId="urn:microsoft.com/office/officeart/2008/layout/HalfCircleOrganizationChart"/>
    <dgm:cxn modelId="{0BA27286-3A16-4E95-8D11-244A543D0740}" type="presOf" srcId="{0BB4B6C2-0330-4DFD-81B0-65DE03E11030}" destId="{974B42D7-9E80-4B7B-93EA-B414D9BA666D}" srcOrd="1" destOrd="0" presId="urn:microsoft.com/office/officeart/2008/layout/HalfCircleOrganizationChart"/>
    <dgm:cxn modelId="{7A3DEFC3-F10C-4A75-B401-E481CC52555E}" type="presOf" srcId="{34CE6F19-CBC7-4FB2-BE26-2E998DAFBE00}" destId="{13B1E43F-7C56-4734-8727-2604F4EAC304}" srcOrd="0" destOrd="0" presId="urn:microsoft.com/office/officeart/2008/layout/HalfCircleOrganizationChart"/>
    <dgm:cxn modelId="{DA61E34C-0AA7-4D94-9CF7-662780ED25F7}" type="presOf" srcId="{DBC079A1-2E88-40B2-ABFA-AFC3818AE42D}" destId="{09EB7586-05CA-49A4-B30A-8AE72D0FE8D6}" srcOrd="0" destOrd="0" presId="urn:microsoft.com/office/officeart/2008/layout/HalfCircleOrganizationChart"/>
    <dgm:cxn modelId="{6B10DD83-8FCF-4297-97E2-192DCB2F4346}" type="presOf" srcId="{39D4B245-3BBD-496A-A9DC-28AAC20DCEB4}" destId="{A7205413-750C-4E83-82BA-FF5FDDB3CA4E}" srcOrd="1" destOrd="0" presId="urn:microsoft.com/office/officeart/2008/layout/HalfCircleOrganizationChart"/>
    <dgm:cxn modelId="{4D4BBC2E-B6A2-4728-BCE7-11C5827252F7}" srcId="{F432893D-B891-4ECA-8A60-EF7FB2777A4B}" destId="{34CE6F19-CBC7-4FB2-BE26-2E998DAFBE00}" srcOrd="0" destOrd="0" parTransId="{5B9685BF-7E43-4F97-8175-8C5CFB847AE5}" sibTransId="{485DECA3-1619-4D00-B014-659334C4BAB3}"/>
    <dgm:cxn modelId="{51378021-1410-4B1C-A635-C49E4944045E}" type="presOf" srcId="{2A7AA7D4-BE2F-4E3D-B396-8568C3BF07B1}" destId="{80F65D71-6E58-4505-99FA-7C1AFF0F11B7}" srcOrd="0" destOrd="0" presId="urn:microsoft.com/office/officeart/2008/layout/HalfCircleOrganizationChart"/>
    <dgm:cxn modelId="{7568E5E2-9247-4773-9E9D-6FD856722DD6}" srcId="{34CE6F19-CBC7-4FB2-BE26-2E998DAFBE00}" destId="{F1E81E94-7DC5-4B6B-9B4C-F238CB338709}" srcOrd="0" destOrd="0" parTransId="{5CF82DB7-364D-4817-B62E-E2016FF0AAE4}" sibTransId="{FCDBEB82-489F-4574-A839-0010B75AD5B2}"/>
    <dgm:cxn modelId="{32D4BDA3-8376-4B53-A23C-6D4262966079}" type="presOf" srcId="{558533F2-66BC-4151-BF3E-F06E0FED84C6}" destId="{757BCA2E-72D8-4EDF-9C47-38760DF73AD1}" srcOrd="0" destOrd="0" presId="urn:microsoft.com/office/officeart/2008/layout/HalfCircleOrganizationChart"/>
    <dgm:cxn modelId="{0FD2F058-878B-4F53-BBC5-D061C80C1128}" type="presOf" srcId="{911A85D1-D2C2-4A55-82B7-ADD4D50B7D70}" destId="{54FFBA71-7CCA-41AB-B828-D794F32BA5D8}" srcOrd="0" destOrd="0" presId="urn:microsoft.com/office/officeart/2008/layout/HalfCircleOrganizationChart"/>
    <dgm:cxn modelId="{3E036D11-6D51-49FE-8EE1-CD7D2237802E}" type="presOf" srcId="{0BB4B6C2-0330-4DFD-81B0-65DE03E11030}" destId="{614FA8C8-BF56-4EAC-846A-86998984BF03}" srcOrd="0" destOrd="0" presId="urn:microsoft.com/office/officeart/2008/layout/HalfCircleOrganizationChart"/>
    <dgm:cxn modelId="{B977D482-99D8-40F9-B162-46575EC2B70C}" srcId="{34CE6F19-CBC7-4FB2-BE26-2E998DAFBE00}" destId="{1D4AF7C2-0A11-4DCD-B00E-57C5A9096C4C}" srcOrd="2" destOrd="0" parTransId="{01F7949E-0DA8-48A2-9632-9ECDD2DBB348}" sibTransId="{8C077354-C4BD-4AFD-B6D8-6D6EA104F84C}"/>
    <dgm:cxn modelId="{88EF890B-4489-4BBD-8252-FBCEE0F66F13}" type="presOf" srcId="{B2753DE6-0E28-4532-B71C-516C18D65604}" destId="{668B406B-4EAA-45B3-B43C-923D15CC8E68}" srcOrd="1" destOrd="0" presId="urn:microsoft.com/office/officeart/2008/layout/HalfCircleOrganizationChart"/>
    <dgm:cxn modelId="{479EE079-7F50-4414-A023-1FB34E08B345}" type="presOf" srcId="{DBC079A1-2E88-40B2-ABFA-AFC3818AE42D}" destId="{191952C7-BE69-4D8C-B683-5E374890D161}" srcOrd="1" destOrd="0" presId="urn:microsoft.com/office/officeart/2008/layout/HalfCircleOrganizationChart"/>
    <dgm:cxn modelId="{0E3EBE5D-1829-47B6-B3A8-E5BE904717BC}" type="presOf" srcId="{9019704F-B0AC-4E38-92F5-A86CEDE13818}" destId="{2337D618-6DE0-4650-97F6-EC0F90668BB5}" srcOrd="1" destOrd="0" presId="urn:microsoft.com/office/officeart/2008/layout/HalfCircleOrganizationChart"/>
    <dgm:cxn modelId="{7687AED0-D933-43A9-957C-BAAE10F9F0F1}" type="presOf" srcId="{9019704F-B0AC-4E38-92F5-A86CEDE13818}" destId="{C5D41407-C25B-4206-8837-FE61F76EECAE}" srcOrd="0" destOrd="0" presId="urn:microsoft.com/office/officeart/2008/layout/HalfCircleOrganizationChart"/>
    <dgm:cxn modelId="{F17F5A2D-019F-4B26-BD06-25DBB8AAB6B9}" type="presOf" srcId="{01F7949E-0DA8-48A2-9632-9ECDD2DBB348}" destId="{34EC3E89-2AAA-4919-AAE6-69D975E7129E}" srcOrd="0" destOrd="0" presId="urn:microsoft.com/office/officeart/2008/layout/HalfCircleOrganizationChart"/>
    <dgm:cxn modelId="{C1CC1EC3-CFB4-49EC-B95F-9631F671BA01}" srcId="{CDF7DAF2-625E-4C75-BD65-BE63C990B995}" destId="{584FF4CB-9D3E-4A3D-A363-67DF40A267EE}" srcOrd="0" destOrd="0" parTransId="{3B00D38E-88F8-4DA0-9216-F0A881847407}" sibTransId="{87CB9D6F-6D62-42CB-838B-A1DF62C400AD}"/>
    <dgm:cxn modelId="{B6A3F0FB-F741-4005-A67B-8B1AE663237D}" type="presOf" srcId="{319C9102-742E-4C3B-A150-CE6B91CD595B}" destId="{E90C8796-3997-4990-A026-7F3200428958}" srcOrd="0" destOrd="0" presId="urn:microsoft.com/office/officeart/2008/layout/HalfCircleOrganizationChart"/>
    <dgm:cxn modelId="{1CD7FAE4-850D-472C-A989-54EF6167498D}" type="presOf" srcId="{5420C26C-C4E1-4516-9832-A421C8B8CAD6}" destId="{63E5FA6C-1D5C-4243-89E4-9BB90B639FE4}" srcOrd="0" destOrd="0" presId="urn:microsoft.com/office/officeart/2008/layout/HalfCircleOrganizationChart"/>
    <dgm:cxn modelId="{1D21B030-EF94-4FEB-A2C9-FC57A8BEEC6F}" type="presOf" srcId="{1D4AF7C2-0A11-4DCD-B00E-57C5A9096C4C}" destId="{99840EC4-8A0B-406B-863D-8BBF93890534}" srcOrd="1" destOrd="0" presId="urn:microsoft.com/office/officeart/2008/layout/HalfCircleOrganizationChart"/>
    <dgm:cxn modelId="{CF435704-6F98-4670-86D8-4E7720B958B7}" type="presOf" srcId="{CD85CAC5-FD53-4645-9B97-53EF823D7874}" destId="{F07E7728-F6F3-4F45-A396-A6C2B98CFD8E}" srcOrd="1" destOrd="0" presId="urn:microsoft.com/office/officeart/2008/layout/HalfCircleOrganizationChart"/>
    <dgm:cxn modelId="{F2613D40-F6F8-4807-9ED1-B0F2B80A7108}" srcId="{584FF4CB-9D3E-4A3D-A363-67DF40A267EE}" destId="{5420C26C-C4E1-4516-9832-A421C8B8CAD6}" srcOrd="1" destOrd="0" parTransId="{558533F2-66BC-4151-BF3E-F06E0FED84C6}" sibTransId="{368CD16A-F64C-48A1-9D67-C4BE70844B54}"/>
    <dgm:cxn modelId="{C21732C2-F0F7-435B-BE4E-6DBF634EFC9C}" srcId="{39D4B245-3BBD-496A-A9DC-28AAC20DCEB4}" destId="{9019704F-B0AC-4E38-92F5-A86CEDE13818}" srcOrd="2" destOrd="0" parTransId="{67CBC7C6-90C3-4DE7-B652-1F269C7350DF}" sibTransId="{28DDAD2E-71C9-434C-85BB-B3601BADDC9F}"/>
    <dgm:cxn modelId="{448113E8-81C8-4119-90AB-583741092967}" type="presOf" srcId="{584FF4CB-9D3E-4A3D-A363-67DF40A267EE}" destId="{5F4236A5-0C38-41E8-9034-78D5D7842235}" srcOrd="0" destOrd="0" presId="urn:microsoft.com/office/officeart/2008/layout/HalfCircleOrganizationChart"/>
    <dgm:cxn modelId="{9AA2E2A7-6637-419D-909A-A946FF0F79F1}" type="presOf" srcId="{677A63B5-4923-4774-99B4-0117CE7F6912}" destId="{642BA722-ABBD-48F5-9267-CEE03E2E7D6F}" srcOrd="0" destOrd="0" presId="urn:microsoft.com/office/officeart/2008/layout/HalfCircleOrganizationChart"/>
    <dgm:cxn modelId="{392E1D83-1EC5-48C0-A24B-175B10F57835}" type="presOf" srcId="{75454670-C255-478B-BB11-5540BA9CD2C6}" destId="{2E628B39-5D15-4C11-B9EE-12D2B96C5728}" srcOrd="1" destOrd="0" presId="urn:microsoft.com/office/officeart/2008/layout/HalfCircleOrganizationChart"/>
    <dgm:cxn modelId="{384CC19F-D8EA-432B-8203-860E4072FDCC}" srcId="{1D4AF7C2-0A11-4DCD-B00E-57C5A9096C4C}" destId="{911A85D1-D2C2-4A55-82B7-ADD4D50B7D70}" srcOrd="0" destOrd="0" parTransId="{9FBEED26-3A6D-47DA-A332-9D74B6D5D309}" sibTransId="{51F52CA8-FBC0-4C13-86BC-1D0B09C5E675}"/>
    <dgm:cxn modelId="{ABF74739-F948-4555-BEF1-038164963BCD}" srcId="{39D4B245-3BBD-496A-A9DC-28AAC20DCEB4}" destId="{A8156C10-F891-4CA0-88DB-55A5793ABD98}" srcOrd="1" destOrd="0" parTransId="{CF23ACB5-14C4-46A9-AD3D-0FA22BAFBB8E}" sibTransId="{50331481-F798-4EDF-99DD-96AAFC04211E}"/>
    <dgm:cxn modelId="{B2050A2D-D257-41AA-A490-FCC97370C97A}" type="presOf" srcId="{1D4AF7C2-0A11-4DCD-B00E-57C5A9096C4C}" destId="{B384C985-9C62-4061-AE77-B0B804EF616E}" srcOrd="0" destOrd="0" presId="urn:microsoft.com/office/officeart/2008/layout/HalfCircleOrganizationChart"/>
    <dgm:cxn modelId="{CAF6A236-2AA6-4FEA-A7BE-FEECC89EB5B2}" type="presOf" srcId="{621401ED-233F-436F-9192-10BB9CCBA226}" destId="{A5AD954F-1CBF-4CFF-9B1A-2B8B141448D6}" srcOrd="0" destOrd="0" presId="urn:microsoft.com/office/officeart/2008/layout/HalfCircleOrganizationChart"/>
    <dgm:cxn modelId="{D481B6BC-7CD3-4BB7-A637-595DF42B5923}" srcId="{75454670-C255-478B-BB11-5540BA9CD2C6}" destId="{CDF7DAF2-625E-4C75-BD65-BE63C990B995}" srcOrd="0" destOrd="0" parTransId="{319C9102-742E-4C3B-A150-CE6B91CD595B}" sibTransId="{C6EBA3C6-3512-4F41-A9BF-8D4C9B4A86B0}"/>
    <dgm:cxn modelId="{DEBDC105-FE3B-484B-A251-766E141BAAB5}" srcId="{584FF4CB-9D3E-4A3D-A363-67DF40A267EE}" destId="{39D4B245-3BBD-496A-A9DC-28AAC20DCEB4}" srcOrd="0" destOrd="0" parTransId="{2A7AA7D4-BE2F-4E3D-B396-8568C3BF07B1}" sibTransId="{5713FDE6-C7C8-43B3-9000-F88004B172CC}"/>
    <dgm:cxn modelId="{59DEB087-0433-46C8-B24F-A98B7FFE7EE3}" type="presOf" srcId="{9FBEED26-3A6D-47DA-A332-9D74B6D5D309}" destId="{AE54E42F-9750-455C-9191-5F33BD553E69}" srcOrd="0" destOrd="0" presId="urn:microsoft.com/office/officeart/2008/layout/HalfCircleOrganizationChart"/>
    <dgm:cxn modelId="{2B772CC0-D92A-4994-AFBB-3EDD2359A5AF}" type="presOf" srcId="{34CE6F19-CBC7-4FB2-BE26-2E998DAFBE00}" destId="{B1DA5BEC-CB9E-4B48-A5F5-A7DCF38FE481}" srcOrd="1" destOrd="0" presId="urn:microsoft.com/office/officeart/2008/layout/HalfCircleOrganizationChart"/>
    <dgm:cxn modelId="{99968B38-9E6E-4E49-957D-AA4EC3641770}" type="presOf" srcId="{67CBC7C6-90C3-4DE7-B652-1F269C7350DF}" destId="{7EEB8A3D-A3D8-4A38-A415-F9390BD34454}" srcOrd="0" destOrd="0" presId="urn:microsoft.com/office/officeart/2008/layout/HalfCircleOrganizationChart"/>
    <dgm:cxn modelId="{478BC9EA-F507-41AE-A54A-36B940439095}" srcId="{34CE6F19-CBC7-4FB2-BE26-2E998DAFBE00}" destId="{75454670-C255-478B-BB11-5540BA9CD2C6}" srcOrd="1" destOrd="0" parTransId="{D319E4FA-A07F-4EE1-A2B2-6F3AF1A09673}" sibTransId="{5691EDF0-314F-4F06-9176-461DDE2D781A}"/>
    <dgm:cxn modelId="{B23C9BFB-9BCB-4CBA-9315-F8C4ABACA990}" type="presOf" srcId="{A8156C10-F891-4CA0-88DB-55A5793ABD98}" destId="{09AA61B8-33A2-405D-A67E-A6F39493B615}" srcOrd="0" destOrd="0" presId="urn:microsoft.com/office/officeart/2008/layout/HalfCircleOrganizationChart"/>
    <dgm:cxn modelId="{A17C2AC6-BBDE-423D-9BD9-7DBBB75CF940}" srcId="{584FF4CB-9D3E-4A3D-A363-67DF40A267EE}" destId="{B2753DE6-0E28-4532-B71C-516C18D65604}" srcOrd="2" destOrd="0" parTransId="{10ACF15F-7AFE-4F00-A519-27B2B87E5127}" sibTransId="{DE730AAF-36DC-4E33-8C8C-F9808A0AFE58}"/>
    <dgm:cxn modelId="{43CAB3CE-2AED-4769-B61F-D1D8D1384F86}" type="presOf" srcId="{A8156C10-F891-4CA0-88DB-55A5793ABD98}" destId="{F93E727B-C6B8-42E7-B644-CAAEDDFAD46F}" srcOrd="1" destOrd="0" presId="urn:microsoft.com/office/officeart/2008/layout/HalfCircleOrganizationChart"/>
    <dgm:cxn modelId="{BB6D789C-87C3-4CBA-98EA-76F8493CB535}" type="presOf" srcId="{75454670-C255-478B-BB11-5540BA9CD2C6}" destId="{A1A0865E-5578-4F84-AB1A-7892F3427951}" srcOrd="0" destOrd="0" presId="urn:microsoft.com/office/officeart/2008/layout/HalfCircleOrganizationChart"/>
    <dgm:cxn modelId="{969E9CA1-8F36-4FBF-98E2-374C336E2245}" type="presOf" srcId="{5CF82DB7-364D-4817-B62E-E2016FF0AAE4}" destId="{532DE9B3-9F92-4857-94ED-C59EED1AF4D8}" srcOrd="0" destOrd="0" presId="urn:microsoft.com/office/officeart/2008/layout/HalfCircleOrganizationChart"/>
    <dgm:cxn modelId="{5584E85A-9200-4672-9D8A-D8503C508710}" type="presOf" srcId="{CF23ACB5-14C4-46A9-AD3D-0FA22BAFBB8E}" destId="{C8264BCE-F66C-43CD-9BCB-E610FD763A54}" srcOrd="0" destOrd="0" presId="urn:microsoft.com/office/officeart/2008/layout/HalfCircleOrganizationChart"/>
    <dgm:cxn modelId="{74929604-1573-445C-A9A3-61699379D00A}" srcId="{1D4AF7C2-0A11-4DCD-B00E-57C5A9096C4C}" destId="{CD85CAC5-FD53-4645-9B97-53EF823D7874}" srcOrd="1" destOrd="0" parTransId="{33C59963-8762-4EE2-AD2D-A2C95FC37093}" sibTransId="{D2611815-A86F-4CBD-9033-6DE4973DCB71}"/>
    <dgm:cxn modelId="{F25F0AD8-04AD-4B97-951D-A1B02735E215}" type="presOf" srcId="{F1E81E94-7DC5-4B6B-9B4C-F238CB338709}" destId="{DA44B93A-AC35-4250-861D-833F3E0F58EC}" srcOrd="1" destOrd="0" presId="urn:microsoft.com/office/officeart/2008/layout/HalfCircleOrganizationChart"/>
    <dgm:cxn modelId="{DF7D8FC4-CA31-4632-869B-09E501DA39C3}" type="presOf" srcId="{F1E81E94-7DC5-4B6B-9B4C-F238CB338709}" destId="{DB1D3D55-3021-4A24-9C6F-5100DDEEE5BA}" srcOrd="0" destOrd="0" presId="urn:microsoft.com/office/officeart/2008/layout/HalfCircleOrganizationChart"/>
    <dgm:cxn modelId="{CE83146A-0B7E-4A07-9197-C8D29E56E618}" type="presOf" srcId="{B2753DE6-0E28-4532-B71C-516C18D65604}" destId="{BE4FEACC-EB3E-47AB-AE2F-F635F8188F4C}" srcOrd="0" destOrd="0" presId="urn:microsoft.com/office/officeart/2008/layout/HalfCircleOrganizationChart"/>
    <dgm:cxn modelId="{64A66001-2590-4276-9D9A-AA8E03FF716F}" type="presOf" srcId="{39D4B245-3BBD-496A-A9DC-28AAC20DCEB4}" destId="{FDE48BCF-F7CC-43A7-A4C5-2826C308CF22}" srcOrd="0" destOrd="0" presId="urn:microsoft.com/office/officeart/2008/layout/HalfCircleOrganizationChart"/>
    <dgm:cxn modelId="{EB71EAD8-3B2E-4D42-A70F-87DBF11A50BF}" type="presOf" srcId="{CDF7DAF2-625E-4C75-BD65-BE63C990B995}" destId="{C79371F5-8E3F-4089-ADB7-2AA5881F03E7}" srcOrd="1" destOrd="0" presId="urn:microsoft.com/office/officeart/2008/layout/HalfCircleOrganizationChart"/>
    <dgm:cxn modelId="{036B2B4A-8B06-4CC4-AB6F-64C48BDAD4B5}" type="presParOf" srcId="{E636C59B-2A79-4059-824B-472446EC08C8}" destId="{C539B254-0554-4E44-841B-BF060DADED57}" srcOrd="0" destOrd="0" presId="urn:microsoft.com/office/officeart/2008/layout/HalfCircleOrganizationChart"/>
    <dgm:cxn modelId="{85FD0148-94EB-4BE5-990F-9F94672137C0}" type="presParOf" srcId="{C539B254-0554-4E44-841B-BF060DADED57}" destId="{683C40B3-25C8-4AE4-89F3-3A6A22EA75AB}" srcOrd="0" destOrd="0" presId="urn:microsoft.com/office/officeart/2008/layout/HalfCircleOrganizationChart"/>
    <dgm:cxn modelId="{53E4C3CF-DDBD-4CEF-857B-7C67F32CFA40}" type="presParOf" srcId="{683C40B3-25C8-4AE4-89F3-3A6A22EA75AB}" destId="{13B1E43F-7C56-4734-8727-2604F4EAC304}" srcOrd="0" destOrd="0" presId="urn:microsoft.com/office/officeart/2008/layout/HalfCircleOrganizationChart"/>
    <dgm:cxn modelId="{1C8E1766-2DE4-4458-B2F7-435D60176895}" type="presParOf" srcId="{683C40B3-25C8-4AE4-89F3-3A6A22EA75AB}" destId="{B5983291-011B-463D-901D-51FE947684CA}" srcOrd="1" destOrd="0" presId="urn:microsoft.com/office/officeart/2008/layout/HalfCircleOrganizationChart"/>
    <dgm:cxn modelId="{D103189B-5050-470C-95EE-7017F065A53F}" type="presParOf" srcId="{683C40B3-25C8-4AE4-89F3-3A6A22EA75AB}" destId="{1C951BF7-183A-4906-8BBF-1B85D750A5E4}" srcOrd="2" destOrd="0" presId="urn:microsoft.com/office/officeart/2008/layout/HalfCircleOrganizationChart"/>
    <dgm:cxn modelId="{6D4FDD87-E1B5-4CC7-9E46-6FD11EFAB2EB}" type="presParOf" srcId="{683C40B3-25C8-4AE4-89F3-3A6A22EA75AB}" destId="{B1DA5BEC-CB9E-4B48-A5F5-A7DCF38FE481}" srcOrd="3" destOrd="0" presId="urn:microsoft.com/office/officeart/2008/layout/HalfCircleOrganizationChart"/>
    <dgm:cxn modelId="{1FC31830-EA1D-47AF-AD50-63237A4AD58C}" type="presParOf" srcId="{C539B254-0554-4E44-841B-BF060DADED57}" destId="{A08A788F-6F87-477F-943F-DDBC1C2AB985}" srcOrd="1" destOrd="0" presId="urn:microsoft.com/office/officeart/2008/layout/HalfCircleOrganizationChart"/>
    <dgm:cxn modelId="{AA372150-20CE-4539-B44B-E546C0CDF4DD}" type="presParOf" srcId="{A08A788F-6F87-477F-943F-DDBC1C2AB985}" destId="{532DE9B3-9F92-4857-94ED-C59EED1AF4D8}" srcOrd="0" destOrd="0" presId="urn:microsoft.com/office/officeart/2008/layout/HalfCircleOrganizationChart"/>
    <dgm:cxn modelId="{45C81BFB-D347-4D0B-946A-D5E5310A6726}" type="presParOf" srcId="{A08A788F-6F87-477F-943F-DDBC1C2AB985}" destId="{C423699F-3BA0-499F-81DB-B75BE59AF9F2}" srcOrd="1" destOrd="0" presId="urn:microsoft.com/office/officeart/2008/layout/HalfCircleOrganizationChart"/>
    <dgm:cxn modelId="{6D1483BE-1422-4FC8-97B1-51667F0A02A7}" type="presParOf" srcId="{C423699F-3BA0-499F-81DB-B75BE59AF9F2}" destId="{F83682A9-3097-47F5-98B7-E6D5FD93D0C2}" srcOrd="0" destOrd="0" presId="urn:microsoft.com/office/officeart/2008/layout/HalfCircleOrganizationChart"/>
    <dgm:cxn modelId="{431697B9-D56E-4D76-9FA3-44BE90A2094B}" type="presParOf" srcId="{F83682A9-3097-47F5-98B7-E6D5FD93D0C2}" destId="{DB1D3D55-3021-4A24-9C6F-5100DDEEE5BA}" srcOrd="0" destOrd="0" presId="urn:microsoft.com/office/officeart/2008/layout/HalfCircleOrganizationChart"/>
    <dgm:cxn modelId="{88838AEC-D5D9-4626-A0DD-2F4B6496C4D3}" type="presParOf" srcId="{F83682A9-3097-47F5-98B7-E6D5FD93D0C2}" destId="{87538620-98A1-4611-9EF8-DD940842DB28}" srcOrd="1" destOrd="0" presId="urn:microsoft.com/office/officeart/2008/layout/HalfCircleOrganizationChart"/>
    <dgm:cxn modelId="{B4C37C41-A14A-43E1-9960-8CFDCE363311}" type="presParOf" srcId="{F83682A9-3097-47F5-98B7-E6D5FD93D0C2}" destId="{2654700B-FE20-44B7-B8A7-4EE36F09F49B}" srcOrd="2" destOrd="0" presId="urn:microsoft.com/office/officeart/2008/layout/HalfCircleOrganizationChart"/>
    <dgm:cxn modelId="{9B504119-9367-41BC-95A4-D3D9C262F510}" type="presParOf" srcId="{F83682A9-3097-47F5-98B7-E6D5FD93D0C2}" destId="{DA44B93A-AC35-4250-861D-833F3E0F58EC}" srcOrd="3" destOrd="0" presId="urn:microsoft.com/office/officeart/2008/layout/HalfCircleOrganizationChart"/>
    <dgm:cxn modelId="{26EF4775-8C33-47DF-9F48-845AA3F22398}" type="presParOf" srcId="{C423699F-3BA0-499F-81DB-B75BE59AF9F2}" destId="{BFE7848F-DCCE-435E-8693-92A7C89059E1}" srcOrd="1" destOrd="0" presId="urn:microsoft.com/office/officeart/2008/layout/HalfCircleOrganizationChart"/>
    <dgm:cxn modelId="{E98888B9-76E0-459A-9588-A66415E99157}" type="presParOf" srcId="{C423699F-3BA0-499F-81DB-B75BE59AF9F2}" destId="{F8A7DD3E-E2A8-4535-BB9B-5637694270D9}" srcOrd="2" destOrd="0" presId="urn:microsoft.com/office/officeart/2008/layout/HalfCircleOrganizationChart"/>
    <dgm:cxn modelId="{6CBA1F05-6A0E-441E-B92A-D049EA738FFA}" type="presParOf" srcId="{A08A788F-6F87-477F-943F-DDBC1C2AB985}" destId="{DBFE1EB8-FEBC-4352-B0AF-561A12E3515E}" srcOrd="2" destOrd="0" presId="urn:microsoft.com/office/officeart/2008/layout/HalfCircleOrganizationChart"/>
    <dgm:cxn modelId="{8B7EFDD9-8B83-41ED-BC93-0153110A20D7}" type="presParOf" srcId="{A08A788F-6F87-477F-943F-DDBC1C2AB985}" destId="{8B261A42-D401-4A72-9AAB-F7002EFE88C5}" srcOrd="3" destOrd="0" presId="urn:microsoft.com/office/officeart/2008/layout/HalfCircleOrganizationChart"/>
    <dgm:cxn modelId="{56E08264-31C3-48A4-8D22-35EE43AE99EF}" type="presParOf" srcId="{8B261A42-D401-4A72-9AAB-F7002EFE88C5}" destId="{F50C7926-05FC-4961-8A70-0A5DD46F58EA}" srcOrd="0" destOrd="0" presId="urn:microsoft.com/office/officeart/2008/layout/HalfCircleOrganizationChart"/>
    <dgm:cxn modelId="{8238A90E-0AB2-4FD2-9F87-9948CE395138}" type="presParOf" srcId="{F50C7926-05FC-4961-8A70-0A5DD46F58EA}" destId="{A1A0865E-5578-4F84-AB1A-7892F3427951}" srcOrd="0" destOrd="0" presId="urn:microsoft.com/office/officeart/2008/layout/HalfCircleOrganizationChart"/>
    <dgm:cxn modelId="{9A13C1A7-4AE6-41DC-90BF-2151D96EE4FD}" type="presParOf" srcId="{F50C7926-05FC-4961-8A70-0A5DD46F58EA}" destId="{680E6B19-1B9C-4FF6-97F2-91A438CDA17E}" srcOrd="1" destOrd="0" presId="urn:microsoft.com/office/officeart/2008/layout/HalfCircleOrganizationChart"/>
    <dgm:cxn modelId="{4B18A730-D6C1-4012-98A6-233E8B8D91D5}" type="presParOf" srcId="{F50C7926-05FC-4961-8A70-0A5DD46F58EA}" destId="{075F5B2F-95AC-4DAD-9D77-9FFF6EF0D65B}" srcOrd="2" destOrd="0" presId="urn:microsoft.com/office/officeart/2008/layout/HalfCircleOrganizationChart"/>
    <dgm:cxn modelId="{6E4D3E21-1572-4D03-AEED-B6775E9F0D4A}" type="presParOf" srcId="{F50C7926-05FC-4961-8A70-0A5DD46F58EA}" destId="{2E628B39-5D15-4C11-B9EE-12D2B96C5728}" srcOrd="3" destOrd="0" presId="urn:microsoft.com/office/officeart/2008/layout/HalfCircleOrganizationChart"/>
    <dgm:cxn modelId="{0660F949-6E8F-46CF-993F-52DF3EF2D982}" type="presParOf" srcId="{8B261A42-D401-4A72-9AAB-F7002EFE88C5}" destId="{61B7E33F-4E8F-476F-8E1D-ED5FD927C2F6}" srcOrd="1" destOrd="0" presId="urn:microsoft.com/office/officeart/2008/layout/HalfCircleOrganizationChart"/>
    <dgm:cxn modelId="{1FD7E116-1B3B-4E1D-A6C6-65E0D7D6B249}" type="presParOf" srcId="{61B7E33F-4E8F-476F-8E1D-ED5FD927C2F6}" destId="{E90C8796-3997-4990-A026-7F3200428958}" srcOrd="0" destOrd="0" presId="urn:microsoft.com/office/officeart/2008/layout/HalfCircleOrganizationChart"/>
    <dgm:cxn modelId="{639D330D-4FD1-4C02-B272-E0CB22EA02A3}" type="presParOf" srcId="{61B7E33F-4E8F-476F-8E1D-ED5FD927C2F6}" destId="{B3F74E6D-857A-4C1F-8AF1-855DDC299EB8}" srcOrd="1" destOrd="0" presId="urn:microsoft.com/office/officeart/2008/layout/HalfCircleOrganizationChart"/>
    <dgm:cxn modelId="{075304CA-003A-487F-9F5F-9A12431E1F06}" type="presParOf" srcId="{B3F74E6D-857A-4C1F-8AF1-855DDC299EB8}" destId="{7878A21E-0097-4D14-8F0D-26C4C8420160}" srcOrd="0" destOrd="0" presId="urn:microsoft.com/office/officeart/2008/layout/HalfCircleOrganizationChart"/>
    <dgm:cxn modelId="{41C15745-7326-4ACC-8DF8-D2D8136BEC7C}" type="presParOf" srcId="{7878A21E-0097-4D14-8F0D-26C4C8420160}" destId="{B80FEEED-8E8D-458C-9270-9D3560D41C87}" srcOrd="0" destOrd="0" presId="urn:microsoft.com/office/officeart/2008/layout/HalfCircleOrganizationChart"/>
    <dgm:cxn modelId="{1881B081-E060-4030-9A6D-16CD75AB8A3A}" type="presParOf" srcId="{7878A21E-0097-4D14-8F0D-26C4C8420160}" destId="{B530BB0C-63EE-47AC-A7E6-346C7CDD5F49}" srcOrd="1" destOrd="0" presId="urn:microsoft.com/office/officeart/2008/layout/HalfCircleOrganizationChart"/>
    <dgm:cxn modelId="{8978CFB6-6C86-4683-A65B-6765413F072B}" type="presParOf" srcId="{7878A21E-0097-4D14-8F0D-26C4C8420160}" destId="{E616251C-4ADF-4E43-8E79-B59553AE2F13}" srcOrd="2" destOrd="0" presId="urn:microsoft.com/office/officeart/2008/layout/HalfCircleOrganizationChart"/>
    <dgm:cxn modelId="{B5998787-0E86-4999-95F8-7754D7AABD2D}" type="presParOf" srcId="{7878A21E-0097-4D14-8F0D-26C4C8420160}" destId="{C79371F5-8E3F-4089-ADB7-2AA5881F03E7}" srcOrd="3" destOrd="0" presId="urn:microsoft.com/office/officeart/2008/layout/HalfCircleOrganizationChart"/>
    <dgm:cxn modelId="{77A32266-7C9E-45B4-ADCA-5F1084066930}" type="presParOf" srcId="{B3F74E6D-857A-4C1F-8AF1-855DDC299EB8}" destId="{282EADEA-4F0A-4BA1-BDCD-765A7A5EEF23}" srcOrd="1" destOrd="0" presId="urn:microsoft.com/office/officeart/2008/layout/HalfCircleOrganizationChart"/>
    <dgm:cxn modelId="{257129BC-9A99-4CB9-B1BC-DE874EA99834}" type="presParOf" srcId="{282EADEA-4F0A-4BA1-BDCD-765A7A5EEF23}" destId="{197AA1F8-70DB-4A53-A98F-4265219450E8}" srcOrd="0" destOrd="0" presId="urn:microsoft.com/office/officeart/2008/layout/HalfCircleOrganizationChart"/>
    <dgm:cxn modelId="{56E03D99-AC34-4F67-884B-AE9B33270004}" type="presParOf" srcId="{282EADEA-4F0A-4BA1-BDCD-765A7A5EEF23}" destId="{59B93F7D-A719-48EB-8B4E-EB6591B0871C}" srcOrd="1" destOrd="0" presId="urn:microsoft.com/office/officeart/2008/layout/HalfCircleOrganizationChart"/>
    <dgm:cxn modelId="{3EB908FA-D214-466B-B2BC-E6EB13D726EA}" type="presParOf" srcId="{59B93F7D-A719-48EB-8B4E-EB6591B0871C}" destId="{FA8082B3-39D8-418C-A232-35F4809F3A6A}" srcOrd="0" destOrd="0" presId="urn:microsoft.com/office/officeart/2008/layout/HalfCircleOrganizationChart"/>
    <dgm:cxn modelId="{47B3D871-4D59-4D8A-A8F9-4E7AEF14ACFC}" type="presParOf" srcId="{FA8082B3-39D8-418C-A232-35F4809F3A6A}" destId="{5F4236A5-0C38-41E8-9034-78D5D7842235}" srcOrd="0" destOrd="0" presId="urn:microsoft.com/office/officeart/2008/layout/HalfCircleOrganizationChart"/>
    <dgm:cxn modelId="{0C9B0B8B-8D17-447D-8BDD-EB1829C762AF}" type="presParOf" srcId="{FA8082B3-39D8-418C-A232-35F4809F3A6A}" destId="{EA8BBE9B-7158-4734-BE37-69838FD24E7C}" srcOrd="1" destOrd="0" presId="urn:microsoft.com/office/officeart/2008/layout/HalfCircleOrganizationChart"/>
    <dgm:cxn modelId="{BA9D38A9-F361-4389-B756-FC7239A58C35}" type="presParOf" srcId="{FA8082B3-39D8-418C-A232-35F4809F3A6A}" destId="{A5799A74-B2DE-48CA-B2D2-09616DAEF02B}" srcOrd="2" destOrd="0" presId="urn:microsoft.com/office/officeart/2008/layout/HalfCircleOrganizationChart"/>
    <dgm:cxn modelId="{C24F61C4-10F1-4F37-A3E8-DBB645CDC23D}" type="presParOf" srcId="{FA8082B3-39D8-418C-A232-35F4809F3A6A}" destId="{2A22B360-A3BD-4385-96D7-2B4143333089}" srcOrd="3" destOrd="0" presId="urn:microsoft.com/office/officeart/2008/layout/HalfCircleOrganizationChart"/>
    <dgm:cxn modelId="{2FA3DD31-761E-4629-8067-FDE5497245F7}" type="presParOf" srcId="{59B93F7D-A719-48EB-8B4E-EB6591B0871C}" destId="{748E064F-F570-4E22-BACB-3F9A47094BC7}" srcOrd="1" destOrd="0" presId="urn:microsoft.com/office/officeart/2008/layout/HalfCircleOrganizationChart"/>
    <dgm:cxn modelId="{D141D84D-C76F-4028-982A-1D2A04C4BB16}" type="presParOf" srcId="{748E064F-F570-4E22-BACB-3F9A47094BC7}" destId="{80F65D71-6E58-4505-99FA-7C1AFF0F11B7}" srcOrd="0" destOrd="0" presId="urn:microsoft.com/office/officeart/2008/layout/HalfCircleOrganizationChart"/>
    <dgm:cxn modelId="{AA45F40C-367F-491B-97F8-B20B4D206270}" type="presParOf" srcId="{748E064F-F570-4E22-BACB-3F9A47094BC7}" destId="{BC961A4E-7E65-4A6D-A90A-07A45A42C764}" srcOrd="1" destOrd="0" presId="urn:microsoft.com/office/officeart/2008/layout/HalfCircleOrganizationChart"/>
    <dgm:cxn modelId="{0C58917F-3C6E-46C7-BC83-14DF3ABB26E2}" type="presParOf" srcId="{BC961A4E-7E65-4A6D-A90A-07A45A42C764}" destId="{6FFAF5FE-8F28-481A-BABD-9D496732FB65}" srcOrd="0" destOrd="0" presId="urn:microsoft.com/office/officeart/2008/layout/HalfCircleOrganizationChart"/>
    <dgm:cxn modelId="{8DE7BF85-9F3F-4DE3-BAF7-36A694F03C68}" type="presParOf" srcId="{6FFAF5FE-8F28-481A-BABD-9D496732FB65}" destId="{FDE48BCF-F7CC-43A7-A4C5-2826C308CF22}" srcOrd="0" destOrd="0" presId="urn:microsoft.com/office/officeart/2008/layout/HalfCircleOrganizationChart"/>
    <dgm:cxn modelId="{32F75517-604F-4925-9273-EBA7A67FD139}" type="presParOf" srcId="{6FFAF5FE-8F28-481A-BABD-9D496732FB65}" destId="{CFEACE05-D9C0-4D19-B9CE-B15D8F3F5580}" srcOrd="1" destOrd="0" presId="urn:microsoft.com/office/officeart/2008/layout/HalfCircleOrganizationChart"/>
    <dgm:cxn modelId="{F2ADF2C4-3457-4E0E-85B5-B9CB334D6680}" type="presParOf" srcId="{6FFAF5FE-8F28-481A-BABD-9D496732FB65}" destId="{61ADCB7A-D967-4D53-9B5C-97CA3281AFB4}" srcOrd="2" destOrd="0" presId="urn:microsoft.com/office/officeart/2008/layout/HalfCircleOrganizationChart"/>
    <dgm:cxn modelId="{8490517C-1B66-4FF9-BCA7-2091146CF838}" type="presParOf" srcId="{6FFAF5FE-8F28-481A-BABD-9D496732FB65}" destId="{A7205413-750C-4E83-82BA-FF5FDDB3CA4E}" srcOrd="3" destOrd="0" presId="urn:microsoft.com/office/officeart/2008/layout/HalfCircleOrganizationChart"/>
    <dgm:cxn modelId="{CFF65796-3D9C-47FA-9B15-0F311C76ED81}" type="presParOf" srcId="{BC961A4E-7E65-4A6D-A90A-07A45A42C764}" destId="{395E88E2-9968-43AF-A0B2-A6A0F1405209}" srcOrd="1" destOrd="0" presId="urn:microsoft.com/office/officeart/2008/layout/HalfCircleOrganizationChart"/>
    <dgm:cxn modelId="{018AD872-A4F1-4443-A62B-CF1396955EFE}" type="presParOf" srcId="{395E88E2-9968-43AF-A0B2-A6A0F1405209}" destId="{A5AD954F-1CBF-4CFF-9B1A-2B8B141448D6}" srcOrd="0" destOrd="0" presId="urn:microsoft.com/office/officeart/2008/layout/HalfCircleOrganizationChart"/>
    <dgm:cxn modelId="{F1710617-8F79-4A62-9F3A-C7850DC00596}" type="presParOf" srcId="{395E88E2-9968-43AF-A0B2-A6A0F1405209}" destId="{232DCA36-6C67-4EFA-98AA-5625B70CA0D1}" srcOrd="1" destOrd="0" presId="urn:microsoft.com/office/officeart/2008/layout/HalfCircleOrganizationChart"/>
    <dgm:cxn modelId="{38CB7B37-511D-4A72-82B9-99C153397A7F}" type="presParOf" srcId="{232DCA36-6C67-4EFA-98AA-5625B70CA0D1}" destId="{A37BD9A0-F115-4F99-8800-F759DF30153D}" srcOrd="0" destOrd="0" presId="urn:microsoft.com/office/officeart/2008/layout/HalfCircleOrganizationChart"/>
    <dgm:cxn modelId="{B1C958D6-E92F-4756-87BB-8C5C4D3400DF}" type="presParOf" srcId="{A37BD9A0-F115-4F99-8800-F759DF30153D}" destId="{09EB7586-05CA-49A4-B30A-8AE72D0FE8D6}" srcOrd="0" destOrd="0" presId="urn:microsoft.com/office/officeart/2008/layout/HalfCircleOrganizationChart"/>
    <dgm:cxn modelId="{C683811D-F688-4688-8FC1-4F4224531826}" type="presParOf" srcId="{A37BD9A0-F115-4F99-8800-F759DF30153D}" destId="{8BEC02E2-452B-426D-B660-30F65A40482F}" srcOrd="1" destOrd="0" presId="urn:microsoft.com/office/officeart/2008/layout/HalfCircleOrganizationChart"/>
    <dgm:cxn modelId="{D66FFD65-6D66-4B63-8B33-0C6B41C1F9AC}" type="presParOf" srcId="{A37BD9A0-F115-4F99-8800-F759DF30153D}" destId="{E7297D08-6669-4D54-AB4E-6FEB2866A249}" srcOrd="2" destOrd="0" presId="urn:microsoft.com/office/officeart/2008/layout/HalfCircleOrganizationChart"/>
    <dgm:cxn modelId="{798C958E-4367-4E71-95C4-62941606F9C8}" type="presParOf" srcId="{A37BD9A0-F115-4F99-8800-F759DF30153D}" destId="{191952C7-BE69-4D8C-B683-5E374890D161}" srcOrd="3" destOrd="0" presId="urn:microsoft.com/office/officeart/2008/layout/HalfCircleOrganizationChart"/>
    <dgm:cxn modelId="{D4859C2A-0247-49AB-9C10-113077C9304F}" type="presParOf" srcId="{232DCA36-6C67-4EFA-98AA-5625B70CA0D1}" destId="{CC4B89A8-C7C8-4200-A737-ACE8DD003C0D}" srcOrd="1" destOrd="0" presId="urn:microsoft.com/office/officeart/2008/layout/HalfCircleOrganizationChart"/>
    <dgm:cxn modelId="{FB53D728-1A9C-487D-A7AF-6BE2008CB74D}" type="presParOf" srcId="{232DCA36-6C67-4EFA-98AA-5625B70CA0D1}" destId="{D4178DC6-31C3-4D93-A254-C09C505F6640}" srcOrd="2" destOrd="0" presId="urn:microsoft.com/office/officeart/2008/layout/HalfCircleOrganizationChart"/>
    <dgm:cxn modelId="{B0BA52FC-E737-47B7-A6E0-C7385ED2FD9D}" type="presParOf" srcId="{395E88E2-9968-43AF-A0B2-A6A0F1405209}" destId="{C8264BCE-F66C-43CD-9BCB-E610FD763A54}" srcOrd="2" destOrd="0" presId="urn:microsoft.com/office/officeart/2008/layout/HalfCircleOrganizationChart"/>
    <dgm:cxn modelId="{C75BDA32-871E-4ACF-A5ED-F31B27616C2A}" type="presParOf" srcId="{395E88E2-9968-43AF-A0B2-A6A0F1405209}" destId="{8E2982BA-133E-4051-9A52-AF42FD0F3C9B}" srcOrd="3" destOrd="0" presId="urn:microsoft.com/office/officeart/2008/layout/HalfCircleOrganizationChart"/>
    <dgm:cxn modelId="{B362349C-F408-4205-A770-4D195A3F07A3}" type="presParOf" srcId="{8E2982BA-133E-4051-9A52-AF42FD0F3C9B}" destId="{0C943F6B-4E06-4CD0-BCFD-5166CBABE4F4}" srcOrd="0" destOrd="0" presId="urn:microsoft.com/office/officeart/2008/layout/HalfCircleOrganizationChart"/>
    <dgm:cxn modelId="{92FCC4CA-9FE4-4F37-9864-B40E85996C63}" type="presParOf" srcId="{0C943F6B-4E06-4CD0-BCFD-5166CBABE4F4}" destId="{09AA61B8-33A2-405D-A67E-A6F39493B615}" srcOrd="0" destOrd="0" presId="urn:microsoft.com/office/officeart/2008/layout/HalfCircleOrganizationChart"/>
    <dgm:cxn modelId="{5E7F0AAE-C717-448D-A0B0-82CEED552BDC}" type="presParOf" srcId="{0C943F6B-4E06-4CD0-BCFD-5166CBABE4F4}" destId="{3F84D012-74C6-4556-B4DD-CEF05826B5E7}" srcOrd="1" destOrd="0" presId="urn:microsoft.com/office/officeart/2008/layout/HalfCircleOrganizationChart"/>
    <dgm:cxn modelId="{893BE4FB-1F92-4E6E-8E53-7F8239D4578A}" type="presParOf" srcId="{0C943F6B-4E06-4CD0-BCFD-5166CBABE4F4}" destId="{62AAC247-12FF-44A4-9F05-6DDE385EAF14}" srcOrd="2" destOrd="0" presId="urn:microsoft.com/office/officeart/2008/layout/HalfCircleOrganizationChart"/>
    <dgm:cxn modelId="{299A9FF2-22BF-4306-886B-16C227C297CB}" type="presParOf" srcId="{0C943F6B-4E06-4CD0-BCFD-5166CBABE4F4}" destId="{F93E727B-C6B8-42E7-B644-CAAEDDFAD46F}" srcOrd="3" destOrd="0" presId="urn:microsoft.com/office/officeart/2008/layout/HalfCircleOrganizationChart"/>
    <dgm:cxn modelId="{775213B1-659D-4239-A31E-6C75DDF2B1B6}" type="presParOf" srcId="{8E2982BA-133E-4051-9A52-AF42FD0F3C9B}" destId="{9E9C6A62-1E25-4704-9BA0-EDF6D4BC2629}" srcOrd="1" destOrd="0" presId="urn:microsoft.com/office/officeart/2008/layout/HalfCircleOrganizationChart"/>
    <dgm:cxn modelId="{8B0ABCB6-16FF-4EE1-A000-D7E39780F7E3}" type="presParOf" srcId="{8E2982BA-133E-4051-9A52-AF42FD0F3C9B}" destId="{1118BF0C-E7AA-41D4-BF53-70860CC7DD92}" srcOrd="2" destOrd="0" presId="urn:microsoft.com/office/officeart/2008/layout/HalfCircleOrganizationChart"/>
    <dgm:cxn modelId="{C867560D-F126-4BF8-95D5-DB1C0D6736B5}" type="presParOf" srcId="{395E88E2-9968-43AF-A0B2-A6A0F1405209}" destId="{7EEB8A3D-A3D8-4A38-A415-F9390BD34454}" srcOrd="4" destOrd="0" presId="urn:microsoft.com/office/officeart/2008/layout/HalfCircleOrganizationChart"/>
    <dgm:cxn modelId="{FFFABC80-B7BB-4616-9C03-205F87F717BC}" type="presParOf" srcId="{395E88E2-9968-43AF-A0B2-A6A0F1405209}" destId="{89A1ED10-3075-4A68-BB68-EF5DDD3C2D2E}" srcOrd="5" destOrd="0" presId="urn:microsoft.com/office/officeart/2008/layout/HalfCircleOrganizationChart"/>
    <dgm:cxn modelId="{C9BC5D2F-DF01-4554-BC17-2CEA0D681E4F}" type="presParOf" srcId="{89A1ED10-3075-4A68-BB68-EF5DDD3C2D2E}" destId="{87AEF517-BD24-42A1-AD3C-A45A2261F859}" srcOrd="0" destOrd="0" presId="urn:microsoft.com/office/officeart/2008/layout/HalfCircleOrganizationChart"/>
    <dgm:cxn modelId="{0BC49ECA-58F5-47E2-B221-C928B6381F73}" type="presParOf" srcId="{87AEF517-BD24-42A1-AD3C-A45A2261F859}" destId="{C5D41407-C25B-4206-8837-FE61F76EECAE}" srcOrd="0" destOrd="0" presId="urn:microsoft.com/office/officeart/2008/layout/HalfCircleOrganizationChart"/>
    <dgm:cxn modelId="{82945F9B-A987-441B-ACA6-58DD901510CA}" type="presParOf" srcId="{87AEF517-BD24-42A1-AD3C-A45A2261F859}" destId="{0AF1F837-B752-4773-B21F-AC5EB913ACB8}" srcOrd="1" destOrd="0" presId="urn:microsoft.com/office/officeart/2008/layout/HalfCircleOrganizationChart"/>
    <dgm:cxn modelId="{C3E4C912-AD27-49F6-9148-84ADBFE0EF6C}" type="presParOf" srcId="{87AEF517-BD24-42A1-AD3C-A45A2261F859}" destId="{43FAD420-D702-431B-B44C-F2A6DB27C58A}" srcOrd="2" destOrd="0" presId="urn:microsoft.com/office/officeart/2008/layout/HalfCircleOrganizationChart"/>
    <dgm:cxn modelId="{BE6CC814-0F45-4547-9F52-71F3C1D20C4A}" type="presParOf" srcId="{87AEF517-BD24-42A1-AD3C-A45A2261F859}" destId="{2337D618-6DE0-4650-97F6-EC0F90668BB5}" srcOrd="3" destOrd="0" presId="urn:microsoft.com/office/officeart/2008/layout/HalfCircleOrganizationChart"/>
    <dgm:cxn modelId="{9FFA403F-C79A-416D-B504-12443905BBAF}" type="presParOf" srcId="{89A1ED10-3075-4A68-BB68-EF5DDD3C2D2E}" destId="{B0C22F7A-96D0-4D07-8950-C8AD39CFC7F8}" srcOrd="1" destOrd="0" presId="urn:microsoft.com/office/officeart/2008/layout/HalfCircleOrganizationChart"/>
    <dgm:cxn modelId="{F42B6539-1DD7-458F-AB3F-97C4755D33AB}" type="presParOf" srcId="{89A1ED10-3075-4A68-BB68-EF5DDD3C2D2E}" destId="{04C7CA78-2D0E-4EA0-B8EF-D9BC472C92A8}" srcOrd="2" destOrd="0" presId="urn:microsoft.com/office/officeart/2008/layout/HalfCircleOrganizationChart"/>
    <dgm:cxn modelId="{163036CC-FBB1-48C7-8370-99785FBD3212}" type="presParOf" srcId="{BC961A4E-7E65-4A6D-A90A-07A45A42C764}" destId="{F6FC7B51-B9AF-4FB8-A475-B907BD6459DB}" srcOrd="2" destOrd="0" presId="urn:microsoft.com/office/officeart/2008/layout/HalfCircleOrganizationChart"/>
    <dgm:cxn modelId="{EDBD6F07-2F86-45DA-8017-95BFEAFBED90}" type="presParOf" srcId="{748E064F-F570-4E22-BACB-3F9A47094BC7}" destId="{757BCA2E-72D8-4EDF-9C47-38760DF73AD1}" srcOrd="2" destOrd="0" presId="urn:microsoft.com/office/officeart/2008/layout/HalfCircleOrganizationChart"/>
    <dgm:cxn modelId="{4CEFB87C-9573-4FF9-8EED-1A4F0906333C}" type="presParOf" srcId="{748E064F-F570-4E22-BACB-3F9A47094BC7}" destId="{7BD2DCF6-B342-43CE-B8BE-0EBF20477B23}" srcOrd="3" destOrd="0" presId="urn:microsoft.com/office/officeart/2008/layout/HalfCircleOrganizationChart"/>
    <dgm:cxn modelId="{1EA74C2A-2C84-4DA0-9151-48BF27BF49F0}" type="presParOf" srcId="{7BD2DCF6-B342-43CE-B8BE-0EBF20477B23}" destId="{4BB089AC-110D-41F4-B89C-B68A1166BA58}" srcOrd="0" destOrd="0" presId="urn:microsoft.com/office/officeart/2008/layout/HalfCircleOrganizationChart"/>
    <dgm:cxn modelId="{7A1DF4CD-1FF7-4C0C-8FDB-50471A912CFF}" type="presParOf" srcId="{4BB089AC-110D-41F4-B89C-B68A1166BA58}" destId="{63E5FA6C-1D5C-4243-89E4-9BB90B639FE4}" srcOrd="0" destOrd="0" presId="urn:microsoft.com/office/officeart/2008/layout/HalfCircleOrganizationChart"/>
    <dgm:cxn modelId="{A465A376-6B02-438D-BC55-D18BB3E3742E}" type="presParOf" srcId="{4BB089AC-110D-41F4-B89C-B68A1166BA58}" destId="{38820A80-44C7-4605-9980-6CF61562F72E}" srcOrd="1" destOrd="0" presId="urn:microsoft.com/office/officeart/2008/layout/HalfCircleOrganizationChart"/>
    <dgm:cxn modelId="{062287D0-F459-4E52-8D4C-911FD9B8A217}" type="presParOf" srcId="{4BB089AC-110D-41F4-B89C-B68A1166BA58}" destId="{FDBB8410-ECA4-4038-930F-0A8F79CAC13F}" srcOrd="2" destOrd="0" presId="urn:microsoft.com/office/officeart/2008/layout/HalfCircleOrganizationChart"/>
    <dgm:cxn modelId="{256399EF-BF5E-4945-94F4-1234F783EB7B}" type="presParOf" srcId="{4BB089AC-110D-41F4-B89C-B68A1166BA58}" destId="{A1DF3BB7-D578-45AE-B317-FEC9A7F5BECF}" srcOrd="3" destOrd="0" presId="urn:microsoft.com/office/officeart/2008/layout/HalfCircleOrganizationChart"/>
    <dgm:cxn modelId="{2577ED3C-9C65-431E-A9CA-DD6E3A28E62E}" type="presParOf" srcId="{7BD2DCF6-B342-43CE-B8BE-0EBF20477B23}" destId="{6598B146-0055-4DBE-A0DD-1E6F4191EF4F}" srcOrd="1" destOrd="0" presId="urn:microsoft.com/office/officeart/2008/layout/HalfCircleOrganizationChart"/>
    <dgm:cxn modelId="{BDB3B9E4-AA9E-4ACA-9845-FCDB7E0FDAD7}" type="presParOf" srcId="{7BD2DCF6-B342-43CE-B8BE-0EBF20477B23}" destId="{0E6B3EC5-8B7F-4E08-B217-BD1BDC74CC32}" srcOrd="2" destOrd="0" presId="urn:microsoft.com/office/officeart/2008/layout/HalfCircleOrganizationChart"/>
    <dgm:cxn modelId="{7685CEAA-36F8-46C6-BA5E-6232E07009F0}" type="presParOf" srcId="{748E064F-F570-4E22-BACB-3F9A47094BC7}" destId="{EC80CF20-B60B-4BB8-A3B0-31CE974B5C4C}" srcOrd="4" destOrd="0" presId="urn:microsoft.com/office/officeart/2008/layout/HalfCircleOrganizationChart"/>
    <dgm:cxn modelId="{993A33D1-E23E-4134-8689-8F72EDF2ED2A}" type="presParOf" srcId="{748E064F-F570-4E22-BACB-3F9A47094BC7}" destId="{D1560C02-E004-421E-B66F-0D54D8DA9F4C}" srcOrd="5" destOrd="0" presId="urn:microsoft.com/office/officeart/2008/layout/HalfCircleOrganizationChart"/>
    <dgm:cxn modelId="{0E634C0E-549C-4D33-A7E0-99A8FC494888}" type="presParOf" srcId="{D1560C02-E004-421E-B66F-0D54D8DA9F4C}" destId="{4A5BF11E-4284-4D28-A4EF-AC77D545A686}" srcOrd="0" destOrd="0" presId="urn:microsoft.com/office/officeart/2008/layout/HalfCircleOrganizationChart"/>
    <dgm:cxn modelId="{004CF166-0AF8-4153-A600-F003B7CB63E4}" type="presParOf" srcId="{4A5BF11E-4284-4D28-A4EF-AC77D545A686}" destId="{BE4FEACC-EB3E-47AB-AE2F-F635F8188F4C}" srcOrd="0" destOrd="0" presId="urn:microsoft.com/office/officeart/2008/layout/HalfCircleOrganizationChart"/>
    <dgm:cxn modelId="{93C9A3DF-712B-4E1B-89C8-D45CA61A6A91}" type="presParOf" srcId="{4A5BF11E-4284-4D28-A4EF-AC77D545A686}" destId="{E76A51D8-7D6B-4824-A45F-B6DDD1F4C758}" srcOrd="1" destOrd="0" presId="urn:microsoft.com/office/officeart/2008/layout/HalfCircleOrganizationChart"/>
    <dgm:cxn modelId="{F3623F99-71E1-46BA-85EA-BA4F83ED9E9D}" type="presParOf" srcId="{4A5BF11E-4284-4D28-A4EF-AC77D545A686}" destId="{11F3A62F-9A60-460B-8A69-2B5D36AD16D8}" srcOrd="2" destOrd="0" presId="urn:microsoft.com/office/officeart/2008/layout/HalfCircleOrganizationChart"/>
    <dgm:cxn modelId="{2CE556F9-6D6B-42C8-B604-4980677D2201}" type="presParOf" srcId="{4A5BF11E-4284-4D28-A4EF-AC77D545A686}" destId="{668B406B-4EAA-45B3-B43C-923D15CC8E68}" srcOrd="3" destOrd="0" presId="urn:microsoft.com/office/officeart/2008/layout/HalfCircleOrganizationChart"/>
    <dgm:cxn modelId="{AD554B46-D3C8-447C-81BD-DCDDE3FF42BF}" type="presParOf" srcId="{D1560C02-E004-421E-B66F-0D54D8DA9F4C}" destId="{4C49CED0-86A8-4AF9-AE41-9782833D3B68}" srcOrd="1" destOrd="0" presId="urn:microsoft.com/office/officeart/2008/layout/HalfCircleOrganizationChart"/>
    <dgm:cxn modelId="{A9E6DC1F-E33C-4B1C-B38E-348BC1F0228D}" type="presParOf" srcId="{D1560C02-E004-421E-B66F-0D54D8DA9F4C}" destId="{23A7326B-4375-418E-90F4-7C57B7E28803}" srcOrd="2" destOrd="0" presId="urn:microsoft.com/office/officeart/2008/layout/HalfCircleOrganizationChart"/>
    <dgm:cxn modelId="{8785FCD1-E093-4A33-8FA3-B8C69B3C76BE}" type="presParOf" srcId="{59B93F7D-A719-48EB-8B4E-EB6591B0871C}" destId="{9F45816C-6914-449C-B9E1-7740994E6BC8}" srcOrd="2" destOrd="0" presId="urn:microsoft.com/office/officeart/2008/layout/HalfCircleOrganizationChart"/>
    <dgm:cxn modelId="{EB50EDEF-A9F9-470F-ACD4-3FABF1C7C8E3}" type="presParOf" srcId="{B3F74E6D-857A-4C1F-8AF1-855DDC299EB8}" destId="{3E60A640-4677-4D2F-8AE6-271F7A1C4AB5}" srcOrd="2" destOrd="0" presId="urn:microsoft.com/office/officeart/2008/layout/HalfCircleOrganizationChart"/>
    <dgm:cxn modelId="{F78DF15B-2C07-46D8-A833-D2B5CAC19051}" type="presParOf" srcId="{61B7E33F-4E8F-476F-8E1D-ED5FD927C2F6}" destId="{642BA722-ABBD-48F5-9267-CEE03E2E7D6F}" srcOrd="2" destOrd="0" presId="urn:microsoft.com/office/officeart/2008/layout/HalfCircleOrganizationChart"/>
    <dgm:cxn modelId="{60D59167-9E46-4F48-BD61-AB206CD3CF0D}" type="presParOf" srcId="{61B7E33F-4E8F-476F-8E1D-ED5FD927C2F6}" destId="{3C5A061E-A772-449F-973C-34427D8E31F0}" srcOrd="3" destOrd="0" presId="urn:microsoft.com/office/officeart/2008/layout/HalfCircleOrganizationChart"/>
    <dgm:cxn modelId="{0436AEDF-2713-473F-959F-B5F722376A36}" type="presParOf" srcId="{3C5A061E-A772-449F-973C-34427D8E31F0}" destId="{84174831-1E42-4646-A75D-67B24D0C065F}" srcOrd="0" destOrd="0" presId="urn:microsoft.com/office/officeart/2008/layout/HalfCircleOrganizationChart"/>
    <dgm:cxn modelId="{4D0488C1-E180-45E4-8492-0EC16E1770CF}" type="presParOf" srcId="{84174831-1E42-4646-A75D-67B24D0C065F}" destId="{614FA8C8-BF56-4EAC-846A-86998984BF03}" srcOrd="0" destOrd="0" presId="urn:microsoft.com/office/officeart/2008/layout/HalfCircleOrganizationChart"/>
    <dgm:cxn modelId="{BCC145F6-DA22-4820-9C09-D0D747DCC4A7}" type="presParOf" srcId="{84174831-1E42-4646-A75D-67B24D0C065F}" destId="{788A963F-FD9B-4F59-B730-BB76AC9CF2D8}" srcOrd="1" destOrd="0" presId="urn:microsoft.com/office/officeart/2008/layout/HalfCircleOrganizationChart"/>
    <dgm:cxn modelId="{D2A0229D-46F6-4908-9C24-430EDF0E8A42}" type="presParOf" srcId="{84174831-1E42-4646-A75D-67B24D0C065F}" destId="{91C14956-9070-487B-A94E-71312DEF98FC}" srcOrd="2" destOrd="0" presId="urn:microsoft.com/office/officeart/2008/layout/HalfCircleOrganizationChart"/>
    <dgm:cxn modelId="{13C29ECC-AB54-4CF8-BB04-4C201A5204F2}" type="presParOf" srcId="{84174831-1E42-4646-A75D-67B24D0C065F}" destId="{974B42D7-9E80-4B7B-93EA-B414D9BA666D}" srcOrd="3" destOrd="0" presId="urn:microsoft.com/office/officeart/2008/layout/HalfCircleOrganizationChart"/>
    <dgm:cxn modelId="{28D807D2-35E6-473A-B670-C480BD58AA44}" type="presParOf" srcId="{3C5A061E-A772-449F-973C-34427D8E31F0}" destId="{4BC6A42D-7705-46BE-8F51-F3B04143DD24}" srcOrd="1" destOrd="0" presId="urn:microsoft.com/office/officeart/2008/layout/HalfCircleOrganizationChart"/>
    <dgm:cxn modelId="{DC8F81F9-CBD9-4276-8240-15D0D7774EDE}" type="presParOf" srcId="{3C5A061E-A772-449F-973C-34427D8E31F0}" destId="{59A4EF0A-E5F8-44C5-AF96-74C2E580BC8B}" srcOrd="2" destOrd="0" presId="urn:microsoft.com/office/officeart/2008/layout/HalfCircleOrganizationChart"/>
    <dgm:cxn modelId="{3E2C03A2-3422-47A8-BF90-D05F1F16A7B0}" type="presParOf" srcId="{8B261A42-D401-4A72-9AAB-F7002EFE88C5}" destId="{7C2F03FF-8356-4773-A9C4-DB3B2F6A2998}" srcOrd="2" destOrd="0" presId="urn:microsoft.com/office/officeart/2008/layout/HalfCircleOrganizationChart"/>
    <dgm:cxn modelId="{5FC0CBE4-A522-46BB-845B-B3E652EF7FBB}" type="presParOf" srcId="{A08A788F-6F87-477F-943F-DDBC1C2AB985}" destId="{34EC3E89-2AAA-4919-AAE6-69D975E7129E}" srcOrd="4" destOrd="0" presId="urn:microsoft.com/office/officeart/2008/layout/HalfCircleOrganizationChart"/>
    <dgm:cxn modelId="{B4C788FD-F3A1-4C31-8A11-C6A1B1C1F1C3}" type="presParOf" srcId="{A08A788F-6F87-477F-943F-DDBC1C2AB985}" destId="{E1DD1563-ADF9-45E9-B370-B2336EAFBC3A}" srcOrd="5" destOrd="0" presId="urn:microsoft.com/office/officeart/2008/layout/HalfCircleOrganizationChart"/>
    <dgm:cxn modelId="{510C32DB-06B0-4284-A8B6-C9658C588E1A}" type="presParOf" srcId="{E1DD1563-ADF9-45E9-B370-B2336EAFBC3A}" destId="{768268BE-31C6-4871-A3B0-D8F7A938EA49}" srcOrd="0" destOrd="0" presId="urn:microsoft.com/office/officeart/2008/layout/HalfCircleOrganizationChart"/>
    <dgm:cxn modelId="{F771B63B-5825-4E39-A6A7-7526045CF6F9}" type="presParOf" srcId="{768268BE-31C6-4871-A3B0-D8F7A938EA49}" destId="{B384C985-9C62-4061-AE77-B0B804EF616E}" srcOrd="0" destOrd="0" presId="urn:microsoft.com/office/officeart/2008/layout/HalfCircleOrganizationChart"/>
    <dgm:cxn modelId="{4B74620B-972C-4AA8-8931-27C314694D68}" type="presParOf" srcId="{768268BE-31C6-4871-A3B0-D8F7A938EA49}" destId="{2BF0359C-30E2-4DE0-AA09-0C2410150236}" srcOrd="1" destOrd="0" presId="urn:microsoft.com/office/officeart/2008/layout/HalfCircleOrganizationChart"/>
    <dgm:cxn modelId="{204382AC-8C92-41F9-8E54-F6A4D95EEA00}" type="presParOf" srcId="{768268BE-31C6-4871-A3B0-D8F7A938EA49}" destId="{57091E10-8B84-4D0E-A5E3-2E159A33172E}" srcOrd="2" destOrd="0" presId="urn:microsoft.com/office/officeart/2008/layout/HalfCircleOrganizationChart"/>
    <dgm:cxn modelId="{9515A7B7-36EF-4437-8A94-9F589899BFEF}" type="presParOf" srcId="{768268BE-31C6-4871-A3B0-D8F7A938EA49}" destId="{99840EC4-8A0B-406B-863D-8BBF93890534}" srcOrd="3" destOrd="0" presId="urn:microsoft.com/office/officeart/2008/layout/HalfCircleOrganizationChart"/>
    <dgm:cxn modelId="{8FF3F1B8-26AA-4CD9-8285-CDED3E2078A4}" type="presParOf" srcId="{E1DD1563-ADF9-45E9-B370-B2336EAFBC3A}" destId="{FF82B7BA-0746-4A46-A0DD-A02293A1EA18}" srcOrd="1" destOrd="0" presId="urn:microsoft.com/office/officeart/2008/layout/HalfCircleOrganizationChart"/>
    <dgm:cxn modelId="{037F8B34-7AC2-48D1-B860-49BEFDF6F075}" type="presParOf" srcId="{FF82B7BA-0746-4A46-A0DD-A02293A1EA18}" destId="{AE54E42F-9750-455C-9191-5F33BD553E69}" srcOrd="0" destOrd="0" presId="urn:microsoft.com/office/officeart/2008/layout/HalfCircleOrganizationChart"/>
    <dgm:cxn modelId="{D1CBA83C-7C25-4649-9108-F5DD85D56E98}" type="presParOf" srcId="{FF82B7BA-0746-4A46-A0DD-A02293A1EA18}" destId="{B8794A2B-AB6C-466D-8C7D-BB35A71F674D}" srcOrd="1" destOrd="0" presId="urn:microsoft.com/office/officeart/2008/layout/HalfCircleOrganizationChart"/>
    <dgm:cxn modelId="{B8CDA05E-A46E-44D4-8F8E-6A05E097D9B4}" type="presParOf" srcId="{B8794A2B-AB6C-466D-8C7D-BB35A71F674D}" destId="{CBBE79B8-C861-4EBD-B49E-204DD18F67F6}" srcOrd="0" destOrd="0" presId="urn:microsoft.com/office/officeart/2008/layout/HalfCircleOrganizationChart"/>
    <dgm:cxn modelId="{1CFF5601-834E-400D-A3DF-56707F91DBED}" type="presParOf" srcId="{CBBE79B8-C861-4EBD-B49E-204DD18F67F6}" destId="{54FFBA71-7CCA-41AB-B828-D794F32BA5D8}" srcOrd="0" destOrd="0" presId="urn:microsoft.com/office/officeart/2008/layout/HalfCircleOrganizationChart"/>
    <dgm:cxn modelId="{8B93A239-A013-4234-95FA-DAA3C5C00258}" type="presParOf" srcId="{CBBE79B8-C861-4EBD-B49E-204DD18F67F6}" destId="{0F7FC926-BE7C-45CC-B5B0-83C572EBD38A}" srcOrd="1" destOrd="0" presId="urn:microsoft.com/office/officeart/2008/layout/HalfCircleOrganizationChart"/>
    <dgm:cxn modelId="{EE0F7B25-65C8-42B4-9CE4-D5C200821759}" type="presParOf" srcId="{CBBE79B8-C861-4EBD-B49E-204DD18F67F6}" destId="{627D5B4A-674D-4405-8E80-CD835CD46F7C}" srcOrd="2" destOrd="0" presId="urn:microsoft.com/office/officeart/2008/layout/HalfCircleOrganizationChart"/>
    <dgm:cxn modelId="{313AF737-5D72-4293-AB60-D209C66ECE38}" type="presParOf" srcId="{CBBE79B8-C861-4EBD-B49E-204DD18F67F6}" destId="{F75BBDE8-8F0D-4C7B-87E3-0452FD8A02F0}" srcOrd="3" destOrd="0" presId="urn:microsoft.com/office/officeart/2008/layout/HalfCircleOrganizationChart"/>
    <dgm:cxn modelId="{8F1E4347-F142-4771-9CAF-7DE2618F7DC4}" type="presParOf" srcId="{B8794A2B-AB6C-466D-8C7D-BB35A71F674D}" destId="{5E033873-CF73-4E6B-BC4C-816E850E3254}" srcOrd="1" destOrd="0" presId="urn:microsoft.com/office/officeart/2008/layout/HalfCircleOrganizationChart"/>
    <dgm:cxn modelId="{89350F02-78CF-4736-919C-7E9828B83878}" type="presParOf" srcId="{B8794A2B-AB6C-466D-8C7D-BB35A71F674D}" destId="{681479EF-EC2C-4CF9-A0FB-5972142AA73A}" srcOrd="2" destOrd="0" presId="urn:microsoft.com/office/officeart/2008/layout/HalfCircleOrganizationChart"/>
    <dgm:cxn modelId="{9AE5C271-4F0F-4829-ACF3-5CA291EA659D}" type="presParOf" srcId="{FF82B7BA-0746-4A46-A0DD-A02293A1EA18}" destId="{F92FFF67-19AA-4FC0-9CD0-20874D911DA0}" srcOrd="2" destOrd="0" presId="urn:microsoft.com/office/officeart/2008/layout/HalfCircleOrganizationChart"/>
    <dgm:cxn modelId="{192ECB62-149A-4880-AB1A-CD99E2D87F5F}" type="presParOf" srcId="{FF82B7BA-0746-4A46-A0DD-A02293A1EA18}" destId="{924C959A-2F01-4ECA-B195-C2F981A07D16}" srcOrd="3" destOrd="0" presId="urn:microsoft.com/office/officeart/2008/layout/HalfCircleOrganizationChart"/>
    <dgm:cxn modelId="{32FC4904-5959-43F1-930A-300426BC7425}" type="presParOf" srcId="{924C959A-2F01-4ECA-B195-C2F981A07D16}" destId="{D2C3C75A-7881-4D37-853C-F6923049853B}" srcOrd="0" destOrd="0" presId="urn:microsoft.com/office/officeart/2008/layout/HalfCircleOrganizationChart"/>
    <dgm:cxn modelId="{F21BA19B-7F61-4C91-9F2C-9423111C7F2D}" type="presParOf" srcId="{D2C3C75A-7881-4D37-853C-F6923049853B}" destId="{4BC71E67-AE57-4891-83BB-30AEC5162AC5}" srcOrd="0" destOrd="0" presId="urn:microsoft.com/office/officeart/2008/layout/HalfCircleOrganizationChart"/>
    <dgm:cxn modelId="{93672308-3353-4090-BC50-FC419F7AEAE2}" type="presParOf" srcId="{D2C3C75A-7881-4D37-853C-F6923049853B}" destId="{D6DBCCA1-AE95-4B6A-8AD7-06A5EB4F81BC}" srcOrd="1" destOrd="0" presId="urn:microsoft.com/office/officeart/2008/layout/HalfCircleOrganizationChart"/>
    <dgm:cxn modelId="{368392B1-F8D7-438A-BE69-D492CFBB8D62}" type="presParOf" srcId="{D2C3C75A-7881-4D37-853C-F6923049853B}" destId="{568FD3C6-33D3-4E18-9A84-F4FC975559E8}" srcOrd="2" destOrd="0" presId="urn:microsoft.com/office/officeart/2008/layout/HalfCircleOrganizationChart"/>
    <dgm:cxn modelId="{3D9D81C6-4151-428F-A708-D7483E836623}" type="presParOf" srcId="{D2C3C75A-7881-4D37-853C-F6923049853B}" destId="{F07E7728-F6F3-4F45-A396-A6C2B98CFD8E}" srcOrd="3" destOrd="0" presId="urn:microsoft.com/office/officeart/2008/layout/HalfCircleOrganizationChart"/>
    <dgm:cxn modelId="{FDBE6A91-C669-4452-9413-8D2E0E5ED5ED}" type="presParOf" srcId="{924C959A-2F01-4ECA-B195-C2F981A07D16}" destId="{233CF230-DE1B-47AB-A4B3-98B07840F7AD}" srcOrd="1" destOrd="0" presId="urn:microsoft.com/office/officeart/2008/layout/HalfCircleOrganizationChart"/>
    <dgm:cxn modelId="{5D7C1F94-6771-45C5-AE2D-AD2A0430634E}" type="presParOf" srcId="{924C959A-2F01-4ECA-B195-C2F981A07D16}" destId="{1A64FAE6-C79F-423B-99B0-B874E91302BB}" srcOrd="2" destOrd="0" presId="urn:microsoft.com/office/officeart/2008/layout/HalfCircleOrganizationChart"/>
    <dgm:cxn modelId="{7878121D-1326-4DE6-8200-80560ABB4DAC}" type="presParOf" srcId="{E1DD1563-ADF9-45E9-B370-B2336EAFBC3A}" destId="{3339EBCA-F21E-4D2B-8E05-F0E77550AED9}" srcOrd="2" destOrd="0" presId="urn:microsoft.com/office/officeart/2008/layout/HalfCircleOrganizationChart"/>
    <dgm:cxn modelId="{B2245DB8-9980-4C12-9695-8A4A4779E875}" type="presParOf" srcId="{C539B254-0554-4E44-841B-BF060DADED57}" destId="{F508AED6-BD50-4C87-8AFF-7D4AEEE099C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C80B94-1898-4F32-AA11-B069E47D7DD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67430B7-D85F-41B3-87F9-6E2477B9410D}">
      <dgm:prSet phldrT="[Текст]"/>
      <dgm:spPr/>
      <dgm:t>
        <a:bodyPr/>
        <a:lstStyle/>
        <a:p>
          <a:r>
            <a:rPr lang="ru-RU" dirty="0" smtClean="0"/>
            <a:t>Что сделано</a:t>
          </a:r>
          <a:endParaRPr lang="ru-RU" dirty="0"/>
        </a:p>
      </dgm:t>
    </dgm:pt>
    <dgm:pt modelId="{780CD9D3-5993-4290-A7C5-A8861B4FA630}" type="parTrans" cxnId="{34159D5C-25BA-4D8C-B2E0-609583E00EC9}">
      <dgm:prSet/>
      <dgm:spPr/>
      <dgm:t>
        <a:bodyPr/>
        <a:lstStyle/>
        <a:p>
          <a:endParaRPr lang="ru-RU"/>
        </a:p>
      </dgm:t>
    </dgm:pt>
    <dgm:pt modelId="{AF5EF4CA-A3D8-46F9-BEB2-8A4F5714C3F8}" type="sibTrans" cxnId="{34159D5C-25BA-4D8C-B2E0-609583E00EC9}">
      <dgm:prSet/>
      <dgm:spPr/>
      <dgm:t>
        <a:bodyPr/>
        <a:lstStyle/>
        <a:p>
          <a:endParaRPr lang="ru-RU"/>
        </a:p>
      </dgm:t>
    </dgm:pt>
    <dgm:pt modelId="{01CC54A5-68A5-487E-930C-C6E2819542F4}">
      <dgm:prSet phldrT="[Текст]"/>
      <dgm:spPr/>
      <dgm:t>
        <a:bodyPr/>
        <a:lstStyle/>
        <a:p>
          <a:r>
            <a:rPr lang="ru-RU" dirty="0" smtClean="0"/>
            <a:t>Спроектирована БД</a:t>
          </a:r>
          <a:endParaRPr lang="ru-RU" dirty="0"/>
        </a:p>
      </dgm:t>
    </dgm:pt>
    <dgm:pt modelId="{498B827C-38FF-445B-9547-432F16E771AD}" type="parTrans" cxnId="{2ED0CBD3-32BE-47B6-8ED2-905695A6D700}">
      <dgm:prSet/>
      <dgm:spPr/>
      <dgm:t>
        <a:bodyPr/>
        <a:lstStyle/>
        <a:p>
          <a:endParaRPr lang="ru-RU"/>
        </a:p>
      </dgm:t>
    </dgm:pt>
    <dgm:pt modelId="{7D235703-CCA5-4B8B-A63C-69C1108B69EA}" type="sibTrans" cxnId="{2ED0CBD3-32BE-47B6-8ED2-905695A6D700}">
      <dgm:prSet/>
      <dgm:spPr/>
      <dgm:t>
        <a:bodyPr/>
        <a:lstStyle/>
        <a:p>
          <a:endParaRPr lang="ru-RU"/>
        </a:p>
      </dgm:t>
    </dgm:pt>
    <dgm:pt modelId="{07E40BA7-F218-42F0-AFB3-3771EF40108F}">
      <dgm:prSet phldrT="[Текст]"/>
      <dgm:spPr/>
      <dgm:t>
        <a:bodyPr/>
        <a:lstStyle/>
        <a:p>
          <a:r>
            <a:rPr lang="ru-RU" dirty="0" smtClean="0"/>
            <a:t>Что будет сделано</a:t>
          </a:r>
          <a:endParaRPr lang="ru-RU" dirty="0"/>
        </a:p>
      </dgm:t>
    </dgm:pt>
    <dgm:pt modelId="{2925F769-1927-48C2-9F67-EE393EBDEED0}" type="parTrans" cxnId="{5C47DC7E-47C6-4687-A24A-FB9222FD57A0}">
      <dgm:prSet/>
      <dgm:spPr/>
      <dgm:t>
        <a:bodyPr/>
        <a:lstStyle/>
        <a:p>
          <a:endParaRPr lang="ru-RU"/>
        </a:p>
      </dgm:t>
    </dgm:pt>
    <dgm:pt modelId="{D4E554DA-8770-4B31-AEE0-CD50E922F1ED}" type="sibTrans" cxnId="{5C47DC7E-47C6-4687-A24A-FB9222FD57A0}">
      <dgm:prSet/>
      <dgm:spPr/>
      <dgm:t>
        <a:bodyPr/>
        <a:lstStyle/>
        <a:p>
          <a:endParaRPr lang="ru-RU"/>
        </a:p>
      </dgm:t>
    </dgm:pt>
    <dgm:pt modelId="{93BB70A6-5E9C-497B-9719-84EA2A684447}">
      <dgm:prSet phldrT="[Текст]"/>
      <dgm:spPr/>
      <dgm:t>
        <a:bodyPr/>
        <a:lstStyle/>
        <a:p>
          <a:r>
            <a:rPr lang="ru-RU" dirty="0" smtClean="0"/>
            <a:t>Преобразование к интерфейсам хостинг-сайтов</a:t>
          </a:r>
          <a:endParaRPr lang="ru-RU" dirty="0"/>
        </a:p>
      </dgm:t>
    </dgm:pt>
    <dgm:pt modelId="{9A7E8BA7-F4DF-4305-9B0D-2B5CADFF9048}" type="parTrans" cxnId="{E09403BD-E7BD-4306-8598-DA35A19C3D44}">
      <dgm:prSet/>
      <dgm:spPr/>
      <dgm:t>
        <a:bodyPr/>
        <a:lstStyle/>
        <a:p>
          <a:endParaRPr lang="ru-RU"/>
        </a:p>
      </dgm:t>
    </dgm:pt>
    <dgm:pt modelId="{FD6235CA-6E50-4FBA-891A-C21D2468AA28}" type="sibTrans" cxnId="{E09403BD-E7BD-4306-8598-DA35A19C3D44}">
      <dgm:prSet/>
      <dgm:spPr/>
      <dgm:t>
        <a:bodyPr/>
        <a:lstStyle/>
        <a:p>
          <a:endParaRPr lang="ru-RU"/>
        </a:p>
      </dgm:t>
    </dgm:pt>
    <dgm:pt modelId="{1CDF34C1-97AF-49FA-A2F9-95FF0C93C2CF}">
      <dgm:prSet phldrT="[Текст]"/>
      <dgm:spPr/>
      <dgm:t>
        <a:bodyPr/>
        <a:lstStyle/>
        <a:p>
          <a:r>
            <a:rPr lang="ru-RU" dirty="0" smtClean="0"/>
            <a:t>Сбор статистики</a:t>
          </a:r>
          <a:endParaRPr lang="ru-RU" dirty="0"/>
        </a:p>
      </dgm:t>
    </dgm:pt>
    <dgm:pt modelId="{CC16A2F4-CF12-4B1D-9326-AB7722482E51}" type="parTrans" cxnId="{8F78203F-B20D-4D3E-A490-661A64C73405}">
      <dgm:prSet/>
      <dgm:spPr/>
      <dgm:t>
        <a:bodyPr/>
        <a:lstStyle/>
        <a:p>
          <a:endParaRPr lang="ru-RU"/>
        </a:p>
      </dgm:t>
    </dgm:pt>
    <dgm:pt modelId="{CB6F8ADB-B300-412F-8F88-83D40F994D93}" type="sibTrans" cxnId="{8F78203F-B20D-4D3E-A490-661A64C73405}">
      <dgm:prSet/>
      <dgm:spPr/>
      <dgm:t>
        <a:bodyPr/>
        <a:lstStyle/>
        <a:p>
          <a:endParaRPr lang="ru-RU"/>
        </a:p>
      </dgm:t>
    </dgm:pt>
    <dgm:pt modelId="{0975F6C2-8090-43BA-9842-24415EBB31CA}">
      <dgm:prSet phldrT="[Текст]"/>
      <dgm:spPr/>
      <dgm:t>
        <a:bodyPr/>
        <a:lstStyle/>
        <a:p>
          <a:r>
            <a:rPr lang="ru-RU" dirty="0" smtClean="0"/>
            <a:t>Внедрение рекламы в сторонний сайт</a:t>
          </a:r>
          <a:endParaRPr lang="ru-RU" dirty="0"/>
        </a:p>
      </dgm:t>
    </dgm:pt>
    <dgm:pt modelId="{03646845-E2DE-44EF-A59C-BAEFBAF1FE2B}" type="parTrans" cxnId="{1C05EECB-D293-4C99-A66E-4F9938173DA4}">
      <dgm:prSet/>
      <dgm:spPr/>
      <dgm:t>
        <a:bodyPr/>
        <a:lstStyle/>
        <a:p>
          <a:endParaRPr lang="ru-RU"/>
        </a:p>
      </dgm:t>
    </dgm:pt>
    <dgm:pt modelId="{378049FF-710C-4F0A-B4E4-DF449D329EA2}" type="sibTrans" cxnId="{1C05EECB-D293-4C99-A66E-4F9938173DA4}">
      <dgm:prSet/>
      <dgm:spPr/>
      <dgm:t>
        <a:bodyPr/>
        <a:lstStyle/>
        <a:p>
          <a:endParaRPr lang="ru-RU"/>
        </a:p>
      </dgm:t>
    </dgm:pt>
    <dgm:pt modelId="{B2D94948-1D8F-4994-BB35-48022E59D6D7}">
      <dgm:prSet phldrT="[Текст]"/>
      <dgm:spPr/>
      <dgm:t>
        <a:bodyPr/>
        <a:lstStyle/>
        <a:p>
          <a:r>
            <a:rPr lang="ru-RU" dirty="0" smtClean="0"/>
            <a:t>Вывод статистики по кликам в виде графика</a:t>
          </a:r>
          <a:endParaRPr lang="ru-RU" dirty="0"/>
        </a:p>
      </dgm:t>
    </dgm:pt>
    <dgm:pt modelId="{45DBA93C-AC01-4872-8666-D9F68410C260}" type="parTrans" cxnId="{7046961F-F29E-40C5-8334-332E755E547D}">
      <dgm:prSet/>
      <dgm:spPr/>
      <dgm:t>
        <a:bodyPr/>
        <a:lstStyle/>
        <a:p>
          <a:endParaRPr lang="ru-RU"/>
        </a:p>
      </dgm:t>
    </dgm:pt>
    <dgm:pt modelId="{912D1931-1530-46EC-A35D-789DA58B293C}" type="sibTrans" cxnId="{7046961F-F29E-40C5-8334-332E755E547D}">
      <dgm:prSet/>
      <dgm:spPr/>
      <dgm:t>
        <a:bodyPr/>
        <a:lstStyle/>
        <a:p>
          <a:endParaRPr lang="ru-RU"/>
        </a:p>
      </dgm:t>
    </dgm:pt>
    <dgm:pt modelId="{85ADDADC-017D-43E6-BC6C-1A5F015F8B74}">
      <dgm:prSet phldrT="[Текст]"/>
      <dgm:spPr/>
      <dgm:t>
        <a:bodyPr/>
        <a:lstStyle/>
        <a:p>
          <a:r>
            <a:rPr lang="ru-RU" dirty="0" smtClean="0"/>
            <a:t>Взаимодействие презентации с функционалом хостинг-сайта</a:t>
          </a:r>
        </a:p>
      </dgm:t>
    </dgm:pt>
    <dgm:pt modelId="{60A5CE3E-A952-48E0-BF24-979E02173579}" type="parTrans" cxnId="{10069A00-C12C-4207-AB4A-4A4E168E7305}">
      <dgm:prSet/>
      <dgm:spPr/>
      <dgm:t>
        <a:bodyPr/>
        <a:lstStyle/>
        <a:p>
          <a:endParaRPr lang="ru-RU"/>
        </a:p>
      </dgm:t>
    </dgm:pt>
    <dgm:pt modelId="{C6E5B502-0FB7-4F74-A74A-2D6371C3E49E}" type="sibTrans" cxnId="{10069A00-C12C-4207-AB4A-4A4E168E7305}">
      <dgm:prSet/>
      <dgm:spPr/>
      <dgm:t>
        <a:bodyPr/>
        <a:lstStyle/>
        <a:p>
          <a:endParaRPr lang="ru-RU"/>
        </a:p>
      </dgm:t>
    </dgm:pt>
    <dgm:pt modelId="{1D4D9E9A-E552-490A-9652-EB8AA24726AA}">
      <dgm:prSet phldrT="[Текст]"/>
      <dgm:spPr/>
      <dgm:t>
        <a:bodyPr/>
        <a:lstStyle/>
        <a:p>
          <a:r>
            <a:rPr lang="ru-RU" dirty="0" smtClean="0"/>
            <a:t>Система отчетов</a:t>
          </a:r>
        </a:p>
      </dgm:t>
    </dgm:pt>
    <dgm:pt modelId="{BB98731D-F7CD-4C3C-9FB5-52432757F9CF}" type="parTrans" cxnId="{26DACF93-4770-473C-BDE8-B347E5911BED}">
      <dgm:prSet/>
      <dgm:spPr/>
      <dgm:t>
        <a:bodyPr/>
        <a:lstStyle/>
        <a:p>
          <a:endParaRPr lang="ru-RU"/>
        </a:p>
      </dgm:t>
    </dgm:pt>
    <dgm:pt modelId="{83D49C95-F5C5-4F3D-A3DA-D26CA3958D78}" type="sibTrans" cxnId="{26DACF93-4770-473C-BDE8-B347E5911BED}">
      <dgm:prSet/>
      <dgm:spPr/>
      <dgm:t>
        <a:bodyPr/>
        <a:lstStyle/>
        <a:p>
          <a:endParaRPr lang="ru-RU"/>
        </a:p>
      </dgm:t>
    </dgm:pt>
    <dgm:pt modelId="{34DE48B4-CC4B-4BAB-868A-32C02DC59091}">
      <dgm:prSet phldrT="[Текст]"/>
      <dgm:spPr/>
      <dgm:t>
        <a:bodyPr/>
        <a:lstStyle/>
        <a:p>
          <a:r>
            <a:rPr lang="ru-RU" dirty="0" smtClean="0"/>
            <a:t>А</a:t>
          </a:r>
          <a:r>
            <a:rPr lang="en-US" dirty="0" smtClean="0"/>
            <a:t>/B </a:t>
          </a:r>
          <a:r>
            <a:rPr lang="ru-RU" dirty="0" smtClean="0"/>
            <a:t>тестирование</a:t>
          </a:r>
        </a:p>
      </dgm:t>
    </dgm:pt>
    <dgm:pt modelId="{74EA7B54-A06C-4807-84C5-8319651E7DB7}" type="parTrans" cxnId="{27162AA3-A925-4F3F-AB73-E5298CCF69EE}">
      <dgm:prSet/>
      <dgm:spPr/>
      <dgm:t>
        <a:bodyPr/>
        <a:lstStyle/>
        <a:p>
          <a:endParaRPr lang="ru-RU"/>
        </a:p>
      </dgm:t>
    </dgm:pt>
    <dgm:pt modelId="{165CDDAB-106F-47D7-9DEB-BF4CC9374DEB}" type="sibTrans" cxnId="{27162AA3-A925-4F3F-AB73-E5298CCF69EE}">
      <dgm:prSet/>
      <dgm:spPr/>
      <dgm:t>
        <a:bodyPr/>
        <a:lstStyle/>
        <a:p>
          <a:endParaRPr lang="ru-RU"/>
        </a:p>
      </dgm:t>
    </dgm:pt>
    <dgm:pt modelId="{359AAA45-6C1D-4EAD-B053-4296935ADF5B}" type="pres">
      <dgm:prSet presAssocID="{87C80B94-1898-4F32-AA11-B069E47D7DD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A1D39822-6A62-4B2F-84C0-4654AF08E395}" type="pres">
      <dgm:prSet presAssocID="{C67430B7-D85F-41B3-87F9-6E2477B9410D}" presName="thickLine" presStyleLbl="alignNode1" presStyleIdx="0" presStyleCnt="2"/>
      <dgm:spPr/>
    </dgm:pt>
    <dgm:pt modelId="{29284370-4D78-4C9B-B7B1-42AA8E323937}" type="pres">
      <dgm:prSet presAssocID="{C67430B7-D85F-41B3-87F9-6E2477B9410D}" presName="horz1" presStyleCnt="0"/>
      <dgm:spPr/>
    </dgm:pt>
    <dgm:pt modelId="{22F78C7E-4DFB-4D20-99B7-5C30969E4BB4}" type="pres">
      <dgm:prSet presAssocID="{C67430B7-D85F-41B3-87F9-6E2477B9410D}" presName="tx1" presStyleLbl="revTx" presStyleIdx="0" presStyleCnt="10"/>
      <dgm:spPr/>
      <dgm:t>
        <a:bodyPr/>
        <a:lstStyle/>
        <a:p>
          <a:endParaRPr lang="ru-RU"/>
        </a:p>
      </dgm:t>
    </dgm:pt>
    <dgm:pt modelId="{89A5AF49-5CFB-46E3-B70D-3B2B2D4259FD}" type="pres">
      <dgm:prSet presAssocID="{C67430B7-D85F-41B3-87F9-6E2477B9410D}" presName="vert1" presStyleCnt="0"/>
      <dgm:spPr/>
    </dgm:pt>
    <dgm:pt modelId="{63F123C6-6D39-42D0-8B8E-21D0DFB12B05}" type="pres">
      <dgm:prSet presAssocID="{01CC54A5-68A5-487E-930C-C6E2819542F4}" presName="vertSpace2a" presStyleCnt="0"/>
      <dgm:spPr/>
    </dgm:pt>
    <dgm:pt modelId="{CE528DC2-FB41-4BEA-A82E-9712E456A3FA}" type="pres">
      <dgm:prSet presAssocID="{01CC54A5-68A5-487E-930C-C6E2819542F4}" presName="horz2" presStyleCnt="0"/>
      <dgm:spPr/>
    </dgm:pt>
    <dgm:pt modelId="{D67F9271-D699-4641-8323-EDC2953D4235}" type="pres">
      <dgm:prSet presAssocID="{01CC54A5-68A5-487E-930C-C6E2819542F4}" presName="horzSpace2" presStyleCnt="0"/>
      <dgm:spPr/>
    </dgm:pt>
    <dgm:pt modelId="{31A716A2-88F0-4ED9-B773-F19A5777245E}" type="pres">
      <dgm:prSet presAssocID="{01CC54A5-68A5-487E-930C-C6E2819542F4}" presName="tx2" presStyleLbl="revTx" presStyleIdx="1" presStyleCnt="10"/>
      <dgm:spPr/>
      <dgm:t>
        <a:bodyPr/>
        <a:lstStyle/>
        <a:p>
          <a:endParaRPr lang="ru-RU"/>
        </a:p>
      </dgm:t>
    </dgm:pt>
    <dgm:pt modelId="{EBB8B00D-FBBE-4C30-A4C2-B7B1D4E65EB7}" type="pres">
      <dgm:prSet presAssocID="{01CC54A5-68A5-487E-930C-C6E2819542F4}" presName="vert2" presStyleCnt="0"/>
      <dgm:spPr/>
    </dgm:pt>
    <dgm:pt modelId="{5A875087-1AC5-4917-837F-E3DB47B27D75}" type="pres">
      <dgm:prSet presAssocID="{01CC54A5-68A5-487E-930C-C6E2819542F4}" presName="thinLine2b" presStyleLbl="callout" presStyleIdx="0" presStyleCnt="8"/>
      <dgm:spPr/>
    </dgm:pt>
    <dgm:pt modelId="{D930B356-826A-4F77-9C3E-C7FAD4151382}" type="pres">
      <dgm:prSet presAssocID="{01CC54A5-68A5-487E-930C-C6E2819542F4}" presName="vertSpace2b" presStyleCnt="0"/>
      <dgm:spPr/>
    </dgm:pt>
    <dgm:pt modelId="{059CF0CB-4FCC-473E-B3A1-A8A037A40AAC}" type="pres">
      <dgm:prSet presAssocID="{1CDF34C1-97AF-49FA-A2F9-95FF0C93C2CF}" presName="horz2" presStyleCnt="0"/>
      <dgm:spPr/>
    </dgm:pt>
    <dgm:pt modelId="{4CDB706B-3282-488C-A533-BE471D55200E}" type="pres">
      <dgm:prSet presAssocID="{1CDF34C1-97AF-49FA-A2F9-95FF0C93C2CF}" presName="horzSpace2" presStyleCnt="0"/>
      <dgm:spPr/>
    </dgm:pt>
    <dgm:pt modelId="{CB895B9E-FC35-4734-8058-6FADBA62F974}" type="pres">
      <dgm:prSet presAssocID="{1CDF34C1-97AF-49FA-A2F9-95FF0C93C2CF}" presName="tx2" presStyleLbl="revTx" presStyleIdx="2" presStyleCnt="10"/>
      <dgm:spPr/>
      <dgm:t>
        <a:bodyPr/>
        <a:lstStyle/>
        <a:p>
          <a:endParaRPr lang="ru-RU"/>
        </a:p>
      </dgm:t>
    </dgm:pt>
    <dgm:pt modelId="{7362981A-3E94-49B1-8B15-DF1821DAFE03}" type="pres">
      <dgm:prSet presAssocID="{1CDF34C1-97AF-49FA-A2F9-95FF0C93C2CF}" presName="vert2" presStyleCnt="0"/>
      <dgm:spPr/>
    </dgm:pt>
    <dgm:pt modelId="{DEFE752D-4647-4D5C-BEAC-1DEEBBEBDE1B}" type="pres">
      <dgm:prSet presAssocID="{1CDF34C1-97AF-49FA-A2F9-95FF0C93C2CF}" presName="thinLine2b" presStyleLbl="callout" presStyleIdx="1" presStyleCnt="8"/>
      <dgm:spPr/>
    </dgm:pt>
    <dgm:pt modelId="{46340A59-E670-4033-BF37-62486BEAC3DB}" type="pres">
      <dgm:prSet presAssocID="{1CDF34C1-97AF-49FA-A2F9-95FF0C93C2CF}" presName="vertSpace2b" presStyleCnt="0"/>
      <dgm:spPr/>
    </dgm:pt>
    <dgm:pt modelId="{87B8D3A9-F276-42E7-A78D-34858B9812C5}" type="pres">
      <dgm:prSet presAssocID="{0975F6C2-8090-43BA-9842-24415EBB31CA}" presName="horz2" presStyleCnt="0"/>
      <dgm:spPr/>
    </dgm:pt>
    <dgm:pt modelId="{C41B1956-D45A-4DA6-A35C-63C445F097F5}" type="pres">
      <dgm:prSet presAssocID="{0975F6C2-8090-43BA-9842-24415EBB31CA}" presName="horzSpace2" presStyleCnt="0"/>
      <dgm:spPr/>
    </dgm:pt>
    <dgm:pt modelId="{1413F15D-D095-4133-A7D5-B595D6DFFA07}" type="pres">
      <dgm:prSet presAssocID="{0975F6C2-8090-43BA-9842-24415EBB31CA}" presName="tx2" presStyleLbl="revTx" presStyleIdx="3" presStyleCnt="10"/>
      <dgm:spPr/>
      <dgm:t>
        <a:bodyPr/>
        <a:lstStyle/>
        <a:p>
          <a:endParaRPr lang="ru-RU"/>
        </a:p>
      </dgm:t>
    </dgm:pt>
    <dgm:pt modelId="{9D77A17C-9F6A-4A3C-96F6-EB6569E479ED}" type="pres">
      <dgm:prSet presAssocID="{0975F6C2-8090-43BA-9842-24415EBB31CA}" presName="vert2" presStyleCnt="0"/>
      <dgm:spPr/>
    </dgm:pt>
    <dgm:pt modelId="{BD73500B-D964-44E4-BBA6-A56726028D79}" type="pres">
      <dgm:prSet presAssocID="{0975F6C2-8090-43BA-9842-24415EBB31CA}" presName="thinLine2b" presStyleLbl="callout" presStyleIdx="2" presStyleCnt="8"/>
      <dgm:spPr/>
    </dgm:pt>
    <dgm:pt modelId="{85D1BBC1-A927-4D66-9687-F7F67ED26D8C}" type="pres">
      <dgm:prSet presAssocID="{0975F6C2-8090-43BA-9842-24415EBB31CA}" presName="vertSpace2b" presStyleCnt="0"/>
      <dgm:spPr/>
    </dgm:pt>
    <dgm:pt modelId="{B2E78D5E-ED48-40E1-B32F-4F02D3114904}" type="pres">
      <dgm:prSet presAssocID="{B2D94948-1D8F-4994-BB35-48022E59D6D7}" presName="horz2" presStyleCnt="0"/>
      <dgm:spPr/>
    </dgm:pt>
    <dgm:pt modelId="{85A61894-A059-4A6F-BFB9-3441FF62DA26}" type="pres">
      <dgm:prSet presAssocID="{B2D94948-1D8F-4994-BB35-48022E59D6D7}" presName="horzSpace2" presStyleCnt="0"/>
      <dgm:spPr/>
    </dgm:pt>
    <dgm:pt modelId="{2EA93BF3-BECE-48F1-9267-5E1D36EDF544}" type="pres">
      <dgm:prSet presAssocID="{B2D94948-1D8F-4994-BB35-48022E59D6D7}" presName="tx2" presStyleLbl="revTx" presStyleIdx="4" presStyleCnt="10"/>
      <dgm:spPr/>
      <dgm:t>
        <a:bodyPr/>
        <a:lstStyle/>
        <a:p>
          <a:endParaRPr lang="ru-RU"/>
        </a:p>
      </dgm:t>
    </dgm:pt>
    <dgm:pt modelId="{2E1B3FE7-F2D2-48D5-A65B-E18D4C83A01A}" type="pres">
      <dgm:prSet presAssocID="{B2D94948-1D8F-4994-BB35-48022E59D6D7}" presName="vert2" presStyleCnt="0"/>
      <dgm:spPr/>
    </dgm:pt>
    <dgm:pt modelId="{9304ED3F-CE3A-4789-9702-1FC01DEB13F0}" type="pres">
      <dgm:prSet presAssocID="{B2D94948-1D8F-4994-BB35-48022E59D6D7}" presName="thinLine2b" presStyleLbl="callout" presStyleIdx="3" presStyleCnt="8"/>
      <dgm:spPr/>
    </dgm:pt>
    <dgm:pt modelId="{1EC89659-E455-4224-9C3B-B75BE0F46B42}" type="pres">
      <dgm:prSet presAssocID="{B2D94948-1D8F-4994-BB35-48022E59D6D7}" presName="vertSpace2b" presStyleCnt="0"/>
      <dgm:spPr/>
    </dgm:pt>
    <dgm:pt modelId="{FFDA5051-9625-45B7-9E24-538D0A6E5ADC}" type="pres">
      <dgm:prSet presAssocID="{07E40BA7-F218-42F0-AFB3-3771EF40108F}" presName="thickLine" presStyleLbl="alignNode1" presStyleIdx="1" presStyleCnt="2"/>
      <dgm:spPr/>
    </dgm:pt>
    <dgm:pt modelId="{8BC47AAF-E5EF-4FED-9134-798E9EFBD2B6}" type="pres">
      <dgm:prSet presAssocID="{07E40BA7-F218-42F0-AFB3-3771EF40108F}" presName="horz1" presStyleCnt="0"/>
      <dgm:spPr/>
    </dgm:pt>
    <dgm:pt modelId="{691B8638-89CD-48A8-BD7F-242B63330F21}" type="pres">
      <dgm:prSet presAssocID="{07E40BA7-F218-42F0-AFB3-3771EF40108F}" presName="tx1" presStyleLbl="revTx" presStyleIdx="5" presStyleCnt="10"/>
      <dgm:spPr/>
      <dgm:t>
        <a:bodyPr/>
        <a:lstStyle/>
        <a:p>
          <a:endParaRPr lang="ru-RU"/>
        </a:p>
      </dgm:t>
    </dgm:pt>
    <dgm:pt modelId="{73B5BBFD-CF75-483F-A9AB-B1387D94BE41}" type="pres">
      <dgm:prSet presAssocID="{07E40BA7-F218-42F0-AFB3-3771EF40108F}" presName="vert1" presStyleCnt="0"/>
      <dgm:spPr/>
    </dgm:pt>
    <dgm:pt modelId="{9455EE6C-15C2-4F4E-B3CF-26F730DEB3CF}" type="pres">
      <dgm:prSet presAssocID="{93BB70A6-5E9C-497B-9719-84EA2A684447}" presName="vertSpace2a" presStyleCnt="0"/>
      <dgm:spPr/>
    </dgm:pt>
    <dgm:pt modelId="{2768FE97-B77B-4335-B818-7FF4C2F43049}" type="pres">
      <dgm:prSet presAssocID="{93BB70A6-5E9C-497B-9719-84EA2A684447}" presName="horz2" presStyleCnt="0"/>
      <dgm:spPr/>
    </dgm:pt>
    <dgm:pt modelId="{9D5332F3-9B06-4F5F-B85C-E02525151443}" type="pres">
      <dgm:prSet presAssocID="{93BB70A6-5E9C-497B-9719-84EA2A684447}" presName="horzSpace2" presStyleCnt="0"/>
      <dgm:spPr/>
    </dgm:pt>
    <dgm:pt modelId="{0068E0D0-4D93-4C3E-9D64-76EE8F360C1B}" type="pres">
      <dgm:prSet presAssocID="{93BB70A6-5E9C-497B-9719-84EA2A684447}" presName="tx2" presStyleLbl="revTx" presStyleIdx="6" presStyleCnt="10"/>
      <dgm:spPr/>
      <dgm:t>
        <a:bodyPr/>
        <a:lstStyle/>
        <a:p>
          <a:endParaRPr lang="ru-RU"/>
        </a:p>
      </dgm:t>
    </dgm:pt>
    <dgm:pt modelId="{3908909E-DF88-419B-A469-F3DE3109B4D9}" type="pres">
      <dgm:prSet presAssocID="{93BB70A6-5E9C-497B-9719-84EA2A684447}" presName="vert2" presStyleCnt="0"/>
      <dgm:spPr/>
    </dgm:pt>
    <dgm:pt modelId="{B003F34E-11B3-4C78-8BA9-6EF5C44F45DB}" type="pres">
      <dgm:prSet presAssocID="{93BB70A6-5E9C-497B-9719-84EA2A684447}" presName="thinLine2b" presStyleLbl="callout" presStyleIdx="4" presStyleCnt="8"/>
      <dgm:spPr/>
    </dgm:pt>
    <dgm:pt modelId="{D534FDD3-D0A1-4AED-939D-39B939BE5D06}" type="pres">
      <dgm:prSet presAssocID="{93BB70A6-5E9C-497B-9719-84EA2A684447}" presName="vertSpace2b" presStyleCnt="0"/>
      <dgm:spPr/>
    </dgm:pt>
    <dgm:pt modelId="{AF9A767F-00E4-41E8-AF99-6DAECA333E0A}" type="pres">
      <dgm:prSet presAssocID="{85ADDADC-017D-43E6-BC6C-1A5F015F8B74}" presName="horz2" presStyleCnt="0"/>
      <dgm:spPr/>
    </dgm:pt>
    <dgm:pt modelId="{2D060F42-EEDD-4DF3-BB1C-25391255AA22}" type="pres">
      <dgm:prSet presAssocID="{85ADDADC-017D-43E6-BC6C-1A5F015F8B74}" presName="horzSpace2" presStyleCnt="0"/>
      <dgm:spPr/>
    </dgm:pt>
    <dgm:pt modelId="{5822B923-EB23-4107-AD0C-DBCE7D58465E}" type="pres">
      <dgm:prSet presAssocID="{85ADDADC-017D-43E6-BC6C-1A5F015F8B74}" presName="tx2" presStyleLbl="revTx" presStyleIdx="7" presStyleCnt="10"/>
      <dgm:spPr/>
      <dgm:t>
        <a:bodyPr/>
        <a:lstStyle/>
        <a:p>
          <a:endParaRPr lang="ru-RU"/>
        </a:p>
      </dgm:t>
    </dgm:pt>
    <dgm:pt modelId="{08301D6F-FD88-46EB-BEDF-2989E66B1E4C}" type="pres">
      <dgm:prSet presAssocID="{85ADDADC-017D-43E6-BC6C-1A5F015F8B74}" presName="vert2" presStyleCnt="0"/>
      <dgm:spPr/>
    </dgm:pt>
    <dgm:pt modelId="{6062E2AA-A35E-4D77-BED2-FB5D17DDB7A0}" type="pres">
      <dgm:prSet presAssocID="{85ADDADC-017D-43E6-BC6C-1A5F015F8B74}" presName="thinLine2b" presStyleLbl="callout" presStyleIdx="5" presStyleCnt="8"/>
      <dgm:spPr/>
    </dgm:pt>
    <dgm:pt modelId="{6DA49BD3-9891-4CE9-88DB-2993D2CFD1B6}" type="pres">
      <dgm:prSet presAssocID="{85ADDADC-017D-43E6-BC6C-1A5F015F8B74}" presName="vertSpace2b" presStyleCnt="0"/>
      <dgm:spPr/>
    </dgm:pt>
    <dgm:pt modelId="{BA818457-7197-4F13-A54B-490615451CA4}" type="pres">
      <dgm:prSet presAssocID="{1D4D9E9A-E552-490A-9652-EB8AA24726AA}" presName="horz2" presStyleCnt="0"/>
      <dgm:spPr/>
    </dgm:pt>
    <dgm:pt modelId="{D48C7090-E013-473B-9A7A-E51077E3C6FA}" type="pres">
      <dgm:prSet presAssocID="{1D4D9E9A-E552-490A-9652-EB8AA24726AA}" presName="horzSpace2" presStyleCnt="0"/>
      <dgm:spPr/>
    </dgm:pt>
    <dgm:pt modelId="{49B506E8-E68B-4334-8055-4499444A4CA1}" type="pres">
      <dgm:prSet presAssocID="{1D4D9E9A-E552-490A-9652-EB8AA24726AA}" presName="tx2" presStyleLbl="revTx" presStyleIdx="8" presStyleCnt="10"/>
      <dgm:spPr/>
      <dgm:t>
        <a:bodyPr/>
        <a:lstStyle/>
        <a:p>
          <a:endParaRPr lang="ru-RU"/>
        </a:p>
      </dgm:t>
    </dgm:pt>
    <dgm:pt modelId="{A2FAED63-FD43-4531-A037-A5F27B0CD6DA}" type="pres">
      <dgm:prSet presAssocID="{1D4D9E9A-E552-490A-9652-EB8AA24726AA}" presName="vert2" presStyleCnt="0"/>
      <dgm:spPr/>
    </dgm:pt>
    <dgm:pt modelId="{2E6BCB44-6710-4936-9A68-16BDFB6C1C0E}" type="pres">
      <dgm:prSet presAssocID="{1D4D9E9A-E552-490A-9652-EB8AA24726AA}" presName="thinLine2b" presStyleLbl="callout" presStyleIdx="6" presStyleCnt="8"/>
      <dgm:spPr/>
    </dgm:pt>
    <dgm:pt modelId="{27515B03-5FB1-4C9D-A761-EA8F2123FC61}" type="pres">
      <dgm:prSet presAssocID="{1D4D9E9A-E552-490A-9652-EB8AA24726AA}" presName="vertSpace2b" presStyleCnt="0"/>
      <dgm:spPr/>
    </dgm:pt>
    <dgm:pt modelId="{278C88FD-7613-452F-8CDF-C930072BDE84}" type="pres">
      <dgm:prSet presAssocID="{34DE48B4-CC4B-4BAB-868A-32C02DC59091}" presName="horz2" presStyleCnt="0"/>
      <dgm:spPr/>
    </dgm:pt>
    <dgm:pt modelId="{9807DBCC-1779-4683-9995-493D968FABA1}" type="pres">
      <dgm:prSet presAssocID="{34DE48B4-CC4B-4BAB-868A-32C02DC59091}" presName="horzSpace2" presStyleCnt="0"/>
      <dgm:spPr/>
    </dgm:pt>
    <dgm:pt modelId="{C1496133-C57B-4FDF-9E03-08595DF263F9}" type="pres">
      <dgm:prSet presAssocID="{34DE48B4-CC4B-4BAB-868A-32C02DC59091}" presName="tx2" presStyleLbl="revTx" presStyleIdx="9" presStyleCnt="10"/>
      <dgm:spPr/>
      <dgm:t>
        <a:bodyPr/>
        <a:lstStyle/>
        <a:p>
          <a:endParaRPr lang="ru-RU"/>
        </a:p>
      </dgm:t>
    </dgm:pt>
    <dgm:pt modelId="{0D587523-377D-4877-8332-187E2AD3E714}" type="pres">
      <dgm:prSet presAssocID="{34DE48B4-CC4B-4BAB-868A-32C02DC59091}" presName="vert2" presStyleCnt="0"/>
      <dgm:spPr/>
    </dgm:pt>
    <dgm:pt modelId="{A570F037-9F11-4740-9F80-D36020083036}" type="pres">
      <dgm:prSet presAssocID="{34DE48B4-CC4B-4BAB-868A-32C02DC59091}" presName="thinLine2b" presStyleLbl="callout" presStyleIdx="7" presStyleCnt="8"/>
      <dgm:spPr/>
    </dgm:pt>
    <dgm:pt modelId="{73F04F41-0E5A-44D1-AB49-9E8097D76914}" type="pres">
      <dgm:prSet presAssocID="{34DE48B4-CC4B-4BAB-868A-32C02DC59091}" presName="vertSpace2b" presStyleCnt="0"/>
      <dgm:spPr/>
    </dgm:pt>
  </dgm:ptLst>
  <dgm:cxnLst>
    <dgm:cxn modelId="{34159D5C-25BA-4D8C-B2E0-609583E00EC9}" srcId="{87C80B94-1898-4F32-AA11-B069E47D7DD1}" destId="{C67430B7-D85F-41B3-87F9-6E2477B9410D}" srcOrd="0" destOrd="0" parTransId="{780CD9D3-5993-4290-A7C5-A8861B4FA630}" sibTransId="{AF5EF4CA-A3D8-46F9-BEB2-8A4F5714C3F8}"/>
    <dgm:cxn modelId="{26DACF93-4770-473C-BDE8-B347E5911BED}" srcId="{07E40BA7-F218-42F0-AFB3-3771EF40108F}" destId="{1D4D9E9A-E552-490A-9652-EB8AA24726AA}" srcOrd="2" destOrd="0" parTransId="{BB98731D-F7CD-4C3C-9FB5-52432757F9CF}" sibTransId="{83D49C95-F5C5-4F3D-A3DA-D26CA3958D78}"/>
    <dgm:cxn modelId="{7307B532-2227-45C8-9DCE-956CE3A8DA3A}" type="presOf" srcId="{B2D94948-1D8F-4994-BB35-48022E59D6D7}" destId="{2EA93BF3-BECE-48F1-9267-5E1D36EDF544}" srcOrd="0" destOrd="0" presId="urn:microsoft.com/office/officeart/2008/layout/LinedList"/>
    <dgm:cxn modelId="{C9AFA7D2-94A6-4829-8356-3D8EF766EF50}" type="presOf" srcId="{1D4D9E9A-E552-490A-9652-EB8AA24726AA}" destId="{49B506E8-E68B-4334-8055-4499444A4CA1}" srcOrd="0" destOrd="0" presId="urn:microsoft.com/office/officeart/2008/layout/LinedList"/>
    <dgm:cxn modelId="{7046961F-F29E-40C5-8334-332E755E547D}" srcId="{C67430B7-D85F-41B3-87F9-6E2477B9410D}" destId="{B2D94948-1D8F-4994-BB35-48022E59D6D7}" srcOrd="3" destOrd="0" parTransId="{45DBA93C-AC01-4872-8666-D9F68410C260}" sibTransId="{912D1931-1530-46EC-A35D-789DA58B293C}"/>
    <dgm:cxn modelId="{1C05EECB-D293-4C99-A66E-4F9938173DA4}" srcId="{C67430B7-D85F-41B3-87F9-6E2477B9410D}" destId="{0975F6C2-8090-43BA-9842-24415EBB31CA}" srcOrd="2" destOrd="0" parTransId="{03646845-E2DE-44EF-A59C-BAEFBAF1FE2B}" sibTransId="{378049FF-710C-4F0A-B4E4-DF449D329EA2}"/>
    <dgm:cxn modelId="{8F78203F-B20D-4D3E-A490-661A64C73405}" srcId="{C67430B7-D85F-41B3-87F9-6E2477B9410D}" destId="{1CDF34C1-97AF-49FA-A2F9-95FF0C93C2CF}" srcOrd="1" destOrd="0" parTransId="{CC16A2F4-CF12-4B1D-9326-AB7722482E51}" sibTransId="{CB6F8ADB-B300-412F-8F88-83D40F994D93}"/>
    <dgm:cxn modelId="{233FDEF1-538D-414A-B415-1F40AEE419C1}" type="presOf" srcId="{0975F6C2-8090-43BA-9842-24415EBB31CA}" destId="{1413F15D-D095-4133-A7D5-B595D6DFFA07}" srcOrd="0" destOrd="0" presId="urn:microsoft.com/office/officeart/2008/layout/LinedList"/>
    <dgm:cxn modelId="{13906DC3-AD5D-4EA3-B697-7B28E708BC11}" type="presOf" srcId="{07E40BA7-F218-42F0-AFB3-3771EF40108F}" destId="{691B8638-89CD-48A8-BD7F-242B63330F21}" srcOrd="0" destOrd="0" presId="urn:microsoft.com/office/officeart/2008/layout/LinedList"/>
    <dgm:cxn modelId="{3996E797-D21D-4173-90EE-A2D8D627DE87}" type="presOf" srcId="{34DE48B4-CC4B-4BAB-868A-32C02DC59091}" destId="{C1496133-C57B-4FDF-9E03-08595DF263F9}" srcOrd="0" destOrd="0" presId="urn:microsoft.com/office/officeart/2008/layout/LinedList"/>
    <dgm:cxn modelId="{0DFDEDE3-EDCD-45B2-A039-5073D90E68A9}" type="presOf" srcId="{01CC54A5-68A5-487E-930C-C6E2819542F4}" destId="{31A716A2-88F0-4ED9-B773-F19A5777245E}" srcOrd="0" destOrd="0" presId="urn:microsoft.com/office/officeart/2008/layout/LinedList"/>
    <dgm:cxn modelId="{268EEDC7-A19C-4C99-A9F4-8002F8562F0E}" type="presOf" srcId="{1CDF34C1-97AF-49FA-A2F9-95FF0C93C2CF}" destId="{CB895B9E-FC35-4734-8058-6FADBA62F974}" srcOrd="0" destOrd="0" presId="urn:microsoft.com/office/officeart/2008/layout/LinedList"/>
    <dgm:cxn modelId="{2ED0CBD3-32BE-47B6-8ED2-905695A6D700}" srcId="{C67430B7-D85F-41B3-87F9-6E2477B9410D}" destId="{01CC54A5-68A5-487E-930C-C6E2819542F4}" srcOrd="0" destOrd="0" parTransId="{498B827C-38FF-445B-9547-432F16E771AD}" sibTransId="{7D235703-CCA5-4B8B-A63C-69C1108B69EA}"/>
    <dgm:cxn modelId="{27162AA3-A925-4F3F-AB73-E5298CCF69EE}" srcId="{07E40BA7-F218-42F0-AFB3-3771EF40108F}" destId="{34DE48B4-CC4B-4BAB-868A-32C02DC59091}" srcOrd="3" destOrd="0" parTransId="{74EA7B54-A06C-4807-84C5-8319651E7DB7}" sibTransId="{165CDDAB-106F-47D7-9DEB-BF4CC9374DEB}"/>
    <dgm:cxn modelId="{08B4F706-39BD-439D-A0CA-693389C96B15}" type="presOf" srcId="{93BB70A6-5E9C-497B-9719-84EA2A684447}" destId="{0068E0D0-4D93-4C3E-9D64-76EE8F360C1B}" srcOrd="0" destOrd="0" presId="urn:microsoft.com/office/officeart/2008/layout/LinedList"/>
    <dgm:cxn modelId="{61035DD1-014A-48E3-891F-85188A1B81A3}" type="presOf" srcId="{87C80B94-1898-4F32-AA11-B069E47D7DD1}" destId="{359AAA45-6C1D-4EAD-B053-4296935ADF5B}" srcOrd="0" destOrd="0" presId="urn:microsoft.com/office/officeart/2008/layout/LinedList"/>
    <dgm:cxn modelId="{B31DAF2E-6C39-4A2E-9BF1-4263AF6C87B0}" type="presOf" srcId="{C67430B7-D85F-41B3-87F9-6E2477B9410D}" destId="{22F78C7E-4DFB-4D20-99B7-5C30969E4BB4}" srcOrd="0" destOrd="0" presId="urn:microsoft.com/office/officeart/2008/layout/LinedList"/>
    <dgm:cxn modelId="{5C47DC7E-47C6-4687-A24A-FB9222FD57A0}" srcId="{87C80B94-1898-4F32-AA11-B069E47D7DD1}" destId="{07E40BA7-F218-42F0-AFB3-3771EF40108F}" srcOrd="1" destOrd="0" parTransId="{2925F769-1927-48C2-9F67-EE393EBDEED0}" sibTransId="{D4E554DA-8770-4B31-AEE0-CD50E922F1ED}"/>
    <dgm:cxn modelId="{EF36DC6E-B8B8-4828-B782-8A1B6C1180D6}" type="presOf" srcId="{85ADDADC-017D-43E6-BC6C-1A5F015F8B74}" destId="{5822B923-EB23-4107-AD0C-DBCE7D58465E}" srcOrd="0" destOrd="0" presId="urn:microsoft.com/office/officeart/2008/layout/LinedList"/>
    <dgm:cxn modelId="{10069A00-C12C-4207-AB4A-4A4E168E7305}" srcId="{07E40BA7-F218-42F0-AFB3-3771EF40108F}" destId="{85ADDADC-017D-43E6-BC6C-1A5F015F8B74}" srcOrd="1" destOrd="0" parTransId="{60A5CE3E-A952-48E0-BF24-979E02173579}" sibTransId="{C6E5B502-0FB7-4F74-A74A-2D6371C3E49E}"/>
    <dgm:cxn modelId="{E09403BD-E7BD-4306-8598-DA35A19C3D44}" srcId="{07E40BA7-F218-42F0-AFB3-3771EF40108F}" destId="{93BB70A6-5E9C-497B-9719-84EA2A684447}" srcOrd="0" destOrd="0" parTransId="{9A7E8BA7-F4DF-4305-9B0D-2B5CADFF9048}" sibTransId="{FD6235CA-6E50-4FBA-891A-C21D2468AA28}"/>
    <dgm:cxn modelId="{25C210F8-0BBF-4118-BCD6-1507BF68A143}" type="presParOf" srcId="{359AAA45-6C1D-4EAD-B053-4296935ADF5B}" destId="{A1D39822-6A62-4B2F-84C0-4654AF08E395}" srcOrd="0" destOrd="0" presId="urn:microsoft.com/office/officeart/2008/layout/LinedList"/>
    <dgm:cxn modelId="{25303CF6-3A40-4146-87C0-9C985BC63D3B}" type="presParOf" srcId="{359AAA45-6C1D-4EAD-B053-4296935ADF5B}" destId="{29284370-4D78-4C9B-B7B1-42AA8E323937}" srcOrd="1" destOrd="0" presId="urn:microsoft.com/office/officeart/2008/layout/LinedList"/>
    <dgm:cxn modelId="{AD7B48FE-8DE2-4B97-8CFC-631783F4B3B1}" type="presParOf" srcId="{29284370-4D78-4C9B-B7B1-42AA8E323937}" destId="{22F78C7E-4DFB-4D20-99B7-5C30969E4BB4}" srcOrd="0" destOrd="0" presId="urn:microsoft.com/office/officeart/2008/layout/LinedList"/>
    <dgm:cxn modelId="{E19706B2-6129-476B-B20D-228688D8D180}" type="presParOf" srcId="{29284370-4D78-4C9B-B7B1-42AA8E323937}" destId="{89A5AF49-5CFB-46E3-B70D-3B2B2D4259FD}" srcOrd="1" destOrd="0" presId="urn:microsoft.com/office/officeart/2008/layout/LinedList"/>
    <dgm:cxn modelId="{DB74E0FC-9BAB-427C-BBCE-3864A96655FA}" type="presParOf" srcId="{89A5AF49-5CFB-46E3-B70D-3B2B2D4259FD}" destId="{63F123C6-6D39-42D0-8B8E-21D0DFB12B05}" srcOrd="0" destOrd="0" presId="urn:microsoft.com/office/officeart/2008/layout/LinedList"/>
    <dgm:cxn modelId="{B41031BF-FCA8-459F-BB7C-68C13709BB94}" type="presParOf" srcId="{89A5AF49-5CFB-46E3-B70D-3B2B2D4259FD}" destId="{CE528DC2-FB41-4BEA-A82E-9712E456A3FA}" srcOrd="1" destOrd="0" presId="urn:microsoft.com/office/officeart/2008/layout/LinedList"/>
    <dgm:cxn modelId="{3CD90D3E-533A-40CF-9A04-83C87186803F}" type="presParOf" srcId="{CE528DC2-FB41-4BEA-A82E-9712E456A3FA}" destId="{D67F9271-D699-4641-8323-EDC2953D4235}" srcOrd="0" destOrd="0" presId="urn:microsoft.com/office/officeart/2008/layout/LinedList"/>
    <dgm:cxn modelId="{38C9C4A7-508C-4ED6-AC8C-6D2D4610612B}" type="presParOf" srcId="{CE528DC2-FB41-4BEA-A82E-9712E456A3FA}" destId="{31A716A2-88F0-4ED9-B773-F19A5777245E}" srcOrd="1" destOrd="0" presId="urn:microsoft.com/office/officeart/2008/layout/LinedList"/>
    <dgm:cxn modelId="{EF295C13-4EEB-4EFE-A089-8D0760EC9BDE}" type="presParOf" srcId="{CE528DC2-FB41-4BEA-A82E-9712E456A3FA}" destId="{EBB8B00D-FBBE-4C30-A4C2-B7B1D4E65EB7}" srcOrd="2" destOrd="0" presId="urn:microsoft.com/office/officeart/2008/layout/LinedList"/>
    <dgm:cxn modelId="{2E4EB35B-2B87-4CEF-82F7-D6BE3CECF417}" type="presParOf" srcId="{89A5AF49-5CFB-46E3-B70D-3B2B2D4259FD}" destId="{5A875087-1AC5-4917-837F-E3DB47B27D75}" srcOrd="2" destOrd="0" presId="urn:microsoft.com/office/officeart/2008/layout/LinedList"/>
    <dgm:cxn modelId="{03EBE0A4-81AC-4A7C-A51D-A34C6303919E}" type="presParOf" srcId="{89A5AF49-5CFB-46E3-B70D-3B2B2D4259FD}" destId="{D930B356-826A-4F77-9C3E-C7FAD4151382}" srcOrd="3" destOrd="0" presId="urn:microsoft.com/office/officeart/2008/layout/LinedList"/>
    <dgm:cxn modelId="{07944586-6241-4647-96C1-1103E898E2FE}" type="presParOf" srcId="{89A5AF49-5CFB-46E3-B70D-3B2B2D4259FD}" destId="{059CF0CB-4FCC-473E-B3A1-A8A037A40AAC}" srcOrd="4" destOrd="0" presId="urn:microsoft.com/office/officeart/2008/layout/LinedList"/>
    <dgm:cxn modelId="{CD80E542-546D-40F7-8A19-ADCC6FEEA770}" type="presParOf" srcId="{059CF0CB-4FCC-473E-B3A1-A8A037A40AAC}" destId="{4CDB706B-3282-488C-A533-BE471D55200E}" srcOrd="0" destOrd="0" presId="urn:microsoft.com/office/officeart/2008/layout/LinedList"/>
    <dgm:cxn modelId="{3DCE72E2-FF7B-4021-A85F-46B63B760C40}" type="presParOf" srcId="{059CF0CB-4FCC-473E-B3A1-A8A037A40AAC}" destId="{CB895B9E-FC35-4734-8058-6FADBA62F974}" srcOrd="1" destOrd="0" presId="urn:microsoft.com/office/officeart/2008/layout/LinedList"/>
    <dgm:cxn modelId="{4A7D4ACA-61EF-41E0-B7E2-A2E4590ED1E1}" type="presParOf" srcId="{059CF0CB-4FCC-473E-B3A1-A8A037A40AAC}" destId="{7362981A-3E94-49B1-8B15-DF1821DAFE03}" srcOrd="2" destOrd="0" presId="urn:microsoft.com/office/officeart/2008/layout/LinedList"/>
    <dgm:cxn modelId="{DF70641D-2DB9-44EE-890C-0759AFE2A038}" type="presParOf" srcId="{89A5AF49-5CFB-46E3-B70D-3B2B2D4259FD}" destId="{DEFE752D-4647-4D5C-BEAC-1DEEBBEBDE1B}" srcOrd="5" destOrd="0" presId="urn:microsoft.com/office/officeart/2008/layout/LinedList"/>
    <dgm:cxn modelId="{17187BF8-A94B-41E3-9994-7215C25952BE}" type="presParOf" srcId="{89A5AF49-5CFB-46E3-B70D-3B2B2D4259FD}" destId="{46340A59-E670-4033-BF37-62486BEAC3DB}" srcOrd="6" destOrd="0" presId="urn:microsoft.com/office/officeart/2008/layout/LinedList"/>
    <dgm:cxn modelId="{669DC050-2369-4CBD-B6F7-C62B513EE797}" type="presParOf" srcId="{89A5AF49-5CFB-46E3-B70D-3B2B2D4259FD}" destId="{87B8D3A9-F276-42E7-A78D-34858B9812C5}" srcOrd="7" destOrd="0" presId="urn:microsoft.com/office/officeart/2008/layout/LinedList"/>
    <dgm:cxn modelId="{90115424-034A-4816-88B4-88FE52C22C3A}" type="presParOf" srcId="{87B8D3A9-F276-42E7-A78D-34858B9812C5}" destId="{C41B1956-D45A-4DA6-A35C-63C445F097F5}" srcOrd="0" destOrd="0" presId="urn:microsoft.com/office/officeart/2008/layout/LinedList"/>
    <dgm:cxn modelId="{16A63559-8B7D-4FAE-AA16-63672E88FAE8}" type="presParOf" srcId="{87B8D3A9-F276-42E7-A78D-34858B9812C5}" destId="{1413F15D-D095-4133-A7D5-B595D6DFFA07}" srcOrd="1" destOrd="0" presId="urn:microsoft.com/office/officeart/2008/layout/LinedList"/>
    <dgm:cxn modelId="{1D3460FF-C494-47CB-8196-36C396C8FC3C}" type="presParOf" srcId="{87B8D3A9-F276-42E7-A78D-34858B9812C5}" destId="{9D77A17C-9F6A-4A3C-96F6-EB6569E479ED}" srcOrd="2" destOrd="0" presId="urn:microsoft.com/office/officeart/2008/layout/LinedList"/>
    <dgm:cxn modelId="{19DF65D0-F536-4FFD-B4D5-216E47D895FA}" type="presParOf" srcId="{89A5AF49-5CFB-46E3-B70D-3B2B2D4259FD}" destId="{BD73500B-D964-44E4-BBA6-A56726028D79}" srcOrd="8" destOrd="0" presId="urn:microsoft.com/office/officeart/2008/layout/LinedList"/>
    <dgm:cxn modelId="{36B185DD-4E5C-4915-BBBD-7598D38F5FC1}" type="presParOf" srcId="{89A5AF49-5CFB-46E3-B70D-3B2B2D4259FD}" destId="{85D1BBC1-A927-4D66-9687-F7F67ED26D8C}" srcOrd="9" destOrd="0" presId="urn:microsoft.com/office/officeart/2008/layout/LinedList"/>
    <dgm:cxn modelId="{B3C2372E-B091-4A26-A8F4-A9C44DA3129C}" type="presParOf" srcId="{89A5AF49-5CFB-46E3-B70D-3B2B2D4259FD}" destId="{B2E78D5E-ED48-40E1-B32F-4F02D3114904}" srcOrd="10" destOrd="0" presId="urn:microsoft.com/office/officeart/2008/layout/LinedList"/>
    <dgm:cxn modelId="{ACBA099D-4D81-4AEE-8740-18CA125EC452}" type="presParOf" srcId="{B2E78D5E-ED48-40E1-B32F-4F02D3114904}" destId="{85A61894-A059-4A6F-BFB9-3441FF62DA26}" srcOrd="0" destOrd="0" presId="urn:microsoft.com/office/officeart/2008/layout/LinedList"/>
    <dgm:cxn modelId="{4603BB20-2213-4A10-BCD9-F7322197B87F}" type="presParOf" srcId="{B2E78D5E-ED48-40E1-B32F-4F02D3114904}" destId="{2EA93BF3-BECE-48F1-9267-5E1D36EDF544}" srcOrd="1" destOrd="0" presId="urn:microsoft.com/office/officeart/2008/layout/LinedList"/>
    <dgm:cxn modelId="{357F0A58-AF09-47A8-AA44-A450A40BC7D5}" type="presParOf" srcId="{B2E78D5E-ED48-40E1-B32F-4F02D3114904}" destId="{2E1B3FE7-F2D2-48D5-A65B-E18D4C83A01A}" srcOrd="2" destOrd="0" presId="urn:microsoft.com/office/officeart/2008/layout/LinedList"/>
    <dgm:cxn modelId="{1293E470-C4D0-4166-BF2E-47CE471BC0AA}" type="presParOf" srcId="{89A5AF49-5CFB-46E3-B70D-3B2B2D4259FD}" destId="{9304ED3F-CE3A-4789-9702-1FC01DEB13F0}" srcOrd="11" destOrd="0" presId="urn:microsoft.com/office/officeart/2008/layout/LinedList"/>
    <dgm:cxn modelId="{BE5A68F5-E2B0-4348-B8E6-C6FA4D123E3F}" type="presParOf" srcId="{89A5AF49-5CFB-46E3-B70D-3B2B2D4259FD}" destId="{1EC89659-E455-4224-9C3B-B75BE0F46B42}" srcOrd="12" destOrd="0" presId="urn:microsoft.com/office/officeart/2008/layout/LinedList"/>
    <dgm:cxn modelId="{AF317EAC-7CA1-47DB-96A1-11D1F445D1F7}" type="presParOf" srcId="{359AAA45-6C1D-4EAD-B053-4296935ADF5B}" destId="{FFDA5051-9625-45B7-9E24-538D0A6E5ADC}" srcOrd="2" destOrd="0" presId="urn:microsoft.com/office/officeart/2008/layout/LinedList"/>
    <dgm:cxn modelId="{25DEE143-5DCE-49D9-9876-85A15AC8D331}" type="presParOf" srcId="{359AAA45-6C1D-4EAD-B053-4296935ADF5B}" destId="{8BC47AAF-E5EF-4FED-9134-798E9EFBD2B6}" srcOrd="3" destOrd="0" presId="urn:microsoft.com/office/officeart/2008/layout/LinedList"/>
    <dgm:cxn modelId="{0C68E950-66CB-4E6C-9817-EC636BD088E0}" type="presParOf" srcId="{8BC47AAF-E5EF-4FED-9134-798E9EFBD2B6}" destId="{691B8638-89CD-48A8-BD7F-242B63330F21}" srcOrd="0" destOrd="0" presId="urn:microsoft.com/office/officeart/2008/layout/LinedList"/>
    <dgm:cxn modelId="{73EAF684-071F-4E11-8EB4-0E215B300BAB}" type="presParOf" srcId="{8BC47AAF-E5EF-4FED-9134-798E9EFBD2B6}" destId="{73B5BBFD-CF75-483F-A9AB-B1387D94BE41}" srcOrd="1" destOrd="0" presId="urn:microsoft.com/office/officeart/2008/layout/LinedList"/>
    <dgm:cxn modelId="{8128C74E-C068-41B7-93F4-20B3934837F8}" type="presParOf" srcId="{73B5BBFD-CF75-483F-A9AB-B1387D94BE41}" destId="{9455EE6C-15C2-4F4E-B3CF-26F730DEB3CF}" srcOrd="0" destOrd="0" presId="urn:microsoft.com/office/officeart/2008/layout/LinedList"/>
    <dgm:cxn modelId="{A6189587-4BF9-45BE-9AD8-C9B1CE79920E}" type="presParOf" srcId="{73B5BBFD-CF75-483F-A9AB-B1387D94BE41}" destId="{2768FE97-B77B-4335-B818-7FF4C2F43049}" srcOrd="1" destOrd="0" presId="urn:microsoft.com/office/officeart/2008/layout/LinedList"/>
    <dgm:cxn modelId="{9DD2801E-D5AC-41DE-8948-DBA6278B0C6F}" type="presParOf" srcId="{2768FE97-B77B-4335-B818-7FF4C2F43049}" destId="{9D5332F3-9B06-4F5F-B85C-E02525151443}" srcOrd="0" destOrd="0" presId="urn:microsoft.com/office/officeart/2008/layout/LinedList"/>
    <dgm:cxn modelId="{0A003B8E-C5C4-416E-99B2-73A901EB8059}" type="presParOf" srcId="{2768FE97-B77B-4335-B818-7FF4C2F43049}" destId="{0068E0D0-4D93-4C3E-9D64-76EE8F360C1B}" srcOrd="1" destOrd="0" presId="urn:microsoft.com/office/officeart/2008/layout/LinedList"/>
    <dgm:cxn modelId="{8C904A22-8CCB-43D9-B320-B9342F2B98FE}" type="presParOf" srcId="{2768FE97-B77B-4335-B818-7FF4C2F43049}" destId="{3908909E-DF88-419B-A469-F3DE3109B4D9}" srcOrd="2" destOrd="0" presId="urn:microsoft.com/office/officeart/2008/layout/LinedList"/>
    <dgm:cxn modelId="{5FA62FC5-C649-4A6B-85BB-77C72D5746A5}" type="presParOf" srcId="{73B5BBFD-CF75-483F-A9AB-B1387D94BE41}" destId="{B003F34E-11B3-4C78-8BA9-6EF5C44F45DB}" srcOrd="2" destOrd="0" presId="urn:microsoft.com/office/officeart/2008/layout/LinedList"/>
    <dgm:cxn modelId="{34B4AFDC-09BD-4709-A937-073190BB8525}" type="presParOf" srcId="{73B5BBFD-CF75-483F-A9AB-B1387D94BE41}" destId="{D534FDD3-D0A1-4AED-939D-39B939BE5D06}" srcOrd="3" destOrd="0" presId="urn:microsoft.com/office/officeart/2008/layout/LinedList"/>
    <dgm:cxn modelId="{2A68E586-FC4C-4DB5-80FC-AB19BADC208F}" type="presParOf" srcId="{73B5BBFD-CF75-483F-A9AB-B1387D94BE41}" destId="{AF9A767F-00E4-41E8-AF99-6DAECA333E0A}" srcOrd="4" destOrd="0" presId="urn:microsoft.com/office/officeart/2008/layout/LinedList"/>
    <dgm:cxn modelId="{EC32F51D-210C-48E7-80ED-D5B1BE91C411}" type="presParOf" srcId="{AF9A767F-00E4-41E8-AF99-6DAECA333E0A}" destId="{2D060F42-EEDD-4DF3-BB1C-25391255AA22}" srcOrd="0" destOrd="0" presId="urn:microsoft.com/office/officeart/2008/layout/LinedList"/>
    <dgm:cxn modelId="{05514F1D-38AA-4936-A633-74E252DFD278}" type="presParOf" srcId="{AF9A767F-00E4-41E8-AF99-6DAECA333E0A}" destId="{5822B923-EB23-4107-AD0C-DBCE7D58465E}" srcOrd="1" destOrd="0" presId="urn:microsoft.com/office/officeart/2008/layout/LinedList"/>
    <dgm:cxn modelId="{9179C71A-34AE-4198-8509-568F7757793C}" type="presParOf" srcId="{AF9A767F-00E4-41E8-AF99-6DAECA333E0A}" destId="{08301D6F-FD88-46EB-BEDF-2989E66B1E4C}" srcOrd="2" destOrd="0" presId="urn:microsoft.com/office/officeart/2008/layout/LinedList"/>
    <dgm:cxn modelId="{A2128191-0C87-4F05-9685-CAC0E30762E6}" type="presParOf" srcId="{73B5BBFD-CF75-483F-A9AB-B1387D94BE41}" destId="{6062E2AA-A35E-4D77-BED2-FB5D17DDB7A0}" srcOrd="5" destOrd="0" presId="urn:microsoft.com/office/officeart/2008/layout/LinedList"/>
    <dgm:cxn modelId="{4EC3E71D-23FF-4A79-97CA-C451FF94FC06}" type="presParOf" srcId="{73B5BBFD-CF75-483F-A9AB-B1387D94BE41}" destId="{6DA49BD3-9891-4CE9-88DB-2993D2CFD1B6}" srcOrd="6" destOrd="0" presId="urn:microsoft.com/office/officeart/2008/layout/LinedList"/>
    <dgm:cxn modelId="{9AC355E4-1D7B-41D9-AD45-B61ACC328CF1}" type="presParOf" srcId="{73B5BBFD-CF75-483F-A9AB-B1387D94BE41}" destId="{BA818457-7197-4F13-A54B-490615451CA4}" srcOrd="7" destOrd="0" presId="urn:microsoft.com/office/officeart/2008/layout/LinedList"/>
    <dgm:cxn modelId="{2A179E68-1C83-4255-B6B2-2A3C370BB8D8}" type="presParOf" srcId="{BA818457-7197-4F13-A54B-490615451CA4}" destId="{D48C7090-E013-473B-9A7A-E51077E3C6FA}" srcOrd="0" destOrd="0" presId="urn:microsoft.com/office/officeart/2008/layout/LinedList"/>
    <dgm:cxn modelId="{FCD3A2D2-DD13-447F-A18B-B4F5AA49B64C}" type="presParOf" srcId="{BA818457-7197-4F13-A54B-490615451CA4}" destId="{49B506E8-E68B-4334-8055-4499444A4CA1}" srcOrd="1" destOrd="0" presId="urn:microsoft.com/office/officeart/2008/layout/LinedList"/>
    <dgm:cxn modelId="{4CF83C59-F528-4BC7-88B2-86BCB2763629}" type="presParOf" srcId="{BA818457-7197-4F13-A54B-490615451CA4}" destId="{A2FAED63-FD43-4531-A037-A5F27B0CD6DA}" srcOrd="2" destOrd="0" presId="urn:microsoft.com/office/officeart/2008/layout/LinedList"/>
    <dgm:cxn modelId="{867A0E33-D965-401F-9161-BF48EDE738B2}" type="presParOf" srcId="{73B5BBFD-CF75-483F-A9AB-B1387D94BE41}" destId="{2E6BCB44-6710-4936-9A68-16BDFB6C1C0E}" srcOrd="8" destOrd="0" presId="urn:microsoft.com/office/officeart/2008/layout/LinedList"/>
    <dgm:cxn modelId="{8DC1AA7A-E7D0-4612-A6FA-8487BE5490B1}" type="presParOf" srcId="{73B5BBFD-CF75-483F-A9AB-B1387D94BE41}" destId="{27515B03-5FB1-4C9D-A761-EA8F2123FC61}" srcOrd="9" destOrd="0" presId="urn:microsoft.com/office/officeart/2008/layout/LinedList"/>
    <dgm:cxn modelId="{84C79777-0E4B-4698-9D73-7546D1DE0A96}" type="presParOf" srcId="{73B5BBFD-CF75-483F-A9AB-B1387D94BE41}" destId="{278C88FD-7613-452F-8CDF-C930072BDE84}" srcOrd="10" destOrd="0" presId="urn:microsoft.com/office/officeart/2008/layout/LinedList"/>
    <dgm:cxn modelId="{9A219D08-0803-4B58-9193-14E4DD4E7113}" type="presParOf" srcId="{278C88FD-7613-452F-8CDF-C930072BDE84}" destId="{9807DBCC-1779-4683-9995-493D968FABA1}" srcOrd="0" destOrd="0" presId="urn:microsoft.com/office/officeart/2008/layout/LinedList"/>
    <dgm:cxn modelId="{5E1067BE-5DB3-40FC-8DCE-A8767B5B188A}" type="presParOf" srcId="{278C88FD-7613-452F-8CDF-C930072BDE84}" destId="{C1496133-C57B-4FDF-9E03-08595DF263F9}" srcOrd="1" destOrd="0" presId="urn:microsoft.com/office/officeart/2008/layout/LinedList"/>
    <dgm:cxn modelId="{83381E86-E2C0-4B4F-BBEF-219EBE5D7841}" type="presParOf" srcId="{278C88FD-7613-452F-8CDF-C930072BDE84}" destId="{0D587523-377D-4877-8332-187E2AD3E714}" srcOrd="2" destOrd="0" presId="urn:microsoft.com/office/officeart/2008/layout/LinedList"/>
    <dgm:cxn modelId="{FE383089-3363-4150-BF2D-BAA56FDCCB80}" type="presParOf" srcId="{73B5BBFD-CF75-483F-A9AB-B1387D94BE41}" destId="{A570F037-9F11-4740-9F80-D36020083036}" srcOrd="11" destOrd="0" presId="urn:microsoft.com/office/officeart/2008/layout/LinedList"/>
    <dgm:cxn modelId="{81621249-ACD7-4997-B564-079DFC830E68}" type="presParOf" srcId="{73B5BBFD-CF75-483F-A9AB-B1387D94BE41}" destId="{73F04F41-0E5A-44D1-AB49-9E8097D76914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B11A4-E2EB-4894-924E-C179CBE0D493}">
      <dsp:nvSpPr>
        <dsp:cNvPr id="0" name=""/>
        <dsp:cNvSpPr/>
      </dsp:nvSpPr>
      <dsp:spPr>
        <a:xfrm>
          <a:off x="4114799" y="696299"/>
          <a:ext cx="1683541" cy="292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92"/>
              </a:lnTo>
              <a:lnTo>
                <a:pt x="1683541" y="146092"/>
              </a:lnTo>
              <a:lnTo>
                <a:pt x="1683541" y="292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89E94-4807-4ABF-AB8E-00BAE4829A4A}">
      <dsp:nvSpPr>
        <dsp:cNvPr id="0" name=""/>
        <dsp:cNvSpPr/>
      </dsp:nvSpPr>
      <dsp:spPr>
        <a:xfrm>
          <a:off x="4069079" y="696299"/>
          <a:ext cx="91440" cy="292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A27B4-6479-4415-BFB6-CA763171B16E}">
      <dsp:nvSpPr>
        <dsp:cNvPr id="0" name=""/>
        <dsp:cNvSpPr/>
      </dsp:nvSpPr>
      <dsp:spPr>
        <a:xfrm>
          <a:off x="2431258" y="696299"/>
          <a:ext cx="1683541" cy="292184"/>
        </a:xfrm>
        <a:custGeom>
          <a:avLst/>
          <a:gdLst/>
          <a:ahLst/>
          <a:cxnLst/>
          <a:rect l="0" t="0" r="0" b="0"/>
          <a:pathLst>
            <a:path>
              <a:moveTo>
                <a:pt x="1683541" y="0"/>
              </a:moveTo>
              <a:lnTo>
                <a:pt x="1683541" y="146092"/>
              </a:lnTo>
              <a:lnTo>
                <a:pt x="0" y="146092"/>
              </a:lnTo>
              <a:lnTo>
                <a:pt x="0" y="292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08EE7-B1F6-464E-859F-AA8AA4884B84}">
      <dsp:nvSpPr>
        <dsp:cNvPr id="0" name=""/>
        <dsp:cNvSpPr/>
      </dsp:nvSpPr>
      <dsp:spPr>
        <a:xfrm>
          <a:off x="3766960" y="621"/>
          <a:ext cx="695678" cy="6956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75A8C-F20F-4005-8552-D78681D31C88}">
      <dsp:nvSpPr>
        <dsp:cNvPr id="0" name=""/>
        <dsp:cNvSpPr/>
      </dsp:nvSpPr>
      <dsp:spPr>
        <a:xfrm>
          <a:off x="3766960" y="621"/>
          <a:ext cx="695678" cy="6956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448AC-484B-459F-92AE-D5501994EB43}">
      <dsp:nvSpPr>
        <dsp:cNvPr id="0" name=""/>
        <dsp:cNvSpPr/>
      </dsp:nvSpPr>
      <dsp:spPr>
        <a:xfrm>
          <a:off x="3419121" y="125843"/>
          <a:ext cx="1391356" cy="4452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Типы интерфейсов</a:t>
          </a:r>
          <a:endParaRPr lang="ru-RU" sz="1500" kern="1200" dirty="0"/>
        </a:p>
      </dsp:txBody>
      <dsp:txXfrm>
        <a:off x="3419121" y="125843"/>
        <a:ext cx="1391356" cy="445234"/>
      </dsp:txXfrm>
    </dsp:sp>
    <dsp:sp modelId="{5556E4F5-FF1A-427B-B242-32EB14EBB8A4}">
      <dsp:nvSpPr>
        <dsp:cNvPr id="0" name=""/>
        <dsp:cNvSpPr/>
      </dsp:nvSpPr>
      <dsp:spPr>
        <a:xfrm>
          <a:off x="2083418" y="988484"/>
          <a:ext cx="695678" cy="6956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E4798-D9BA-4475-934E-F45D28D6D639}">
      <dsp:nvSpPr>
        <dsp:cNvPr id="0" name=""/>
        <dsp:cNvSpPr/>
      </dsp:nvSpPr>
      <dsp:spPr>
        <a:xfrm>
          <a:off x="2083418" y="988484"/>
          <a:ext cx="695678" cy="6956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24127-CC76-4B11-A306-42AA2703B4D9}">
      <dsp:nvSpPr>
        <dsp:cNvPr id="0" name=""/>
        <dsp:cNvSpPr/>
      </dsp:nvSpPr>
      <dsp:spPr>
        <a:xfrm>
          <a:off x="1735579" y="1113706"/>
          <a:ext cx="1391356" cy="4452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VPAID</a:t>
          </a:r>
          <a:endParaRPr lang="ru-RU" sz="1500" kern="1200" dirty="0"/>
        </a:p>
      </dsp:txBody>
      <dsp:txXfrm>
        <a:off x="1735579" y="1113706"/>
        <a:ext cx="1391356" cy="445234"/>
      </dsp:txXfrm>
    </dsp:sp>
    <dsp:sp modelId="{8E11C103-C36C-44AA-825D-2BE8FB2B9AF1}">
      <dsp:nvSpPr>
        <dsp:cNvPr id="0" name=""/>
        <dsp:cNvSpPr/>
      </dsp:nvSpPr>
      <dsp:spPr>
        <a:xfrm>
          <a:off x="3766960" y="988484"/>
          <a:ext cx="695678" cy="6956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7728-8855-4E02-8A73-083EA7CA28A0}">
      <dsp:nvSpPr>
        <dsp:cNvPr id="0" name=""/>
        <dsp:cNvSpPr/>
      </dsp:nvSpPr>
      <dsp:spPr>
        <a:xfrm>
          <a:off x="3766960" y="988484"/>
          <a:ext cx="695678" cy="6956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2AFF6-7A09-4E06-A382-E9E33F0BFFA8}">
      <dsp:nvSpPr>
        <dsp:cNvPr id="0" name=""/>
        <dsp:cNvSpPr/>
      </dsp:nvSpPr>
      <dsp:spPr>
        <a:xfrm>
          <a:off x="3419121" y="1113706"/>
          <a:ext cx="1391356" cy="4452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SafeFrame</a:t>
          </a:r>
          <a:endParaRPr lang="ru-RU" sz="1500" kern="1200" dirty="0"/>
        </a:p>
      </dsp:txBody>
      <dsp:txXfrm>
        <a:off x="3419121" y="1113706"/>
        <a:ext cx="1391356" cy="445234"/>
      </dsp:txXfrm>
    </dsp:sp>
    <dsp:sp modelId="{9964F5DD-0F2C-4A52-9841-9CDCA6C28B1D}">
      <dsp:nvSpPr>
        <dsp:cNvPr id="0" name=""/>
        <dsp:cNvSpPr/>
      </dsp:nvSpPr>
      <dsp:spPr>
        <a:xfrm>
          <a:off x="5450502" y="988484"/>
          <a:ext cx="695678" cy="69567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FE5AF-7907-4A10-A8D3-3F07CD14ED1A}">
      <dsp:nvSpPr>
        <dsp:cNvPr id="0" name=""/>
        <dsp:cNvSpPr/>
      </dsp:nvSpPr>
      <dsp:spPr>
        <a:xfrm>
          <a:off x="5450502" y="988484"/>
          <a:ext cx="695678" cy="69567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845BC-8892-4F27-81B0-E6ADFCED1C61}">
      <dsp:nvSpPr>
        <dsp:cNvPr id="0" name=""/>
        <dsp:cNvSpPr/>
      </dsp:nvSpPr>
      <dsp:spPr>
        <a:xfrm>
          <a:off x="5102663" y="1113706"/>
          <a:ext cx="1391356" cy="4452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MRAID</a:t>
          </a:r>
          <a:endParaRPr lang="ru-RU" sz="1500" kern="1200" dirty="0"/>
        </a:p>
      </dsp:txBody>
      <dsp:txXfrm>
        <a:off x="5102663" y="1113706"/>
        <a:ext cx="1391356" cy="44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4A7AE-A17C-4E16-B499-3AD379B762F8}">
      <dsp:nvSpPr>
        <dsp:cNvPr id="0" name=""/>
        <dsp:cNvSpPr/>
      </dsp:nvSpPr>
      <dsp:spPr>
        <a:xfrm>
          <a:off x="5904037" y="2768415"/>
          <a:ext cx="929999" cy="60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1"/>
              </a:lnTo>
              <a:lnTo>
                <a:pt x="929999" y="6065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C9B2A-EF78-4BB4-AF03-42AC57237191}">
      <dsp:nvSpPr>
        <dsp:cNvPr id="0" name=""/>
        <dsp:cNvSpPr/>
      </dsp:nvSpPr>
      <dsp:spPr>
        <a:xfrm>
          <a:off x="3457735" y="1332982"/>
          <a:ext cx="2446301" cy="424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282"/>
              </a:lnTo>
              <a:lnTo>
                <a:pt x="2446301" y="212282"/>
              </a:lnTo>
              <a:lnTo>
                <a:pt x="2446301" y="424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DBF9A-F524-443B-B0E7-E2F1A14BA750}">
      <dsp:nvSpPr>
        <dsp:cNvPr id="0" name=""/>
        <dsp:cNvSpPr/>
      </dsp:nvSpPr>
      <dsp:spPr>
        <a:xfrm>
          <a:off x="3457735" y="2768415"/>
          <a:ext cx="929999" cy="60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1"/>
              </a:lnTo>
              <a:lnTo>
                <a:pt x="929999" y="6065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97911-2DC9-4A52-828D-05E6ED8CC919}">
      <dsp:nvSpPr>
        <dsp:cNvPr id="0" name=""/>
        <dsp:cNvSpPr/>
      </dsp:nvSpPr>
      <dsp:spPr>
        <a:xfrm>
          <a:off x="3412015" y="1332982"/>
          <a:ext cx="91440" cy="424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4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EF553-9926-4CD6-83EA-3A0AE9706071}">
      <dsp:nvSpPr>
        <dsp:cNvPr id="0" name=""/>
        <dsp:cNvSpPr/>
      </dsp:nvSpPr>
      <dsp:spPr>
        <a:xfrm>
          <a:off x="1011433" y="2768415"/>
          <a:ext cx="929999" cy="60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1"/>
              </a:lnTo>
              <a:lnTo>
                <a:pt x="929999" y="6065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15D9-47F3-44DC-AA64-6892AFCEE2E7}">
      <dsp:nvSpPr>
        <dsp:cNvPr id="0" name=""/>
        <dsp:cNvSpPr/>
      </dsp:nvSpPr>
      <dsp:spPr>
        <a:xfrm>
          <a:off x="1011433" y="1332982"/>
          <a:ext cx="2446301" cy="424564"/>
        </a:xfrm>
        <a:custGeom>
          <a:avLst/>
          <a:gdLst/>
          <a:ahLst/>
          <a:cxnLst/>
          <a:rect l="0" t="0" r="0" b="0"/>
          <a:pathLst>
            <a:path>
              <a:moveTo>
                <a:pt x="2446301" y="0"/>
              </a:moveTo>
              <a:lnTo>
                <a:pt x="2446301" y="212282"/>
              </a:lnTo>
              <a:lnTo>
                <a:pt x="0" y="212282"/>
              </a:lnTo>
              <a:lnTo>
                <a:pt x="0" y="424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0D6EA-A36C-4BEB-91B8-4BB89797BE5C}">
      <dsp:nvSpPr>
        <dsp:cNvPr id="0" name=""/>
        <dsp:cNvSpPr/>
      </dsp:nvSpPr>
      <dsp:spPr>
        <a:xfrm>
          <a:off x="505999" y="322113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DC19A-CD28-4888-AF7E-3D67E03EEA4A}">
      <dsp:nvSpPr>
        <dsp:cNvPr id="0" name=""/>
        <dsp:cNvSpPr/>
      </dsp:nvSpPr>
      <dsp:spPr>
        <a:xfrm>
          <a:off x="505999" y="322113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B8168-898D-4EEC-B3B6-D54A165CBD87}">
      <dsp:nvSpPr>
        <dsp:cNvPr id="0" name=""/>
        <dsp:cNvSpPr/>
      </dsp:nvSpPr>
      <dsp:spPr>
        <a:xfrm>
          <a:off x="565" y="504070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Преобразование может осуществляться «на лету» в рамках одной сессии</a:t>
          </a:r>
          <a:endParaRPr lang="ru-RU" sz="1200" kern="1200" dirty="0"/>
        </a:p>
      </dsp:txBody>
      <dsp:txXfrm>
        <a:off x="565" y="504070"/>
        <a:ext cx="2021737" cy="646955"/>
      </dsp:txXfrm>
    </dsp:sp>
    <dsp:sp modelId="{6181C48C-DEFA-4117-B5BA-2EDD516221DA}">
      <dsp:nvSpPr>
        <dsp:cNvPr id="0" name=""/>
        <dsp:cNvSpPr/>
      </dsp:nvSpPr>
      <dsp:spPr>
        <a:xfrm>
          <a:off x="2952301" y="322113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3339A-311D-4523-8A1B-5D995FBA3465}">
      <dsp:nvSpPr>
        <dsp:cNvPr id="0" name=""/>
        <dsp:cNvSpPr/>
      </dsp:nvSpPr>
      <dsp:spPr>
        <a:xfrm>
          <a:off x="2952301" y="322113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A01AA-DCB9-4963-A95D-600C9A1A44BC}">
      <dsp:nvSpPr>
        <dsp:cNvPr id="0" name=""/>
        <dsp:cNvSpPr/>
      </dsp:nvSpPr>
      <dsp:spPr>
        <a:xfrm>
          <a:off x="2446866" y="504070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Определение типа устройства пользователя</a:t>
          </a:r>
          <a:endParaRPr lang="ru-RU" sz="1200" kern="1200" dirty="0"/>
        </a:p>
      </dsp:txBody>
      <dsp:txXfrm>
        <a:off x="2446866" y="504070"/>
        <a:ext cx="2021737" cy="646955"/>
      </dsp:txXfrm>
    </dsp:sp>
    <dsp:sp modelId="{0997D7CC-A05B-4C8F-9B02-E728C52C50C4}">
      <dsp:nvSpPr>
        <dsp:cNvPr id="0" name=""/>
        <dsp:cNvSpPr/>
      </dsp:nvSpPr>
      <dsp:spPr>
        <a:xfrm>
          <a:off x="505999" y="1757547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9C0C8-6540-4955-9C4B-00BFE2DFC23E}">
      <dsp:nvSpPr>
        <dsp:cNvPr id="0" name=""/>
        <dsp:cNvSpPr/>
      </dsp:nvSpPr>
      <dsp:spPr>
        <a:xfrm>
          <a:off x="505999" y="1757547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D8F38-BD5F-4B51-82D3-992513CF02D7}">
      <dsp:nvSpPr>
        <dsp:cNvPr id="0" name=""/>
        <dsp:cNvSpPr/>
      </dsp:nvSpPr>
      <dsp:spPr>
        <a:xfrm>
          <a:off x="565" y="1939503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Ноутбук или ПК</a:t>
          </a:r>
          <a:endParaRPr lang="ru-RU" sz="1200" kern="1200" dirty="0"/>
        </a:p>
      </dsp:txBody>
      <dsp:txXfrm>
        <a:off x="565" y="1939503"/>
        <a:ext cx="2021737" cy="646955"/>
      </dsp:txXfrm>
    </dsp:sp>
    <dsp:sp modelId="{062EC109-E402-4507-85C8-6C971E5140C3}">
      <dsp:nvSpPr>
        <dsp:cNvPr id="0" name=""/>
        <dsp:cNvSpPr/>
      </dsp:nvSpPr>
      <dsp:spPr>
        <a:xfrm>
          <a:off x="1820128" y="3192980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74BED-23E1-4CC0-918E-4407145FCD7D}">
      <dsp:nvSpPr>
        <dsp:cNvPr id="0" name=""/>
        <dsp:cNvSpPr/>
      </dsp:nvSpPr>
      <dsp:spPr>
        <a:xfrm>
          <a:off x="1820128" y="3192980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0C2EB-F0F6-4982-A191-B177E3A7F09A}">
      <dsp:nvSpPr>
        <dsp:cNvPr id="0" name=""/>
        <dsp:cNvSpPr/>
      </dsp:nvSpPr>
      <dsp:spPr>
        <a:xfrm>
          <a:off x="1314694" y="3374936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Преобразование к </a:t>
          </a:r>
          <a:r>
            <a:rPr lang="en-US" sz="1200" kern="1200" dirty="0" smtClean="0"/>
            <a:t>VPAID</a:t>
          </a:r>
          <a:endParaRPr lang="ru-RU" sz="1200" kern="1200" dirty="0"/>
        </a:p>
      </dsp:txBody>
      <dsp:txXfrm>
        <a:off x="1314694" y="3374936"/>
        <a:ext cx="2021737" cy="646955"/>
      </dsp:txXfrm>
    </dsp:sp>
    <dsp:sp modelId="{76DE6ECD-503A-4936-9FAD-1D292BD3D24B}">
      <dsp:nvSpPr>
        <dsp:cNvPr id="0" name=""/>
        <dsp:cNvSpPr/>
      </dsp:nvSpPr>
      <dsp:spPr>
        <a:xfrm>
          <a:off x="2952301" y="1757547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D2AF8-A5E9-48D3-B7D8-714483551E5E}">
      <dsp:nvSpPr>
        <dsp:cNvPr id="0" name=""/>
        <dsp:cNvSpPr/>
      </dsp:nvSpPr>
      <dsp:spPr>
        <a:xfrm>
          <a:off x="2952301" y="1757547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54E23-9189-44B5-81B1-F1DB8FA710A6}">
      <dsp:nvSpPr>
        <dsp:cNvPr id="0" name=""/>
        <dsp:cNvSpPr/>
      </dsp:nvSpPr>
      <dsp:spPr>
        <a:xfrm>
          <a:off x="2446866" y="1939503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Мобильное устройство</a:t>
          </a:r>
          <a:endParaRPr lang="ru-RU" sz="1200" kern="1200" dirty="0"/>
        </a:p>
      </dsp:txBody>
      <dsp:txXfrm>
        <a:off x="2446866" y="1939503"/>
        <a:ext cx="2021737" cy="646955"/>
      </dsp:txXfrm>
    </dsp:sp>
    <dsp:sp modelId="{9B6D85CE-C21E-41A9-AE01-6F014CF71640}">
      <dsp:nvSpPr>
        <dsp:cNvPr id="0" name=""/>
        <dsp:cNvSpPr/>
      </dsp:nvSpPr>
      <dsp:spPr>
        <a:xfrm>
          <a:off x="4266430" y="3192980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BE058-8664-4F20-9E2E-EFD04486AF55}">
      <dsp:nvSpPr>
        <dsp:cNvPr id="0" name=""/>
        <dsp:cNvSpPr/>
      </dsp:nvSpPr>
      <dsp:spPr>
        <a:xfrm>
          <a:off x="4266430" y="3192980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E41ED-B5EF-4F97-80D3-201130545B82}">
      <dsp:nvSpPr>
        <dsp:cNvPr id="0" name=""/>
        <dsp:cNvSpPr/>
      </dsp:nvSpPr>
      <dsp:spPr>
        <a:xfrm>
          <a:off x="3760996" y="3374936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Преобразование к</a:t>
          </a:r>
          <a:r>
            <a:rPr lang="en-US" sz="1200" kern="1200" dirty="0" smtClean="0"/>
            <a:t> MRAID</a:t>
          </a:r>
          <a:endParaRPr lang="ru-RU" sz="1200" kern="1200" dirty="0"/>
        </a:p>
      </dsp:txBody>
      <dsp:txXfrm>
        <a:off x="3760996" y="3374936"/>
        <a:ext cx="2021737" cy="646955"/>
      </dsp:txXfrm>
    </dsp:sp>
    <dsp:sp modelId="{1E99A385-F703-4F26-AAE3-4D9109040071}">
      <dsp:nvSpPr>
        <dsp:cNvPr id="0" name=""/>
        <dsp:cNvSpPr/>
      </dsp:nvSpPr>
      <dsp:spPr>
        <a:xfrm>
          <a:off x="5398603" y="1757547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ABBF8-3FBB-440C-BC2C-F98E085C0B54}">
      <dsp:nvSpPr>
        <dsp:cNvPr id="0" name=""/>
        <dsp:cNvSpPr/>
      </dsp:nvSpPr>
      <dsp:spPr>
        <a:xfrm>
          <a:off x="5398603" y="1757547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61622-C2F9-45FD-910F-8D90B96297A9}">
      <dsp:nvSpPr>
        <dsp:cNvPr id="0" name=""/>
        <dsp:cNvSpPr/>
      </dsp:nvSpPr>
      <dsp:spPr>
        <a:xfrm>
          <a:off x="4893168" y="1939503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Взаимодействие с элементами хостинг сайта (баннером на странице)</a:t>
          </a:r>
          <a:endParaRPr lang="ru-RU" sz="1200" kern="1200" dirty="0"/>
        </a:p>
      </dsp:txBody>
      <dsp:txXfrm>
        <a:off x="4893168" y="1939503"/>
        <a:ext cx="2021737" cy="646955"/>
      </dsp:txXfrm>
    </dsp:sp>
    <dsp:sp modelId="{4D08CD69-5A2D-4DF2-9E11-B8FAB9908439}">
      <dsp:nvSpPr>
        <dsp:cNvPr id="0" name=""/>
        <dsp:cNvSpPr/>
      </dsp:nvSpPr>
      <dsp:spPr>
        <a:xfrm>
          <a:off x="6712732" y="3192980"/>
          <a:ext cx="1010868" cy="10108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D7760-806E-45CB-AC09-8C151FDD9007}">
      <dsp:nvSpPr>
        <dsp:cNvPr id="0" name=""/>
        <dsp:cNvSpPr/>
      </dsp:nvSpPr>
      <dsp:spPr>
        <a:xfrm>
          <a:off x="6712732" y="3192980"/>
          <a:ext cx="1010868" cy="10108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240F8-843F-4CB2-ABE6-19372670BF6D}">
      <dsp:nvSpPr>
        <dsp:cNvPr id="0" name=""/>
        <dsp:cNvSpPr/>
      </dsp:nvSpPr>
      <dsp:spPr>
        <a:xfrm>
          <a:off x="6207297" y="3374936"/>
          <a:ext cx="2021737" cy="64695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Преобразование к </a:t>
          </a:r>
          <a:r>
            <a:rPr lang="en-US" sz="1200" kern="1200" dirty="0" err="1" smtClean="0"/>
            <a:t>SaveFrame</a:t>
          </a:r>
          <a:endParaRPr lang="ru-RU" sz="1200" kern="1200" dirty="0"/>
        </a:p>
      </dsp:txBody>
      <dsp:txXfrm>
        <a:off x="6207297" y="3374936"/>
        <a:ext cx="2021737" cy="646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FFF67-19AA-4FC0-9CD0-20874D911DA0}">
      <dsp:nvSpPr>
        <dsp:cNvPr id="0" name=""/>
        <dsp:cNvSpPr/>
      </dsp:nvSpPr>
      <dsp:spPr>
        <a:xfrm>
          <a:off x="6511818" y="1530105"/>
          <a:ext cx="371421" cy="815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5513"/>
              </a:lnTo>
              <a:lnTo>
                <a:pt x="371421" y="8155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E42F-9750-455C-9191-5F33BD553E69}">
      <dsp:nvSpPr>
        <dsp:cNvPr id="0" name=""/>
        <dsp:cNvSpPr/>
      </dsp:nvSpPr>
      <dsp:spPr>
        <a:xfrm>
          <a:off x="6511818" y="1530105"/>
          <a:ext cx="371421" cy="242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231"/>
              </a:lnTo>
              <a:lnTo>
                <a:pt x="371421" y="2422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C3E89-2AAA-4919-AAE6-69D975E7129E}">
      <dsp:nvSpPr>
        <dsp:cNvPr id="0" name=""/>
        <dsp:cNvSpPr/>
      </dsp:nvSpPr>
      <dsp:spPr>
        <a:xfrm>
          <a:off x="4918375" y="956823"/>
          <a:ext cx="1593442" cy="16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781"/>
              </a:lnTo>
              <a:lnTo>
                <a:pt x="1593442" y="84781"/>
              </a:lnTo>
              <a:lnTo>
                <a:pt x="1593442" y="1695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BA722-ABBD-48F5-9267-CEE03E2E7D6F}">
      <dsp:nvSpPr>
        <dsp:cNvPr id="0" name=""/>
        <dsp:cNvSpPr/>
      </dsp:nvSpPr>
      <dsp:spPr>
        <a:xfrm>
          <a:off x="4964736" y="1512439"/>
          <a:ext cx="1094915" cy="187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46"/>
              </a:lnTo>
              <a:lnTo>
                <a:pt x="1094915" y="102446"/>
              </a:lnTo>
              <a:lnTo>
                <a:pt x="1094915" y="1872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0CF20-B60B-4BB8-A3B0-31CE974B5C4C}">
      <dsp:nvSpPr>
        <dsp:cNvPr id="0" name=""/>
        <dsp:cNvSpPr/>
      </dsp:nvSpPr>
      <dsp:spPr>
        <a:xfrm>
          <a:off x="5032585" y="2804248"/>
          <a:ext cx="977001" cy="16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781"/>
              </a:lnTo>
              <a:lnTo>
                <a:pt x="977001" y="84781"/>
              </a:lnTo>
              <a:lnTo>
                <a:pt x="977001" y="1695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BCA2E-72D8-4EDF-9C47-38760DF73AD1}">
      <dsp:nvSpPr>
        <dsp:cNvPr id="0" name=""/>
        <dsp:cNvSpPr/>
      </dsp:nvSpPr>
      <dsp:spPr>
        <a:xfrm>
          <a:off x="4822377" y="2804248"/>
          <a:ext cx="210208" cy="169562"/>
        </a:xfrm>
        <a:custGeom>
          <a:avLst/>
          <a:gdLst/>
          <a:ahLst/>
          <a:cxnLst/>
          <a:rect l="0" t="0" r="0" b="0"/>
          <a:pathLst>
            <a:path>
              <a:moveTo>
                <a:pt x="210208" y="0"/>
              </a:moveTo>
              <a:lnTo>
                <a:pt x="210208" y="84781"/>
              </a:lnTo>
              <a:lnTo>
                <a:pt x="0" y="84781"/>
              </a:lnTo>
              <a:lnTo>
                <a:pt x="0" y="1695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B8A3D-A3D8-4A38-A415-F9390BD34454}">
      <dsp:nvSpPr>
        <dsp:cNvPr id="0" name=""/>
        <dsp:cNvSpPr/>
      </dsp:nvSpPr>
      <dsp:spPr>
        <a:xfrm>
          <a:off x="2839470" y="3377530"/>
          <a:ext cx="1005905" cy="815513"/>
        </a:xfrm>
        <a:custGeom>
          <a:avLst/>
          <a:gdLst/>
          <a:ahLst/>
          <a:cxnLst/>
          <a:rect l="0" t="0" r="0" b="0"/>
          <a:pathLst>
            <a:path>
              <a:moveTo>
                <a:pt x="1005905" y="0"/>
              </a:moveTo>
              <a:lnTo>
                <a:pt x="1005905" y="815513"/>
              </a:lnTo>
              <a:lnTo>
                <a:pt x="0" y="8155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64BCE-F66C-43CD-9BCB-E610FD763A54}">
      <dsp:nvSpPr>
        <dsp:cNvPr id="0" name=""/>
        <dsp:cNvSpPr/>
      </dsp:nvSpPr>
      <dsp:spPr>
        <a:xfrm>
          <a:off x="3845375" y="3377530"/>
          <a:ext cx="1758029" cy="25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32"/>
              </a:lnTo>
              <a:lnTo>
                <a:pt x="1758029" y="2521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D954F-1CBF-4CFF-9B1A-2B8B141448D6}">
      <dsp:nvSpPr>
        <dsp:cNvPr id="0" name=""/>
        <dsp:cNvSpPr/>
      </dsp:nvSpPr>
      <dsp:spPr>
        <a:xfrm>
          <a:off x="557132" y="3377530"/>
          <a:ext cx="3288242" cy="243911"/>
        </a:xfrm>
        <a:custGeom>
          <a:avLst/>
          <a:gdLst/>
          <a:ahLst/>
          <a:cxnLst/>
          <a:rect l="0" t="0" r="0" b="0"/>
          <a:pathLst>
            <a:path>
              <a:moveTo>
                <a:pt x="3288242" y="0"/>
              </a:moveTo>
              <a:lnTo>
                <a:pt x="3288242" y="243911"/>
              </a:lnTo>
              <a:lnTo>
                <a:pt x="0" y="2439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65D71-6E58-4505-99FA-7C1AFF0F11B7}">
      <dsp:nvSpPr>
        <dsp:cNvPr id="0" name=""/>
        <dsp:cNvSpPr/>
      </dsp:nvSpPr>
      <dsp:spPr>
        <a:xfrm>
          <a:off x="3845375" y="2804248"/>
          <a:ext cx="1187209" cy="169562"/>
        </a:xfrm>
        <a:custGeom>
          <a:avLst/>
          <a:gdLst/>
          <a:ahLst/>
          <a:cxnLst/>
          <a:rect l="0" t="0" r="0" b="0"/>
          <a:pathLst>
            <a:path>
              <a:moveTo>
                <a:pt x="1187209" y="0"/>
              </a:moveTo>
              <a:lnTo>
                <a:pt x="1187209" y="84781"/>
              </a:lnTo>
              <a:lnTo>
                <a:pt x="0" y="84781"/>
              </a:lnTo>
              <a:lnTo>
                <a:pt x="0" y="1695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AA1F8-70DB-4A53-A98F-4265219450E8}">
      <dsp:nvSpPr>
        <dsp:cNvPr id="0" name=""/>
        <dsp:cNvSpPr/>
      </dsp:nvSpPr>
      <dsp:spPr>
        <a:xfrm>
          <a:off x="4986865" y="2230966"/>
          <a:ext cx="91440" cy="169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5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C8796-3997-4990-A026-7F3200428958}">
      <dsp:nvSpPr>
        <dsp:cNvPr id="0" name=""/>
        <dsp:cNvSpPr/>
      </dsp:nvSpPr>
      <dsp:spPr>
        <a:xfrm>
          <a:off x="4919016" y="1512439"/>
          <a:ext cx="91440" cy="1872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446"/>
              </a:lnTo>
              <a:lnTo>
                <a:pt x="113569" y="102446"/>
              </a:lnTo>
              <a:lnTo>
                <a:pt x="113569" y="1872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E1EB8-FEBC-4352-B0AF-561A12E3515E}">
      <dsp:nvSpPr>
        <dsp:cNvPr id="0" name=""/>
        <dsp:cNvSpPr/>
      </dsp:nvSpPr>
      <dsp:spPr>
        <a:xfrm>
          <a:off x="4872655" y="956823"/>
          <a:ext cx="91440" cy="1518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115"/>
              </a:lnTo>
              <a:lnTo>
                <a:pt x="92081" y="67115"/>
              </a:lnTo>
              <a:lnTo>
                <a:pt x="92081" y="1518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DE9B3-9F92-4857-94ED-C59EED1AF4D8}">
      <dsp:nvSpPr>
        <dsp:cNvPr id="0" name=""/>
        <dsp:cNvSpPr/>
      </dsp:nvSpPr>
      <dsp:spPr>
        <a:xfrm>
          <a:off x="1599701" y="956823"/>
          <a:ext cx="3318673" cy="151235"/>
        </a:xfrm>
        <a:custGeom>
          <a:avLst/>
          <a:gdLst/>
          <a:ahLst/>
          <a:cxnLst/>
          <a:rect l="0" t="0" r="0" b="0"/>
          <a:pathLst>
            <a:path>
              <a:moveTo>
                <a:pt x="3318673" y="0"/>
              </a:moveTo>
              <a:lnTo>
                <a:pt x="3318673" y="66454"/>
              </a:lnTo>
              <a:lnTo>
                <a:pt x="0" y="66454"/>
              </a:lnTo>
              <a:lnTo>
                <a:pt x="0" y="1512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83291-011B-463D-901D-51FE947684CA}">
      <dsp:nvSpPr>
        <dsp:cNvPr id="0" name=""/>
        <dsp:cNvSpPr/>
      </dsp:nvSpPr>
      <dsp:spPr>
        <a:xfrm>
          <a:off x="4060023" y="1869"/>
          <a:ext cx="1716704" cy="95495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51BF7-183A-4906-8BBF-1B85D750A5E4}">
      <dsp:nvSpPr>
        <dsp:cNvPr id="0" name=""/>
        <dsp:cNvSpPr/>
      </dsp:nvSpPr>
      <dsp:spPr>
        <a:xfrm>
          <a:off x="4060023" y="1869"/>
          <a:ext cx="1716704" cy="95495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1E43F-7C56-4734-8727-2604F4EAC304}">
      <dsp:nvSpPr>
        <dsp:cNvPr id="0" name=""/>
        <dsp:cNvSpPr/>
      </dsp:nvSpPr>
      <dsp:spPr>
        <a:xfrm>
          <a:off x="3201671" y="173761"/>
          <a:ext cx="3433408" cy="61117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Рекламное видео</a:t>
          </a:r>
          <a:endParaRPr lang="ru-RU" sz="1800" kern="1200" dirty="0"/>
        </a:p>
      </dsp:txBody>
      <dsp:txXfrm>
        <a:off x="3201671" y="173761"/>
        <a:ext cx="3433408" cy="611170"/>
      </dsp:txXfrm>
    </dsp:sp>
    <dsp:sp modelId="{87538620-98A1-4611-9EF8-DD940842DB28}">
      <dsp:nvSpPr>
        <dsp:cNvPr id="0" name=""/>
        <dsp:cNvSpPr/>
      </dsp:nvSpPr>
      <dsp:spPr>
        <a:xfrm>
          <a:off x="1093054" y="1108058"/>
          <a:ext cx="1013295" cy="4037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4700B-FE20-44B7-B8A7-4EE36F09F49B}">
      <dsp:nvSpPr>
        <dsp:cNvPr id="0" name=""/>
        <dsp:cNvSpPr/>
      </dsp:nvSpPr>
      <dsp:spPr>
        <a:xfrm>
          <a:off x="1093054" y="1108058"/>
          <a:ext cx="1013295" cy="4037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D3D55-3021-4A24-9C6F-5100DDEEE5BA}">
      <dsp:nvSpPr>
        <dsp:cNvPr id="0" name=""/>
        <dsp:cNvSpPr/>
      </dsp:nvSpPr>
      <dsp:spPr>
        <a:xfrm>
          <a:off x="586406" y="1180728"/>
          <a:ext cx="2026591" cy="2583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Получение информации от браузера пользователя</a:t>
          </a:r>
          <a:endParaRPr lang="ru-RU" sz="1400" kern="1200" dirty="0"/>
        </a:p>
      </dsp:txBody>
      <dsp:txXfrm>
        <a:off x="586406" y="1180728"/>
        <a:ext cx="2026591" cy="258380"/>
      </dsp:txXfrm>
    </dsp:sp>
    <dsp:sp modelId="{680E6B19-1B9C-4FF6-97F2-91A438CDA17E}">
      <dsp:nvSpPr>
        <dsp:cNvPr id="0" name=""/>
        <dsp:cNvSpPr/>
      </dsp:nvSpPr>
      <dsp:spPr>
        <a:xfrm>
          <a:off x="4762876" y="1108720"/>
          <a:ext cx="403719" cy="4037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F5B2F-95AC-4DAD-9D77-9FFF6EF0D65B}">
      <dsp:nvSpPr>
        <dsp:cNvPr id="0" name=""/>
        <dsp:cNvSpPr/>
      </dsp:nvSpPr>
      <dsp:spPr>
        <a:xfrm>
          <a:off x="4762876" y="1108720"/>
          <a:ext cx="403719" cy="4037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0865E-5578-4F84-AB1A-7892F3427951}">
      <dsp:nvSpPr>
        <dsp:cNvPr id="0" name=""/>
        <dsp:cNvSpPr/>
      </dsp:nvSpPr>
      <dsp:spPr>
        <a:xfrm>
          <a:off x="4561017" y="1181389"/>
          <a:ext cx="807439" cy="2583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Сессия</a:t>
          </a:r>
          <a:endParaRPr lang="ru-RU" sz="1600" kern="1200" dirty="0"/>
        </a:p>
      </dsp:txBody>
      <dsp:txXfrm>
        <a:off x="4561017" y="1181389"/>
        <a:ext cx="807439" cy="258380"/>
      </dsp:txXfrm>
    </dsp:sp>
    <dsp:sp modelId="{B530BB0C-63EE-47AC-A7E6-346C7CDD5F49}">
      <dsp:nvSpPr>
        <dsp:cNvPr id="0" name=""/>
        <dsp:cNvSpPr/>
      </dsp:nvSpPr>
      <dsp:spPr>
        <a:xfrm>
          <a:off x="4805693" y="1699667"/>
          <a:ext cx="453784" cy="53129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6251C-4ADF-4E43-8E79-B59553AE2F13}">
      <dsp:nvSpPr>
        <dsp:cNvPr id="0" name=""/>
        <dsp:cNvSpPr/>
      </dsp:nvSpPr>
      <dsp:spPr>
        <a:xfrm>
          <a:off x="4805693" y="1699667"/>
          <a:ext cx="453784" cy="53129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FEEED-8E8D-458C-9270-9D3560D41C87}">
      <dsp:nvSpPr>
        <dsp:cNvPr id="0" name=""/>
        <dsp:cNvSpPr/>
      </dsp:nvSpPr>
      <dsp:spPr>
        <a:xfrm>
          <a:off x="4578800" y="1795301"/>
          <a:ext cx="907569" cy="34003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Активность 1</a:t>
          </a:r>
          <a:endParaRPr lang="ru-RU" sz="1400" kern="1200" dirty="0"/>
        </a:p>
      </dsp:txBody>
      <dsp:txXfrm>
        <a:off x="4578800" y="1795301"/>
        <a:ext cx="907569" cy="340031"/>
      </dsp:txXfrm>
    </dsp:sp>
    <dsp:sp modelId="{EA8BBE9B-7158-4734-BE37-69838FD24E7C}">
      <dsp:nvSpPr>
        <dsp:cNvPr id="0" name=""/>
        <dsp:cNvSpPr/>
      </dsp:nvSpPr>
      <dsp:spPr>
        <a:xfrm>
          <a:off x="4830725" y="2400528"/>
          <a:ext cx="403719" cy="4037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99A74-B2DE-48CA-B2D2-09616DAEF02B}">
      <dsp:nvSpPr>
        <dsp:cNvPr id="0" name=""/>
        <dsp:cNvSpPr/>
      </dsp:nvSpPr>
      <dsp:spPr>
        <a:xfrm>
          <a:off x="4830725" y="2400528"/>
          <a:ext cx="403719" cy="4037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236A5-0C38-41E8-9034-78D5D7842235}">
      <dsp:nvSpPr>
        <dsp:cNvPr id="0" name=""/>
        <dsp:cNvSpPr/>
      </dsp:nvSpPr>
      <dsp:spPr>
        <a:xfrm>
          <a:off x="4628866" y="2473198"/>
          <a:ext cx="807439" cy="2583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Клик</a:t>
          </a:r>
          <a:endParaRPr lang="ru-RU" sz="1400" kern="1200" dirty="0"/>
        </a:p>
      </dsp:txBody>
      <dsp:txXfrm>
        <a:off x="4628866" y="2473198"/>
        <a:ext cx="807439" cy="258380"/>
      </dsp:txXfrm>
    </dsp:sp>
    <dsp:sp modelId="{CFEACE05-D9C0-4D19-B9CE-B15D8F3F5580}">
      <dsp:nvSpPr>
        <dsp:cNvPr id="0" name=""/>
        <dsp:cNvSpPr/>
      </dsp:nvSpPr>
      <dsp:spPr>
        <a:xfrm>
          <a:off x="3643515" y="2973810"/>
          <a:ext cx="403719" cy="4037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DCB7A-D967-4D53-9B5C-97CA3281AFB4}">
      <dsp:nvSpPr>
        <dsp:cNvPr id="0" name=""/>
        <dsp:cNvSpPr/>
      </dsp:nvSpPr>
      <dsp:spPr>
        <a:xfrm>
          <a:off x="3643515" y="2973810"/>
          <a:ext cx="403719" cy="4037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48BCF-F7CC-43A7-A4C5-2826C308CF22}">
      <dsp:nvSpPr>
        <dsp:cNvPr id="0" name=""/>
        <dsp:cNvSpPr/>
      </dsp:nvSpPr>
      <dsp:spPr>
        <a:xfrm>
          <a:off x="3441656" y="3046480"/>
          <a:ext cx="807439" cy="2583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Тип клика</a:t>
          </a:r>
          <a:endParaRPr lang="ru-RU" sz="1400" kern="1200" dirty="0"/>
        </a:p>
      </dsp:txBody>
      <dsp:txXfrm>
        <a:off x="3441656" y="3046480"/>
        <a:ext cx="807439" cy="258380"/>
      </dsp:txXfrm>
    </dsp:sp>
    <dsp:sp modelId="{8BEC02E2-452B-426D-B660-30F65A40482F}">
      <dsp:nvSpPr>
        <dsp:cNvPr id="0" name=""/>
        <dsp:cNvSpPr/>
      </dsp:nvSpPr>
      <dsp:spPr>
        <a:xfrm>
          <a:off x="201859" y="3548771"/>
          <a:ext cx="403719" cy="4037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97D08-6669-4D54-AB4E-6FEB2866A249}">
      <dsp:nvSpPr>
        <dsp:cNvPr id="0" name=""/>
        <dsp:cNvSpPr/>
      </dsp:nvSpPr>
      <dsp:spPr>
        <a:xfrm>
          <a:off x="201859" y="3548771"/>
          <a:ext cx="403719" cy="4037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B7586-05CA-49A4-B30A-8AE72D0FE8D6}">
      <dsp:nvSpPr>
        <dsp:cNvPr id="0" name=""/>
        <dsp:cNvSpPr/>
      </dsp:nvSpPr>
      <dsp:spPr>
        <a:xfrm>
          <a:off x="0" y="3621441"/>
          <a:ext cx="807439" cy="2583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Выход</a:t>
          </a:r>
          <a:endParaRPr lang="ru-RU" sz="1400" kern="1200" dirty="0"/>
        </a:p>
      </dsp:txBody>
      <dsp:txXfrm>
        <a:off x="0" y="3621441"/>
        <a:ext cx="807439" cy="258380"/>
      </dsp:txXfrm>
    </dsp:sp>
    <dsp:sp modelId="{3F84D012-74C6-4556-B4DD-CEF05826B5E7}">
      <dsp:nvSpPr>
        <dsp:cNvPr id="0" name=""/>
        <dsp:cNvSpPr/>
      </dsp:nvSpPr>
      <dsp:spPr>
        <a:xfrm>
          <a:off x="5554958" y="3556993"/>
          <a:ext cx="403719" cy="4037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AC247-12FF-44A4-9F05-6DDE385EAF14}">
      <dsp:nvSpPr>
        <dsp:cNvPr id="0" name=""/>
        <dsp:cNvSpPr/>
      </dsp:nvSpPr>
      <dsp:spPr>
        <a:xfrm>
          <a:off x="5554958" y="3556993"/>
          <a:ext cx="403719" cy="4037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A61B8-33A2-405D-A67E-A6F39493B615}">
      <dsp:nvSpPr>
        <dsp:cNvPr id="0" name=""/>
        <dsp:cNvSpPr/>
      </dsp:nvSpPr>
      <dsp:spPr>
        <a:xfrm>
          <a:off x="5353098" y="3629662"/>
          <a:ext cx="807439" cy="2583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Пауза</a:t>
          </a:r>
          <a:endParaRPr lang="ru-RU" sz="1400" kern="1200" dirty="0"/>
        </a:p>
      </dsp:txBody>
      <dsp:txXfrm>
        <a:off x="5353098" y="3629662"/>
        <a:ext cx="807439" cy="258380"/>
      </dsp:txXfrm>
    </dsp:sp>
    <dsp:sp modelId="{0AF1F837-B752-4773-B21F-AC5EB913ACB8}">
      <dsp:nvSpPr>
        <dsp:cNvPr id="0" name=""/>
        <dsp:cNvSpPr/>
      </dsp:nvSpPr>
      <dsp:spPr>
        <a:xfrm>
          <a:off x="1532068" y="4120374"/>
          <a:ext cx="1485683" cy="4037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AD420-D702-431B-B44C-F2A6DB27C58A}">
      <dsp:nvSpPr>
        <dsp:cNvPr id="0" name=""/>
        <dsp:cNvSpPr/>
      </dsp:nvSpPr>
      <dsp:spPr>
        <a:xfrm>
          <a:off x="1532068" y="4120374"/>
          <a:ext cx="1485683" cy="4037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41407-C25B-4206-8837-FE61F76EECAE}">
      <dsp:nvSpPr>
        <dsp:cNvPr id="0" name=""/>
        <dsp:cNvSpPr/>
      </dsp:nvSpPr>
      <dsp:spPr>
        <a:xfrm>
          <a:off x="789226" y="4193043"/>
          <a:ext cx="2971367" cy="2583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Взаимодействие с элементами</a:t>
          </a:r>
          <a:endParaRPr lang="ru-RU" sz="1400" kern="1200" dirty="0"/>
        </a:p>
      </dsp:txBody>
      <dsp:txXfrm>
        <a:off x="789226" y="4193043"/>
        <a:ext cx="2971367" cy="258380"/>
      </dsp:txXfrm>
    </dsp:sp>
    <dsp:sp modelId="{38820A80-44C7-4605-9980-6CF61562F72E}">
      <dsp:nvSpPr>
        <dsp:cNvPr id="0" name=""/>
        <dsp:cNvSpPr/>
      </dsp:nvSpPr>
      <dsp:spPr>
        <a:xfrm>
          <a:off x="4620517" y="2973810"/>
          <a:ext cx="403719" cy="4037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B8410-ECA4-4038-930F-0A8F79CAC13F}">
      <dsp:nvSpPr>
        <dsp:cNvPr id="0" name=""/>
        <dsp:cNvSpPr/>
      </dsp:nvSpPr>
      <dsp:spPr>
        <a:xfrm>
          <a:off x="4620517" y="2973810"/>
          <a:ext cx="403719" cy="4037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5FA6C-1D5C-4243-89E4-9BB90B639FE4}">
      <dsp:nvSpPr>
        <dsp:cNvPr id="0" name=""/>
        <dsp:cNvSpPr/>
      </dsp:nvSpPr>
      <dsp:spPr>
        <a:xfrm>
          <a:off x="4418657" y="3046480"/>
          <a:ext cx="807439" cy="2583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Время</a:t>
          </a:r>
          <a:endParaRPr lang="ru-RU" sz="1400" kern="1200" dirty="0"/>
        </a:p>
      </dsp:txBody>
      <dsp:txXfrm>
        <a:off x="4418657" y="3046480"/>
        <a:ext cx="807439" cy="258380"/>
      </dsp:txXfrm>
    </dsp:sp>
    <dsp:sp modelId="{E76A51D8-7D6B-4824-A45F-B6DDD1F4C758}">
      <dsp:nvSpPr>
        <dsp:cNvPr id="0" name=""/>
        <dsp:cNvSpPr/>
      </dsp:nvSpPr>
      <dsp:spPr>
        <a:xfrm>
          <a:off x="5702622" y="2973810"/>
          <a:ext cx="613928" cy="4037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3A62F-9A60-460B-8A69-2B5D36AD16D8}">
      <dsp:nvSpPr>
        <dsp:cNvPr id="0" name=""/>
        <dsp:cNvSpPr/>
      </dsp:nvSpPr>
      <dsp:spPr>
        <a:xfrm>
          <a:off x="5702622" y="2973810"/>
          <a:ext cx="613928" cy="4037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FEACC-EB3E-47AB-AE2F-F635F8188F4C}">
      <dsp:nvSpPr>
        <dsp:cNvPr id="0" name=""/>
        <dsp:cNvSpPr/>
      </dsp:nvSpPr>
      <dsp:spPr>
        <a:xfrm>
          <a:off x="5395658" y="3046480"/>
          <a:ext cx="1227856" cy="2583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 </a:t>
          </a:r>
          <a:r>
            <a:rPr lang="ru-RU" sz="1400" kern="1200" dirty="0" smtClean="0"/>
            <a:t>Перехода</a:t>
          </a:r>
          <a:endParaRPr lang="ru-RU" sz="1400" kern="1200" dirty="0"/>
        </a:p>
      </dsp:txBody>
      <dsp:txXfrm>
        <a:off x="5395658" y="3046480"/>
        <a:ext cx="1227856" cy="258380"/>
      </dsp:txXfrm>
    </dsp:sp>
    <dsp:sp modelId="{788A963F-FD9B-4F59-B730-BB76AC9CF2D8}">
      <dsp:nvSpPr>
        <dsp:cNvPr id="0" name=""/>
        <dsp:cNvSpPr/>
      </dsp:nvSpPr>
      <dsp:spPr>
        <a:xfrm>
          <a:off x="5857792" y="1699667"/>
          <a:ext cx="403719" cy="4037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14956-9070-487B-A94E-71312DEF98FC}">
      <dsp:nvSpPr>
        <dsp:cNvPr id="0" name=""/>
        <dsp:cNvSpPr/>
      </dsp:nvSpPr>
      <dsp:spPr>
        <a:xfrm>
          <a:off x="5857792" y="1699667"/>
          <a:ext cx="403719" cy="4037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FA8C8-BF56-4EAC-846A-86998984BF03}">
      <dsp:nvSpPr>
        <dsp:cNvPr id="0" name=""/>
        <dsp:cNvSpPr/>
      </dsp:nvSpPr>
      <dsp:spPr>
        <a:xfrm>
          <a:off x="5655932" y="1772337"/>
          <a:ext cx="807439" cy="2583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Активность 2</a:t>
          </a:r>
          <a:endParaRPr lang="ru-RU" sz="900" kern="1200" dirty="0"/>
        </a:p>
      </dsp:txBody>
      <dsp:txXfrm>
        <a:off x="5655932" y="1772337"/>
        <a:ext cx="807439" cy="258380"/>
      </dsp:txXfrm>
    </dsp:sp>
    <dsp:sp modelId="{2BF0359C-30E2-4DE0-AA09-0C2410150236}">
      <dsp:nvSpPr>
        <dsp:cNvPr id="0" name=""/>
        <dsp:cNvSpPr/>
      </dsp:nvSpPr>
      <dsp:spPr>
        <a:xfrm>
          <a:off x="6309958" y="1126385"/>
          <a:ext cx="403719" cy="4037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91E10-8B84-4D0E-A5E3-2E159A33172E}">
      <dsp:nvSpPr>
        <dsp:cNvPr id="0" name=""/>
        <dsp:cNvSpPr/>
      </dsp:nvSpPr>
      <dsp:spPr>
        <a:xfrm>
          <a:off x="6309958" y="1126385"/>
          <a:ext cx="403719" cy="4037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4C985-9C62-4061-AE77-B0B804EF616E}">
      <dsp:nvSpPr>
        <dsp:cNvPr id="0" name=""/>
        <dsp:cNvSpPr/>
      </dsp:nvSpPr>
      <dsp:spPr>
        <a:xfrm>
          <a:off x="6108098" y="1199055"/>
          <a:ext cx="807439" cy="2583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Сессия</a:t>
          </a:r>
          <a:endParaRPr lang="ru-RU" sz="900" kern="1200" dirty="0"/>
        </a:p>
      </dsp:txBody>
      <dsp:txXfrm>
        <a:off x="6108098" y="1199055"/>
        <a:ext cx="807439" cy="258380"/>
      </dsp:txXfrm>
    </dsp:sp>
    <dsp:sp modelId="{0F7FC926-BE7C-45CC-B5B0-83C572EBD38A}">
      <dsp:nvSpPr>
        <dsp:cNvPr id="0" name=""/>
        <dsp:cNvSpPr/>
      </dsp:nvSpPr>
      <dsp:spPr>
        <a:xfrm>
          <a:off x="6834793" y="1699667"/>
          <a:ext cx="403719" cy="4037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D5B4A-674D-4405-8E80-CD835CD46F7C}">
      <dsp:nvSpPr>
        <dsp:cNvPr id="0" name=""/>
        <dsp:cNvSpPr/>
      </dsp:nvSpPr>
      <dsp:spPr>
        <a:xfrm>
          <a:off x="6834793" y="1699667"/>
          <a:ext cx="403719" cy="4037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FBA71-7CCA-41AB-B828-D794F32BA5D8}">
      <dsp:nvSpPr>
        <dsp:cNvPr id="0" name=""/>
        <dsp:cNvSpPr/>
      </dsp:nvSpPr>
      <dsp:spPr>
        <a:xfrm>
          <a:off x="6632934" y="1772337"/>
          <a:ext cx="807439" cy="2583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Активность 1 </a:t>
          </a:r>
          <a:endParaRPr lang="ru-RU" sz="900" kern="1200" dirty="0"/>
        </a:p>
      </dsp:txBody>
      <dsp:txXfrm>
        <a:off x="6632934" y="1772337"/>
        <a:ext cx="807439" cy="258380"/>
      </dsp:txXfrm>
    </dsp:sp>
    <dsp:sp modelId="{D6DBCCA1-AE95-4B6A-8AD7-06A5EB4F81BC}">
      <dsp:nvSpPr>
        <dsp:cNvPr id="0" name=""/>
        <dsp:cNvSpPr/>
      </dsp:nvSpPr>
      <dsp:spPr>
        <a:xfrm>
          <a:off x="6834793" y="2272949"/>
          <a:ext cx="403719" cy="40371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FD3C6-33D3-4E18-9A84-F4FC975559E8}">
      <dsp:nvSpPr>
        <dsp:cNvPr id="0" name=""/>
        <dsp:cNvSpPr/>
      </dsp:nvSpPr>
      <dsp:spPr>
        <a:xfrm>
          <a:off x="6834793" y="2272949"/>
          <a:ext cx="403719" cy="40371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71E67-AE57-4891-83BB-30AEC5162AC5}">
      <dsp:nvSpPr>
        <dsp:cNvPr id="0" name=""/>
        <dsp:cNvSpPr/>
      </dsp:nvSpPr>
      <dsp:spPr>
        <a:xfrm>
          <a:off x="6632934" y="2345618"/>
          <a:ext cx="807439" cy="2583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Активность 2</a:t>
          </a:r>
          <a:endParaRPr lang="ru-RU" sz="900" kern="1200" dirty="0"/>
        </a:p>
      </dsp:txBody>
      <dsp:txXfrm>
        <a:off x="6632934" y="2345618"/>
        <a:ext cx="807439" cy="258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39822-6A62-4B2F-84C0-4654AF08E395}">
      <dsp:nvSpPr>
        <dsp:cNvPr id="0" name=""/>
        <dsp:cNvSpPr/>
      </dsp:nvSpPr>
      <dsp:spPr>
        <a:xfrm>
          <a:off x="0" y="0"/>
          <a:ext cx="82295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78C7E-4DFB-4D20-99B7-5C30969E4BB4}">
      <dsp:nvSpPr>
        <dsp:cNvPr id="0" name=""/>
        <dsp:cNvSpPr/>
      </dsp:nvSpPr>
      <dsp:spPr>
        <a:xfrm>
          <a:off x="0" y="0"/>
          <a:ext cx="1645919" cy="296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Что сделано</a:t>
          </a:r>
          <a:endParaRPr lang="ru-RU" sz="2600" kern="1200" dirty="0"/>
        </a:p>
      </dsp:txBody>
      <dsp:txXfrm>
        <a:off x="0" y="0"/>
        <a:ext cx="1645919" cy="2968761"/>
      </dsp:txXfrm>
    </dsp:sp>
    <dsp:sp modelId="{31A716A2-88F0-4ED9-B773-F19A5777245E}">
      <dsp:nvSpPr>
        <dsp:cNvPr id="0" name=""/>
        <dsp:cNvSpPr/>
      </dsp:nvSpPr>
      <dsp:spPr>
        <a:xfrm>
          <a:off x="1769364" y="34898"/>
          <a:ext cx="6460235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Спроектирована БД</a:t>
          </a:r>
          <a:endParaRPr lang="ru-RU" sz="2100" kern="1200" dirty="0"/>
        </a:p>
      </dsp:txBody>
      <dsp:txXfrm>
        <a:off x="1769364" y="34898"/>
        <a:ext cx="6460235" cy="697977"/>
      </dsp:txXfrm>
    </dsp:sp>
    <dsp:sp modelId="{5A875087-1AC5-4917-837F-E3DB47B27D75}">
      <dsp:nvSpPr>
        <dsp:cNvPr id="0" name=""/>
        <dsp:cNvSpPr/>
      </dsp:nvSpPr>
      <dsp:spPr>
        <a:xfrm>
          <a:off x="1645919" y="732876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95B9E-FC35-4734-8058-6FADBA62F974}">
      <dsp:nvSpPr>
        <dsp:cNvPr id="0" name=""/>
        <dsp:cNvSpPr/>
      </dsp:nvSpPr>
      <dsp:spPr>
        <a:xfrm>
          <a:off x="1769364" y="767775"/>
          <a:ext cx="6460235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Сбор статистики</a:t>
          </a:r>
          <a:endParaRPr lang="ru-RU" sz="2100" kern="1200" dirty="0"/>
        </a:p>
      </dsp:txBody>
      <dsp:txXfrm>
        <a:off x="1769364" y="767775"/>
        <a:ext cx="6460235" cy="697977"/>
      </dsp:txXfrm>
    </dsp:sp>
    <dsp:sp modelId="{DEFE752D-4647-4D5C-BEAC-1DEEBBEBDE1B}">
      <dsp:nvSpPr>
        <dsp:cNvPr id="0" name=""/>
        <dsp:cNvSpPr/>
      </dsp:nvSpPr>
      <dsp:spPr>
        <a:xfrm>
          <a:off x="1645919" y="1465753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3F15D-D095-4133-A7D5-B595D6DFFA07}">
      <dsp:nvSpPr>
        <dsp:cNvPr id="0" name=""/>
        <dsp:cNvSpPr/>
      </dsp:nvSpPr>
      <dsp:spPr>
        <a:xfrm>
          <a:off x="1769364" y="1500652"/>
          <a:ext cx="6460235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Внедрение рекламы в сторонний сайт</a:t>
          </a:r>
          <a:endParaRPr lang="ru-RU" sz="2100" kern="1200" dirty="0"/>
        </a:p>
      </dsp:txBody>
      <dsp:txXfrm>
        <a:off x="1769364" y="1500652"/>
        <a:ext cx="6460235" cy="697977"/>
      </dsp:txXfrm>
    </dsp:sp>
    <dsp:sp modelId="{BD73500B-D964-44E4-BBA6-A56726028D79}">
      <dsp:nvSpPr>
        <dsp:cNvPr id="0" name=""/>
        <dsp:cNvSpPr/>
      </dsp:nvSpPr>
      <dsp:spPr>
        <a:xfrm>
          <a:off x="1645919" y="2198630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93BF3-BECE-48F1-9267-5E1D36EDF544}">
      <dsp:nvSpPr>
        <dsp:cNvPr id="0" name=""/>
        <dsp:cNvSpPr/>
      </dsp:nvSpPr>
      <dsp:spPr>
        <a:xfrm>
          <a:off x="1769364" y="2233529"/>
          <a:ext cx="6460235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Вывод статистики по кликам в виде графика</a:t>
          </a:r>
          <a:endParaRPr lang="ru-RU" sz="2100" kern="1200" dirty="0"/>
        </a:p>
      </dsp:txBody>
      <dsp:txXfrm>
        <a:off x="1769364" y="2233529"/>
        <a:ext cx="6460235" cy="697977"/>
      </dsp:txXfrm>
    </dsp:sp>
    <dsp:sp modelId="{9304ED3F-CE3A-4789-9702-1FC01DEB13F0}">
      <dsp:nvSpPr>
        <dsp:cNvPr id="0" name=""/>
        <dsp:cNvSpPr/>
      </dsp:nvSpPr>
      <dsp:spPr>
        <a:xfrm>
          <a:off x="1645919" y="2931507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A5051-9625-45B7-9E24-538D0A6E5ADC}">
      <dsp:nvSpPr>
        <dsp:cNvPr id="0" name=""/>
        <dsp:cNvSpPr/>
      </dsp:nvSpPr>
      <dsp:spPr>
        <a:xfrm>
          <a:off x="0" y="2968761"/>
          <a:ext cx="82295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B8638-89CD-48A8-BD7F-242B63330F21}">
      <dsp:nvSpPr>
        <dsp:cNvPr id="0" name=""/>
        <dsp:cNvSpPr/>
      </dsp:nvSpPr>
      <dsp:spPr>
        <a:xfrm>
          <a:off x="0" y="2968761"/>
          <a:ext cx="1645919" cy="296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Что будет сделано</a:t>
          </a:r>
          <a:endParaRPr lang="ru-RU" sz="2600" kern="1200" dirty="0"/>
        </a:p>
      </dsp:txBody>
      <dsp:txXfrm>
        <a:off x="0" y="2968761"/>
        <a:ext cx="1645919" cy="2968761"/>
      </dsp:txXfrm>
    </dsp:sp>
    <dsp:sp modelId="{0068E0D0-4D93-4C3E-9D64-76EE8F360C1B}">
      <dsp:nvSpPr>
        <dsp:cNvPr id="0" name=""/>
        <dsp:cNvSpPr/>
      </dsp:nvSpPr>
      <dsp:spPr>
        <a:xfrm>
          <a:off x="1769364" y="3003660"/>
          <a:ext cx="6460235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Преобразование к интерфейсам хостинг-сайтов</a:t>
          </a:r>
          <a:endParaRPr lang="ru-RU" sz="2100" kern="1200" dirty="0"/>
        </a:p>
      </dsp:txBody>
      <dsp:txXfrm>
        <a:off x="1769364" y="3003660"/>
        <a:ext cx="6460235" cy="697977"/>
      </dsp:txXfrm>
    </dsp:sp>
    <dsp:sp modelId="{B003F34E-11B3-4C78-8BA9-6EF5C44F45DB}">
      <dsp:nvSpPr>
        <dsp:cNvPr id="0" name=""/>
        <dsp:cNvSpPr/>
      </dsp:nvSpPr>
      <dsp:spPr>
        <a:xfrm>
          <a:off x="1645919" y="3701638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2B923-EB23-4107-AD0C-DBCE7D58465E}">
      <dsp:nvSpPr>
        <dsp:cNvPr id="0" name=""/>
        <dsp:cNvSpPr/>
      </dsp:nvSpPr>
      <dsp:spPr>
        <a:xfrm>
          <a:off x="1769364" y="3736537"/>
          <a:ext cx="6460235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Взаимодействие презентации с функционалом хостинг-сайта</a:t>
          </a:r>
        </a:p>
      </dsp:txBody>
      <dsp:txXfrm>
        <a:off x="1769364" y="3736537"/>
        <a:ext cx="6460235" cy="697977"/>
      </dsp:txXfrm>
    </dsp:sp>
    <dsp:sp modelId="{6062E2AA-A35E-4D77-BED2-FB5D17DDB7A0}">
      <dsp:nvSpPr>
        <dsp:cNvPr id="0" name=""/>
        <dsp:cNvSpPr/>
      </dsp:nvSpPr>
      <dsp:spPr>
        <a:xfrm>
          <a:off x="1645919" y="4434515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506E8-E68B-4334-8055-4499444A4CA1}">
      <dsp:nvSpPr>
        <dsp:cNvPr id="0" name=""/>
        <dsp:cNvSpPr/>
      </dsp:nvSpPr>
      <dsp:spPr>
        <a:xfrm>
          <a:off x="1769364" y="4469413"/>
          <a:ext cx="6460235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Система отчетов</a:t>
          </a:r>
        </a:p>
      </dsp:txBody>
      <dsp:txXfrm>
        <a:off x="1769364" y="4469413"/>
        <a:ext cx="6460235" cy="697977"/>
      </dsp:txXfrm>
    </dsp:sp>
    <dsp:sp modelId="{2E6BCB44-6710-4936-9A68-16BDFB6C1C0E}">
      <dsp:nvSpPr>
        <dsp:cNvPr id="0" name=""/>
        <dsp:cNvSpPr/>
      </dsp:nvSpPr>
      <dsp:spPr>
        <a:xfrm>
          <a:off x="1645919" y="5167391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96133-C57B-4FDF-9E03-08595DF263F9}">
      <dsp:nvSpPr>
        <dsp:cNvPr id="0" name=""/>
        <dsp:cNvSpPr/>
      </dsp:nvSpPr>
      <dsp:spPr>
        <a:xfrm>
          <a:off x="1769364" y="5202290"/>
          <a:ext cx="6460235" cy="6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</a:t>
          </a:r>
          <a:r>
            <a:rPr lang="en-US" sz="2100" kern="1200" dirty="0" smtClean="0"/>
            <a:t>/B </a:t>
          </a:r>
          <a:r>
            <a:rPr lang="ru-RU" sz="2100" kern="1200" dirty="0" smtClean="0"/>
            <a:t>тестирование</a:t>
          </a:r>
        </a:p>
      </dsp:txBody>
      <dsp:txXfrm>
        <a:off x="1769364" y="5202290"/>
        <a:ext cx="6460235" cy="697977"/>
      </dsp:txXfrm>
    </dsp:sp>
    <dsp:sp modelId="{A570F037-9F11-4740-9F80-D36020083036}">
      <dsp:nvSpPr>
        <dsp:cNvPr id="0" name=""/>
        <dsp:cNvSpPr/>
      </dsp:nvSpPr>
      <dsp:spPr>
        <a:xfrm>
          <a:off x="1645919" y="5900268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D112C-BBE2-4301-9295-55F5D7CE1046}" type="datetimeFigureOut">
              <a:rPr lang="ru-RU" smtClean="0"/>
              <a:t>23.12.2014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6C8F0-1238-44A7-9C47-E1E4246689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573-699F-4086-BBAC-7BE82F582FC7}" type="datetime1">
              <a:rPr lang="ru-RU" smtClean="0"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51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9977-9D98-42A8-A6F1-EA6C009F88A2}" type="datetime1">
              <a:rPr lang="ru-RU" smtClean="0"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53B6-2408-4A74-99A3-F4B565B054AC}" type="datetime1">
              <a:rPr lang="ru-RU" smtClean="0"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2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13A7-1885-405A-B906-B4F9B7F71B92}" type="datetime1">
              <a:rPr lang="ru-RU" smtClean="0"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8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FF47-B8C4-4237-AC5C-97453768B39F}" type="datetime1">
              <a:rPr lang="ru-RU" smtClean="0"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08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8070-BA2B-4B11-AFA5-6FBA9A262BA1}" type="datetime1">
              <a:rPr lang="ru-RU" smtClean="0"/>
              <a:t>23.12.2014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6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449C-3E06-4610-AAA5-190A7B7FED39}" type="datetime1">
              <a:rPr lang="ru-RU" smtClean="0"/>
              <a:t>23.12.2014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26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58D-8037-4652-9D63-4A28F9D4ADAF}" type="datetime1">
              <a:rPr lang="ru-RU" smtClean="0"/>
              <a:t>23.12.2014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8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B4-CD04-48D9-AE3B-03EA03D1C9CB}" type="datetime1">
              <a:rPr lang="ru-RU" smtClean="0"/>
              <a:t>23.12.2014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7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2772-3297-48F1-B13A-8CB6A553C03E}" type="datetime1">
              <a:rPr lang="ru-RU" smtClean="0"/>
              <a:t>23.12.2014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64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360A-8DE3-4B03-BA14-C82A97D4901D}" type="datetime1">
              <a:rPr lang="ru-RU" smtClean="0"/>
              <a:t>23.12.2014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01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B3F7-C096-4A07-B5EB-0F3D230BB35F}" type="datetime1">
              <a:rPr lang="ru-RU" smtClean="0"/>
              <a:t>23.12.2014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8775-A3BD-4A85-BA11-48198F430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5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385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ФГБОУ ВПО «Саратовский Государственный Технический Университет имени Гагарина Ю. А.»</a:t>
            </a:r>
          </a:p>
          <a:p>
            <a:pPr algn="ctr"/>
            <a:r>
              <a:rPr lang="ru-RU" sz="1600" dirty="0" smtClean="0"/>
              <a:t>Кафедра «Прикладные Информационные Технологии»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92978" y="4829436"/>
            <a:ext cx="4121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Выполнил: студент группы ИСТ-51</a:t>
            </a:r>
          </a:p>
          <a:p>
            <a:pPr algn="r"/>
            <a:r>
              <a:rPr lang="ru-RU" dirty="0" smtClean="0"/>
              <a:t>Игнатченко Тимур Станиславович</a:t>
            </a:r>
          </a:p>
          <a:p>
            <a:pPr algn="r"/>
            <a:r>
              <a:rPr lang="ru-RU" dirty="0" smtClean="0"/>
              <a:t>Дипломный руководитель: Шварц А. Ю.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программного обеспечения </a:t>
            </a:r>
            <a:br>
              <a:rPr lang="ru-RU" dirty="0"/>
            </a:br>
            <a:r>
              <a:rPr lang="ru-RU" dirty="0"/>
              <a:t>управления интернет-рекламой</a:t>
            </a:r>
            <a:br>
              <a:rPr lang="ru-RU" dirty="0"/>
            </a:b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05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</a:t>
            </a:r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556792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Видеоролик 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1466" y="1556792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Видеоролик </a:t>
            </a:r>
            <a:r>
              <a:rPr lang="en-US" dirty="0" smtClean="0"/>
              <a:t>1a</a:t>
            </a:r>
            <a:endParaRPr lang="ru-RU" dirty="0"/>
          </a:p>
        </p:txBody>
      </p:sp>
      <p:sp>
        <p:nvSpPr>
          <p:cNvPr id="8" name="Ромб 7"/>
          <p:cNvSpPr/>
          <p:nvPr/>
        </p:nvSpPr>
        <p:spPr>
          <a:xfrm>
            <a:off x="3223512" y="2552162"/>
            <a:ext cx="3096344" cy="9302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Измерение разницы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2"/>
            <a:endCxn id="8" idx="0"/>
          </p:cNvCxnSpPr>
          <p:nvPr/>
        </p:nvCxnSpPr>
        <p:spPr>
          <a:xfrm>
            <a:off x="1691680" y="2276872"/>
            <a:ext cx="3080004" cy="27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8" idx="0"/>
          </p:cNvCxnSpPr>
          <p:nvPr/>
        </p:nvCxnSpPr>
        <p:spPr>
          <a:xfrm flipH="1">
            <a:off x="4771684" y="2276872"/>
            <a:ext cx="2851870" cy="27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1"/>
          </p:cNvCxnSpPr>
          <p:nvPr/>
        </p:nvCxnSpPr>
        <p:spPr>
          <a:xfrm>
            <a:off x="3223512" y="3017273"/>
            <a:ext cx="4500" cy="125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3"/>
          </p:cNvCxnSpPr>
          <p:nvPr/>
        </p:nvCxnSpPr>
        <p:spPr>
          <a:xfrm>
            <a:off x="6319856" y="3017273"/>
            <a:ext cx="0" cy="125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403648" y="4293096"/>
            <a:ext cx="2767807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Сходные элементы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5427094" y="4293096"/>
            <a:ext cx="2529281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Отличающиеся элементы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1403647" y="5445224"/>
            <a:ext cx="2767807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Сбор статистики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5427094" y="5445224"/>
            <a:ext cx="2767807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Сбор статистики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9" idx="2"/>
            <a:endCxn id="37" idx="0"/>
          </p:cNvCxnSpPr>
          <p:nvPr/>
        </p:nvCxnSpPr>
        <p:spPr>
          <a:xfrm flipH="1">
            <a:off x="2787551" y="4833156"/>
            <a:ext cx="1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6817743" y="4833156"/>
            <a:ext cx="1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993253"/>
              </p:ext>
            </p:extLst>
          </p:nvPr>
        </p:nvGraphicFramePr>
        <p:xfrm>
          <a:off x="457200" y="188640"/>
          <a:ext cx="8229600" cy="5937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3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2913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 smtClean="0"/>
              <a:t>Спасибо </a:t>
            </a:r>
            <a:r>
              <a:rPr lang="ru-RU" sz="6000" dirty="0"/>
              <a:t>з</a:t>
            </a:r>
            <a:r>
              <a:rPr lang="ru-RU" sz="6000" dirty="0" smtClean="0"/>
              <a:t>а внимание</a:t>
            </a:r>
            <a:endParaRPr lang="ru-RU" sz="6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1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Существующая проблема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2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668"/>
                </a:solidFill>
                <a:cs typeface="Gotham Pro Narrow Medium" pitchFamily="50" charset="0"/>
              </a:rPr>
              <a:t>На этапе становления бизнеса и в условиях конкуренции необходимо  захватить внимание клиента при первом его контакте с Вашим контентом в сети интернет. Для привлечения клиента, следует наглядно и быстро показать преимущества продукта, услуги или компании в целом. Наиболее мощным инструментом для привлечения внимания клиента и взаимодействия с ним является интерактивная презентация.</a:t>
            </a:r>
          </a:p>
          <a:p>
            <a:pPr marL="0" indent="0">
              <a:buNone/>
            </a:pPr>
            <a:r>
              <a:rPr lang="ru-RU" dirty="0">
                <a:solidFill>
                  <a:srgbClr val="003668"/>
                </a:solidFill>
                <a:cs typeface="Gotham Pro Narrow Medium" pitchFamily="50" charset="0"/>
              </a:rPr>
              <a:t>Однако, изготовление качественной интерактивной презентации в студии дизайна требует вложения больших средств и времени и наличия людей с соответствующими навыками. Что касается обычных презентаций, то они не позволяют взаимодействовать с пользователем.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87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Clr>
                <a:srgbClr val="23DD9F"/>
              </a:buClr>
              <a:buNone/>
            </a:pPr>
            <a:r>
              <a:rPr lang="ru-RU" dirty="0">
                <a:solidFill>
                  <a:srgbClr val="003668"/>
                </a:solidFill>
              </a:rPr>
              <a:t>Эти проблемы решает сервис для создания интерактивных презентаций.  Сервис позволит: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solidFill>
                  <a:srgbClr val="003668"/>
                </a:solidFill>
              </a:rPr>
              <a:t>Создать интерактивную презентацию</a:t>
            </a:r>
            <a:r>
              <a:rPr lang="en-US" dirty="0">
                <a:solidFill>
                  <a:srgbClr val="003668"/>
                </a:solidFill>
              </a:rPr>
              <a:t> </a:t>
            </a:r>
            <a:r>
              <a:rPr lang="ru-RU" dirty="0">
                <a:solidFill>
                  <a:srgbClr val="003668"/>
                </a:solidFill>
              </a:rPr>
              <a:t>продукта и разместить в сети интернет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solidFill>
                  <a:srgbClr val="003668"/>
                </a:solidFill>
              </a:rPr>
              <a:t>Интегрировать презентацию с сайтом</a:t>
            </a:r>
            <a:endParaRPr lang="en-US" dirty="0">
              <a:solidFill>
                <a:srgbClr val="003668"/>
              </a:solidFill>
            </a:endParaRP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solidFill>
                  <a:srgbClr val="003668"/>
                </a:solidFill>
              </a:rPr>
              <a:t>Встроить в презентацию форму обратной связи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solidFill>
                  <a:srgbClr val="003668"/>
                </a:solidFill>
              </a:rPr>
              <a:t>Отследить сценарий поведения пользователя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solidFill>
                  <a:srgbClr val="003668"/>
                </a:solidFill>
              </a:rPr>
              <a:t>Произвести </a:t>
            </a:r>
            <a:r>
              <a:rPr lang="en-US" dirty="0">
                <a:solidFill>
                  <a:srgbClr val="003668"/>
                </a:solidFill>
              </a:rPr>
              <a:t>A/B </a:t>
            </a:r>
            <a:r>
              <a:rPr lang="ru-RU" dirty="0">
                <a:solidFill>
                  <a:srgbClr val="003668"/>
                </a:solidFill>
              </a:rPr>
              <a:t>тестирование для увеличения эффективности презентации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solidFill>
                  <a:srgbClr val="003668"/>
                </a:solidFill>
              </a:rPr>
              <a:t>Преобразовать  презентацию к стандартам </a:t>
            </a:r>
            <a:r>
              <a:rPr lang="ru-RU" dirty="0" err="1">
                <a:solidFill>
                  <a:srgbClr val="003668"/>
                </a:solidFill>
              </a:rPr>
              <a:t>видеорекламы</a:t>
            </a:r>
            <a:r>
              <a:rPr lang="ru-RU" dirty="0">
                <a:solidFill>
                  <a:srgbClr val="003668"/>
                </a:solidFill>
              </a:rPr>
              <a:t> для проведения рекламный кампаний</a:t>
            </a: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r>
              <a:rPr lang="ru-RU" dirty="0">
                <a:solidFill>
                  <a:srgbClr val="003668"/>
                </a:solidFill>
              </a:rPr>
              <a:t>Собирать данные пользователей для оптимизации рекламной кампании и увеличения </a:t>
            </a:r>
            <a:r>
              <a:rPr lang="ru-RU" dirty="0" smtClean="0">
                <a:solidFill>
                  <a:srgbClr val="003668"/>
                </a:solidFill>
              </a:rPr>
              <a:t>конверсии</a:t>
            </a:r>
            <a:endParaRPr lang="en-US" dirty="0">
              <a:latin typeface="PF Din Text Comp Pro Light" pitchFamily="2" charset="0"/>
            </a:endParaRPr>
          </a:p>
          <a:p>
            <a:pPr>
              <a:buClr>
                <a:srgbClr val="23DD9F"/>
              </a:buClr>
              <a:buFont typeface="PF Din Text Comp Pro Medium" pitchFamily="2" charset="0"/>
              <a:buChar char="×"/>
            </a:pPr>
            <a:endParaRPr lang="ru-RU" dirty="0">
              <a:latin typeface="PF Din Text Comp Pro Light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42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презентации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Видео</a:t>
            </a:r>
          </a:p>
          <a:p>
            <a:r>
              <a:rPr lang="ru-RU" dirty="0" smtClean="0"/>
              <a:t>Ссылки</a:t>
            </a:r>
          </a:p>
          <a:p>
            <a:pPr lvl="1"/>
            <a:r>
              <a:rPr lang="ru-RU" dirty="0" smtClean="0"/>
              <a:t>Внутренние</a:t>
            </a:r>
          </a:p>
          <a:p>
            <a:pPr lvl="1"/>
            <a:r>
              <a:rPr lang="ru-RU" dirty="0" smtClean="0"/>
              <a:t>Внешние</a:t>
            </a:r>
          </a:p>
          <a:p>
            <a:r>
              <a:rPr lang="ru-RU" dirty="0" smtClean="0"/>
              <a:t>Формы</a:t>
            </a:r>
          </a:p>
          <a:p>
            <a:r>
              <a:rPr lang="ru-RU" dirty="0" smtClean="0"/>
              <a:t>Текст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5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107504" y="3429000"/>
            <a:ext cx="253516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Хостинг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с хостинг сайтами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037063"/>
              </p:ext>
            </p:extLst>
          </p:nvPr>
        </p:nvGraphicFramePr>
        <p:xfrm>
          <a:off x="457200" y="1600201"/>
          <a:ext cx="8229600" cy="168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23528" y="4025754"/>
            <a:ext cx="175795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Видеоролик</a:t>
            </a:r>
            <a:endParaRPr lang="ru-RU" dirty="0"/>
          </a:p>
        </p:txBody>
      </p:sp>
      <p:sp>
        <p:nvSpPr>
          <p:cNvPr id="8" name="Выноска со стрелкой вправо 7"/>
          <p:cNvSpPr/>
          <p:nvPr/>
        </p:nvSpPr>
        <p:spPr>
          <a:xfrm>
            <a:off x="3203848" y="3917742"/>
            <a:ext cx="2232248" cy="75608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Интерфейс системы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5" idx="3"/>
            <a:endCxn id="8" idx="1"/>
          </p:cNvCxnSpPr>
          <p:nvPr/>
        </p:nvCxnSpPr>
        <p:spPr>
          <a:xfrm>
            <a:off x="2081480" y="4295784"/>
            <a:ext cx="112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омб 10"/>
          <p:cNvSpPr/>
          <p:nvPr/>
        </p:nvSpPr>
        <p:spPr>
          <a:xfrm>
            <a:off x="5436096" y="3662949"/>
            <a:ext cx="3707904" cy="1296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Преобразование к интерфейсу хостинга</a:t>
            </a:r>
            <a:endParaRPr lang="ru-RU" dirty="0"/>
          </a:p>
        </p:txBody>
      </p:sp>
      <p:cxnSp>
        <p:nvCxnSpPr>
          <p:cNvPr id="17" name="Соединительная линия уступом 16"/>
          <p:cNvCxnSpPr>
            <a:stCxn id="11" idx="2"/>
          </p:cNvCxnSpPr>
          <p:nvPr/>
        </p:nvCxnSpPr>
        <p:spPr>
          <a:xfrm rot="5400000">
            <a:off x="4471259" y="3130498"/>
            <a:ext cx="990195" cy="46473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9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с хостинг сайтами</a:t>
            </a:r>
            <a:r>
              <a:rPr lang="en-US" dirty="0" smtClean="0"/>
              <a:t>-2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1646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38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с хостинг сайтами -3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7615" y="2029490"/>
            <a:ext cx="194421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Хостинг сайт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77192" y="2029490"/>
            <a:ext cx="2016224" cy="30243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 приложения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341831" y="2173506"/>
            <a:ext cx="44353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61024" y="1772816"/>
            <a:ext cx="177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Запрос видео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5366167" y="2677562"/>
            <a:ext cx="1411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3349943" y="2281518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Ответ в формате хостинг сайте (</a:t>
            </a:r>
            <a:r>
              <a:rPr lang="en-US" dirty="0" smtClean="0"/>
              <a:t>VAST </a:t>
            </a:r>
            <a:r>
              <a:rPr lang="ru-RU" dirty="0" smtClean="0"/>
              <a:t>или </a:t>
            </a:r>
            <a:r>
              <a:rPr lang="en-US" dirty="0" smtClean="0"/>
              <a:t>VMAP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2341831" y="2660739"/>
            <a:ext cx="1008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584960" y="3397642"/>
            <a:ext cx="115212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VPAID/</a:t>
            </a:r>
            <a:r>
              <a:rPr lang="en-US" dirty="0" err="1" smtClean="0"/>
              <a:t>SafeFrame</a:t>
            </a:r>
            <a:r>
              <a:rPr lang="en-US" dirty="0" smtClean="0"/>
              <a:t>/MRAID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2334592" y="3685674"/>
            <a:ext cx="24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254201" y="3397642"/>
            <a:ext cx="108012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Адаптер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3737088" y="3428252"/>
            <a:ext cx="517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250043" y="4189730"/>
            <a:ext cx="108427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Видео</a:t>
            </a:r>
            <a:endParaRPr lang="ru-RU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557432" y="3829690"/>
            <a:ext cx="207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4934119" y="382969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2334592" y="4405754"/>
            <a:ext cx="250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3" idx="1"/>
          </p:cNvCxnSpPr>
          <p:nvPr/>
        </p:nvCxnSpPr>
        <p:spPr>
          <a:xfrm flipH="1">
            <a:off x="3737088" y="3613666"/>
            <a:ext cx="517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5" idx="1"/>
          </p:cNvCxnSpPr>
          <p:nvPr/>
        </p:nvCxnSpPr>
        <p:spPr>
          <a:xfrm>
            <a:off x="5366167" y="3541658"/>
            <a:ext cx="1411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4" idx="2"/>
          </p:cNvCxnSpPr>
          <p:nvPr/>
        </p:nvCxnSpPr>
        <p:spPr>
          <a:xfrm rot="16200000" flipH="1">
            <a:off x="2179813" y="4243736"/>
            <a:ext cx="648072" cy="22682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3635708" y="5053826"/>
            <a:ext cx="1946483" cy="9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Статистика, предоставляема хостинг сайтом</a:t>
            </a:r>
            <a:endParaRPr lang="ru-RU" dirty="0"/>
          </a:p>
        </p:txBody>
      </p:sp>
      <p:cxnSp>
        <p:nvCxnSpPr>
          <p:cNvPr id="53" name="Соединительная линия уступом 52"/>
          <p:cNvCxnSpPr>
            <a:endCxn id="5" idx="2"/>
          </p:cNvCxnSpPr>
          <p:nvPr/>
        </p:nvCxnSpPr>
        <p:spPr>
          <a:xfrm flipV="1">
            <a:off x="5582191" y="5053826"/>
            <a:ext cx="2203113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12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статистики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1188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5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r="33637" b="9002"/>
          <a:stretch/>
        </p:blipFill>
        <p:spPr bwMode="auto">
          <a:xfrm>
            <a:off x="899592" y="591183"/>
            <a:ext cx="7416824" cy="5521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8775-A3BD-4A85-BA11-48198F43015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2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3">
      <a:majorFont>
        <a:latin typeface="MetaBoldCapsC"/>
        <a:ea typeface=""/>
        <a:cs typeface=""/>
      </a:majorFont>
      <a:minorFont>
        <a:latin typeface="Gotham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389</Words>
  <Application>Microsoft Office PowerPoint</Application>
  <PresentationFormat>Экран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PF Din Text Comp Pro Medium</vt:lpstr>
      <vt:lpstr>PF Din Text Comp Pro Light</vt:lpstr>
      <vt:lpstr>Gotham Pro</vt:lpstr>
      <vt:lpstr>Gotham Pro Narrow Medium</vt:lpstr>
      <vt:lpstr>MetaBoldCapsC</vt:lpstr>
      <vt:lpstr>Calibri</vt:lpstr>
      <vt:lpstr>Тема Office</vt:lpstr>
      <vt:lpstr>Разработка программного обеспечения  управления интернет-рекламой </vt:lpstr>
      <vt:lpstr>Существующая проблема</vt:lpstr>
      <vt:lpstr>Предлагаемое решение</vt:lpstr>
      <vt:lpstr>Составляющие презентации</vt:lpstr>
      <vt:lpstr>Взаимодействие с хостинг сайтами</vt:lpstr>
      <vt:lpstr>Взаимодействие с хостинг сайтами-2</vt:lpstr>
      <vt:lpstr>Взаимодействие с хостинг сайтами -3</vt:lpstr>
      <vt:lpstr>Сбор статистики</vt:lpstr>
      <vt:lpstr>Презентация PowerPoint</vt:lpstr>
      <vt:lpstr>A/B тестирование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</dc:creator>
  <cp:lastModifiedBy>Batyrev</cp:lastModifiedBy>
  <cp:revision>29</cp:revision>
  <dcterms:created xsi:type="dcterms:W3CDTF">2014-12-21T16:16:10Z</dcterms:created>
  <dcterms:modified xsi:type="dcterms:W3CDTF">2014-12-23T11:44:57Z</dcterms:modified>
</cp:coreProperties>
</file>