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2" r:id="rId3"/>
    <p:sldId id="293" r:id="rId4"/>
    <p:sldId id="363" r:id="rId5"/>
    <p:sldId id="362" r:id="rId6"/>
    <p:sldId id="326" r:id="rId7"/>
    <p:sldId id="364" r:id="rId8"/>
    <p:sldId id="365" r:id="rId9"/>
    <p:sldId id="402" r:id="rId10"/>
    <p:sldId id="327" r:id="rId11"/>
    <p:sldId id="403" r:id="rId12"/>
    <p:sldId id="439" r:id="rId13"/>
    <p:sldId id="441" r:id="rId14"/>
    <p:sldId id="404" r:id="rId15"/>
    <p:sldId id="436" r:id="rId16"/>
    <p:sldId id="438" r:id="rId17"/>
    <p:sldId id="405" r:id="rId18"/>
    <p:sldId id="437" r:id="rId19"/>
    <p:sldId id="406" r:id="rId20"/>
    <p:sldId id="328" r:id="rId21"/>
    <p:sldId id="408" r:id="rId22"/>
    <p:sldId id="434" r:id="rId23"/>
    <p:sldId id="415" r:id="rId24"/>
    <p:sldId id="414" r:id="rId25"/>
    <p:sldId id="409" r:id="rId26"/>
    <p:sldId id="433" r:id="rId27"/>
    <p:sldId id="411" r:id="rId28"/>
    <p:sldId id="432" r:id="rId29"/>
    <p:sldId id="410" r:id="rId30"/>
    <p:sldId id="329" r:id="rId31"/>
    <p:sldId id="422" r:id="rId32"/>
    <p:sldId id="442" r:id="rId33"/>
    <p:sldId id="440" r:id="rId34"/>
    <p:sldId id="423" r:id="rId35"/>
    <p:sldId id="298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139980"/>
            <a:ext cx="619268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>
                <a:latin typeface="Segoe UI" panose="020B0502040204020203" pitchFamily="34" charset="0"/>
                <a:ea typeface="微软雅黑" panose="020B0503020204020204" pitchFamily="34" charset="-122"/>
                <a:sym typeface="+mn-ea"/>
              </a:rPr>
              <a:t>需求变更管理</a:t>
            </a:r>
            <a:r>
              <a:rPr lang="zh-CN" altLang="en-US" sz="4000" b="1" dirty="0">
                <a:latin typeface="Segoe UI" panose="020B0502040204020203" pitchFamily="34" charset="0"/>
                <a:ea typeface="微软雅黑" panose="020B0503020204020204" pitchFamily="34" charset="-122"/>
                <a:sym typeface="+mn-ea"/>
              </a:rPr>
              <a:t>评审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834657" y="3000550"/>
            <a:ext cx="34746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SRA2022-G01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张丁元 童奕伟 郑森瑞 张淇 王泰吉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654620" cy="1992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需求录入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需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求可行性分析</a:t>
            </a:r>
            <a:endParaRPr 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需求追踪矩阵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CCB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邀请与确认</a:t>
            </a:r>
            <a:endParaRPr 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CCB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章程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CCB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成员及构成</a:t>
            </a:r>
          </a:p>
        </p:txBody>
      </p:sp>
      <p:sp>
        <p:nvSpPr>
          <p:cNvPr id="39" name="矩形 38"/>
          <p:cNvSpPr/>
          <p:nvPr/>
        </p:nvSpPr>
        <p:spPr>
          <a:xfrm>
            <a:off x="4402455" y="1929765"/>
            <a:ext cx="18434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需求管理</a:t>
            </a:r>
          </a:p>
        </p:txBody>
      </p:sp>
      <p:sp>
        <p:nvSpPr>
          <p:cNvPr id="41" name="矩形 40"/>
          <p:cNvSpPr/>
          <p:nvPr/>
        </p:nvSpPr>
        <p:spPr>
          <a:xfrm>
            <a:off x="3347720" y="1649730"/>
            <a:ext cx="10547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需求录入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75FC333-6919-490C-BB79-4F93A98E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5" y="762411"/>
            <a:ext cx="7668344" cy="41028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需求录入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DCECEE7-2451-4F24-8821-7EBAE9AC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7574"/>
            <a:ext cx="8244408" cy="352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2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需求可行性分析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05FEA31-A879-4C38-BD27-7C6A4B04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24" y="1053841"/>
            <a:ext cx="3854078" cy="3237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FB1D91-F6E3-4AF3-95BF-61E6F4E9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97851"/>
            <a:ext cx="4968509" cy="25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8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26263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需求追踪矩阵（部分内容）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EE19781-D86B-4B90-92C2-5CF6F7D8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00100"/>
            <a:ext cx="68580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26263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需求追踪矩阵（部分内容）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94C4B56-0415-49C1-95E1-A88C7211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19150"/>
            <a:ext cx="6858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26263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需求追踪矩阵（部分内容）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8C41DC6-7955-48C0-BF8F-18DA8D0DC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01" y="1203598"/>
            <a:ext cx="6858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8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邀请与确认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CD3AF45-A969-4F30-8DE1-6F2331BA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03598"/>
            <a:ext cx="4239377" cy="31877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9E6CF3-0DEB-4E49-9523-E50B7A622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31590"/>
            <a:ext cx="4124469" cy="35078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D472A56-164E-4A82-B6B0-E19762A6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8" y="1059582"/>
            <a:ext cx="6732240" cy="36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成员及构成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3E37A26-A0DD-42DD-94AA-8F7D7295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31951"/>
            <a:ext cx="5111439" cy="4348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514" y="2571750"/>
            <a:ext cx="1512570" cy="2160905"/>
            <a:chOff x="522514" y="3027330"/>
            <a:chExt cx="1512570" cy="1641601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70" cy="164160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681431" y="208021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2800042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6084764" y="2046842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464895" y="2050257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100223" y="2059245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167164" y="2571750"/>
            <a:ext cx="1512570" cy="2193925"/>
            <a:chOff x="522514" y="3027330"/>
            <a:chExt cx="1512570" cy="1666686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70" cy="166668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3818164" y="2571750"/>
            <a:ext cx="1512570" cy="2193925"/>
            <a:chOff x="522514" y="3027330"/>
            <a:chExt cx="1512570" cy="1666686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70" cy="166668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5475514" y="2571750"/>
            <a:ext cx="1512570" cy="2160270"/>
            <a:chOff x="522514" y="3027330"/>
            <a:chExt cx="1512570" cy="1641119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70" cy="1641119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7120164" y="2571750"/>
            <a:ext cx="1512570" cy="2160270"/>
            <a:chOff x="522514" y="3027330"/>
            <a:chExt cx="1512570" cy="1641119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70" cy="1641119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565147" y="3073689"/>
            <a:ext cx="1402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会议记录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内部评审记录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023359" y="2667289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需求管理</a:t>
            </a:r>
          </a:p>
        </p:txBody>
      </p:sp>
      <p:sp>
        <p:nvSpPr>
          <p:cNvPr id="65" name="矩形 64"/>
          <p:cNvSpPr/>
          <p:nvPr/>
        </p:nvSpPr>
        <p:spPr>
          <a:xfrm>
            <a:off x="2370665" y="2667289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配置管理</a:t>
            </a:r>
          </a:p>
        </p:txBody>
      </p:sp>
      <p:sp>
        <p:nvSpPr>
          <p:cNvPr id="66" name="矩形 65"/>
          <p:cNvSpPr/>
          <p:nvPr/>
        </p:nvSpPr>
        <p:spPr>
          <a:xfrm>
            <a:off x="697527" y="2667289"/>
            <a:ext cx="113817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阶段会议</a:t>
            </a:r>
          </a:p>
        </p:txBody>
      </p:sp>
      <p:sp>
        <p:nvSpPr>
          <p:cNvPr id="67" name="矩形 66"/>
          <p:cNvSpPr/>
          <p:nvPr/>
        </p:nvSpPr>
        <p:spPr>
          <a:xfrm>
            <a:off x="7335518" y="2667289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其他相关</a:t>
            </a:r>
          </a:p>
        </p:txBody>
      </p:sp>
      <p:sp>
        <p:nvSpPr>
          <p:cNvPr id="68" name="矩形 67"/>
          <p:cNvSpPr/>
          <p:nvPr/>
        </p:nvSpPr>
        <p:spPr>
          <a:xfrm>
            <a:off x="5682824" y="2667289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需求变更</a:t>
            </a:r>
          </a:p>
        </p:txBody>
      </p:sp>
      <p:sp>
        <p:nvSpPr>
          <p:cNvPr id="3" name="矩形 2"/>
          <p:cNvSpPr/>
          <p:nvPr/>
        </p:nvSpPr>
        <p:spPr>
          <a:xfrm>
            <a:off x="2225672" y="3073689"/>
            <a:ext cx="14020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配置管理工具</a:t>
            </a:r>
          </a:p>
          <a:p>
            <a:pPr algn="ctr">
              <a:lnSpc>
                <a:spcPct val="150000"/>
              </a:lnSpc>
            </a:pPr>
            <a:r>
              <a:rPr 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配置管理记录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文档更新记录</a:t>
            </a:r>
          </a:p>
        </p:txBody>
      </p:sp>
      <p:sp>
        <p:nvSpPr>
          <p:cNvPr id="8" name="矩形 7"/>
          <p:cNvSpPr/>
          <p:nvPr/>
        </p:nvSpPr>
        <p:spPr>
          <a:xfrm>
            <a:off x="3809679" y="3076229"/>
            <a:ext cx="1536065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需求录入</a:t>
            </a:r>
          </a:p>
          <a:p>
            <a:pPr algn="ctr">
              <a:lnSpc>
                <a:spcPct val="150000"/>
              </a:lnSpc>
            </a:pPr>
            <a:r>
              <a:rPr 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需求追踪矩阵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CCB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章程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CCB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成员及构成</a:t>
            </a:r>
          </a:p>
        </p:txBody>
      </p:sp>
      <p:sp>
        <p:nvSpPr>
          <p:cNvPr id="9" name="矩形 8"/>
          <p:cNvSpPr/>
          <p:nvPr/>
        </p:nvSpPr>
        <p:spPr>
          <a:xfrm>
            <a:off x="5396008" y="3076229"/>
            <a:ext cx="1620957" cy="10227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变更影响范围</a:t>
            </a:r>
          </a:p>
          <a:p>
            <a:pPr algn="ctr">
              <a:lnSpc>
                <a:spcPct val="150000"/>
              </a:lnSpc>
            </a:pPr>
            <a:r>
              <a:rPr 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变更控制管理过程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相关文件修改</a:t>
            </a:r>
          </a:p>
        </p:txBody>
      </p:sp>
      <p:sp>
        <p:nvSpPr>
          <p:cNvPr id="10" name="矩形 9"/>
          <p:cNvSpPr/>
          <p:nvPr/>
        </p:nvSpPr>
        <p:spPr>
          <a:xfrm>
            <a:off x="7309443" y="3076229"/>
            <a:ext cx="1124027" cy="1524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团队建设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小组分工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绩效评定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参考资料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973617" cy="1345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变更控制与管理过程</a:t>
            </a:r>
            <a:endParaRPr lang="zh-CN" altLang="en-US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需求变更申请报告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相关文件修改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需求变更影响分析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4493260" y="1923415"/>
            <a:ext cx="21145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需求变更</a:t>
            </a:r>
          </a:p>
        </p:txBody>
      </p:sp>
      <p:sp>
        <p:nvSpPr>
          <p:cNvPr id="41" name="矩形 40"/>
          <p:cNvSpPr/>
          <p:nvPr/>
        </p:nvSpPr>
        <p:spPr>
          <a:xfrm>
            <a:off x="3198495" y="1664335"/>
            <a:ext cx="179832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变更控制与管理过程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63BAEAF-F633-4A49-B437-918499589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78281"/>
            <a:ext cx="2376264" cy="46157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8138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需求变更影响报告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3DCBE18-9132-4099-922C-7CEE6550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5" y="1203598"/>
            <a:ext cx="3376310" cy="3507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13135A-5BCD-415B-AD8A-15E15BBB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188531"/>
            <a:ext cx="4132594" cy="311441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8138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09D00B2-722D-42A0-95A3-16F85A2A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69631"/>
            <a:ext cx="4868020" cy="14190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2D717-5751-4A6D-BC5E-EA54935C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571750"/>
            <a:ext cx="4152118" cy="19773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8138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需求变更申请表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181F74B-675D-4665-B444-18CEAECF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13837"/>
            <a:ext cx="3425838" cy="47839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7401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相关文件修改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978403" y="1563638"/>
            <a:ext cx="2927404" cy="45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需求变更工作量评估为</a:t>
            </a:r>
            <a:r>
              <a: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7D52FD-C823-4FA1-A757-1C01E222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31800"/>
            <a:ext cx="3108599" cy="43374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相关文件修改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A56568D-A648-41BC-AFE2-403DBD02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66" y="169751"/>
            <a:ext cx="4339095" cy="480399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8138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相关文件修改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B1F61A4-4AA5-4DF8-BB3D-158B1A5D1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18" y="1615765"/>
            <a:ext cx="4454482" cy="19119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6A44CE-2BB4-4BFD-9832-45D999387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4" y="1620849"/>
            <a:ext cx="4269286" cy="2039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42995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相关文件修改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DD7E94-C2FC-4058-ACD3-ED15205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" y="1203598"/>
            <a:ext cx="3132554" cy="2867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526291-977E-4D28-A739-E6B4864CA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48" y="1034455"/>
            <a:ext cx="2700123" cy="3374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65763B-4D57-4D33-B558-D066BF7C6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731" y="1067533"/>
            <a:ext cx="2995269" cy="32918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8138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相关文件修改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用户优先级打分表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15B660-94FD-40C4-BA05-0747BA557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9622"/>
            <a:ext cx="5850389" cy="27807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65F1C5-D952-40BC-891F-C4C829582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766307"/>
            <a:ext cx="2376264" cy="34774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42113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会议记录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内部评审记录</a:t>
            </a:r>
          </a:p>
        </p:txBody>
      </p:sp>
      <p:sp>
        <p:nvSpPr>
          <p:cNvPr id="39" name="矩形 38"/>
          <p:cNvSpPr/>
          <p:nvPr/>
        </p:nvSpPr>
        <p:spPr>
          <a:xfrm>
            <a:off x="3705860" y="1849755"/>
            <a:ext cx="24187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阶段会议</a:t>
            </a:r>
          </a:p>
        </p:txBody>
      </p:sp>
      <p:sp>
        <p:nvSpPr>
          <p:cNvPr id="41" name="矩形 40"/>
          <p:cNvSpPr/>
          <p:nvPr/>
        </p:nvSpPr>
        <p:spPr>
          <a:xfrm>
            <a:off x="2915285" y="1649730"/>
            <a:ext cx="125666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898277" cy="10227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团队建设</a:t>
            </a:r>
            <a:endParaRPr lang="zh-CN" altLang="en-US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小组分工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绩效评定</a:t>
            </a:r>
            <a:endParaRPr lang="zh-CN" altLang="en-US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参考资料</a:t>
            </a:r>
          </a:p>
        </p:txBody>
      </p:sp>
      <p:sp>
        <p:nvSpPr>
          <p:cNvPr id="39" name="矩形 38"/>
          <p:cNvSpPr/>
          <p:nvPr/>
        </p:nvSpPr>
        <p:spPr>
          <a:xfrm>
            <a:off x="4432935" y="1929765"/>
            <a:ext cx="17818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其他相关</a:t>
            </a:r>
          </a:p>
        </p:txBody>
      </p:sp>
      <p:sp>
        <p:nvSpPr>
          <p:cNvPr id="41" name="矩形 40"/>
          <p:cNvSpPr/>
          <p:nvPr/>
        </p:nvSpPr>
        <p:spPr>
          <a:xfrm>
            <a:off x="3203575" y="1649730"/>
            <a:ext cx="12293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390904" y="195486"/>
            <a:ext cx="3813810" cy="40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团队建设</a:t>
            </a:r>
            <a:endParaRPr lang="zh-CN" altLang="en-US" sz="2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D3FF655-3C48-424A-9C81-5871138612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03598"/>
            <a:ext cx="4149080" cy="3111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D16EF3-83D0-45A3-A4E1-E6CA2C7780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3" y="1203598"/>
            <a:ext cx="4149080" cy="31118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390904" y="195486"/>
            <a:ext cx="3813810" cy="40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团队建设</a:t>
            </a:r>
            <a:endParaRPr lang="zh-CN" altLang="en-US" sz="2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D35253C-27D3-4E15-8A0B-AC2C6E6E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26" y="987574"/>
            <a:ext cx="3385975" cy="37958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7C4C17-D82C-4CC4-B2D8-284C697AC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67594"/>
            <a:ext cx="3978074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8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8138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绩效评定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1CD3B07-6CEE-4681-9037-D38769EB636C}"/>
              </a:ext>
            </a:extLst>
          </p:cNvPr>
          <p:cNvSpPr txBox="1"/>
          <p:nvPr/>
        </p:nvSpPr>
        <p:spPr>
          <a:xfrm>
            <a:off x="2311334" y="151134"/>
            <a:ext cx="6027960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ea"/>
                <a:cs typeface="Calibri" panose="020F0502020204030204"/>
                <a:sym typeface="Calibri" panose="020F0502020204030204"/>
              </a:rPr>
              <a:t>计算方式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ea"/>
                <a:cs typeface="Calibri" panose="020F0502020204030204"/>
                <a:sym typeface="Calibri" panose="020F0502020204030204"/>
              </a:rPr>
              <a:t>=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ea"/>
                <a:cs typeface="Calibri" panose="020F0502020204030204"/>
                <a:sym typeface="Calibri" panose="020F0502020204030204"/>
              </a:rPr>
              <a:t>自评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ea"/>
                <a:cs typeface="Calibri" panose="020F0502020204030204"/>
                <a:sym typeface="Calibri" panose="020F0502020204030204"/>
              </a:rPr>
              <a:t>*0.2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+(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互评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*0.4)+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完成度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*0.4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ea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EA783BB0-6E30-42CE-9280-D0E5EC1CA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55845"/>
              </p:ext>
            </p:extLst>
          </p:nvPr>
        </p:nvGraphicFramePr>
        <p:xfrm>
          <a:off x="467544" y="1001131"/>
          <a:ext cx="7992890" cy="34107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9762037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5983424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77841088"/>
                    </a:ext>
                  </a:extLst>
                </a:gridCol>
                <a:gridCol w="460852">
                  <a:extLst>
                    <a:ext uri="{9D8B030D-6E8A-4147-A177-3AD203B41FA5}">
                      <a16:colId xmlns:a16="http://schemas.microsoft.com/office/drawing/2014/main" val="1790087658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098035216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3791603796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3188903766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1168291992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2757613004"/>
                    </a:ext>
                  </a:extLst>
                </a:gridCol>
                <a:gridCol w="799289">
                  <a:extLst>
                    <a:ext uri="{9D8B030D-6E8A-4147-A177-3AD203B41FA5}">
                      <a16:colId xmlns:a16="http://schemas.microsoft.com/office/drawing/2014/main" val="4283579126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 dirty="0"/>
                        <a:t>职位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 dirty="0"/>
                        <a:t>姓名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 dirty="0"/>
                        <a:t>该阶段完成任务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自评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 dirty="0"/>
                        <a:t>张丁元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 dirty="0"/>
                        <a:t>童奕伟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 dirty="0"/>
                        <a:t>郑森瑞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 dirty="0"/>
                        <a:t>王泰吉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 dirty="0"/>
                        <a:t>张淇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 dirty="0"/>
                        <a:t>最终评分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2199518938"/>
                  </a:ext>
                </a:extLst>
              </a:tr>
              <a:tr h="42188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项目经理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张丁元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编写</a:t>
                      </a:r>
                      <a:r>
                        <a:rPr lang="en-US" altLang="zh-CN" sz="1200" dirty="0" err="1"/>
                        <a:t>ccb</a:t>
                      </a:r>
                      <a:r>
                        <a:rPr lang="zh-CN" altLang="en-US" sz="1200" dirty="0"/>
                        <a:t>邀请函与章程，邀请</a:t>
                      </a:r>
                      <a:r>
                        <a:rPr lang="en-US" altLang="zh-CN" sz="1200" dirty="0" err="1"/>
                        <a:t>ccb</a:t>
                      </a:r>
                      <a:r>
                        <a:rPr lang="zh-CN" altLang="en-US" sz="1200" dirty="0"/>
                        <a:t>成员，召开会议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完成度</a:t>
                      </a:r>
                      <a:r>
                        <a:rPr lang="en-US" altLang="zh-CN" sz="1200" dirty="0"/>
                        <a:t>100)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---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97.2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99645"/>
                  </a:ext>
                </a:extLst>
              </a:tr>
              <a:tr h="42188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童奕伟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编写需求变更影响报告，编写会议纪要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完成度</a:t>
                      </a:r>
                      <a:r>
                        <a:rPr lang="en-US" altLang="zh-CN" sz="1200" dirty="0"/>
                        <a:t>100)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---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96.6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37209"/>
                  </a:ext>
                </a:extLst>
              </a:tr>
              <a:tr h="42188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王泰吉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Okit</a:t>
                      </a:r>
                      <a:r>
                        <a:rPr lang="zh-CN" altLang="en-US" sz="1200" dirty="0"/>
                        <a:t>导入需求，修改需求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完成度</a:t>
                      </a:r>
                      <a:r>
                        <a:rPr lang="en-US" altLang="zh-CN" sz="1200" dirty="0"/>
                        <a:t>97)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---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95.4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72519"/>
                  </a:ext>
                </a:extLst>
              </a:tr>
              <a:tr h="42188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郑森瑞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Okit</a:t>
                      </a:r>
                      <a:r>
                        <a:rPr lang="zh-CN" altLang="en-US" sz="1200" dirty="0"/>
                        <a:t>导入需求，修改需求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完成度</a:t>
                      </a:r>
                      <a:r>
                        <a:rPr lang="en-US" altLang="zh-CN" sz="1200" dirty="0"/>
                        <a:t>97)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---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95.3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41876"/>
                  </a:ext>
                </a:extLst>
              </a:tr>
              <a:tr h="42188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张淇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Okit</a:t>
                      </a:r>
                      <a:r>
                        <a:rPr lang="zh-CN" altLang="en-US" sz="1200" dirty="0"/>
                        <a:t>导入需求，修改需求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完成度</a:t>
                      </a:r>
                      <a:r>
                        <a:rPr lang="en-US" altLang="zh-CN" sz="1200" dirty="0"/>
                        <a:t>97)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---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95.5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7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55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5925" y="278130"/>
            <a:ext cx="38138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241" name="矩形 4"/>
          <p:cNvSpPr/>
          <p:nvPr/>
        </p:nvSpPr>
        <p:spPr>
          <a:xfrm>
            <a:off x="323850" y="843915"/>
            <a:ext cx="7630160" cy="2967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[</a:t>
            </a: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]《软件需求》 清华大学出版社 Karl Wiegers, Joy Beatty著 李忠利 李淳 霍金健 孔晨辉 译 2016年3月第3版</a:t>
            </a:r>
            <a:endParaRPr lang="zh-CN" altLang="zh-CN" sz="1400" dirty="0">
              <a:latin typeface="等线" panose="02010600030101010101" charset="-122"/>
              <a:ea typeface="等线" panose="02010600030101010101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[2]SRA2022-G01-ccb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章程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[3]SRA2022-G01-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需求变更影响报告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[4]SRA2022-G01-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需求变更申请单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[5]SRA2022-G01-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团建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[6]SRA2022-G01-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用户优先级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[7]SRA2022-G01-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用户手册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[8]SRA2022-G01-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测试用例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955349" y="3652019"/>
            <a:ext cx="13773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SRA2022-G01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内部评审记录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CA82444-923E-480B-9103-427D86E3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85" y="1059582"/>
            <a:ext cx="2989193" cy="33638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547AD3-59BF-49D3-BEF7-A551547F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765" y="1851670"/>
            <a:ext cx="4796326" cy="1307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阶段会议记录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52E7F9F-7541-43CA-98F8-B40C4CC6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778429"/>
            <a:ext cx="2988596" cy="40272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BAEA7F-88E8-4273-81C0-0C1F09E2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54" y="799714"/>
            <a:ext cx="2841950" cy="39481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421130" cy="106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配置管理工具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配置管理记录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文档更新记录</a:t>
            </a:r>
          </a:p>
        </p:txBody>
      </p:sp>
      <p:sp>
        <p:nvSpPr>
          <p:cNvPr id="39" name="矩形 38"/>
          <p:cNvSpPr/>
          <p:nvPr/>
        </p:nvSpPr>
        <p:spPr>
          <a:xfrm>
            <a:off x="4572000" y="1929765"/>
            <a:ext cx="18624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配置管理</a:t>
            </a:r>
          </a:p>
        </p:txBody>
      </p:sp>
      <p:sp>
        <p:nvSpPr>
          <p:cNvPr id="41" name="矩形 40"/>
          <p:cNvSpPr/>
          <p:nvPr/>
        </p:nvSpPr>
        <p:spPr>
          <a:xfrm>
            <a:off x="3407410" y="1649730"/>
            <a:ext cx="116459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FD9C333-2939-4473-B7F7-3A7B07A1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6" y="915566"/>
            <a:ext cx="7956376" cy="3832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配置管理记录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A7406C1-E063-4B56-8EB3-B0D562B2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690" y="278281"/>
            <a:ext cx="3600400" cy="46505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文档更新记录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9D7E831-425E-4199-B106-A7FC76B5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48" y="1131590"/>
            <a:ext cx="6067716" cy="30064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504</Words>
  <Application>Microsoft Office PowerPoint</Application>
  <PresentationFormat>全屏显示(16:9)</PresentationFormat>
  <Paragraphs>155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宋体</vt:lpstr>
      <vt:lpstr>微软雅黑</vt:lpstr>
      <vt:lpstr>Arial</vt:lpstr>
      <vt:lpstr>Calibri</vt:lpstr>
      <vt:lpstr>Impact</vt:lpstr>
      <vt:lpstr>Segoe UI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subject>PPTS</dc:subject>
  <dc:creator>锐旗设计;https://9ppt.taobao.com</dc:creator>
  <cp:keywords>锐旗设计；https://9ppt.taobao.com</cp:keywords>
  <dc:description>PPTS</dc:description>
  <cp:lastModifiedBy>killer Calculus</cp:lastModifiedBy>
  <cp:revision>99</cp:revision>
  <dcterms:created xsi:type="dcterms:W3CDTF">2016-04-09T09:29:00Z</dcterms:created>
  <dcterms:modified xsi:type="dcterms:W3CDTF">2022-06-06T02:39:55Z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48B5E5147FD549BCB54D6AE5C49EF96F</vt:lpwstr>
  </property>
</Properties>
</file>