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Sokoban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Saimac Claudiu Adrian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FA237DA-F8B5-F102-FF87-3FCAD48B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Sokoban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B08508-7704-457D-8B7C-D5AFECABB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711452" y="2103120"/>
            <a:ext cx="3374136" cy="3749040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7293730-6FB9-1739-D37A-864C7AE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pPr marL="0" marR="0" indent="4572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</a:rPr>
              <a:t>Sokoban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un puzzle game in care </a:t>
            </a:r>
            <a:r>
              <a:rPr lang="en-US" dirty="0" err="1">
                <a:effectLst/>
              </a:rPr>
              <a:t>trebuie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muti </a:t>
            </a:r>
            <a:r>
              <a:rPr lang="en-US" dirty="0" err="1">
                <a:effectLst/>
              </a:rPr>
              <a:t>toate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obiectele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pozitiile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corecte</a:t>
            </a:r>
            <a:r>
              <a:rPr lang="en-US" dirty="0">
                <a:effectLst/>
              </a:rPr>
              <a:t>.</a:t>
            </a:r>
            <a:endParaRPr lang="en-GB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</a:rPr>
              <a:t>A </a:t>
            </a:r>
            <a:r>
              <a:rPr lang="en-US" dirty="0" err="1">
                <a:effectLst/>
              </a:rPr>
              <a:t>fost</a:t>
            </a:r>
            <a:r>
              <a:rPr lang="en-US" dirty="0">
                <a:effectLst/>
              </a:rPr>
              <a:t> prima data </a:t>
            </a:r>
            <a:r>
              <a:rPr lang="en-US" dirty="0" err="1">
                <a:effectLst/>
              </a:rPr>
              <a:t>lansat</a:t>
            </a:r>
            <a:r>
              <a:rPr lang="en-US" dirty="0">
                <a:effectLst/>
              </a:rPr>
              <a:t> in 1982 in </a:t>
            </a:r>
            <a:r>
              <a:rPr lang="en-US" dirty="0" err="1">
                <a:effectLst/>
              </a:rPr>
              <a:t>Japonia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Jocul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prezentat</a:t>
            </a:r>
            <a:r>
              <a:rPr lang="en-US" dirty="0">
                <a:effectLst/>
              </a:rPr>
              <a:t> in Android Studio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inspirat</a:t>
            </a:r>
            <a:r>
              <a:rPr lang="en-US" dirty="0">
                <a:effectLst/>
              </a:rPr>
              <a:t> din </a:t>
            </a:r>
            <a:r>
              <a:rPr lang="en-US" dirty="0" err="1">
                <a:effectLst/>
              </a:rPr>
              <a:t>original,regulile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fiind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fel</a:t>
            </a:r>
            <a:r>
              <a:rPr lang="en-US" dirty="0">
                <a:effectLst/>
              </a:rPr>
              <a:t>.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74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3BB911-C389-2633-2225-99064AAB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effectLst/>
              </a:rPr>
              <a:t>Scopul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jocului</a:t>
            </a:r>
            <a:r>
              <a:rPr lang="en-US" sz="2200" dirty="0">
                <a:effectLst/>
              </a:rPr>
              <a:t> e </a:t>
            </a:r>
            <a:r>
              <a:rPr lang="en-US" sz="2200" dirty="0" err="1">
                <a:effectLst/>
              </a:rPr>
              <a:t>sa</a:t>
            </a:r>
            <a:r>
              <a:rPr lang="en-US" sz="2200" dirty="0">
                <a:effectLst/>
              </a:rPr>
              <a:t> muti </a:t>
            </a:r>
            <a:r>
              <a:rPr lang="en-US" sz="2200" dirty="0" err="1">
                <a:effectLst/>
              </a:rPr>
              <a:t>toate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cranile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pozitii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unde</a:t>
            </a:r>
            <a:r>
              <a:rPr lang="en-US" sz="2200" dirty="0">
                <a:effectLst/>
              </a:rPr>
              <a:t> se </a:t>
            </a:r>
            <a:r>
              <a:rPr lang="en-US" sz="2200" dirty="0" err="1">
                <a:effectLst/>
              </a:rPr>
              <a:t>afla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flacari,in</a:t>
            </a:r>
            <a:r>
              <a:rPr lang="en-US" sz="2200" dirty="0">
                <a:effectLst/>
              </a:rPr>
              <a:t> cat </a:t>
            </a:r>
            <a:r>
              <a:rPr lang="en-US" sz="2200" dirty="0" err="1">
                <a:effectLst/>
              </a:rPr>
              <a:t>mai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putie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miscari.Jocul</a:t>
            </a:r>
            <a:r>
              <a:rPr lang="en-US" sz="2200" dirty="0">
                <a:effectLst/>
              </a:rPr>
              <a:t> nu are un “game over” </a:t>
            </a:r>
            <a:r>
              <a:rPr lang="en-US" sz="2200" dirty="0" err="1">
                <a:effectLst/>
              </a:rPr>
              <a:t>definit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dar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jucatorul</a:t>
            </a:r>
            <a:r>
              <a:rPr lang="en-US" sz="2200" dirty="0">
                <a:effectLst/>
              </a:rPr>
              <a:t> se </a:t>
            </a:r>
            <a:r>
              <a:rPr lang="en-US" sz="2200" dirty="0" err="1">
                <a:effectLst/>
              </a:rPr>
              <a:t>poate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afla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necesitatea</a:t>
            </a:r>
            <a:r>
              <a:rPr lang="en-US" sz="2200" dirty="0">
                <a:effectLst/>
              </a:rPr>
              <a:t> de a </a:t>
            </a:r>
            <a:r>
              <a:rPr lang="en-US" sz="2200" dirty="0" err="1">
                <a:effectLst/>
              </a:rPr>
              <a:t>reseta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jocul</a:t>
            </a:r>
            <a:r>
              <a:rPr lang="en-US" sz="2200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1A21E65-C8C6-429A-96A7-461679AE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858" y="2103120"/>
            <a:ext cx="7548283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97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DB08-D02A-4366-A4F5-7C4060D3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145-9DE1-4F32-8C9B-83A039AB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Servarul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in dot.net C#,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in entity framework</a:t>
            </a:r>
          </a:p>
          <a:p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servarului</a:t>
            </a:r>
            <a:r>
              <a:rPr lang="en-US" dirty="0"/>
              <a:t> </a:t>
            </a:r>
            <a:r>
              <a:rPr lang="en-US" dirty="0" err="1"/>
              <a:t>imita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en-US" dirty="0"/>
              <a:t> de professor.</a:t>
            </a:r>
          </a:p>
          <a:p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nivelelor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o </a:t>
            </a:r>
            <a:r>
              <a:rPr lang="en-US" dirty="0" err="1"/>
              <a:t>data,astfel</a:t>
            </a:r>
            <a:r>
              <a:rPr lang="en-US" dirty="0"/>
              <a:t> o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b="1" dirty="0" err="1"/>
              <a:t>addMap</a:t>
            </a:r>
            <a:r>
              <a:rPr lang="en-US" b="1" dirty="0"/>
              <a:t>() </a:t>
            </a:r>
            <a:r>
              <a:rPr lang="en-US" dirty="0"/>
              <a:t>.</a:t>
            </a:r>
            <a:r>
              <a:rPr lang="en-US" dirty="0" err="1"/>
              <a:t>Citirea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foloseste</a:t>
            </a:r>
            <a:r>
              <a:rPr lang="en-US" dirty="0"/>
              <a:t> un basic </a:t>
            </a:r>
            <a:r>
              <a:rPr lang="en-US" dirty="0" err="1"/>
              <a:t>linq</a:t>
            </a:r>
            <a:r>
              <a:rPr lang="en-US" dirty="0"/>
              <a:t> </a:t>
            </a:r>
            <a:r>
              <a:rPr lang="en-US" dirty="0" err="1"/>
              <a:t>queryable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AC6ED-4EA7-4BE0-8244-FA353DCD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2" y="3619499"/>
            <a:ext cx="4148059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FC901-A221-4E7F-9C9C-6F245F69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62" y="3619498"/>
            <a:ext cx="572212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792-D376-4020-906E-AD076C83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In Android Studio 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9BE-9BF5-4C62-9810-B814ED15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incape</a:t>
            </a:r>
            <a:r>
              <a:rPr lang="en-US" dirty="0"/>
              <a:t> in 600 de </a:t>
            </a:r>
            <a:r>
              <a:rPr lang="en-US" dirty="0" err="1"/>
              <a:t>randuri</a:t>
            </a:r>
            <a:r>
              <a:rPr lang="en-US" dirty="0"/>
              <a:t> de cod,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simplu</a:t>
            </a:r>
            <a:endParaRPr lang="en-US" dirty="0"/>
          </a:p>
          <a:p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cu </a:t>
            </a:r>
            <a:r>
              <a:rPr lang="en-US" dirty="0" err="1"/>
              <a:t>servarul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fidela</a:t>
            </a:r>
            <a:r>
              <a:rPr lang="en-US" dirty="0"/>
              <a:t> a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de </a:t>
            </a:r>
            <a:r>
              <a:rPr lang="en-US" dirty="0" err="1"/>
              <a:t>profesor,singura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interpretare</a:t>
            </a:r>
            <a:r>
              <a:rPr lang="en-US" dirty="0"/>
              <a:t> a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server.</a:t>
            </a:r>
          </a:p>
          <a:p>
            <a:r>
              <a:rPr lang="en-US" dirty="0"/>
              <a:t>Logica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 4 </a:t>
            </a:r>
            <a:r>
              <a:rPr lang="en-US" dirty="0" err="1"/>
              <a:t>miscari</a:t>
            </a:r>
            <a:r>
              <a:rPr lang="en-US" dirty="0"/>
              <a:t> </a:t>
            </a:r>
            <a:r>
              <a:rPr lang="en-US" dirty="0" err="1"/>
              <a:t>cardinale</a:t>
            </a:r>
            <a:r>
              <a:rPr lang="en-US" dirty="0"/>
              <a:t> pe o </a:t>
            </a:r>
            <a:r>
              <a:rPr lang="en-US" dirty="0" err="1"/>
              <a:t>matrice</a:t>
            </a:r>
            <a:r>
              <a:rPr lang="en-US" dirty="0"/>
              <a:t> de 8x8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intreaga</a:t>
            </a:r>
            <a:r>
              <a:rPr lang="en-US" dirty="0"/>
              <a:t> </a:t>
            </a:r>
            <a:r>
              <a:rPr lang="en-US" dirty="0" err="1"/>
              <a:t>interactiune</a:t>
            </a:r>
            <a:r>
              <a:rPr lang="en-US" dirty="0"/>
              <a:t> a </a:t>
            </a:r>
            <a:r>
              <a:rPr lang="en-US" dirty="0" err="1"/>
              <a:t>jucatorilor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reduce la o </a:t>
            </a:r>
            <a:r>
              <a:rPr lang="en-US" dirty="0" err="1"/>
              <a:t>impementare</a:t>
            </a:r>
            <a:r>
              <a:rPr lang="en-US" dirty="0"/>
              <a:t> de </a:t>
            </a:r>
            <a:r>
              <a:rPr lang="en-US" dirty="0" err="1"/>
              <a:t>metoda</a:t>
            </a:r>
            <a:r>
              <a:rPr lang="en-US" dirty="0"/>
              <a:t> de 25 de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pusa</a:t>
            </a:r>
            <a:r>
              <a:rPr lang="en-US" dirty="0"/>
              <a:t> in </a:t>
            </a:r>
            <a:r>
              <a:rPr lang="en-US" dirty="0" err="1"/>
              <a:t>oglida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directii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2E08-6BC4-4904-BC16-704409F2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4027932"/>
            <a:ext cx="426779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6653-FC40-40BE-801E-5AEDF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Sokoban in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stiintifica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6B18-B94F-48DC-869A-B78D9C9A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Sokoban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studiat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teoria</a:t>
            </a:r>
            <a:r>
              <a:rPr lang="en-GB" dirty="0"/>
              <a:t> </a:t>
            </a:r>
            <a:r>
              <a:rPr lang="en-GB" dirty="0" err="1"/>
              <a:t>complexitatii</a:t>
            </a:r>
            <a:r>
              <a:rPr lang="en-GB" dirty="0"/>
              <a:t> </a:t>
            </a:r>
            <a:r>
              <a:rPr lang="en-GB" dirty="0" err="1"/>
              <a:t>computationale</a:t>
            </a:r>
            <a:r>
              <a:rPr lang="en-GB" dirty="0"/>
              <a:t> . </a:t>
            </a:r>
          </a:p>
          <a:p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rezolvarii</a:t>
            </a:r>
            <a:r>
              <a:rPr lang="en-GB" dirty="0"/>
              <a:t> puzzle-</a:t>
            </a:r>
            <a:r>
              <a:rPr lang="en-GB" dirty="0" err="1"/>
              <a:t>urilor</a:t>
            </a:r>
            <a:r>
              <a:rPr lang="en-GB" dirty="0"/>
              <a:t> Sokoban s-a </a:t>
            </a:r>
            <a:r>
              <a:rPr lang="en-GB" dirty="0" err="1"/>
              <a:t>dovedit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intai</a:t>
            </a:r>
            <a:r>
              <a:rPr lang="en-GB" dirty="0"/>
              <a:t> a fi NP-</a:t>
            </a:r>
            <a:r>
              <a:rPr lang="en-GB" dirty="0" err="1"/>
              <a:t>hard,lucrarile</a:t>
            </a:r>
            <a:r>
              <a:rPr lang="en-GB" dirty="0"/>
              <a:t> </a:t>
            </a:r>
            <a:r>
              <a:rPr lang="en-GB" dirty="0" err="1"/>
              <a:t>ulterioare</a:t>
            </a:r>
            <a:r>
              <a:rPr lang="en-GB" dirty="0"/>
              <a:t> au </a:t>
            </a:r>
            <a:r>
              <a:rPr lang="en-GB" dirty="0" err="1"/>
              <a:t>aratat</a:t>
            </a:r>
            <a:r>
              <a:rPr lang="en-GB" dirty="0"/>
              <a:t> ca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semnificativ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dificil</a:t>
            </a:r>
            <a:r>
              <a:rPr lang="en-GB" dirty="0"/>
              <a:t> </a:t>
            </a:r>
            <a:r>
              <a:rPr lang="en-GB" dirty="0" err="1"/>
              <a:t>decât</a:t>
            </a:r>
            <a:r>
              <a:rPr lang="en-GB" dirty="0"/>
              <a:t> </a:t>
            </a:r>
            <a:r>
              <a:rPr lang="en-GB" dirty="0" err="1"/>
              <a:t>problemele</a:t>
            </a:r>
            <a:r>
              <a:rPr lang="en-GB" dirty="0"/>
              <a:t> </a:t>
            </a:r>
            <a:r>
              <a:rPr lang="en-GB" dirty="0" err="1"/>
              <a:t>NP,fiind</a:t>
            </a:r>
            <a:r>
              <a:rPr lang="en-GB" dirty="0"/>
              <a:t> </a:t>
            </a:r>
            <a:r>
              <a:rPr lang="en-GB" dirty="0" err="1"/>
              <a:t>defapt</a:t>
            </a:r>
            <a:r>
              <a:rPr lang="en-GB" dirty="0"/>
              <a:t> PSPACE-</a:t>
            </a:r>
            <a:r>
              <a:rPr lang="en-GB" dirty="0" err="1"/>
              <a:t>complet</a:t>
            </a:r>
            <a:r>
              <a:rPr lang="en-GB" dirty="0"/>
              <a:t>.</a:t>
            </a:r>
          </a:p>
          <a:p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util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cercetarea</a:t>
            </a:r>
            <a:r>
              <a:rPr lang="en-GB" dirty="0"/>
              <a:t> </a:t>
            </a:r>
            <a:r>
              <a:rPr lang="en-GB" dirty="0" err="1"/>
              <a:t>inteligentei</a:t>
            </a:r>
            <a:r>
              <a:rPr lang="en-GB" dirty="0"/>
              <a:t> </a:t>
            </a:r>
            <a:r>
              <a:rPr lang="en-GB" dirty="0" err="1"/>
              <a:t>artificiale</a:t>
            </a:r>
            <a:r>
              <a:rPr lang="en-GB" dirty="0"/>
              <a:t>, </a:t>
            </a:r>
            <a:r>
              <a:rPr lang="en-GB" dirty="0" err="1"/>
              <a:t>deoarece</a:t>
            </a:r>
            <a:r>
              <a:rPr lang="en-GB" dirty="0"/>
              <a:t> </a:t>
            </a:r>
            <a:r>
              <a:rPr lang="en-GB" dirty="0" err="1"/>
              <a:t>rezolvarea</a:t>
            </a:r>
            <a:r>
              <a:rPr lang="en-GB" dirty="0"/>
              <a:t> Sokoban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comparata</a:t>
            </a:r>
            <a:r>
              <a:rPr lang="en-GB" dirty="0"/>
              <a:t> cu </a:t>
            </a:r>
            <a:r>
              <a:rPr lang="en-GB" dirty="0" err="1"/>
              <a:t>planificarea</a:t>
            </a:r>
            <a:r>
              <a:rPr lang="en-GB" dirty="0"/>
              <a:t> </a:t>
            </a:r>
            <a:r>
              <a:rPr lang="en-GB" dirty="0" err="1"/>
              <a:t>automatizata</a:t>
            </a:r>
            <a:r>
              <a:rPr lang="en-GB" dirty="0"/>
              <a:t> </a:t>
            </a:r>
            <a:r>
              <a:rPr lang="en-GB" dirty="0" err="1"/>
              <a:t>ceruta</a:t>
            </a:r>
            <a:r>
              <a:rPr lang="en-GB" dirty="0"/>
              <a:t> de </a:t>
            </a:r>
            <a:r>
              <a:rPr lang="en-GB" dirty="0" err="1"/>
              <a:t>unii</a:t>
            </a:r>
            <a:r>
              <a:rPr lang="en-GB" dirty="0"/>
              <a:t> </a:t>
            </a:r>
            <a:r>
              <a:rPr lang="en-GB" dirty="0" err="1"/>
              <a:t>roboti</a:t>
            </a:r>
            <a:r>
              <a:rPr lang="en-GB" dirty="0"/>
              <a:t> </a:t>
            </a:r>
            <a:r>
              <a:rPr lang="en-GB" dirty="0" err="1"/>
              <a:t>autonomi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9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{CF390528-6190-46FC-9D8A-F64D64B6EEDC}tf78438558_win32</Template>
  <TotalTime>140</TotalTime>
  <Words>297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Sokoban</vt:lpstr>
      <vt:lpstr>Sokoban</vt:lpstr>
      <vt:lpstr>Scopul jocului e sa muti toate cranile in pozitii unde se afla flacari,in cat mai putie miscari.Jocul nu are un “game over” definit dar jucatorul se poate afla in necesitatea de a reseta jocul.</vt:lpstr>
      <vt:lpstr>Server</vt:lpstr>
      <vt:lpstr>Implementare In Android Studio Java</vt:lpstr>
      <vt:lpstr>Sokoban in cercetare stiintifica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Sokoban</dc:title>
  <dc:creator>CLAUDIU-ADRIAN SAIMAC</dc:creator>
  <cp:lastModifiedBy>CLAUDIU-ADRIAN SAIMAC</cp:lastModifiedBy>
  <cp:revision>2</cp:revision>
  <dcterms:created xsi:type="dcterms:W3CDTF">2022-04-13T07:36:44Z</dcterms:created>
  <dcterms:modified xsi:type="dcterms:W3CDTF">2022-04-13T17:01:05Z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