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57" r:id="rId6"/>
    <p:sldId id="25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3B97-41CB-4178-9880-FF2CFC1E94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37B3-17EB-47AD-9C02-9B4078BD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0989"/>
          </a:xfrm>
        </p:spPr>
        <p:txBody>
          <a:bodyPr/>
          <a:lstStyle/>
          <a:p>
            <a:r>
              <a:rPr lang="en-US" dirty="0" smtClean="0"/>
              <a:t>UI Regression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7114"/>
            <a:ext cx="9144000" cy="1655762"/>
          </a:xfrm>
        </p:spPr>
        <p:txBody>
          <a:bodyPr/>
          <a:lstStyle/>
          <a:p>
            <a:r>
              <a:rPr lang="en-US" dirty="0" smtClean="0"/>
              <a:t>(jest, p</a:t>
            </a:r>
            <a:r>
              <a:rPr lang="en-US" dirty="0" smtClean="0"/>
              <a:t>u</a:t>
            </a:r>
            <a:r>
              <a:rPr lang="en-US" dirty="0"/>
              <a:t>p</a:t>
            </a:r>
            <a:r>
              <a:rPr lang="en-US" dirty="0" smtClean="0"/>
              <a:t>peteer, 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01" y="3791488"/>
            <a:ext cx="1275795" cy="1856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37" y="3557581"/>
            <a:ext cx="1967862" cy="83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566" y="4886601"/>
            <a:ext cx="1554295" cy="9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Regression Test</a:t>
            </a:r>
            <a:endParaRPr lang="en-US" sz="2000" dirty="0"/>
          </a:p>
          <a:p>
            <a:r>
              <a:rPr lang="en-US" dirty="0" smtClean="0"/>
              <a:t>Jest </a:t>
            </a:r>
            <a:r>
              <a:rPr lang="en-US" sz="1800" dirty="0" smtClean="0"/>
              <a:t>(</a:t>
            </a:r>
            <a:r>
              <a:rPr lang="en-US" sz="1800" dirty="0" err="1" smtClean="0"/>
              <a:t>javascript</a:t>
            </a:r>
            <a:r>
              <a:rPr lang="en-US" sz="1800" dirty="0"/>
              <a:t> testing -&gt; https://facebook.github.io/jest/)</a:t>
            </a:r>
            <a:endParaRPr lang="en-US" sz="2000" dirty="0"/>
          </a:p>
          <a:p>
            <a:r>
              <a:rPr lang="en-US" dirty="0"/>
              <a:t>Puppeteer </a:t>
            </a:r>
            <a:r>
              <a:rPr lang="en-US" sz="1800" dirty="0"/>
              <a:t>(https://github.com/GoogleChrome/puppeteer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87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Regression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When</a:t>
            </a:r>
          </a:p>
          <a:p>
            <a:r>
              <a:rPr lang="en-US" dirty="0" smtClean="0"/>
              <a:t>Why</a:t>
            </a:r>
          </a:p>
          <a:p>
            <a:endParaRPr lang="en-US" sz="1800" dirty="0"/>
          </a:p>
          <a:p>
            <a:r>
              <a:rPr lang="en-US" sz="3200" dirty="0" smtClean="0">
                <a:solidFill>
                  <a:srgbClr val="FF0000"/>
                </a:solidFill>
              </a:rPr>
              <a:t>How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UI Regression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Site</a:t>
            </a:r>
          </a:p>
          <a:p>
            <a:r>
              <a:rPr lang="en-US" dirty="0" smtClean="0"/>
              <a:t>Test Suites</a:t>
            </a:r>
          </a:p>
          <a:p>
            <a:r>
              <a:rPr lang="en-US" dirty="0" smtClean="0"/>
              <a:t>Test Step</a:t>
            </a:r>
          </a:p>
          <a:p>
            <a:r>
              <a:rPr lang="en-US" dirty="0" smtClean="0"/>
              <a:t>Tool (Jest, Puppeteer)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05" y="4491151"/>
            <a:ext cx="1275795" cy="1856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18" y="5472889"/>
            <a:ext cx="1967862" cy="83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1078" y="25545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Demo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5653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90" y="1690688"/>
            <a:ext cx="6058211" cy="26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(2)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73" y="1745759"/>
            <a:ext cx="927864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https://mahasak.com/%E0%B8%A1%E0%B8%B2%E0%B8%A5%E0%B8%AD%E0%B8%87%E0%B8%97%E0%B8%B3-ui-regression-test-%E0%B8%94%E0%B9%89%E0%B8%A7%E0%B8%A2-jest-%E0%B9%81%E0%B8%A5%E0%B8%B0-puppeteer-%E0%B8%81%E0%B8%B1%E0%B8%99%E0%B9%80%E0%B8%96%E0%B8%AD%E0%B8%B0-d58925d1ff96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UI Regression Test</vt:lpstr>
      <vt:lpstr>Agenda</vt:lpstr>
      <vt:lpstr>UI Regression Test</vt:lpstr>
      <vt:lpstr>How UI Regression Test</vt:lpstr>
      <vt:lpstr>Demo</vt:lpstr>
      <vt:lpstr>Test Results</vt:lpstr>
      <vt:lpstr>Test Results (2)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Balance (round robin)</dc:title>
  <dc:creator>N010</dc:creator>
  <cp:lastModifiedBy>N010</cp:lastModifiedBy>
  <cp:revision>45</cp:revision>
  <dcterms:created xsi:type="dcterms:W3CDTF">2018-01-11T08:01:05Z</dcterms:created>
  <dcterms:modified xsi:type="dcterms:W3CDTF">2018-01-30T07:57:27Z</dcterms:modified>
</cp:coreProperties>
</file>