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63" r:id="rId9"/>
    <p:sldId id="275" r:id="rId10"/>
    <p:sldId id="276" r:id="rId11"/>
    <p:sldId id="278" r:id="rId12"/>
    <p:sldId id="279" r:id="rId13"/>
    <p:sldId id="270" r:id="rId14"/>
    <p:sldId id="271" r:id="rId15"/>
    <p:sldId id="272" r:id="rId16"/>
    <p:sldId id="262" r:id="rId17"/>
    <p:sldId id="257" r:id="rId18"/>
    <p:sldId id="258" r:id="rId19"/>
    <p:sldId id="259" r:id="rId20"/>
    <p:sldId id="260" r:id="rId21"/>
    <p:sldId id="261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4B1A-D500-4836-918A-868D0F5DA7E3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92AA-4E5A-4EF5-A523-074F186D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40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4B1A-D500-4836-918A-868D0F5DA7E3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92AA-4E5A-4EF5-A523-074F186D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1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4B1A-D500-4836-918A-868D0F5DA7E3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92AA-4E5A-4EF5-A523-074F186D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2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4B1A-D500-4836-918A-868D0F5DA7E3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92AA-4E5A-4EF5-A523-074F186D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36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4B1A-D500-4836-918A-868D0F5DA7E3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92AA-4E5A-4EF5-A523-074F186D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8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4B1A-D500-4836-918A-868D0F5DA7E3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92AA-4E5A-4EF5-A523-074F186D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8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4B1A-D500-4836-918A-868D0F5DA7E3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92AA-4E5A-4EF5-A523-074F186D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2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4B1A-D500-4836-918A-868D0F5DA7E3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92AA-4E5A-4EF5-A523-074F186D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0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4B1A-D500-4836-918A-868D0F5DA7E3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92AA-4E5A-4EF5-A523-074F186D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2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4B1A-D500-4836-918A-868D0F5DA7E3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92AA-4E5A-4EF5-A523-074F186D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6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4B1A-D500-4836-918A-868D0F5DA7E3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92AA-4E5A-4EF5-A523-074F186D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4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A4B1A-D500-4836-918A-868D0F5DA7E3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C92AA-4E5A-4EF5-A523-074F186D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s://github.com/Nucool/demoBlockchai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Electron </a:t>
            </a:r>
            <a:r>
              <a:rPr lang="en-US" dirty="0" err="1" smtClean="0"/>
              <a:t>ReactJS</a:t>
            </a:r>
            <a:r>
              <a:rPr lang="en-US" dirty="0" smtClean="0"/>
              <a:t> + </a:t>
            </a:r>
            <a:r>
              <a:rPr lang="en-US" dirty="0" err="1" smtClean="0"/>
              <a:t>NodeJS</a:t>
            </a:r>
            <a:r>
              <a:rPr lang="en-US" dirty="0" smtClean="0"/>
              <a:t> + Private </a:t>
            </a:r>
            <a:r>
              <a:rPr lang="en-US" dirty="0" err="1" smtClean="0"/>
              <a:t>Blockchain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18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Contract</a:t>
            </a:r>
            <a:endParaRPr lang="en-US" dirty="0"/>
          </a:p>
        </p:txBody>
      </p:sp>
      <p:pic>
        <p:nvPicPr>
          <p:cNvPr id="12296" name="Picture 8" descr="C:\Users\N010\AppData\Local\LINE\Cache\tmp\152476361806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960" y="1592214"/>
            <a:ext cx="9129439" cy="275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24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Ticket Contract</a:t>
            </a:r>
            <a:endParaRPr lang="en-US" dirty="0"/>
          </a:p>
        </p:txBody>
      </p:sp>
      <p:pic>
        <p:nvPicPr>
          <p:cNvPr id="13314" name="Picture 2" descr="C:\Users\N010\AppData\Local\LINE\Cache\tmp\152476371868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257" y="1690688"/>
            <a:ext cx="8478996" cy="3172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61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Ticket Contract</a:t>
            </a:r>
            <a:endParaRPr lang="en-US" dirty="0"/>
          </a:p>
        </p:txBody>
      </p:sp>
      <p:pic>
        <p:nvPicPr>
          <p:cNvPr id="14338" name="Picture 2" descr="C:\Users\N010\AppData\Local\LINE\Cache\tmp\152476379877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277273" cy="315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27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Member</a:t>
            </a:r>
          </a:p>
          <a:p>
            <a:pPr lvl="1"/>
            <a:r>
              <a:rPr lang="en-US" dirty="0" smtClean="0"/>
              <a:t>GET /account  -&gt; get all account</a:t>
            </a:r>
          </a:p>
          <a:p>
            <a:pPr lvl="1"/>
            <a:r>
              <a:rPr lang="en-US" dirty="0" smtClean="0"/>
              <a:t>POST /account/create  -&gt; create account</a:t>
            </a:r>
          </a:p>
          <a:p>
            <a:pPr lvl="1"/>
            <a:r>
              <a:rPr lang="en-US" dirty="0" smtClean="0"/>
              <a:t>GET /account/:account  -&gt; get account detail</a:t>
            </a:r>
          </a:p>
          <a:p>
            <a:r>
              <a:rPr lang="en-US" dirty="0" smtClean="0"/>
              <a:t>Ticket</a:t>
            </a:r>
          </a:p>
          <a:p>
            <a:pPr lvl="1"/>
            <a:r>
              <a:rPr lang="en-US" dirty="0" smtClean="0"/>
              <a:t>GET /ticket/:account  -&gt; get owner ticket</a:t>
            </a:r>
          </a:p>
          <a:p>
            <a:pPr lvl="1"/>
            <a:r>
              <a:rPr lang="en-US" dirty="0" smtClean="0"/>
              <a:t>POST /</a:t>
            </a:r>
            <a:r>
              <a:rPr lang="en-US" dirty="0" err="1" smtClean="0"/>
              <a:t>setPriceTicket</a:t>
            </a:r>
            <a:r>
              <a:rPr lang="en-US" dirty="0" smtClean="0"/>
              <a:t>  -&gt; set price ticket</a:t>
            </a:r>
          </a:p>
          <a:p>
            <a:pPr lvl="1"/>
            <a:r>
              <a:rPr lang="en-US" dirty="0" smtClean="0"/>
              <a:t>POST /</a:t>
            </a:r>
            <a:r>
              <a:rPr lang="en-US" dirty="0" err="1" smtClean="0"/>
              <a:t>buyTicketFactory</a:t>
            </a:r>
            <a:r>
              <a:rPr lang="en-US" dirty="0" smtClean="0"/>
              <a:t>  -&gt; buy ticket</a:t>
            </a:r>
            <a:endParaRPr lang="en-US" dirty="0"/>
          </a:p>
          <a:p>
            <a:r>
              <a:rPr lang="en-US" dirty="0" smtClean="0"/>
              <a:t>Other</a:t>
            </a:r>
          </a:p>
          <a:p>
            <a:pPr lvl="1"/>
            <a:r>
              <a:rPr lang="en-US" dirty="0" smtClean="0"/>
              <a:t>POST /account/transfer -&gt; transfer ether to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46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Workshop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/account/create  -&gt; create account</a:t>
            </a:r>
            <a:endParaRPr lang="th-TH" dirty="0" smtClean="0"/>
          </a:p>
          <a:p>
            <a:endParaRPr lang="th-TH" dirty="0"/>
          </a:p>
          <a:p>
            <a:endParaRPr lang="en-US" dirty="0"/>
          </a:p>
        </p:txBody>
      </p:sp>
      <p:pic>
        <p:nvPicPr>
          <p:cNvPr id="8200" name="Picture 8" descr="C:\Users\N010\AppData\Local\LINE\Cache\tmp\152476279566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855" y="2804441"/>
            <a:ext cx="9691489" cy="242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04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Workshop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/</a:t>
            </a:r>
            <a:r>
              <a:rPr lang="en-US" dirty="0" err="1" smtClean="0"/>
              <a:t>buyTicketFactory</a:t>
            </a:r>
            <a:r>
              <a:rPr lang="en-US" dirty="0" smtClean="0"/>
              <a:t>  -&gt; buy ticket</a:t>
            </a:r>
          </a:p>
          <a:p>
            <a:endParaRPr lang="th-TH" dirty="0"/>
          </a:p>
          <a:p>
            <a:endParaRPr lang="en-US" dirty="0"/>
          </a:p>
        </p:txBody>
      </p:sp>
      <p:pic>
        <p:nvPicPr>
          <p:cNvPr id="9218" name="Picture 2" descr="C:\Users\N010\AppData\Local\LINE\Cache\tmp\15247629561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733" y="2427983"/>
            <a:ext cx="6920475" cy="333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53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Home page</a:t>
            </a:r>
            <a:endParaRPr lang="en-US" dirty="0"/>
          </a:p>
        </p:txBody>
      </p:sp>
      <p:pic>
        <p:nvPicPr>
          <p:cNvPr id="6148" name="Picture 4" descr="C:\Users\N010\AppData\Local\LINE\Cache\tmp\152475762481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717" y="1600541"/>
            <a:ext cx="882256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45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Create Account</a:t>
            </a:r>
            <a:endParaRPr lang="en-US" dirty="0"/>
          </a:p>
        </p:txBody>
      </p:sp>
      <p:pic>
        <p:nvPicPr>
          <p:cNvPr id="1026" name="Picture 2" descr="C:\Users\N010\AppData\Local\LINE\Cache\tmp\152475738034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774"/>
            <a:ext cx="10515600" cy="243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88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Accounts</a:t>
            </a:r>
            <a:endParaRPr lang="en-US" dirty="0"/>
          </a:p>
        </p:txBody>
      </p:sp>
      <p:pic>
        <p:nvPicPr>
          <p:cNvPr id="2050" name="Picture 2" descr="C:\Users\N010\AppData\Local\LINE\Cache\tmp\152475747582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435" y="1690688"/>
            <a:ext cx="361950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03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Send Transaction (Ether)</a:t>
            </a:r>
            <a:endParaRPr lang="en-US" dirty="0"/>
          </a:p>
        </p:txBody>
      </p:sp>
      <p:pic>
        <p:nvPicPr>
          <p:cNvPr id="3076" name="Picture 4" descr="C:\Users\N010\AppData\Local\LINE\Cache\tmp\152475749980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811" y="1690688"/>
            <a:ext cx="831532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51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cross platform desktop apps with JavaScript, HTML, and </a:t>
            </a:r>
            <a:r>
              <a:rPr lang="en-US" dirty="0" smtClean="0"/>
              <a:t>CSS</a:t>
            </a:r>
          </a:p>
          <a:p>
            <a:r>
              <a:rPr lang="en-US" dirty="0" smtClean="0"/>
              <a:t>Desktop Apps </a:t>
            </a:r>
            <a:r>
              <a:rPr lang="en-US" dirty="0" smtClean="0"/>
              <a:t>with JavaScript, HTML, and CSS</a:t>
            </a:r>
          </a:p>
          <a:p>
            <a:r>
              <a:rPr lang="en-US" dirty="0" smtClean="0"/>
              <a:t>Desktop Apps with URL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52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Ticket </a:t>
            </a:r>
            <a:r>
              <a:rPr lang="en-US" dirty="0" err="1" smtClean="0"/>
              <a:t>Config</a:t>
            </a:r>
            <a:endParaRPr lang="en-US" dirty="0"/>
          </a:p>
        </p:txBody>
      </p:sp>
      <p:pic>
        <p:nvPicPr>
          <p:cNvPr id="4100" name="Picture 4" descr="C:\Users\N010\AppData\Local\LINE\Cache\tmp\152475754010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591" y="1690688"/>
            <a:ext cx="82296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Buy Ticket</a:t>
            </a:r>
            <a:endParaRPr lang="en-US" dirty="0"/>
          </a:p>
        </p:txBody>
      </p:sp>
      <p:pic>
        <p:nvPicPr>
          <p:cNvPr id="5122" name="Picture 2" descr="C:\Users\N010\AppData\Local\LINE\Cache\tmp\152475758398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7" y="1690688"/>
            <a:ext cx="82010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14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6000" dirty="0" smtClean="0"/>
              <a:t>DEMO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38129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4779"/>
            <a:ext cx="10515600" cy="4351338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https://github.com/Nucool/demoBlockchain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44" name="Picture 4" descr="C:\Users\N010\AppData\Local\LINE\Cache\tmp\152476334145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37" y="2130938"/>
            <a:ext cx="9171305" cy="440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78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JavaScript library for building user </a:t>
            </a:r>
            <a:r>
              <a:rPr lang="en-US" dirty="0" smtClean="0"/>
              <a:t>interfaces</a:t>
            </a:r>
          </a:p>
          <a:p>
            <a:r>
              <a:rPr lang="en-US" dirty="0"/>
              <a:t>Component-Based</a:t>
            </a:r>
          </a:p>
          <a:p>
            <a:r>
              <a:rPr lang="en-US" dirty="0" smtClean="0"/>
              <a:t>Learn</a:t>
            </a:r>
            <a:r>
              <a:rPr lang="en-US" dirty="0"/>
              <a:t> Once, Write Anywhere</a:t>
            </a:r>
          </a:p>
          <a:p>
            <a:r>
              <a:rPr lang="en-US" dirty="0" smtClean="0"/>
              <a:t>Virtual 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4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</a:t>
            </a:r>
          </a:p>
          <a:p>
            <a:r>
              <a:rPr lang="en-US" dirty="0" smtClean="0"/>
              <a:t>Enabled CORS</a:t>
            </a:r>
          </a:p>
          <a:p>
            <a:r>
              <a:rPr lang="en-US" dirty="0" smtClean="0"/>
              <a:t>Truffle-Contract</a:t>
            </a:r>
            <a:endParaRPr lang="th-TH" dirty="0" smtClean="0"/>
          </a:p>
          <a:p>
            <a:r>
              <a:rPr lang="en-US" dirty="0" smtClean="0"/>
              <a:t>Web3</a:t>
            </a:r>
          </a:p>
        </p:txBody>
      </p:sp>
    </p:spTree>
    <p:extLst>
      <p:ext uri="{BB962C8B-B14F-4D97-AF65-F5344CB8AC3E}">
        <p14:creationId xmlns:p14="http://schemas.microsoft.com/office/powerpoint/2010/main" val="250757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Truffle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system -&gt; Source Control </a:t>
            </a:r>
          </a:p>
          <a:p>
            <a:r>
              <a:rPr lang="en-US" dirty="0" smtClean="0"/>
              <a:t>TDD (Test-driven development)</a:t>
            </a:r>
          </a:p>
          <a:p>
            <a:r>
              <a:rPr lang="en-US" dirty="0" smtClean="0"/>
              <a:t>Network management any deploy (</a:t>
            </a:r>
            <a:r>
              <a:rPr lang="en-US" dirty="0" err="1" smtClean="0"/>
              <a:t>testrpc</a:t>
            </a:r>
            <a:r>
              <a:rPr lang="en-US" dirty="0" smtClean="0"/>
              <a:t>, private network, …)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275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Truffle network </a:t>
            </a:r>
            <a:r>
              <a:rPr lang="en-US" dirty="0" err="1" smtClean="0"/>
              <a:t>config</a:t>
            </a:r>
            <a:endParaRPr lang="en-US" dirty="0"/>
          </a:p>
        </p:txBody>
      </p:sp>
      <p:pic>
        <p:nvPicPr>
          <p:cNvPr id="7170" name="Picture 2" descr="C:\Users\N010\AppData\Local\LINE\Cache\tmp\152476181875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518" y="1920783"/>
            <a:ext cx="6540964" cy="355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85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contracts (member contract, ticket contract)</a:t>
            </a:r>
          </a:p>
          <a:p>
            <a:r>
              <a:rPr lang="en-US" dirty="0" smtClean="0"/>
              <a:t>API </a:t>
            </a:r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UI </a:t>
            </a:r>
            <a:r>
              <a:rPr lang="en-US" dirty="0" err="1" smtClean="0"/>
              <a:t>Reactjs</a:t>
            </a:r>
            <a:endParaRPr lang="en-US" dirty="0" smtClean="0"/>
          </a:p>
          <a:p>
            <a:r>
              <a:rPr lang="en-US" dirty="0" smtClean="0"/>
              <a:t>UI </a:t>
            </a:r>
            <a:r>
              <a:rPr lang="en-US" dirty="0" err="1" smtClean="0"/>
              <a:t>Electronjs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7544427" y="1690688"/>
            <a:ext cx="3232598" cy="35545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Workshop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76" y="2365335"/>
            <a:ext cx="769769" cy="769769"/>
          </a:xfr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76" y="3955041"/>
            <a:ext cx="769769" cy="7697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167" y="2570243"/>
            <a:ext cx="1569676" cy="15696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656" y="3690343"/>
            <a:ext cx="812698" cy="49523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137841" y="2565553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142824" y="4155260"/>
            <a:ext cx="735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Ticket</a:t>
            </a:r>
          </a:p>
        </p:txBody>
      </p:sp>
      <p:pic>
        <p:nvPicPr>
          <p:cNvPr id="31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347" y="1791328"/>
            <a:ext cx="673586" cy="67358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101" y="2875635"/>
            <a:ext cx="958892" cy="95889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069" y="2948732"/>
            <a:ext cx="812698" cy="81269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933" y="4339926"/>
            <a:ext cx="857586" cy="932814"/>
          </a:xfrm>
          <a:prstGeom prst="rect">
            <a:avLst/>
          </a:prstGeom>
        </p:spPr>
      </p:pic>
      <p:cxnSp>
        <p:nvCxnSpPr>
          <p:cNvPr id="49" name="Straight Arrow Connector 48"/>
          <p:cNvCxnSpPr>
            <a:endCxn id="5" idx="2"/>
          </p:cNvCxnSpPr>
          <p:nvPr/>
        </p:nvCxnSpPr>
        <p:spPr>
          <a:xfrm flipV="1">
            <a:off x="8795160" y="3135103"/>
            <a:ext cx="1" cy="822960"/>
          </a:xfrm>
          <a:prstGeom prst="straightConnector1">
            <a:avLst/>
          </a:prstGeom>
          <a:ln w="22225" cap="flat">
            <a:solidFill>
              <a:schemeClr val="dk1"/>
            </a:solidFill>
            <a:prstDash val="solid"/>
            <a:miter lim="800000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5" idx="1"/>
          </p:cNvCxnSpPr>
          <p:nvPr/>
        </p:nvCxnSpPr>
        <p:spPr>
          <a:xfrm flipV="1">
            <a:off x="6739843" y="2750220"/>
            <a:ext cx="1670433" cy="604861"/>
          </a:xfrm>
          <a:prstGeom prst="straightConnector1">
            <a:avLst/>
          </a:prstGeom>
          <a:ln w="22225" cap="flat">
            <a:solidFill>
              <a:schemeClr val="dk1"/>
            </a:solidFill>
            <a:prstDash val="solid"/>
            <a:miter lim="800000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6" idx="1"/>
          </p:cNvCxnSpPr>
          <p:nvPr/>
        </p:nvCxnSpPr>
        <p:spPr>
          <a:xfrm>
            <a:off x="6739843" y="3355081"/>
            <a:ext cx="1670433" cy="984845"/>
          </a:xfrm>
          <a:prstGeom prst="straightConnector1">
            <a:avLst/>
          </a:prstGeom>
          <a:ln w="22225" cap="flat">
            <a:solidFill>
              <a:schemeClr val="dk1"/>
            </a:solidFill>
            <a:prstDash val="solid"/>
            <a:miter lim="800000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6" idx="3"/>
            <a:endCxn id="7" idx="1"/>
          </p:cNvCxnSpPr>
          <p:nvPr/>
        </p:nvCxnSpPr>
        <p:spPr>
          <a:xfrm>
            <a:off x="4202993" y="3355081"/>
            <a:ext cx="967174" cy="0"/>
          </a:xfrm>
          <a:prstGeom prst="straightConnector1">
            <a:avLst/>
          </a:prstGeom>
          <a:ln w="22225" cap="flat">
            <a:solidFill>
              <a:schemeClr val="dk1"/>
            </a:solidFill>
            <a:prstDash val="solid"/>
            <a:miter lim="800000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7" idx="3"/>
            <a:endCxn id="36" idx="1"/>
          </p:cNvCxnSpPr>
          <p:nvPr/>
        </p:nvCxnSpPr>
        <p:spPr>
          <a:xfrm>
            <a:off x="2145767" y="3355081"/>
            <a:ext cx="1098334" cy="0"/>
          </a:xfrm>
          <a:prstGeom prst="straightConnector1">
            <a:avLst/>
          </a:prstGeom>
          <a:ln w="22225" cap="flat">
            <a:solidFill>
              <a:schemeClr val="dk1"/>
            </a:solidFill>
            <a:prstDash val="solid"/>
            <a:miter lim="800000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0" idx="0"/>
            <a:endCxn id="36" idx="2"/>
          </p:cNvCxnSpPr>
          <p:nvPr/>
        </p:nvCxnSpPr>
        <p:spPr>
          <a:xfrm flipH="1" flipV="1">
            <a:off x="3723547" y="3834527"/>
            <a:ext cx="20179" cy="505399"/>
          </a:xfrm>
          <a:prstGeom prst="straightConnector1">
            <a:avLst/>
          </a:prstGeom>
          <a:ln w="22225" cap="flat">
            <a:solidFill>
              <a:schemeClr val="dk1"/>
            </a:solidFill>
            <a:prstDash val="solid"/>
            <a:miter lim="800000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8" idx="3"/>
            <a:endCxn id="40" idx="1"/>
          </p:cNvCxnSpPr>
          <p:nvPr/>
        </p:nvCxnSpPr>
        <p:spPr>
          <a:xfrm flipV="1">
            <a:off x="2145767" y="4806333"/>
            <a:ext cx="1169166" cy="8459"/>
          </a:xfrm>
          <a:prstGeom prst="straightConnector1">
            <a:avLst/>
          </a:prstGeom>
          <a:ln w="22225" cap="flat">
            <a:solidFill>
              <a:schemeClr val="dk1"/>
            </a:solidFill>
            <a:prstDash val="solid"/>
            <a:miter lim="800000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8" name="Picture 6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069" y="4408443"/>
            <a:ext cx="812698" cy="812698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3253633" y="5312511"/>
            <a:ext cx="96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Electron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3380430" y="2541537"/>
            <a:ext cx="70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06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Contract</a:t>
            </a:r>
            <a:endParaRPr lang="en-US" dirty="0"/>
          </a:p>
        </p:txBody>
      </p:sp>
      <p:pic>
        <p:nvPicPr>
          <p:cNvPr id="11266" name="Picture 2" descr="C:\Users\N010\AppData\Local\LINE\Cache\tmp\152476350871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290" y="1690688"/>
            <a:ext cx="7869674" cy="293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84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206</Words>
  <Application>Microsoft Office PowerPoint</Application>
  <PresentationFormat>Widescreen</PresentationFormat>
  <Paragraphs>59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Cordia New</vt:lpstr>
      <vt:lpstr>Office Theme</vt:lpstr>
      <vt:lpstr>Electron ReactJS + NodeJS + Private Blockchain</vt:lpstr>
      <vt:lpstr>Electron</vt:lpstr>
      <vt:lpstr>React JS</vt:lpstr>
      <vt:lpstr>NodeJS</vt:lpstr>
      <vt:lpstr>Truffle Framework</vt:lpstr>
      <vt:lpstr>Truffle network config</vt:lpstr>
      <vt:lpstr>Overview Workshop</vt:lpstr>
      <vt:lpstr>Architecture Workshop</vt:lpstr>
      <vt:lpstr>Member Contract</vt:lpstr>
      <vt:lpstr>Member Contract</vt:lpstr>
      <vt:lpstr>Ticket Contract</vt:lpstr>
      <vt:lpstr>Ticket Contract</vt:lpstr>
      <vt:lpstr>API Workshop</vt:lpstr>
      <vt:lpstr>API Workshop</vt:lpstr>
      <vt:lpstr>API Workshop</vt:lpstr>
      <vt:lpstr>UI Home page</vt:lpstr>
      <vt:lpstr>UI Create Account</vt:lpstr>
      <vt:lpstr>UI Accounts</vt:lpstr>
      <vt:lpstr>UI Send Transaction (Ether)</vt:lpstr>
      <vt:lpstr>UI Ticket Config</vt:lpstr>
      <vt:lpstr>UI Buy Ticket</vt:lpstr>
      <vt:lpstr>PowerPoint Presentation</vt:lpstr>
      <vt:lpstr>Source 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N010</dc:creator>
  <cp:lastModifiedBy>N010</cp:lastModifiedBy>
  <cp:revision>76</cp:revision>
  <dcterms:created xsi:type="dcterms:W3CDTF">2018-04-26T15:42:15Z</dcterms:created>
  <dcterms:modified xsi:type="dcterms:W3CDTF">2018-04-26T17:39:07Z</dcterms:modified>
</cp:coreProperties>
</file>