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3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C++ Projekte für Fortgeschrittene: </a:t>
            </a:r>
            <a:r>
              <a:rPr lang="de-DE" dirty="0" err="1"/>
              <a:t>CMake</a:t>
            </a:r>
            <a:r>
              <a:rPr lang="de-DE" dirty="0"/>
              <a:t>, Tests und </a:t>
            </a:r>
            <a:r>
              <a:rPr lang="de-DE" dirty="0" err="1"/>
              <a:t>Tooling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b="1" dirty="0"/>
              <a:t>C++ TOOLING</a:t>
            </a:r>
            <a:endParaRPr sz="60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Installation</a:t>
            </a:r>
            <a:endParaRPr lang="de-DE" sz="7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 err="1"/>
              <a:t>Makefile</a:t>
            </a:r>
            <a:endParaRPr lang="de-DE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 err="1"/>
              <a:t>Cmake</a:t>
            </a:r>
            <a:endParaRPr lang="de-DE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 err="1"/>
              <a:t>Doxygen</a:t>
            </a:r>
            <a:r>
              <a:rPr lang="de-DE" sz="1600" dirty="0"/>
              <a:t> Dokumentation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Conan </a:t>
            </a:r>
            <a:r>
              <a:rPr lang="de-DE" sz="1600" dirty="0" err="1"/>
              <a:t>Packaging</a:t>
            </a:r>
            <a:endParaRPr lang="de-DE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Unit </a:t>
            </a:r>
            <a:r>
              <a:rPr lang="de-DE" sz="1600" dirty="0" err="1"/>
              <a:t>Testing</a:t>
            </a:r>
            <a:endParaRPr lang="de-DE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 err="1"/>
              <a:t>Logging</a:t>
            </a:r>
            <a:endParaRPr lang="de-DE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Benchmarking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Code Coverage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sz="1600" dirty="0"/>
              <a:t>CI </a:t>
            </a:r>
            <a:r>
              <a:rPr lang="de-DE" sz="1600" dirty="0" err="1"/>
              <a:t>Testing</a:t>
            </a:r>
            <a:endParaRPr lang="de-DE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Software des Kurses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Cmake</a:t>
            </a:r>
            <a:endParaRPr lang="de-DE" dirty="0"/>
          </a:p>
          <a:p>
            <a:endParaRPr lang="de-DE" dirty="0"/>
          </a:p>
          <a:p>
            <a:r>
              <a:rPr lang="de-DE" dirty="0"/>
              <a:t>MSVC/GNU GCC/ </a:t>
            </a:r>
            <a:r>
              <a:rPr lang="de-DE" dirty="0" err="1"/>
              <a:t>Clang</a:t>
            </a:r>
            <a:r>
              <a:rPr lang="de-DE" dirty="0"/>
              <a:t> Compiler</a:t>
            </a:r>
          </a:p>
          <a:p>
            <a:pPr marL="127000" indent="0">
              <a:buNone/>
            </a:pPr>
            <a:endParaRPr lang="de-DE" dirty="0"/>
          </a:p>
          <a:p>
            <a:r>
              <a:rPr lang="de-DE" dirty="0"/>
              <a:t>Visual Studio Code IDE</a:t>
            </a:r>
          </a:p>
        </p:txBody>
      </p:sp>
    </p:spTree>
    <p:extLst>
      <p:ext uri="{BB962C8B-B14F-4D97-AF65-F5344CB8AC3E}">
        <p14:creationId xmlns:p14="http://schemas.microsoft.com/office/powerpoint/2010/main" val="373429868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Bildschirmpräsentation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Georgia</vt:lpstr>
      <vt:lpstr>Nunito Sans</vt:lpstr>
      <vt:lpstr>Arial</vt:lpstr>
      <vt:lpstr>Ulysses template</vt:lpstr>
      <vt:lpstr>C++ Projekte für Fortgeschrittene: CMake, Tests und Tooling</vt:lpstr>
      <vt:lpstr>JAN SCHAFFRANEK</vt:lpstr>
      <vt:lpstr>Wer bin ich?</vt:lpstr>
      <vt:lpstr>C++ TOOLING</vt:lpstr>
      <vt:lpstr>Kursgliederung</vt:lpstr>
      <vt:lpstr>Software des Kurses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76</cp:revision>
  <dcterms:modified xsi:type="dcterms:W3CDTF">2020-08-08T10:43:35Z</dcterms:modified>
</cp:coreProperties>
</file>