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3"/>
  </p:notesMasterIdLst>
  <p:sldIdLst>
    <p:sldId id="264" r:id="rId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Nunito Sans" panose="020B0604020202020204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488D3DE-BFCF-4EC1-9738-BBCC727838A4}">
  <a:tblStyle styleId="{7488D3DE-BFCF-4EC1-9738-BBCC727838A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2" d="100"/>
          <a:sy n="152" d="100"/>
        </p:scale>
        <p:origin x="68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ableStyles" Target="tableStyle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Shape 67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3062200" y="575500"/>
            <a:ext cx="27300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2"/>
          </p:nvPr>
        </p:nvSpPr>
        <p:spPr>
          <a:xfrm>
            <a:off x="5956701" y="575500"/>
            <a:ext cx="27300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6703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▪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660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ctrTitle" idx="4294967295"/>
          </p:nvPr>
        </p:nvSpPr>
        <p:spPr>
          <a:xfrm>
            <a:off x="535075" y="3014091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6000" b="1" dirty="0"/>
              <a:t>C++ TOOLING</a:t>
            </a:r>
            <a:endParaRPr sz="6000" b="1" dirty="0"/>
          </a:p>
        </p:txBody>
      </p:sp>
      <p:grpSp>
        <p:nvGrpSpPr>
          <p:cNvPr id="163" name="Shape 163"/>
          <p:cNvGrpSpPr/>
          <p:nvPr/>
        </p:nvGrpSpPr>
        <p:grpSpPr>
          <a:xfrm>
            <a:off x="6791059" y="345962"/>
            <a:ext cx="1590883" cy="1590858"/>
            <a:chOff x="6643075" y="3664250"/>
            <a:chExt cx="407950" cy="407975"/>
          </a:xfrm>
        </p:grpSpPr>
        <p:sp>
          <p:nvSpPr>
            <p:cNvPr id="164" name="Shape 164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0" t="0" r="0" b="0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Shape 165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0" t="0" r="0" b="0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" name="Shape 166"/>
          <p:cNvGrpSpPr/>
          <p:nvPr/>
        </p:nvGrpSpPr>
        <p:grpSpPr>
          <a:xfrm rot="1508271">
            <a:off x="798753" y="1851401"/>
            <a:ext cx="654063" cy="654026"/>
            <a:chOff x="576250" y="4319400"/>
            <a:chExt cx="442075" cy="442050"/>
          </a:xfrm>
        </p:grpSpPr>
        <p:sp>
          <p:nvSpPr>
            <p:cNvPr id="167" name="Shape 167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Shape 16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Shape 169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Shape 170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1" name="Shape 171"/>
          <p:cNvSpPr/>
          <p:nvPr/>
        </p:nvSpPr>
        <p:spPr>
          <a:xfrm>
            <a:off x="6410281" y="713293"/>
            <a:ext cx="248676" cy="237445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Shape 172"/>
          <p:cNvSpPr/>
          <p:nvPr/>
        </p:nvSpPr>
        <p:spPr>
          <a:xfrm rot="2697569">
            <a:off x="8048925" y="1928866"/>
            <a:ext cx="377468" cy="360421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Shape 173"/>
          <p:cNvSpPr/>
          <p:nvPr/>
        </p:nvSpPr>
        <p:spPr>
          <a:xfrm>
            <a:off x="8347545" y="1723093"/>
            <a:ext cx="151199" cy="144406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Shape 174"/>
          <p:cNvSpPr/>
          <p:nvPr/>
        </p:nvSpPr>
        <p:spPr>
          <a:xfrm rot="1280187">
            <a:off x="6238008" y="1429475"/>
            <a:ext cx="151179" cy="144398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Shape 17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176" name="Shape 176"/>
          <p:cNvSpPr/>
          <p:nvPr/>
        </p:nvSpPr>
        <p:spPr>
          <a:xfrm>
            <a:off x="1635350" y="1665933"/>
            <a:ext cx="5956025" cy="1074500"/>
          </a:xfrm>
          <a:custGeom>
            <a:avLst/>
            <a:gdLst/>
            <a:ahLst/>
            <a:cxnLst/>
            <a:rect l="0" t="0" r="0" b="0"/>
            <a:pathLst>
              <a:path w="238241" h="42980" extrusionOk="0">
                <a:moveTo>
                  <a:pt x="0" y="14049"/>
                </a:moveTo>
                <a:cubicBezTo>
                  <a:pt x="5476" y="8573"/>
                  <a:pt x="13935" y="7254"/>
                  <a:pt x="21126" y="4377"/>
                </a:cubicBezTo>
                <a:cubicBezTo>
                  <a:pt x="34915" y="-1140"/>
                  <a:pt x="51579" y="-1336"/>
                  <a:pt x="65669" y="3359"/>
                </a:cubicBezTo>
                <a:cubicBezTo>
                  <a:pt x="71835" y="5414"/>
                  <a:pt x="79874" y="8507"/>
                  <a:pt x="81450" y="14813"/>
                </a:cubicBezTo>
                <a:cubicBezTo>
                  <a:pt x="82973" y="20904"/>
                  <a:pt x="84783" y="28176"/>
                  <a:pt x="81704" y="33648"/>
                </a:cubicBezTo>
                <a:cubicBezTo>
                  <a:pt x="77323" y="41435"/>
                  <a:pt x="64779" y="44711"/>
                  <a:pt x="56251" y="42047"/>
                </a:cubicBezTo>
                <a:cubicBezTo>
                  <a:pt x="49198" y="39844"/>
                  <a:pt x="46785" y="28700"/>
                  <a:pt x="48107" y="21430"/>
                </a:cubicBezTo>
                <a:cubicBezTo>
                  <a:pt x="48970" y="16684"/>
                  <a:pt x="53054" y="12574"/>
                  <a:pt x="57270" y="10231"/>
                </a:cubicBezTo>
                <a:cubicBezTo>
                  <a:pt x="87007" y="-6292"/>
                  <a:pt x="121672" y="33365"/>
                  <a:pt x="155264" y="38739"/>
                </a:cubicBezTo>
                <a:cubicBezTo>
                  <a:pt x="174115" y="41755"/>
                  <a:pt x="194150" y="44396"/>
                  <a:pt x="212533" y="39248"/>
                </a:cubicBezTo>
                <a:cubicBezTo>
                  <a:pt x="225473" y="35624"/>
                  <a:pt x="238241" y="21633"/>
                  <a:pt x="238241" y="8195"/>
                </a:cubicBezTo>
              </a:path>
            </a:pathLst>
          </a:custGeom>
          <a:noFill/>
          <a:ln w="9525" cap="flat" cmpd="sng">
            <a:solidFill>
              <a:srgbClr val="FFFFFF"/>
            </a:solidFill>
            <a:prstDash val="dash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Ulysse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Bildschirmpräsentation (16:9)</PresentationFormat>
  <Paragraphs>2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Nunito Sans</vt:lpstr>
      <vt:lpstr>Ulysses template</vt:lpstr>
      <vt:lpstr>C++ TOOLING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Tableau 10:  Visuelle und Intuitive Datenanalyse</dc:title>
  <cp:lastModifiedBy>Jan Schaffranek</cp:lastModifiedBy>
  <cp:revision>77</cp:revision>
  <dcterms:modified xsi:type="dcterms:W3CDTF">2020-08-12T10:53:27Z</dcterms:modified>
</cp:coreProperties>
</file>