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3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A74646-13E8-BF46-BFA4-D3039F62D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4E161-A7CD-2046-AAAE-3DAF403151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5927-9FE4-7241-B835-C5145F011455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A9AE5-8C79-224A-81F3-C449D4D2AC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339EF-0A01-DB44-B2FD-DD41590BB2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80EBB-9845-6A4F-A922-BCF3CD91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8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8DBBB-0799-7C46-9732-5654BAEB1E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C76D6-D8FE-CA45-9D51-23B823D0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rnZdFFov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C0F0-AE28-E14A-8724-365EDF71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Group1: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 err="1">
                <a:solidFill>
                  <a:srgbClr val="FFC000"/>
                </a:solidFill>
              </a:rPr>
              <a:t>Minhee</a:t>
            </a:r>
            <a:r>
              <a:rPr lang="en-US" sz="1800" dirty="0">
                <a:solidFill>
                  <a:srgbClr val="FFC000"/>
                </a:solidFill>
              </a:rPr>
              <a:t> Kwon, </a:t>
            </a:r>
            <a:r>
              <a:rPr lang="en-US" sz="1800" dirty="0" err="1">
                <a:solidFill>
                  <a:srgbClr val="FFC000"/>
                </a:solidFill>
              </a:rPr>
              <a:t>Deki</a:t>
            </a:r>
            <a:r>
              <a:rPr lang="en-US" sz="1800" dirty="0">
                <a:solidFill>
                  <a:srgbClr val="FFC000"/>
                </a:solidFill>
              </a:rPr>
              <a:t> Namgyal, 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Christina N Nwachukwu, 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 err="1">
                <a:solidFill>
                  <a:srgbClr val="FFC000"/>
                </a:solidFill>
              </a:rPr>
              <a:t>Ihor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 dirty="0" err="1">
                <a:solidFill>
                  <a:srgbClr val="FFC000"/>
                </a:solidFill>
              </a:rPr>
              <a:t>Mulyarchuk</a:t>
            </a:r>
            <a:r>
              <a:rPr lang="en-US" sz="1800" dirty="0">
                <a:solidFill>
                  <a:srgbClr val="FFC000"/>
                </a:solidFill>
              </a:rPr>
              <a:t>, </a:t>
            </a:r>
            <a:r>
              <a:rPr lang="en-US" sz="1800" dirty="0" err="1">
                <a:solidFill>
                  <a:srgbClr val="FFC000"/>
                </a:solidFill>
              </a:rPr>
              <a:t>Qilan</a:t>
            </a:r>
            <a:r>
              <a:rPr lang="en-US" sz="1800" dirty="0">
                <a:solidFill>
                  <a:srgbClr val="FFC000"/>
                </a:solidFill>
              </a:rPr>
              <a:t> Lao, </a:t>
            </a:r>
            <a:r>
              <a:rPr lang="en-US" sz="1800" dirty="0" err="1">
                <a:solidFill>
                  <a:srgbClr val="FFC000"/>
                </a:solidFill>
              </a:rPr>
              <a:t>Nadrat</a:t>
            </a:r>
            <a:r>
              <a:rPr lang="en-US" sz="1800" dirty="0">
                <a:solidFill>
                  <a:srgbClr val="FFC000"/>
                </a:solidFill>
              </a:rPr>
              <a:t> </a:t>
            </a:r>
            <a:r>
              <a:rPr lang="en-US" sz="1800" dirty="0" err="1">
                <a:solidFill>
                  <a:srgbClr val="FFC000"/>
                </a:solidFill>
              </a:rPr>
              <a:t>Rafa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9E7D-6695-BB49-9CBB-CE831A66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https://www.youtube.com/watch?v=DrnZdFFovBE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video relates to the fallacy of the excluded middle. In this video there is either right or wrong, chocolates, or vanilla. There is no other choice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2938462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11274</TotalTime>
  <Words>72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 Group1: Minhee Kwon, Deki Namgyal,  Christina N Nwachukwu,  Ihor Mulyarchuk, Qilan Lao, Nadrat Rafa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fallacies</dc:title>
  <dc:creator>Diane M</dc:creator>
  <cp:lastModifiedBy>Microsoft Office User</cp:lastModifiedBy>
  <cp:revision>108</cp:revision>
  <dcterms:created xsi:type="dcterms:W3CDTF">2019-07-07T21:42:41Z</dcterms:created>
  <dcterms:modified xsi:type="dcterms:W3CDTF">2022-02-08T02:19:39Z</dcterms:modified>
</cp:coreProperties>
</file>