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B9657-DE5F-4F87-BCED-37B32F7A7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D33856C-44C3-4BC4-AB18-FAC8E3B30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9AD20AC-7389-44D2-861E-C1243DFC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E2AD-585B-4AFC-84F9-B15DA0FD536E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4C9C28-880A-4686-AE2B-7CB147AE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F7C3442-1B5A-4CEF-9CAE-858B17DB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0E-00EA-4DF7-8544-DAD75ECE32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012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F693E-00B5-4B4E-B153-EABA2078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BE090B4-7121-4836-AF9F-93C9BBF89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A9CD744-EBEC-461A-83BD-F0845E4E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E2AD-585B-4AFC-84F9-B15DA0FD536E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0BC7E40-2B2E-41A5-B6F6-06BE1E49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AFC76BB-13FB-471F-9B16-1DF710B0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0E-00EA-4DF7-8544-DAD75ECE32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437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F62B55A-D57C-4487-AD77-13DB229E6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AC5E194-1FC2-495F-9354-80A764672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DF4D1B0-8590-480E-9CD2-2C75D82D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E2AD-585B-4AFC-84F9-B15DA0FD536E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DE5DEEE-F6F9-4501-B94B-B884FBB8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063000-EF43-4324-B9E8-03961C9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0E-00EA-4DF7-8544-DAD75ECE32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480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98FD4-3B29-497D-AC5E-CDCCD27A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15C9888-8A30-4FFF-A0BC-97FEA91D9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ABA7D2-D6B2-46FE-BBFC-700B5225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E2AD-585B-4AFC-84F9-B15DA0FD536E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E13548B-A25D-4A19-8CDD-8281B53B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E78BDE8-E5A7-416F-8218-B0B44559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0E-00EA-4DF7-8544-DAD75ECE32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256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8F70E-25E8-4CB0-BD54-CEBA11E81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CA0D7AE-0186-40ED-9172-10DCB6540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1A138D-CD31-4201-9969-A3B663DC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E2AD-585B-4AFC-84F9-B15DA0FD536E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42439E-2281-47FC-865F-8F047120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3875E54-2B9B-4C6F-809F-AEB05EA1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0E-00EA-4DF7-8544-DAD75ECE32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738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FA647-63ED-43F6-B2A2-7F1D2257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42B3BCA-520C-4661-9D08-5565A65F4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8B2F79E-5347-4CB4-B4B5-536E0B8F4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258EC29-18C7-43D2-859B-F0B8AB67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E2AD-585B-4AFC-84F9-B15DA0FD536E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E0F4268-3D0F-4484-A638-CAA8A5E7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A6641DC-AFBF-41FF-B9AF-D37B146E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0E-00EA-4DF7-8544-DAD75ECE32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37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38C9B-5BEC-476D-840D-D1BF1EAC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7BCF1FD-D92F-408C-91EC-C5D2FD55F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7294D40-DC6E-41B4-B702-885FCC9C8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0D87162-B3B4-44E5-8701-B745C8E34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2A819DA-01C9-41C3-9AB2-67E85A424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223E8BA-D4F3-485D-AE12-F4565F2A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E2AD-585B-4AFC-84F9-B15DA0FD536E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F5A23EB-F88D-45DC-988D-5EEBDE81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CC5E23B-AD05-4953-B455-6FA11180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0E-00EA-4DF7-8544-DAD75ECE32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109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FDEE0-A3ED-447D-89CC-E3734DFF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129D717-A4E4-433B-A7D3-70C39F81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E2AD-585B-4AFC-84F9-B15DA0FD536E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A183441-A26F-4046-9BAF-2463DBE4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F419443-22C6-4651-BCCA-18B62767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0E-00EA-4DF7-8544-DAD75ECE32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788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27B2825-CF01-4F42-9500-9C3BDCE8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E2AD-585B-4AFC-84F9-B15DA0FD536E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B09024F-3659-4E2F-A0C5-9EE0F5E0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D11951F-7821-4EDF-8F1E-AD5014F1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0E-00EA-4DF7-8544-DAD75ECE32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052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84008-43F4-4D3E-81E9-B73D355E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7B780B-4A6F-481F-A85C-2BF295750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7DA50E1-A59B-41A1-8ACF-7A1BD5B39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618AB48-D248-42F7-A7E7-A693B40A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E2AD-585B-4AFC-84F9-B15DA0FD536E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4D71092-00A7-4509-80A0-29D4BED9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2EF2663-28FA-44C1-88BF-6C6B74AE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0E-00EA-4DF7-8544-DAD75ECE32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08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7E4B-18A0-42C9-AECD-9BFD1E5D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F9F8E77-9B14-4FCC-9A3A-D80542190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1B0E3C7-D8C0-44AE-A3B5-9D2D1CF51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613FA5D-6CA6-45E9-BE6C-B0878953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E2AD-585B-4AFC-84F9-B15DA0FD536E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23E7D40-AE83-4A88-BA7F-B72FF093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7CC0009-F630-44E9-84AE-D4B0559C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0E-00EA-4DF7-8544-DAD75ECE32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12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C58FCA9-9300-4E7A-81CB-B6C4DE2A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2FEA03A-3F45-4FC6-92D4-3FDDF8A9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1FC64A-E5D5-4EA4-892E-4552C429F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BE2AD-585B-4AFC-84F9-B15DA0FD536E}" type="datetimeFigureOut">
              <a:rPr lang="da-DK" smtClean="0"/>
              <a:t>29-09-2020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38F7672-2CBF-45E0-BE0B-57E699CF9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65662AF-4E45-4C47-B300-9241FC9EC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3FB0E-00EA-4DF7-8544-DAD75ECE32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4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EF2D766-EFC8-4686-ACA2-2BFEE62D07F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8" r="9089" b="13919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7D0E56-C14D-499B-8CDB-A27337AEB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/>
              <a:t>Snowden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436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C2CD4-C141-4A44-AF42-584226B3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is Snowden?</a:t>
            </a:r>
            <a:br>
              <a:rPr lang="en-US" dirty="0"/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C9E925-1097-4FC1-9842-0449311E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Edward </a:t>
            </a:r>
            <a:r>
              <a:rPr lang="da-DK" dirty="0" err="1"/>
              <a:t>joseph</a:t>
            </a:r>
            <a:r>
              <a:rPr lang="da-DK" dirty="0"/>
              <a:t> </a:t>
            </a:r>
            <a:r>
              <a:rPr lang="da-DK" dirty="0" err="1"/>
              <a:t>snowden</a:t>
            </a:r>
            <a:endParaRPr lang="da-DK" dirty="0"/>
          </a:p>
          <a:p>
            <a:r>
              <a:rPr lang="da-DK" dirty="0" err="1"/>
              <a:t>Army</a:t>
            </a:r>
            <a:endParaRPr lang="da-DK" dirty="0"/>
          </a:p>
          <a:p>
            <a:r>
              <a:rPr lang="da-DK" dirty="0"/>
              <a:t>CIA</a:t>
            </a:r>
          </a:p>
          <a:p>
            <a:r>
              <a:rPr lang="da-DK" dirty="0"/>
              <a:t>NSA 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0753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497FD-DEF2-4D69-B551-E94D95E6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6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did he do?</a:t>
            </a:r>
            <a:br>
              <a:rPr lang="en-US" dirty="0"/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1640C0-7ECC-47F0-95A8-6FF681D1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Roughly 1.7 million classified documents</a:t>
            </a:r>
          </a:p>
          <a:p>
            <a:r>
              <a:rPr lang="en-US" dirty="0"/>
              <a:t>Leaked 200.000</a:t>
            </a:r>
          </a:p>
          <a:p>
            <a:r>
              <a:rPr lang="en-US" dirty="0"/>
              <a:t>Access to 1.5 million </a:t>
            </a:r>
          </a:p>
          <a:p>
            <a:r>
              <a:rPr lang="en-US" dirty="0"/>
              <a:t>Several programs revealed.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6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DB8FEBCF-82D2-48B6-B94E-D4B3E8BA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" r="1" b="2081"/>
          <a:stretch/>
        </p:blipFill>
        <p:spPr>
          <a:xfrm>
            <a:off x="0" y="606695"/>
            <a:ext cx="12078777" cy="5354053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196519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37DC0A-A177-4D05-9AA4-7FBCEBD6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423"/>
            <a:ext cx="10515600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Why did he do it?</a:t>
            </a:r>
          </a:p>
        </p:txBody>
      </p:sp>
      <p:pic>
        <p:nvPicPr>
          <p:cNvPr id="1026" name="Picture 2" descr="NSA Whistleblower Edward Snowden Was Paid $35k to Discuss Bitcoin | Bitcoin  News">
            <a:extLst>
              <a:ext uri="{FF2B5EF4-FFF2-40B4-BE49-F238E27FC236}">
                <a16:creationId xmlns:a16="http://schemas.microsoft.com/office/drawing/2014/main" id="{BF206FB1-7230-4BAE-B911-609CB0074C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1" b="22217"/>
          <a:stretch/>
        </p:blipFill>
        <p:spPr bwMode="auto">
          <a:xfrm>
            <a:off x="20" y="10"/>
            <a:ext cx="12191980" cy="501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21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dward Snowden: Has he left Russia?">
            <a:extLst>
              <a:ext uri="{FF2B5EF4-FFF2-40B4-BE49-F238E27FC236}">
                <a16:creationId xmlns:a16="http://schemas.microsoft.com/office/drawing/2014/main" id="{F86482D7-F40D-4EA5-8F76-A082EFA56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46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FA5BA1-1C97-4098-9F4B-CDFF497A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What happened </a:t>
            </a:r>
            <a:r>
              <a:rPr lang="en-US" sz="4800" dirty="0" err="1"/>
              <a:t>efter</a:t>
            </a:r>
            <a:r>
              <a:rPr lang="en-US" sz="4800" dirty="0"/>
              <a:t>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14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nowden">
            <a:extLst>
              <a:ext uri="{FF2B5EF4-FFF2-40B4-BE49-F238E27FC236}">
                <a16:creationId xmlns:a16="http://schemas.microsoft.com/office/drawing/2014/main" id="{D40A3C5F-1E0E-427C-82CC-6AABBC4883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8" r="2" b="7766"/>
          <a:stretch/>
        </p:blipFill>
        <p:spPr bwMode="auto">
          <a:xfrm>
            <a:off x="1155547" y="637762"/>
            <a:ext cx="9889808" cy="557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18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Snowden</vt:lpstr>
      <vt:lpstr>Who is Snowden? </vt:lpstr>
      <vt:lpstr>What did he do? </vt:lpstr>
      <vt:lpstr>PowerPoint-præsentation</vt:lpstr>
      <vt:lpstr>Why did he do it?</vt:lpstr>
      <vt:lpstr>What happened efter?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Snowden</dc:title>
  <dc:creator>Mathias Brøndvig</dc:creator>
  <cp:lastModifiedBy>Mathias Brøndvig</cp:lastModifiedBy>
  <cp:revision>2</cp:revision>
  <dcterms:created xsi:type="dcterms:W3CDTF">2020-09-29T18:50:54Z</dcterms:created>
  <dcterms:modified xsi:type="dcterms:W3CDTF">2020-09-29T19:11:29Z</dcterms:modified>
</cp:coreProperties>
</file>