
<file path=[Content_Types].xml><?xml version="1.0" encoding="utf-8"?>
<Types xmlns="http://schemas.openxmlformats.org/package/2006/content-types"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134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4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19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1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903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753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7703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1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66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587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21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5CF6E4-0FCD-44C6-B573-5AD98894BAE8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E5D4AA-340F-475F-BCC5-A5C7170F08DE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9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Et billede, der indeholder kredsløb, sidder, bord, sne&#10;&#10;Automatisk genereret beskrivelse">
            <a:extLst>
              <a:ext uri="{FF2B5EF4-FFF2-40B4-BE49-F238E27FC236}">
                <a16:creationId xmlns:a16="http://schemas.microsoft.com/office/drawing/2014/main" id="{11E09C6A-45BD-4421-9996-51C4849B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7085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6AB8BD-B352-4899-BF95-3D9D8296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063" y="2675179"/>
            <a:ext cx="8057874" cy="1507641"/>
          </a:xfrm>
        </p:spPr>
        <p:txBody>
          <a:bodyPr>
            <a:normAutofit fontScale="90000"/>
          </a:bodyPr>
          <a:lstStyle/>
          <a:p>
            <a:r>
              <a:rPr lang="da-DK" dirty="0" err="1">
                <a:solidFill>
                  <a:schemeClr val="bg1"/>
                </a:solidFill>
              </a:rPr>
              <a:t>Asus</a:t>
            </a:r>
            <a:r>
              <a:rPr lang="da-DK" dirty="0">
                <a:solidFill>
                  <a:schemeClr val="bg1"/>
                </a:solidFill>
              </a:rPr>
              <a:t> Prime b250-plus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4BD01-B0D0-4E56-9178-68B94AF8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Detaljer omkring bundkortet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CAD18A-0C6B-4F41-8642-8CE107BD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32453"/>
            <a:ext cx="10178322" cy="464714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Socket</a:t>
            </a:r>
            <a:r>
              <a:rPr lang="da-DK" dirty="0"/>
              <a:t>: LGA1151 (ATX)</a:t>
            </a:r>
          </a:p>
          <a:p>
            <a:r>
              <a:rPr lang="da-DK" dirty="0"/>
              <a:t>Intel B250 Chipset</a:t>
            </a:r>
          </a:p>
          <a:p>
            <a:r>
              <a:rPr lang="da-DK" dirty="0"/>
              <a:t>Ram: DDR4 med max 2400 </a:t>
            </a:r>
            <a:r>
              <a:rPr lang="da-DK" dirty="0" err="1"/>
              <a:t>Mhz</a:t>
            </a:r>
            <a:r>
              <a:rPr lang="da-DK" dirty="0"/>
              <a:t> (4 </a:t>
            </a:r>
            <a:r>
              <a:rPr lang="da-DK" dirty="0" err="1"/>
              <a:t>stick</a:t>
            </a:r>
            <a:r>
              <a:rPr lang="da-DK" dirty="0"/>
              <a:t> </a:t>
            </a:r>
            <a:r>
              <a:rPr lang="da-DK" dirty="0" err="1"/>
              <a:t>dual-channel</a:t>
            </a:r>
            <a:r>
              <a:rPr lang="da-DK" dirty="0"/>
              <a:t>)</a:t>
            </a:r>
          </a:p>
          <a:p>
            <a:r>
              <a:rPr lang="da-DK" dirty="0"/>
              <a:t>2x USB 3.0 &amp; 4x USB 2.0 + 1x USB C (5Gb/s)</a:t>
            </a:r>
          </a:p>
          <a:p>
            <a:r>
              <a:rPr lang="da-DK" dirty="0"/>
              <a:t>Skærmsupport: VGA, DVI-D &amp; HDMI</a:t>
            </a:r>
          </a:p>
          <a:p>
            <a:r>
              <a:rPr lang="da-DK" dirty="0"/>
              <a:t>PS/2 </a:t>
            </a:r>
          </a:p>
          <a:p>
            <a:r>
              <a:rPr lang="da-DK" dirty="0"/>
              <a:t>USB 3.0 til Front IO </a:t>
            </a:r>
          </a:p>
          <a:p>
            <a:r>
              <a:rPr lang="da-DK" dirty="0"/>
              <a:t>6x </a:t>
            </a:r>
            <a:r>
              <a:rPr lang="da-DK" dirty="0" err="1"/>
              <a:t>Sataindgang</a:t>
            </a:r>
            <a:r>
              <a:rPr lang="da-DK" dirty="0"/>
              <a:t> (6Gb/s)</a:t>
            </a:r>
          </a:p>
          <a:p>
            <a:r>
              <a:rPr lang="da-DK" dirty="0"/>
              <a:t>2x NVME m.2 slots</a:t>
            </a:r>
          </a:p>
          <a:p>
            <a:r>
              <a:rPr lang="da-DK" dirty="0"/>
              <a:t>2x PCI-Express 16 slot 3.0</a:t>
            </a:r>
          </a:p>
          <a:p>
            <a:r>
              <a:rPr lang="da-DK" dirty="0"/>
              <a:t>2x PCI-Express 1 slot</a:t>
            </a:r>
          </a:p>
          <a:p>
            <a:r>
              <a:rPr lang="da-DK" dirty="0" err="1"/>
              <a:t>Realtek</a:t>
            </a:r>
            <a:r>
              <a:rPr lang="da-DK" dirty="0"/>
              <a:t> </a:t>
            </a:r>
            <a:r>
              <a:rPr lang="da-DK" dirty="0" err="1"/>
              <a:t>Gigabit</a:t>
            </a:r>
            <a:r>
              <a:rPr lang="da-DK" dirty="0"/>
              <a:t> LAN</a:t>
            </a:r>
          </a:p>
          <a:p>
            <a:r>
              <a:rPr lang="da-DK" dirty="0" err="1"/>
              <a:t>Realtek</a:t>
            </a:r>
            <a:r>
              <a:rPr lang="da-DK" dirty="0"/>
              <a:t> 8 Channel Audio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79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5ED2-104F-4C31-B144-6D1CAC95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User case: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1A9720-6149-4315-8ACA-3053C844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Fru Nielsen, vil gerne overraske sit barnebarn Torben, som mangler én computer til at lave skolearbejde og spille på i fritiden, hun har derfor kontakt os for at lave en computer som lever op til disse krav og som er fuldt funktionelt gerne Plug &amp; Play.</a:t>
            </a:r>
          </a:p>
        </p:txBody>
      </p:sp>
    </p:spTree>
    <p:extLst>
      <p:ext uri="{BB962C8B-B14F-4D97-AF65-F5344CB8AC3E}">
        <p14:creationId xmlns:p14="http://schemas.microsoft.com/office/powerpoint/2010/main" val="20879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CA67B-28CD-426D-9C8E-F51DC10B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536" y="218246"/>
            <a:ext cx="4147378" cy="808108"/>
          </a:xfrm>
        </p:spPr>
        <p:txBody>
          <a:bodyPr>
            <a:normAutofit/>
          </a:bodyPr>
          <a:lstStyle/>
          <a:p>
            <a:r>
              <a:rPr lang="da-DK" dirty="0"/>
              <a:t>Anbefalinger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1222FF-D552-41B7-931B-7ABE79B0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950" y="1026354"/>
            <a:ext cx="6940550" cy="501967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SSD: </a:t>
            </a:r>
            <a:r>
              <a:rPr lang="da-DK" dirty="0" err="1"/>
              <a:t>Apacer</a:t>
            </a:r>
            <a:r>
              <a:rPr lang="da-DK" dirty="0"/>
              <a:t> as350 </a:t>
            </a:r>
            <a:r>
              <a:rPr lang="da-DK" dirty="0" err="1"/>
              <a:t>panther</a:t>
            </a:r>
            <a:r>
              <a:rPr lang="da-DK" dirty="0"/>
              <a:t> (240GB) </a:t>
            </a:r>
          </a:p>
          <a:p>
            <a:r>
              <a:rPr lang="da-DK" dirty="0"/>
              <a:t>HDD: A-Data Ultimate (1TB)</a:t>
            </a:r>
          </a:p>
          <a:p>
            <a:r>
              <a:rPr lang="da-DK" dirty="0"/>
              <a:t>Ram: 16 GB </a:t>
            </a:r>
            <a:r>
              <a:rPr lang="da-DK" dirty="0" err="1"/>
              <a:t>Corsair</a:t>
            </a:r>
            <a:r>
              <a:rPr lang="da-DK" dirty="0"/>
              <a:t> Vengeance LPX (2400 </a:t>
            </a:r>
            <a:r>
              <a:rPr lang="da-DK" dirty="0" err="1"/>
              <a:t>Mhz</a:t>
            </a:r>
            <a:r>
              <a:rPr lang="da-DK" dirty="0"/>
              <a:t>)</a:t>
            </a:r>
          </a:p>
          <a:p>
            <a:r>
              <a:rPr lang="da-DK" dirty="0"/>
              <a:t>PSU: </a:t>
            </a:r>
            <a:r>
              <a:rPr lang="da-DK" dirty="0" err="1"/>
              <a:t>Corsair</a:t>
            </a:r>
            <a:r>
              <a:rPr lang="da-DK" dirty="0"/>
              <a:t> CV450</a:t>
            </a:r>
          </a:p>
          <a:p>
            <a:r>
              <a:rPr lang="da-DK" dirty="0"/>
              <a:t>GPU: GTX 1660 Super OC</a:t>
            </a:r>
          </a:p>
          <a:p>
            <a:r>
              <a:rPr lang="da-DK" dirty="0"/>
              <a:t>CPU: Intel Core i5-7600 </a:t>
            </a:r>
            <a:r>
              <a:rPr lang="da-DK" dirty="0" err="1"/>
              <a:t>Kaby</a:t>
            </a:r>
            <a:r>
              <a:rPr lang="da-DK" dirty="0"/>
              <a:t> Lake (4 core 3.5 GHz)</a:t>
            </a:r>
          </a:p>
          <a:p>
            <a:r>
              <a:rPr lang="da-DK" dirty="0"/>
              <a:t>Bundkort: </a:t>
            </a:r>
            <a:r>
              <a:rPr lang="da-DK" dirty="0" err="1"/>
              <a:t>Asus</a:t>
            </a:r>
            <a:r>
              <a:rPr lang="da-DK" dirty="0"/>
              <a:t> Prime B250-PLUS</a:t>
            </a:r>
          </a:p>
          <a:p>
            <a:r>
              <a:rPr lang="da-DK" dirty="0"/>
              <a:t>Kabinet: </a:t>
            </a:r>
            <a:r>
              <a:rPr lang="da-DK" dirty="0" err="1"/>
              <a:t>InterTech</a:t>
            </a:r>
            <a:r>
              <a:rPr lang="da-DK" dirty="0"/>
              <a:t> B-42 RBG</a:t>
            </a:r>
          </a:p>
          <a:p>
            <a:r>
              <a:rPr lang="da-DK" dirty="0"/>
              <a:t>Skærm: AOC Gaming C24G1 24” (AMD </a:t>
            </a:r>
            <a:r>
              <a:rPr lang="da-DK" dirty="0" err="1"/>
              <a:t>freesync</a:t>
            </a:r>
            <a:r>
              <a:rPr lang="da-DK" dirty="0"/>
              <a:t> 144hz)</a:t>
            </a:r>
          </a:p>
          <a:p>
            <a:r>
              <a:rPr lang="da-DK" dirty="0"/>
              <a:t>Mus: SteelSeries Rival 310</a:t>
            </a:r>
          </a:p>
          <a:p>
            <a:r>
              <a:rPr lang="da-DK" dirty="0"/>
              <a:t>Musemåtte: SteelSeries </a:t>
            </a:r>
            <a:r>
              <a:rPr lang="da-DK" dirty="0" err="1"/>
              <a:t>QcK</a:t>
            </a:r>
            <a:r>
              <a:rPr lang="da-DK" dirty="0"/>
              <a:t> Large</a:t>
            </a:r>
          </a:p>
          <a:p>
            <a:r>
              <a:rPr lang="da-DK" dirty="0"/>
              <a:t>Tastatur: </a:t>
            </a:r>
            <a:r>
              <a:rPr lang="da-DK" dirty="0" err="1"/>
              <a:t>HyperX</a:t>
            </a:r>
            <a:r>
              <a:rPr lang="da-DK" dirty="0"/>
              <a:t> </a:t>
            </a:r>
            <a:r>
              <a:rPr lang="da-DK" dirty="0" err="1"/>
              <a:t>Alloy</a:t>
            </a:r>
            <a:r>
              <a:rPr lang="da-DK" dirty="0"/>
              <a:t> MX Red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73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4F090-FCF9-4801-8243-1ACEA37E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162200"/>
            <a:ext cx="1739900" cy="731562"/>
          </a:xfrm>
        </p:spPr>
        <p:txBody>
          <a:bodyPr>
            <a:normAutofit fontScale="90000"/>
          </a:bodyPr>
          <a:lstStyle/>
          <a:p>
            <a:r>
              <a:rPr lang="da-DK" dirty="0"/>
              <a:t>Pris: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EAB4DA-2D24-4A04-B6A4-2A76D1EF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450" y="893762"/>
            <a:ext cx="4025900" cy="5672137"/>
          </a:xfrm>
        </p:spPr>
        <p:txBody>
          <a:bodyPr>
            <a:normAutofit/>
          </a:bodyPr>
          <a:lstStyle/>
          <a:p>
            <a:r>
              <a:rPr lang="da-DK" dirty="0"/>
              <a:t>SSD: 202,-</a:t>
            </a:r>
          </a:p>
          <a:p>
            <a:r>
              <a:rPr lang="da-DK" dirty="0"/>
              <a:t>HDD: 218,-</a:t>
            </a:r>
          </a:p>
          <a:p>
            <a:r>
              <a:rPr lang="da-DK" dirty="0"/>
              <a:t>CPU: 1767,-</a:t>
            </a:r>
          </a:p>
          <a:p>
            <a:r>
              <a:rPr lang="da-DK" dirty="0"/>
              <a:t>Ram: 482,-</a:t>
            </a:r>
          </a:p>
          <a:p>
            <a:r>
              <a:rPr lang="da-DK" dirty="0"/>
              <a:t>PSU: 359,-</a:t>
            </a:r>
          </a:p>
          <a:p>
            <a:r>
              <a:rPr lang="da-DK" dirty="0"/>
              <a:t>GPU: 1599,-</a:t>
            </a:r>
          </a:p>
          <a:p>
            <a:r>
              <a:rPr lang="da-DK" dirty="0"/>
              <a:t>Bundkort: 640,- </a:t>
            </a:r>
          </a:p>
          <a:p>
            <a:r>
              <a:rPr lang="da-DK" dirty="0"/>
              <a:t>Kabinet: 248,-</a:t>
            </a:r>
          </a:p>
          <a:p>
            <a:r>
              <a:rPr lang="da-DK" dirty="0"/>
              <a:t>Skærm: 1179,-</a:t>
            </a:r>
          </a:p>
          <a:p>
            <a:r>
              <a:rPr lang="da-DK" dirty="0"/>
              <a:t>Mus: 549,-</a:t>
            </a:r>
          </a:p>
          <a:p>
            <a:r>
              <a:rPr lang="da-DK" dirty="0"/>
              <a:t>Musemåtte: 149,-</a:t>
            </a:r>
          </a:p>
          <a:p>
            <a:r>
              <a:rPr lang="da-DK" dirty="0"/>
              <a:t>Tastatur: 697,-</a:t>
            </a:r>
          </a:p>
          <a:p>
            <a:r>
              <a:rPr lang="da-DK" dirty="0"/>
              <a:t>Total: </a:t>
            </a:r>
            <a:r>
              <a:rPr lang="da-DK" u="sng" dirty="0"/>
              <a:t>8089,-</a:t>
            </a:r>
            <a:endParaRPr lang="da-DK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685339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1148</TotalTime>
  <Words>282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Asus Prime b250-plus</vt:lpstr>
      <vt:lpstr>Detaljer omkring bundkortet</vt:lpstr>
      <vt:lpstr>User case:</vt:lpstr>
      <vt:lpstr>Anbefalinger</vt:lpstr>
      <vt:lpstr>Pris: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Asus Prime b250-plus</dc:title>
  <dc:creator>Mathias Brøndvig</dc:creator>
  <cp:lastModifiedBy>Mathias Brøndvig</cp:lastModifiedBy>
  <cp:revision>11</cp:revision>
  <dcterms:created xsi:type="dcterms:W3CDTF">2020-08-25T10:28:18Z</dcterms:created>
  <dcterms:modified xsi:type="dcterms:W3CDTF">2020-08-26T05:39:26Z</dcterms:modified>
</cp:coreProperties>
</file>