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3" r:id="rId1"/>
  </p:sldMasterIdLst>
  <p:notesMasterIdLst>
    <p:notesMasterId r:id="rId16"/>
  </p:notesMasterIdLst>
  <p:sldIdLst>
    <p:sldId id="256" r:id="rId2"/>
    <p:sldId id="260" r:id="rId3"/>
    <p:sldId id="271" r:id="rId4"/>
    <p:sldId id="276" r:id="rId5"/>
    <p:sldId id="259" r:id="rId6"/>
    <p:sldId id="302" r:id="rId7"/>
    <p:sldId id="304" r:id="rId8"/>
    <p:sldId id="264" r:id="rId9"/>
    <p:sldId id="258" r:id="rId10"/>
    <p:sldId id="268" r:id="rId11"/>
    <p:sldId id="267" r:id="rId12"/>
    <p:sldId id="277" r:id="rId13"/>
    <p:sldId id="266" r:id="rId14"/>
    <p:sldId id="303" r:id="rId15"/>
  </p:sldIdLst>
  <p:sldSz cx="9144000" cy="5143500" type="screen16x9"/>
  <p:notesSz cx="6858000" cy="9144000"/>
  <p:embeddedFontLst>
    <p:embeddedFont>
      <p:font typeface="Dosis ExtraLight" panose="020B0604020202020204" charset="0"/>
      <p:regular r:id="rId17"/>
      <p:bold r:id="rId18"/>
    </p:embeddedFon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Nunito Light" panose="00000400000000000000" pitchFamily="2" charset="0"/>
      <p:regular r:id="rId23"/>
      <p:italic r:id="rId24"/>
    </p:embeddedFont>
    <p:embeddedFont>
      <p:font typeface="Raleway" panose="020B0503030101060003" pitchFamily="34" charset="0"/>
      <p:regular r:id="rId25"/>
      <p:bold r:id="rId26"/>
      <p:italic r:id="rId27"/>
      <p:boldItalic r:id="rId28"/>
    </p:embeddedFont>
    <p:embeddedFont>
      <p:font typeface="Raleway Light" panose="020B0403030101060003" pitchFamily="34" charset="0"/>
      <p:regular r:id="rId29"/>
      <p:bold r:id="rId30"/>
      <p:italic r:id="rId31"/>
      <p:boldItalic r:id="rId32"/>
    </p:embeddedFont>
    <p:embeddedFont>
      <p:font typeface="Raleway Medium" panose="020B0603030101060003" pitchFamily="34" charset="0"/>
      <p:regular r:id="rId33"/>
      <p:bold r:id="rId34"/>
      <p:italic r:id="rId35"/>
      <p:boldItalic r:id="rId36"/>
    </p:embeddedFont>
    <p:embeddedFont>
      <p:font typeface="Roboto Condensed Light" pitchFamily="2" charset="0"/>
      <p:regular r:id="rId37"/>
    </p:embeddedFont>
    <p:embeddedFont>
      <p:font typeface="TH Sarabun New" panose="020B0500040200020003" pitchFamily="34" charset="-34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80CFE8-F75A-4F80-A1D0-B9DB621202F0}" v="151" dt="2019-11-27T17:09:18.123"/>
    <p1510:client id="{1452CB88-B785-4436-B2F6-6ABD35F7CE0F}" v="229" dt="2019-11-27T16:05:14.829"/>
    <p1510:client id="{19251748-126D-4C9B-9A16-C2BB1E8D172D}" v="111" dt="2019-11-27T12:21:14.564"/>
    <p1510:client id="{323FFB8F-A11D-401E-ACDB-01CA9E0C8DAA}" v="11" dt="2019-11-27T12:04:44.160"/>
    <p1510:client id="{3AF1BC69-57A7-47AD-8DBA-A8C78C50B3EC}" v="41" dt="2019-11-27T16:23:10.993"/>
    <p1510:client id="{3D1B64C3-F241-4D7A-A3C4-D38512BF7C9B}" v="903" dt="2019-11-27T15:19:02.785"/>
    <p1510:client id="{4BFB9B6C-A176-4FFB-BCB7-7AB34798F917}" v="442" dt="2019-11-27T11:47:48.989"/>
  </p1510:revLst>
</p1510:revInfo>
</file>

<file path=ppt/tableStyles.xml><?xml version="1.0" encoding="utf-8"?>
<a:tblStyleLst xmlns:a="http://schemas.openxmlformats.org/drawingml/2006/main" def="{91052015-E87F-4C04-A03A-933916D0C34A}">
  <a:tblStyle styleId="{91052015-E87F-4C04-A03A-933916D0C3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font" Target="fonts/font23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font" Target="fonts/font2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Relationship Id="rId46" Type="http://schemas.microsoft.com/office/2015/10/relationships/revisionInfo" Target="revisionInfo.xml"/><Relationship Id="rId20" Type="http://schemas.openxmlformats.org/officeDocument/2006/relationships/font" Target="fonts/font4.fntdata"/><Relationship Id="rId41" Type="http://schemas.openxmlformats.org/officeDocument/2006/relationships/font" Target="fonts/font2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3da1a43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3da1a43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g63e8071fd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4" name="Google Shape;1844;g63e8071fd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6320de4b7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6320de4b7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6320de4b7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6320de4b7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6320de4b7d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6320de4b7d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g6320de4b7d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3" name="Google Shape;1773;g6320de4b7d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63da1a438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63da1a438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320de4b7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320de4b7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63e8071fd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63e8071fd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6320de4b7d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6320de4b7d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1688" y="214825"/>
            <a:ext cx="4067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265900" y="2148250"/>
            <a:ext cx="24186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ctrTitle"/>
          </p:nvPr>
        </p:nvSpPr>
        <p:spPr>
          <a:xfrm flipH="1">
            <a:off x="4962625" y="1655575"/>
            <a:ext cx="3559800" cy="13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ubTitle" idx="1"/>
          </p:nvPr>
        </p:nvSpPr>
        <p:spPr>
          <a:xfrm flipH="1">
            <a:off x="6191125" y="2864000"/>
            <a:ext cx="23313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>
  <p:cSld name="CUSTOM_12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617823" y="3019450"/>
            <a:ext cx="2774700" cy="15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616500" y="347464"/>
            <a:ext cx="475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ctrTitle" idx="2"/>
          </p:nvPr>
        </p:nvSpPr>
        <p:spPr>
          <a:xfrm flipH="1">
            <a:off x="652624" y="1540500"/>
            <a:ext cx="265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 flipH="1">
            <a:off x="652624" y="1918111"/>
            <a:ext cx="2652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 hasCustomPrompt="1"/>
          </p:nvPr>
        </p:nvSpPr>
        <p:spPr>
          <a:xfrm>
            <a:off x="3311803" y="1765675"/>
            <a:ext cx="826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ctrTitle" idx="4"/>
          </p:nvPr>
        </p:nvSpPr>
        <p:spPr>
          <a:xfrm flipH="1">
            <a:off x="5806476" y="2158804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5"/>
          </p:nvPr>
        </p:nvSpPr>
        <p:spPr>
          <a:xfrm flipH="1">
            <a:off x="5806476" y="2525490"/>
            <a:ext cx="2652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 hasCustomPrompt="1"/>
          </p:nvPr>
        </p:nvSpPr>
        <p:spPr>
          <a:xfrm>
            <a:off x="4852249" y="2320275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7"/>
          </p:nvPr>
        </p:nvSpPr>
        <p:spPr>
          <a:xfrm flipH="1">
            <a:off x="851824" y="2550833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8"/>
          </p:nvPr>
        </p:nvSpPr>
        <p:spPr>
          <a:xfrm flipH="1">
            <a:off x="699424" y="2931224"/>
            <a:ext cx="26055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9" hasCustomPrompt="1"/>
          </p:nvPr>
        </p:nvSpPr>
        <p:spPr>
          <a:xfrm>
            <a:off x="3198543" y="2687826"/>
            <a:ext cx="10533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ctrTitle" idx="13"/>
          </p:nvPr>
        </p:nvSpPr>
        <p:spPr>
          <a:xfrm flipH="1">
            <a:off x="5806476" y="3157143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4"/>
          </p:nvPr>
        </p:nvSpPr>
        <p:spPr>
          <a:xfrm flipH="1">
            <a:off x="5806476" y="3523828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5" hasCustomPrompt="1"/>
          </p:nvPr>
        </p:nvSpPr>
        <p:spPr>
          <a:xfrm>
            <a:off x="4852249" y="3318626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 idx="16"/>
          </p:nvPr>
        </p:nvSpPr>
        <p:spPr>
          <a:xfrm flipH="1">
            <a:off x="851824" y="3567989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7"/>
          </p:nvPr>
        </p:nvSpPr>
        <p:spPr>
          <a:xfrm flipH="1">
            <a:off x="851824" y="3948096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8" hasCustomPrompt="1"/>
          </p:nvPr>
        </p:nvSpPr>
        <p:spPr>
          <a:xfrm>
            <a:off x="3251519" y="3710422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 flipH="1">
            <a:off x="6465599" y="294935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 flipH="1">
            <a:off x="5965199" y="3552496"/>
            <a:ext cx="2561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ctrTitle" idx="2"/>
          </p:nvPr>
        </p:nvSpPr>
        <p:spPr>
          <a:xfrm flipH="1">
            <a:off x="3791699" y="294935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3"/>
          </p:nvPr>
        </p:nvSpPr>
        <p:spPr>
          <a:xfrm flipH="1">
            <a:off x="3291299" y="3552496"/>
            <a:ext cx="2561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ctrTitle" idx="4"/>
          </p:nvPr>
        </p:nvSpPr>
        <p:spPr>
          <a:xfrm flipH="1">
            <a:off x="1117799" y="294935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5"/>
          </p:nvPr>
        </p:nvSpPr>
        <p:spPr>
          <a:xfrm flipH="1">
            <a:off x="617399" y="3552496"/>
            <a:ext cx="2561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6"/>
          </p:nvPr>
        </p:nvSpPr>
        <p:spPr>
          <a:xfrm>
            <a:off x="4966150" y="344150"/>
            <a:ext cx="3562200" cy="8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/>
          </p:nvPr>
        </p:nvSpPr>
        <p:spPr>
          <a:xfrm flipH="1">
            <a:off x="6258440" y="3684642"/>
            <a:ext cx="1869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 flipH="1">
            <a:off x="6258340" y="3005695"/>
            <a:ext cx="21420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ctrTitle" idx="2"/>
          </p:nvPr>
        </p:nvSpPr>
        <p:spPr>
          <a:xfrm flipH="1">
            <a:off x="6266164" y="2289825"/>
            <a:ext cx="18210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3"/>
          </p:nvPr>
        </p:nvSpPr>
        <p:spPr>
          <a:xfrm flipH="1">
            <a:off x="6266251" y="1606169"/>
            <a:ext cx="2452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ctrTitle" idx="4"/>
          </p:nvPr>
        </p:nvSpPr>
        <p:spPr>
          <a:xfrm flipH="1">
            <a:off x="923775" y="3041034"/>
            <a:ext cx="17937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5"/>
          </p:nvPr>
        </p:nvSpPr>
        <p:spPr>
          <a:xfrm flipH="1">
            <a:off x="575475" y="2355312"/>
            <a:ext cx="21420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 idx="6"/>
          </p:nvPr>
        </p:nvSpPr>
        <p:spPr>
          <a:xfrm>
            <a:off x="602850" y="347669"/>
            <a:ext cx="497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columns 3">
  <p:cSld name="CUSTOM_1_1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ctrTitle"/>
          </p:nvPr>
        </p:nvSpPr>
        <p:spPr>
          <a:xfrm flipH="1">
            <a:off x="5758076" y="2953536"/>
            <a:ext cx="2250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 flipH="1">
            <a:off x="1429413" y="2066667"/>
            <a:ext cx="1649700" cy="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ctrTitle" idx="2"/>
          </p:nvPr>
        </p:nvSpPr>
        <p:spPr>
          <a:xfrm flipH="1">
            <a:off x="1151501" y="1604710"/>
            <a:ext cx="2205600" cy="6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3"/>
          </p:nvPr>
        </p:nvSpPr>
        <p:spPr>
          <a:xfrm flipH="1">
            <a:off x="6058223" y="3363893"/>
            <a:ext cx="1649700" cy="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 idx="4"/>
          </p:nvPr>
        </p:nvSpPr>
        <p:spPr>
          <a:xfrm>
            <a:off x="311700" y="38209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ctrTitle"/>
          </p:nvPr>
        </p:nvSpPr>
        <p:spPr>
          <a:xfrm flipH="1">
            <a:off x="4441165" y="2943052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1"/>
          </p:nvPr>
        </p:nvSpPr>
        <p:spPr>
          <a:xfrm flipH="1">
            <a:off x="3853177" y="3315572"/>
            <a:ext cx="21486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ctrTitle" idx="2"/>
          </p:nvPr>
        </p:nvSpPr>
        <p:spPr>
          <a:xfrm flipH="1">
            <a:off x="6965177" y="2943052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3"/>
          </p:nvPr>
        </p:nvSpPr>
        <p:spPr>
          <a:xfrm flipH="1">
            <a:off x="6541577" y="3315572"/>
            <a:ext cx="198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ctrTitle" idx="4"/>
          </p:nvPr>
        </p:nvSpPr>
        <p:spPr>
          <a:xfrm flipH="1">
            <a:off x="6965177" y="1750201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5"/>
          </p:nvPr>
        </p:nvSpPr>
        <p:spPr>
          <a:xfrm flipH="1">
            <a:off x="6411377" y="2129507"/>
            <a:ext cx="2114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ctrTitle" idx="6"/>
          </p:nvPr>
        </p:nvSpPr>
        <p:spPr>
          <a:xfrm flipH="1">
            <a:off x="4441165" y="1750214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7"/>
          </p:nvPr>
        </p:nvSpPr>
        <p:spPr>
          <a:xfrm flipH="1">
            <a:off x="3975276" y="2129507"/>
            <a:ext cx="2026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title" idx="8"/>
          </p:nvPr>
        </p:nvSpPr>
        <p:spPr>
          <a:xfrm>
            <a:off x="5367144" y="347869"/>
            <a:ext cx="316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ctrTitle"/>
          </p:nvPr>
        </p:nvSpPr>
        <p:spPr>
          <a:xfrm flipH="1">
            <a:off x="914563" y="1934097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1"/>
          </p:nvPr>
        </p:nvSpPr>
        <p:spPr>
          <a:xfrm flipH="1">
            <a:off x="637513" y="2315926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ctrTitle" idx="2"/>
          </p:nvPr>
        </p:nvSpPr>
        <p:spPr>
          <a:xfrm flipH="1">
            <a:off x="914563" y="3718921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3"/>
          </p:nvPr>
        </p:nvSpPr>
        <p:spPr>
          <a:xfrm flipH="1">
            <a:off x="511663" y="4101931"/>
            <a:ext cx="23664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ctrTitle" idx="4"/>
          </p:nvPr>
        </p:nvSpPr>
        <p:spPr>
          <a:xfrm flipH="1">
            <a:off x="3791700" y="1934097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5"/>
          </p:nvPr>
        </p:nvSpPr>
        <p:spPr>
          <a:xfrm flipH="1">
            <a:off x="3514650" y="2315926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ctrTitle" idx="6"/>
          </p:nvPr>
        </p:nvSpPr>
        <p:spPr>
          <a:xfrm flipH="1">
            <a:off x="6641342" y="3718921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7"/>
          </p:nvPr>
        </p:nvSpPr>
        <p:spPr>
          <a:xfrm flipH="1">
            <a:off x="6364292" y="4101931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ctrTitle" idx="8"/>
          </p:nvPr>
        </p:nvSpPr>
        <p:spPr>
          <a:xfrm flipH="1">
            <a:off x="3791700" y="3718921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9"/>
          </p:nvPr>
        </p:nvSpPr>
        <p:spPr>
          <a:xfrm flipH="1">
            <a:off x="3514650" y="4101931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ctrTitle" idx="13"/>
          </p:nvPr>
        </p:nvSpPr>
        <p:spPr>
          <a:xfrm flipH="1">
            <a:off x="6641342" y="1934097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14"/>
          </p:nvPr>
        </p:nvSpPr>
        <p:spPr>
          <a:xfrm flipH="1">
            <a:off x="6364292" y="2315926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 idx="15"/>
          </p:nvPr>
        </p:nvSpPr>
        <p:spPr>
          <a:xfrm>
            <a:off x="311700" y="38209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2">
  <p:cSld name="CUSTOM_6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ctrTitle"/>
          </p:nvPr>
        </p:nvSpPr>
        <p:spPr>
          <a:xfrm flipH="1">
            <a:off x="1631950" y="2035939"/>
            <a:ext cx="41829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1"/>
          </p:nvPr>
        </p:nvSpPr>
        <p:spPr>
          <a:xfrm flipH="1">
            <a:off x="1631950" y="2449119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631950" y="793375"/>
            <a:ext cx="224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9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3">
  <p:cSld name="CUSTOM_6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ctrTitle"/>
          </p:nvPr>
        </p:nvSpPr>
        <p:spPr>
          <a:xfrm>
            <a:off x="3801000" y="2347819"/>
            <a:ext cx="36903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4931350" y="2767490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 idx="2" hasCustomPrompt="1"/>
          </p:nvPr>
        </p:nvSpPr>
        <p:spPr>
          <a:xfrm>
            <a:off x="5250550" y="3770263"/>
            <a:ext cx="224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9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08350" y="2031176"/>
            <a:ext cx="41829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931350" y="2450851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250550" y="793375"/>
            <a:ext cx="224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9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4">
  <p:cSld name="CUSTOM_6_1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ctrTitle"/>
          </p:nvPr>
        </p:nvSpPr>
        <p:spPr>
          <a:xfrm flipH="1">
            <a:off x="1619069" y="2354314"/>
            <a:ext cx="36903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 flipH="1">
            <a:off x="1619119" y="2773985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619119" y="3789746"/>
            <a:ext cx="224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9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5">
  <p:cSld name="CUSTOM_6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ctrTitle"/>
          </p:nvPr>
        </p:nvSpPr>
        <p:spPr>
          <a:xfrm flipH="1">
            <a:off x="2726844" y="1355377"/>
            <a:ext cx="36903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subTitle" idx="1"/>
          </p:nvPr>
        </p:nvSpPr>
        <p:spPr>
          <a:xfrm flipH="1">
            <a:off x="3292044" y="3057930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451644" y="2126971"/>
            <a:ext cx="224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9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3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2069575" y="1357150"/>
            <a:ext cx="514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38209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16650" y="1602561"/>
            <a:ext cx="3359400" cy="29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02950" y="344150"/>
            <a:ext cx="3817500" cy="8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 flipH="1">
            <a:off x="6331013" y="1460238"/>
            <a:ext cx="124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 flipH="1">
            <a:off x="5812013" y="1857050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ctrTitle" idx="2"/>
          </p:nvPr>
        </p:nvSpPr>
        <p:spPr>
          <a:xfrm flipH="1">
            <a:off x="6174563" y="302106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 flipH="1">
            <a:off x="5812013" y="3417600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 idx="4"/>
          </p:nvPr>
        </p:nvSpPr>
        <p:spPr>
          <a:xfrm>
            <a:off x="3492436" y="344146"/>
            <a:ext cx="5056500" cy="8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602951" y="344146"/>
            <a:ext cx="5056500" cy="8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471971" y="344146"/>
            <a:ext cx="5056500" cy="8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subTitle" idx="1"/>
          </p:nvPr>
        </p:nvSpPr>
        <p:spPr>
          <a:xfrm flipH="1">
            <a:off x="546575" y="2518225"/>
            <a:ext cx="8050800" cy="18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311700" y="3413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429175" y="271825"/>
            <a:ext cx="4726800" cy="31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4615125" y="3059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ubTitle" idx="1"/>
          </p:nvPr>
        </p:nvSpPr>
        <p:spPr>
          <a:xfrm>
            <a:off x="4950075" y="1494850"/>
            <a:ext cx="33753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10"/>
          <p:cNvSpPr txBox="1"/>
          <p:nvPr/>
        </p:nvSpPr>
        <p:spPr>
          <a:xfrm>
            <a:off x="621618" y="918575"/>
            <a:ext cx="24180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CREDITS: This presentation template was created by </a:t>
            </a:r>
            <a:r>
              <a:rPr lang="en-GB" sz="1000">
                <a:solidFill>
                  <a:schemeClr val="dk1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2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, including icons by </a:t>
            </a:r>
            <a:r>
              <a:rPr lang="en-GB" sz="1000">
                <a:solidFill>
                  <a:schemeClr val="dk1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3"/>
              </a:rPr>
              <a:t>Flaticon</a:t>
            </a:r>
            <a:r>
              <a:rPr lang="en-GB" sz="10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, and infographics &amp; images by </a:t>
            </a:r>
            <a:r>
              <a:rPr lang="en-GB" sz="1000">
                <a:solidFill>
                  <a:schemeClr val="dk1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4"/>
              </a:rPr>
              <a:t>Freepik</a:t>
            </a:r>
            <a:endParaRPr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sis ExtraLight"/>
              <a:buNone/>
              <a:defRPr sz="240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sis ExtraLight"/>
              <a:buNone/>
              <a:defRPr sz="240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sis ExtraLight"/>
              <a:buNone/>
              <a:defRPr sz="240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sis ExtraLight"/>
              <a:buNone/>
              <a:defRPr sz="240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sis ExtraLight"/>
              <a:buNone/>
              <a:defRPr sz="240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sis ExtraLight"/>
              <a:buNone/>
              <a:defRPr sz="240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sis ExtraLight"/>
              <a:buNone/>
              <a:defRPr sz="240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sis ExtraLight"/>
              <a:buNone/>
              <a:defRPr sz="240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sis ExtraLight"/>
              <a:buNone/>
              <a:defRPr sz="240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Light"/>
              <a:buChar char="●"/>
              <a:defRPr sz="18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○"/>
              <a:defRPr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■"/>
              <a:defRPr sz="1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●"/>
              <a:defRPr sz="1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○"/>
              <a:defRPr sz="1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■"/>
              <a:defRPr sz="1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●"/>
              <a:defRPr sz="1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○"/>
              <a:defRPr sz="1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aleway Light"/>
              <a:buChar char="■"/>
              <a:defRPr sz="1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utwCxSxcVfmnSYXz7JLIG5L92qZmGlzT1nOrDbAIdg/cop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8"/>
          <p:cNvGrpSpPr/>
          <p:nvPr/>
        </p:nvGrpSpPr>
        <p:grpSpPr>
          <a:xfrm>
            <a:off x="441701" y="271819"/>
            <a:ext cx="4067100" cy="3071531"/>
            <a:chOff x="517901" y="-109181"/>
            <a:chExt cx="4067100" cy="3071531"/>
          </a:xfrm>
        </p:grpSpPr>
        <p:sp>
          <p:nvSpPr>
            <p:cNvPr id="135" name="Google Shape;135;p28"/>
            <p:cNvSpPr/>
            <p:nvPr/>
          </p:nvSpPr>
          <p:spPr>
            <a:xfrm>
              <a:off x="517901" y="-109181"/>
              <a:ext cx="4067100" cy="27564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8"/>
            <p:cNvSpPr/>
            <p:nvPr/>
          </p:nvSpPr>
          <p:spPr>
            <a:xfrm rot="10800000">
              <a:off x="2599025" y="2592150"/>
              <a:ext cx="597000" cy="37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" name="Google Shape;314;p28"/>
          <p:cNvSpPr txBox="1">
            <a:spLocks noGrp="1"/>
          </p:cNvSpPr>
          <p:nvPr>
            <p:ph type="ctrTitle"/>
          </p:nvPr>
        </p:nvSpPr>
        <p:spPr>
          <a:xfrm>
            <a:off x="441700" y="564998"/>
            <a:ext cx="4067100" cy="16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>
                <a:solidFill>
                  <a:schemeClr val="lt1"/>
                </a:solidFill>
              </a:rPr>
              <a:t>SHOPPING</a:t>
            </a:r>
            <a:br>
              <a:rPr lang="en-GB">
                <a:solidFill>
                  <a:schemeClr val="lt1"/>
                </a:solidFill>
              </a:rPr>
            </a:br>
            <a:r>
              <a:rPr lang="en-GB">
                <a:solidFill>
                  <a:schemeClr val="lt1"/>
                </a:solidFill>
              </a:rPr>
              <a:t>CENTER</a:t>
            </a:r>
            <a:endParaRPr lang="en-US"/>
          </a:p>
        </p:txBody>
      </p:sp>
      <p:sp>
        <p:nvSpPr>
          <p:cNvPr id="315" name="Google Shape;315;p28"/>
          <p:cNvSpPr txBox="1">
            <a:spLocks noGrp="1"/>
          </p:cNvSpPr>
          <p:nvPr>
            <p:ph type="subTitle" idx="1"/>
          </p:nvPr>
        </p:nvSpPr>
        <p:spPr>
          <a:xfrm>
            <a:off x="1265900" y="2185484"/>
            <a:ext cx="24186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/>
              <a:t>Service - Oriented</a:t>
            </a:r>
            <a:endParaRPr lang="en-US"/>
          </a:p>
          <a:p>
            <a:pPr marL="0" indent="0"/>
            <a:r>
              <a:rPr lang="en-GB"/>
              <a:t> Programming</a:t>
            </a:r>
            <a:endParaRPr lang="en-US"/>
          </a:p>
        </p:txBody>
      </p:sp>
      <p:pic>
        <p:nvPicPr>
          <p:cNvPr id="3" name="รูปภาพ 2" descr="รูปภาพประกอบด้วย ของเล่น, สีชมพู, โต๊ะ, สีม่วง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D5E79E7A-BE7A-4119-A1AA-C56A9939E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089" y="-133719"/>
            <a:ext cx="5496150" cy="54109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0"/>
          <p:cNvSpPr/>
          <p:nvPr/>
        </p:nvSpPr>
        <p:spPr>
          <a:xfrm>
            <a:off x="865550" y="-1134700"/>
            <a:ext cx="7413000" cy="7413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40"/>
          <p:cNvSpPr txBox="1">
            <a:spLocks noGrp="1"/>
          </p:cNvSpPr>
          <p:nvPr>
            <p:ph type="ctrTitle"/>
          </p:nvPr>
        </p:nvSpPr>
        <p:spPr>
          <a:xfrm>
            <a:off x="3801000" y="2347819"/>
            <a:ext cx="36903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/>
              <a:t>PUBLIC FUNCTION</a:t>
            </a:r>
            <a:endParaRPr lang="en-GB"/>
          </a:p>
        </p:txBody>
      </p:sp>
      <p:sp>
        <p:nvSpPr>
          <p:cNvPr id="1006" name="Google Shape;1006;p40"/>
          <p:cNvSpPr txBox="1">
            <a:spLocks noGrp="1"/>
          </p:cNvSpPr>
          <p:nvPr>
            <p:ph type="subTitle" idx="1"/>
          </p:nvPr>
        </p:nvSpPr>
        <p:spPr>
          <a:xfrm>
            <a:off x="4931350" y="2767490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/>
              <a:t>About this Function</a:t>
            </a:r>
          </a:p>
        </p:txBody>
      </p:sp>
      <p:sp>
        <p:nvSpPr>
          <p:cNvPr id="1007" name="Google Shape;1007;p40"/>
          <p:cNvSpPr txBox="1">
            <a:spLocks noGrp="1"/>
          </p:cNvSpPr>
          <p:nvPr>
            <p:ph type="title" idx="2"/>
          </p:nvPr>
        </p:nvSpPr>
        <p:spPr>
          <a:xfrm>
            <a:off x="5250550" y="3770263"/>
            <a:ext cx="224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03</a:t>
            </a:r>
          </a:p>
        </p:txBody>
      </p:sp>
      <p:grpSp>
        <p:nvGrpSpPr>
          <p:cNvPr id="1008" name="Google Shape;1008;p40"/>
          <p:cNvGrpSpPr/>
          <p:nvPr/>
        </p:nvGrpSpPr>
        <p:grpSpPr>
          <a:xfrm>
            <a:off x="865539" y="673518"/>
            <a:ext cx="2627434" cy="3929979"/>
            <a:chOff x="2641525" y="539700"/>
            <a:chExt cx="796675" cy="1191625"/>
          </a:xfrm>
        </p:grpSpPr>
        <p:sp>
          <p:nvSpPr>
            <p:cNvPr id="1009" name="Google Shape;1009;p40"/>
            <p:cNvSpPr/>
            <p:nvPr/>
          </p:nvSpPr>
          <p:spPr>
            <a:xfrm>
              <a:off x="2641525" y="1272700"/>
              <a:ext cx="796675" cy="458625"/>
            </a:xfrm>
            <a:custGeom>
              <a:avLst/>
              <a:gdLst/>
              <a:ahLst/>
              <a:cxnLst/>
              <a:rect l="l" t="t" r="r" b="b"/>
              <a:pathLst>
                <a:path w="31867" h="18345" extrusionOk="0">
                  <a:moveTo>
                    <a:pt x="18040" y="0"/>
                  </a:moveTo>
                  <a:cubicBezTo>
                    <a:pt x="17920" y="0"/>
                    <a:pt x="17800" y="26"/>
                    <a:pt x="17708" y="79"/>
                  </a:cubicBezTo>
                  <a:lnTo>
                    <a:pt x="182" y="10196"/>
                  </a:lnTo>
                  <a:cubicBezTo>
                    <a:pt x="0" y="10303"/>
                    <a:pt x="0" y="10474"/>
                    <a:pt x="182" y="10579"/>
                  </a:cubicBezTo>
                  <a:lnTo>
                    <a:pt x="13496" y="18266"/>
                  </a:lnTo>
                  <a:cubicBezTo>
                    <a:pt x="13588" y="18319"/>
                    <a:pt x="13708" y="18345"/>
                    <a:pt x="13827" y="18345"/>
                  </a:cubicBezTo>
                  <a:cubicBezTo>
                    <a:pt x="13947" y="18345"/>
                    <a:pt x="14067" y="18319"/>
                    <a:pt x="14159" y="18266"/>
                  </a:cubicBezTo>
                  <a:lnTo>
                    <a:pt x="31685" y="8149"/>
                  </a:lnTo>
                  <a:cubicBezTo>
                    <a:pt x="31867" y="8043"/>
                    <a:pt x="31867" y="7871"/>
                    <a:pt x="31685" y="7766"/>
                  </a:cubicBezTo>
                  <a:lnTo>
                    <a:pt x="18371" y="79"/>
                  </a:lnTo>
                  <a:cubicBezTo>
                    <a:pt x="18280" y="26"/>
                    <a:pt x="18160" y="0"/>
                    <a:pt x="18040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2986425" y="1435375"/>
              <a:ext cx="433475" cy="270850"/>
            </a:xfrm>
            <a:custGeom>
              <a:avLst/>
              <a:gdLst/>
              <a:ahLst/>
              <a:cxnLst/>
              <a:rect l="l" t="t" r="r" b="b"/>
              <a:pathLst>
                <a:path w="17339" h="10834" extrusionOk="0">
                  <a:moveTo>
                    <a:pt x="17338" y="1"/>
                  </a:moveTo>
                  <a:cubicBezTo>
                    <a:pt x="17338" y="251"/>
                    <a:pt x="17081" y="401"/>
                    <a:pt x="16964" y="469"/>
                  </a:cubicBezTo>
                  <a:lnTo>
                    <a:pt x="1403" y="9455"/>
                  </a:lnTo>
                  <a:cubicBezTo>
                    <a:pt x="1403" y="9456"/>
                    <a:pt x="747" y="9833"/>
                    <a:pt x="747" y="9833"/>
                  </a:cubicBezTo>
                  <a:cubicBezTo>
                    <a:pt x="540" y="9953"/>
                    <a:pt x="271" y="10013"/>
                    <a:pt x="1" y="10013"/>
                  </a:cubicBezTo>
                  <a:lnTo>
                    <a:pt x="1" y="10834"/>
                  </a:lnTo>
                  <a:cubicBezTo>
                    <a:pt x="6" y="10834"/>
                    <a:pt x="11" y="10834"/>
                    <a:pt x="16" y="10834"/>
                  </a:cubicBezTo>
                  <a:cubicBezTo>
                    <a:pt x="264" y="10834"/>
                    <a:pt x="511" y="10777"/>
                    <a:pt x="702" y="10667"/>
                  </a:cubicBezTo>
                  <a:cubicBezTo>
                    <a:pt x="798" y="10612"/>
                    <a:pt x="890" y="10559"/>
                    <a:pt x="974" y="10510"/>
                  </a:cubicBezTo>
                  <a:lnTo>
                    <a:pt x="1094" y="10440"/>
                  </a:lnTo>
                  <a:cubicBezTo>
                    <a:pt x="1149" y="10410"/>
                    <a:pt x="1199" y="10380"/>
                    <a:pt x="1242" y="10356"/>
                  </a:cubicBezTo>
                  <a:cubicBezTo>
                    <a:pt x="1264" y="10343"/>
                    <a:pt x="1283" y="10332"/>
                    <a:pt x="1301" y="10322"/>
                  </a:cubicBezTo>
                  <a:cubicBezTo>
                    <a:pt x="1318" y="10311"/>
                    <a:pt x="1334" y="10303"/>
                    <a:pt x="1347" y="10294"/>
                  </a:cubicBezTo>
                  <a:cubicBezTo>
                    <a:pt x="1364" y="10284"/>
                    <a:pt x="1378" y="10276"/>
                    <a:pt x="1389" y="10271"/>
                  </a:cubicBezTo>
                  <a:lnTo>
                    <a:pt x="1403" y="10263"/>
                  </a:lnTo>
                  <a:lnTo>
                    <a:pt x="16964" y="1279"/>
                  </a:lnTo>
                  <a:cubicBezTo>
                    <a:pt x="17171" y="1159"/>
                    <a:pt x="17338" y="882"/>
                    <a:pt x="17338" y="658"/>
                  </a:cubicBezTo>
                  <a:lnTo>
                    <a:pt x="17338" y="1"/>
                  </a:lnTo>
                  <a:close/>
                </a:path>
              </a:pathLst>
            </a:custGeom>
            <a:solidFill>
              <a:srgbClr val="BF2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2666275" y="1242625"/>
              <a:ext cx="756175" cy="443100"/>
            </a:xfrm>
            <a:custGeom>
              <a:avLst/>
              <a:gdLst/>
              <a:ahLst/>
              <a:cxnLst/>
              <a:rect l="l" t="t" r="r" b="b"/>
              <a:pathLst>
                <a:path w="30247" h="17724" extrusionOk="0">
                  <a:moveTo>
                    <a:pt x="17506" y="0"/>
                  </a:moveTo>
                  <a:cubicBezTo>
                    <a:pt x="17237" y="0"/>
                    <a:pt x="16970" y="59"/>
                    <a:pt x="16765" y="175"/>
                  </a:cubicBezTo>
                  <a:lnTo>
                    <a:pt x="2547" y="8408"/>
                  </a:lnTo>
                  <a:lnTo>
                    <a:pt x="2547" y="9217"/>
                  </a:lnTo>
                  <a:lnTo>
                    <a:pt x="3" y="10270"/>
                  </a:lnTo>
                  <a:lnTo>
                    <a:pt x="1" y="10272"/>
                  </a:lnTo>
                  <a:cubicBezTo>
                    <a:pt x="2" y="10281"/>
                    <a:pt x="3" y="10289"/>
                    <a:pt x="7" y="10298"/>
                  </a:cubicBezTo>
                  <a:cubicBezTo>
                    <a:pt x="4" y="10304"/>
                    <a:pt x="6" y="10310"/>
                    <a:pt x="8" y="10315"/>
                  </a:cubicBezTo>
                  <a:cubicBezTo>
                    <a:pt x="12" y="10338"/>
                    <a:pt x="16" y="10359"/>
                    <a:pt x="22" y="10381"/>
                  </a:cubicBezTo>
                  <a:cubicBezTo>
                    <a:pt x="30" y="10406"/>
                    <a:pt x="39" y="10430"/>
                    <a:pt x="50" y="10455"/>
                  </a:cubicBezTo>
                  <a:cubicBezTo>
                    <a:pt x="61" y="10480"/>
                    <a:pt x="73" y="10504"/>
                    <a:pt x="86" y="10527"/>
                  </a:cubicBezTo>
                  <a:cubicBezTo>
                    <a:pt x="100" y="10551"/>
                    <a:pt x="115" y="10574"/>
                    <a:pt x="132" y="10595"/>
                  </a:cubicBezTo>
                  <a:cubicBezTo>
                    <a:pt x="144" y="10611"/>
                    <a:pt x="156" y="10627"/>
                    <a:pt x="170" y="10643"/>
                  </a:cubicBezTo>
                  <a:lnTo>
                    <a:pt x="200" y="10673"/>
                  </a:lnTo>
                  <a:cubicBezTo>
                    <a:pt x="215" y="10689"/>
                    <a:pt x="232" y="10703"/>
                    <a:pt x="249" y="10716"/>
                  </a:cubicBezTo>
                  <a:cubicBezTo>
                    <a:pt x="265" y="10728"/>
                    <a:pt x="282" y="10741"/>
                    <a:pt x="298" y="10750"/>
                  </a:cubicBezTo>
                  <a:lnTo>
                    <a:pt x="11404" y="17165"/>
                  </a:lnTo>
                  <a:lnTo>
                    <a:pt x="11406" y="17165"/>
                  </a:lnTo>
                  <a:lnTo>
                    <a:pt x="12060" y="17542"/>
                  </a:lnTo>
                  <a:cubicBezTo>
                    <a:pt x="12278" y="17664"/>
                    <a:pt x="12528" y="17723"/>
                    <a:pt x="12807" y="17723"/>
                  </a:cubicBezTo>
                  <a:cubicBezTo>
                    <a:pt x="13076" y="17723"/>
                    <a:pt x="13346" y="17663"/>
                    <a:pt x="13553" y="17543"/>
                  </a:cubicBezTo>
                  <a:lnTo>
                    <a:pt x="14207" y="17166"/>
                  </a:lnTo>
                  <a:lnTo>
                    <a:pt x="29834" y="8145"/>
                  </a:lnTo>
                  <a:cubicBezTo>
                    <a:pt x="30247" y="7906"/>
                    <a:pt x="30247" y="7519"/>
                    <a:pt x="29836" y="7279"/>
                  </a:cubicBezTo>
                  <a:lnTo>
                    <a:pt x="28144" y="6287"/>
                  </a:lnTo>
                  <a:lnTo>
                    <a:pt x="18258" y="181"/>
                  </a:lnTo>
                  <a:cubicBezTo>
                    <a:pt x="18051" y="60"/>
                    <a:pt x="17778" y="0"/>
                    <a:pt x="17506" y="0"/>
                  </a:cubicBezTo>
                  <a:close/>
                </a:path>
              </a:pathLst>
            </a:custGeom>
            <a:solidFill>
              <a:srgbClr val="AF2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2677150" y="1366975"/>
              <a:ext cx="730700" cy="308400"/>
            </a:xfrm>
            <a:custGeom>
              <a:avLst/>
              <a:gdLst/>
              <a:ahLst/>
              <a:cxnLst/>
              <a:rect l="l" t="t" r="r" b="b"/>
              <a:pathLst>
                <a:path w="29228" h="12336" extrusionOk="0">
                  <a:moveTo>
                    <a:pt x="29228" y="0"/>
                  </a:moveTo>
                  <a:lnTo>
                    <a:pt x="12372" y="9762"/>
                  </a:lnTo>
                  <a:lnTo>
                    <a:pt x="0" y="2620"/>
                  </a:lnTo>
                  <a:lnTo>
                    <a:pt x="2" y="5327"/>
                  </a:lnTo>
                  <a:lnTo>
                    <a:pt x="11940" y="12220"/>
                  </a:lnTo>
                  <a:cubicBezTo>
                    <a:pt x="12073" y="12297"/>
                    <a:pt x="12222" y="12335"/>
                    <a:pt x="12371" y="12335"/>
                  </a:cubicBezTo>
                  <a:cubicBezTo>
                    <a:pt x="12520" y="12335"/>
                    <a:pt x="12669" y="12297"/>
                    <a:pt x="12802" y="12220"/>
                  </a:cubicBezTo>
                  <a:lnTo>
                    <a:pt x="29012" y="2861"/>
                  </a:lnTo>
                  <a:cubicBezTo>
                    <a:pt x="29146" y="2784"/>
                    <a:pt x="29228" y="2641"/>
                    <a:pt x="29228" y="2488"/>
                  </a:cubicBezTo>
                  <a:lnTo>
                    <a:pt x="29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2986425" y="1366975"/>
              <a:ext cx="421475" cy="308400"/>
            </a:xfrm>
            <a:custGeom>
              <a:avLst/>
              <a:gdLst/>
              <a:ahLst/>
              <a:cxnLst/>
              <a:rect l="l" t="t" r="r" b="b"/>
              <a:pathLst>
                <a:path w="16859" h="12336" extrusionOk="0">
                  <a:moveTo>
                    <a:pt x="16858" y="0"/>
                  </a:moveTo>
                  <a:lnTo>
                    <a:pt x="1" y="9762"/>
                  </a:lnTo>
                  <a:lnTo>
                    <a:pt x="1" y="12335"/>
                  </a:lnTo>
                  <a:cubicBezTo>
                    <a:pt x="153" y="12335"/>
                    <a:pt x="301" y="12296"/>
                    <a:pt x="432" y="12220"/>
                  </a:cubicBezTo>
                  <a:lnTo>
                    <a:pt x="16642" y="2861"/>
                  </a:lnTo>
                  <a:cubicBezTo>
                    <a:pt x="16775" y="2785"/>
                    <a:pt x="16857" y="2643"/>
                    <a:pt x="16858" y="2488"/>
                  </a:cubicBezTo>
                  <a:lnTo>
                    <a:pt x="16858" y="0"/>
                  </a:ln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2986425" y="1344375"/>
              <a:ext cx="433475" cy="270850"/>
            </a:xfrm>
            <a:custGeom>
              <a:avLst/>
              <a:gdLst/>
              <a:ahLst/>
              <a:cxnLst/>
              <a:rect l="l" t="t" r="r" b="b"/>
              <a:pathLst>
                <a:path w="17339" h="10834" extrusionOk="0">
                  <a:moveTo>
                    <a:pt x="17338" y="0"/>
                  </a:moveTo>
                  <a:cubicBezTo>
                    <a:pt x="17338" y="259"/>
                    <a:pt x="17074" y="405"/>
                    <a:pt x="16966" y="469"/>
                  </a:cubicBezTo>
                  <a:lnTo>
                    <a:pt x="12053" y="3306"/>
                  </a:lnTo>
                  <a:lnTo>
                    <a:pt x="1404" y="9453"/>
                  </a:lnTo>
                  <a:cubicBezTo>
                    <a:pt x="1401" y="9453"/>
                    <a:pt x="750" y="9829"/>
                    <a:pt x="750" y="9829"/>
                  </a:cubicBezTo>
                  <a:cubicBezTo>
                    <a:pt x="541" y="9950"/>
                    <a:pt x="272" y="10008"/>
                    <a:pt x="1" y="10008"/>
                  </a:cubicBezTo>
                  <a:lnTo>
                    <a:pt x="1" y="10833"/>
                  </a:lnTo>
                  <a:cubicBezTo>
                    <a:pt x="3" y="10833"/>
                    <a:pt x="6" y="10833"/>
                    <a:pt x="8" y="10833"/>
                  </a:cubicBezTo>
                  <a:cubicBezTo>
                    <a:pt x="259" y="10833"/>
                    <a:pt x="509" y="10777"/>
                    <a:pt x="703" y="10666"/>
                  </a:cubicBezTo>
                  <a:cubicBezTo>
                    <a:pt x="799" y="10610"/>
                    <a:pt x="891" y="10557"/>
                    <a:pt x="975" y="10509"/>
                  </a:cubicBezTo>
                  <a:lnTo>
                    <a:pt x="1094" y="10440"/>
                  </a:lnTo>
                  <a:cubicBezTo>
                    <a:pt x="1225" y="10365"/>
                    <a:pt x="1323" y="10309"/>
                    <a:pt x="1371" y="10280"/>
                  </a:cubicBezTo>
                  <a:lnTo>
                    <a:pt x="1399" y="10264"/>
                  </a:lnTo>
                  <a:cubicBezTo>
                    <a:pt x="1403" y="10263"/>
                    <a:pt x="12754" y="3710"/>
                    <a:pt x="12754" y="3710"/>
                  </a:cubicBezTo>
                  <a:lnTo>
                    <a:pt x="16964" y="1277"/>
                  </a:lnTo>
                  <a:cubicBezTo>
                    <a:pt x="17171" y="1159"/>
                    <a:pt x="17338" y="880"/>
                    <a:pt x="17338" y="657"/>
                  </a:cubicBezTo>
                  <a:lnTo>
                    <a:pt x="17338" y="0"/>
                  </a:lnTo>
                  <a:close/>
                </a:path>
              </a:pathLst>
            </a:custGeom>
            <a:solidFill>
              <a:srgbClr val="BF2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2653950" y="1161650"/>
              <a:ext cx="768475" cy="432950"/>
            </a:xfrm>
            <a:custGeom>
              <a:avLst/>
              <a:gdLst/>
              <a:ahLst/>
              <a:cxnLst/>
              <a:rect l="l" t="t" r="r" b="b"/>
              <a:pathLst>
                <a:path w="30739" h="17318" extrusionOk="0">
                  <a:moveTo>
                    <a:pt x="28" y="10141"/>
                  </a:moveTo>
                  <a:cubicBezTo>
                    <a:pt x="18" y="10145"/>
                    <a:pt x="8" y="10151"/>
                    <a:pt x="0" y="10157"/>
                  </a:cubicBezTo>
                  <a:lnTo>
                    <a:pt x="28" y="10141"/>
                  </a:lnTo>
                  <a:close/>
                  <a:moveTo>
                    <a:pt x="17997" y="1"/>
                  </a:moveTo>
                  <a:cubicBezTo>
                    <a:pt x="17729" y="1"/>
                    <a:pt x="17462" y="59"/>
                    <a:pt x="17257" y="177"/>
                  </a:cubicBezTo>
                  <a:lnTo>
                    <a:pt x="28" y="10141"/>
                  </a:lnTo>
                  <a:lnTo>
                    <a:pt x="28" y="10141"/>
                  </a:lnTo>
                  <a:cubicBezTo>
                    <a:pt x="31" y="10140"/>
                    <a:pt x="34" y="10139"/>
                    <a:pt x="38" y="10138"/>
                  </a:cubicBezTo>
                  <a:cubicBezTo>
                    <a:pt x="47" y="10132"/>
                    <a:pt x="58" y="10127"/>
                    <a:pt x="69" y="10126"/>
                  </a:cubicBezTo>
                  <a:cubicBezTo>
                    <a:pt x="79" y="10121"/>
                    <a:pt x="91" y="10117"/>
                    <a:pt x="102" y="10115"/>
                  </a:cubicBezTo>
                  <a:cubicBezTo>
                    <a:pt x="117" y="10110"/>
                    <a:pt x="133" y="10106"/>
                    <a:pt x="150" y="10105"/>
                  </a:cubicBezTo>
                  <a:cubicBezTo>
                    <a:pt x="167" y="10103"/>
                    <a:pt x="185" y="10101"/>
                    <a:pt x="202" y="10101"/>
                  </a:cubicBezTo>
                  <a:cubicBezTo>
                    <a:pt x="229" y="10101"/>
                    <a:pt x="256" y="10104"/>
                    <a:pt x="283" y="10109"/>
                  </a:cubicBezTo>
                  <a:cubicBezTo>
                    <a:pt x="310" y="10112"/>
                    <a:pt x="338" y="10118"/>
                    <a:pt x="366" y="10127"/>
                  </a:cubicBezTo>
                  <a:cubicBezTo>
                    <a:pt x="425" y="10147"/>
                    <a:pt x="483" y="10171"/>
                    <a:pt x="538" y="10203"/>
                  </a:cubicBezTo>
                  <a:lnTo>
                    <a:pt x="975" y="10455"/>
                  </a:lnTo>
                  <a:lnTo>
                    <a:pt x="3040" y="11646"/>
                  </a:lnTo>
                  <a:lnTo>
                    <a:pt x="11896" y="16762"/>
                  </a:lnTo>
                  <a:lnTo>
                    <a:pt x="11899" y="16762"/>
                  </a:lnTo>
                  <a:lnTo>
                    <a:pt x="12550" y="17137"/>
                  </a:lnTo>
                  <a:cubicBezTo>
                    <a:pt x="12772" y="17256"/>
                    <a:pt x="13019" y="17317"/>
                    <a:pt x="13271" y="17317"/>
                  </a:cubicBezTo>
                  <a:cubicBezTo>
                    <a:pt x="13280" y="17317"/>
                    <a:pt x="13290" y="17317"/>
                    <a:pt x="13300" y="17317"/>
                  </a:cubicBezTo>
                  <a:cubicBezTo>
                    <a:pt x="13569" y="17317"/>
                    <a:pt x="13839" y="17258"/>
                    <a:pt x="14046" y="17140"/>
                  </a:cubicBezTo>
                  <a:lnTo>
                    <a:pt x="14700" y="16762"/>
                  </a:lnTo>
                  <a:lnTo>
                    <a:pt x="28285" y="8920"/>
                  </a:lnTo>
                  <a:lnTo>
                    <a:pt x="30327" y="7741"/>
                  </a:lnTo>
                  <a:lnTo>
                    <a:pt x="30326" y="7741"/>
                  </a:lnTo>
                  <a:cubicBezTo>
                    <a:pt x="30739" y="7501"/>
                    <a:pt x="30739" y="7115"/>
                    <a:pt x="30329" y="6875"/>
                  </a:cubicBezTo>
                  <a:lnTo>
                    <a:pt x="18751" y="182"/>
                  </a:lnTo>
                  <a:cubicBezTo>
                    <a:pt x="18543" y="61"/>
                    <a:pt x="18270" y="1"/>
                    <a:pt x="17997" y="1"/>
                  </a:cubicBez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0"/>
            <p:cNvSpPr/>
            <p:nvPr/>
          </p:nvSpPr>
          <p:spPr>
            <a:xfrm>
              <a:off x="2824500" y="1276325"/>
              <a:ext cx="419600" cy="220750"/>
            </a:xfrm>
            <a:custGeom>
              <a:avLst/>
              <a:gdLst/>
              <a:ahLst/>
              <a:cxnLst/>
              <a:rect l="l" t="t" r="r" b="b"/>
              <a:pathLst>
                <a:path w="16784" h="8830" extrusionOk="0">
                  <a:moveTo>
                    <a:pt x="8392" y="0"/>
                  </a:moveTo>
                  <a:lnTo>
                    <a:pt x="8392" y="1"/>
                  </a:lnTo>
                  <a:cubicBezTo>
                    <a:pt x="6435" y="1"/>
                    <a:pt x="4479" y="432"/>
                    <a:pt x="2987" y="1294"/>
                  </a:cubicBezTo>
                  <a:cubicBezTo>
                    <a:pt x="0" y="3018"/>
                    <a:pt x="0" y="5813"/>
                    <a:pt x="2987" y="7536"/>
                  </a:cubicBezTo>
                  <a:cubicBezTo>
                    <a:pt x="4479" y="8397"/>
                    <a:pt x="6435" y="8829"/>
                    <a:pt x="8392" y="8829"/>
                  </a:cubicBezTo>
                  <a:cubicBezTo>
                    <a:pt x="10348" y="8829"/>
                    <a:pt x="12305" y="8397"/>
                    <a:pt x="13798" y="7536"/>
                  </a:cubicBezTo>
                  <a:cubicBezTo>
                    <a:pt x="16783" y="5813"/>
                    <a:pt x="16783" y="3017"/>
                    <a:pt x="13798" y="1294"/>
                  </a:cubicBezTo>
                  <a:cubicBezTo>
                    <a:pt x="12304" y="432"/>
                    <a:pt x="10348" y="0"/>
                    <a:pt x="8392" y="0"/>
                  </a:cubicBezTo>
                  <a:close/>
                </a:path>
              </a:pathLst>
            </a:custGeom>
            <a:solidFill>
              <a:srgbClr val="E05C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0"/>
            <p:cNvSpPr/>
            <p:nvPr/>
          </p:nvSpPr>
          <p:spPr>
            <a:xfrm>
              <a:off x="2648725" y="1414175"/>
              <a:ext cx="337725" cy="292075"/>
            </a:xfrm>
            <a:custGeom>
              <a:avLst/>
              <a:gdLst/>
              <a:ahLst/>
              <a:cxnLst/>
              <a:rect l="l" t="t" r="r" b="b"/>
              <a:pathLst>
                <a:path w="13509" h="11683" extrusionOk="0">
                  <a:moveTo>
                    <a:pt x="425" y="0"/>
                  </a:moveTo>
                  <a:cubicBezTo>
                    <a:pt x="420" y="0"/>
                    <a:pt x="415" y="0"/>
                    <a:pt x="411" y="0"/>
                  </a:cubicBezTo>
                  <a:cubicBezTo>
                    <a:pt x="394" y="0"/>
                    <a:pt x="376" y="2"/>
                    <a:pt x="359" y="4"/>
                  </a:cubicBezTo>
                  <a:cubicBezTo>
                    <a:pt x="342" y="5"/>
                    <a:pt x="326" y="9"/>
                    <a:pt x="311" y="14"/>
                  </a:cubicBezTo>
                  <a:cubicBezTo>
                    <a:pt x="300" y="15"/>
                    <a:pt x="288" y="19"/>
                    <a:pt x="278" y="25"/>
                  </a:cubicBezTo>
                  <a:cubicBezTo>
                    <a:pt x="267" y="27"/>
                    <a:pt x="256" y="31"/>
                    <a:pt x="247" y="37"/>
                  </a:cubicBezTo>
                  <a:cubicBezTo>
                    <a:pt x="242" y="38"/>
                    <a:pt x="238" y="40"/>
                    <a:pt x="233" y="42"/>
                  </a:cubicBezTo>
                  <a:lnTo>
                    <a:pt x="209" y="55"/>
                  </a:lnTo>
                  <a:lnTo>
                    <a:pt x="207" y="55"/>
                  </a:lnTo>
                  <a:cubicBezTo>
                    <a:pt x="79" y="138"/>
                    <a:pt x="0" y="302"/>
                    <a:pt x="0" y="533"/>
                  </a:cubicBezTo>
                  <a:lnTo>
                    <a:pt x="0" y="3258"/>
                  </a:lnTo>
                  <a:cubicBezTo>
                    <a:pt x="0" y="3735"/>
                    <a:pt x="335" y="4314"/>
                    <a:pt x="747" y="4553"/>
                  </a:cubicBezTo>
                  <a:lnTo>
                    <a:pt x="12105" y="11112"/>
                  </a:lnTo>
                  <a:lnTo>
                    <a:pt x="12120" y="11121"/>
                  </a:lnTo>
                  <a:cubicBezTo>
                    <a:pt x="12129" y="11126"/>
                    <a:pt x="12144" y="11133"/>
                    <a:pt x="12161" y="11142"/>
                  </a:cubicBezTo>
                  <a:cubicBezTo>
                    <a:pt x="12174" y="11151"/>
                    <a:pt x="12190" y="11161"/>
                    <a:pt x="12208" y="11170"/>
                  </a:cubicBezTo>
                  <a:cubicBezTo>
                    <a:pt x="12225" y="11181"/>
                    <a:pt x="12244" y="11191"/>
                    <a:pt x="12266" y="11205"/>
                  </a:cubicBezTo>
                  <a:cubicBezTo>
                    <a:pt x="12309" y="11229"/>
                    <a:pt x="12359" y="11258"/>
                    <a:pt x="12414" y="11290"/>
                  </a:cubicBezTo>
                  <a:lnTo>
                    <a:pt x="12534" y="11358"/>
                  </a:lnTo>
                  <a:cubicBezTo>
                    <a:pt x="12618" y="11407"/>
                    <a:pt x="12710" y="11460"/>
                    <a:pt x="12806" y="11515"/>
                  </a:cubicBezTo>
                  <a:cubicBezTo>
                    <a:pt x="12999" y="11626"/>
                    <a:pt x="13249" y="11683"/>
                    <a:pt x="13501" y="11683"/>
                  </a:cubicBezTo>
                  <a:cubicBezTo>
                    <a:pt x="13503" y="11683"/>
                    <a:pt x="13506" y="11683"/>
                    <a:pt x="13509" y="11683"/>
                  </a:cubicBezTo>
                  <a:lnTo>
                    <a:pt x="13509" y="10861"/>
                  </a:lnTo>
                  <a:cubicBezTo>
                    <a:pt x="13237" y="10861"/>
                    <a:pt x="12968" y="10801"/>
                    <a:pt x="12760" y="10683"/>
                  </a:cubicBezTo>
                  <a:lnTo>
                    <a:pt x="12105" y="10305"/>
                  </a:lnTo>
                  <a:lnTo>
                    <a:pt x="12105" y="10303"/>
                  </a:lnTo>
                  <a:lnTo>
                    <a:pt x="998" y="3888"/>
                  </a:lnTo>
                  <a:cubicBezTo>
                    <a:pt x="984" y="3879"/>
                    <a:pt x="966" y="3866"/>
                    <a:pt x="950" y="3854"/>
                  </a:cubicBezTo>
                  <a:cubicBezTo>
                    <a:pt x="932" y="3841"/>
                    <a:pt x="915" y="3827"/>
                    <a:pt x="901" y="3811"/>
                  </a:cubicBezTo>
                  <a:lnTo>
                    <a:pt x="872" y="3781"/>
                  </a:lnTo>
                  <a:cubicBezTo>
                    <a:pt x="857" y="3765"/>
                    <a:pt x="845" y="3749"/>
                    <a:pt x="833" y="3733"/>
                  </a:cubicBezTo>
                  <a:cubicBezTo>
                    <a:pt x="816" y="3711"/>
                    <a:pt x="802" y="3689"/>
                    <a:pt x="788" y="3665"/>
                  </a:cubicBezTo>
                  <a:cubicBezTo>
                    <a:pt x="775" y="3642"/>
                    <a:pt x="763" y="3618"/>
                    <a:pt x="752" y="3593"/>
                  </a:cubicBezTo>
                  <a:cubicBezTo>
                    <a:pt x="740" y="3568"/>
                    <a:pt x="730" y="3544"/>
                    <a:pt x="724" y="3519"/>
                  </a:cubicBezTo>
                  <a:cubicBezTo>
                    <a:pt x="717" y="3497"/>
                    <a:pt x="712" y="3476"/>
                    <a:pt x="709" y="3453"/>
                  </a:cubicBezTo>
                  <a:cubicBezTo>
                    <a:pt x="706" y="3448"/>
                    <a:pt x="706" y="3442"/>
                    <a:pt x="708" y="3436"/>
                  </a:cubicBezTo>
                  <a:cubicBezTo>
                    <a:pt x="704" y="3427"/>
                    <a:pt x="703" y="3418"/>
                    <a:pt x="704" y="3408"/>
                  </a:cubicBezTo>
                  <a:cubicBezTo>
                    <a:pt x="701" y="3396"/>
                    <a:pt x="700" y="3383"/>
                    <a:pt x="700" y="3371"/>
                  </a:cubicBezTo>
                  <a:lnTo>
                    <a:pt x="700" y="1229"/>
                  </a:lnTo>
                  <a:cubicBezTo>
                    <a:pt x="700" y="1094"/>
                    <a:pt x="768" y="1015"/>
                    <a:pt x="866" y="1015"/>
                  </a:cubicBezTo>
                  <a:cubicBezTo>
                    <a:pt x="907" y="1015"/>
                    <a:pt x="952" y="1029"/>
                    <a:pt x="1000" y="1056"/>
                  </a:cubicBezTo>
                  <a:lnTo>
                    <a:pt x="2546" y="1949"/>
                  </a:lnTo>
                  <a:lnTo>
                    <a:pt x="12105" y="7469"/>
                  </a:lnTo>
                  <a:cubicBezTo>
                    <a:pt x="12106" y="7469"/>
                    <a:pt x="12108" y="7471"/>
                    <a:pt x="12109" y="7472"/>
                  </a:cubicBezTo>
                  <a:lnTo>
                    <a:pt x="12137" y="7486"/>
                  </a:lnTo>
                  <a:cubicBezTo>
                    <a:pt x="12185" y="7515"/>
                    <a:pt x="12283" y="7573"/>
                    <a:pt x="12414" y="7647"/>
                  </a:cubicBezTo>
                  <a:lnTo>
                    <a:pt x="12534" y="7716"/>
                  </a:lnTo>
                  <a:cubicBezTo>
                    <a:pt x="12618" y="7764"/>
                    <a:pt x="12710" y="7818"/>
                    <a:pt x="12806" y="7872"/>
                  </a:cubicBezTo>
                  <a:cubicBezTo>
                    <a:pt x="12999" y="7984"/>
                    <a:pt x="13249" y="8040"/>
                    <a:pt x="13501" y="8040"/>
                  </a:cubicBezTo>
                  <a:cubicBezTo>
                    <a:pt x="13503" y="8040"/>
                    <a:pt x="13506" y="8040"/>
                    <a:pt x="13509" y="8040"/>
                  </a:cubicBezTo>
                  <a:lnTo>
                    <a:pt x="13509" y="7216"/>
                  </a:lnTo>
                  <a:cubicBezTo>
                    <a:pt x="13237" y="7216"/>
                    <a:pt x="12968" y="7157"/>
                    <a:pt x="12760" y="7037"/>
                  </a:cubicBezTo>
                  <a:lnTo>
                    <a:pt x="12759" y="7036"/>
                  </a:lnTo>
                  <a:lnTo>
                    <a:pt x="12108" y="6660"/>
                  </a:lnTo>
                  <a:lnTo>
                    <a:pt x="12105" y="6660"/>
                  </a:lnTo>
                  <a:lnTo>
                    <a:pt x="3249" y="1545"/>
                  </a:lnTo>
                  <a:lnTo>
                    <a:pt x="1183" y="353"/>
                  </a:lnTo>
                  <a:lnTo>
                    <a:pt x="747" y="102"/>
                  </a:lnTo>
                  <a:cubicBezTo>
                    <a:pt x="692" y="70"/>
                    <a:pt x="634" y="45"/>
                    <a:pt x="575" y="26"/>
                  </a:cubicBezTo>
                  <a:cubicBezTo>
                    <a:pt x="547" y="17"/>
                    <a:pt x="519" y="11"/>
                    <a:pt x="492" y="7"/>
                  </a:cubicBezTo>
                  <a:cubicBezTo>
                    <a:pt x="470" y="3"/>
                    <a:pt x="448" y="0"/>
                    <a:pt x="425" y="0"/>
                  </a:cubicBez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2966300" y="1289175"/>
              <a:ext cx="135975" cy="123925"/>
            </a:xfrm>
            <a:custGeom>
              <a:avLst/>
              <a:gdLst/>
              <a:ahLst/>
              <a:cxnLst/>
              <a:rect l="l" t="t" r="r" b="b"/>
              <a:pathLst>
                <a:path w="5439" h="4957" extrusionOk="0">
                  <a:moveTo>
                    <a:pt x="2720" y="1"/>
                  </a:moveTo>
                  <a:cubicBezTo>
                    <a:pt x="2086" y="1"/>
                    <a:pt x="1452" y="243"/>
                    <a:pt x="968" y="727"/>
                  </a:cubicBezTo>
                  <a:cubicBezTo>
                    <a:pt x="1" y="1694"/>
                    <a:pt x="1" y="3263"/>
                    <a:pt x="968" y="4231"/>
                  </a:cubicBezTo>
                  <a:cubicBezTo>
                    <a:pt x="1452" y="4715"/>
                    <a:pt x="2086" y="4956"/>
                    <a:pt x="2720" y="4956"/>
                  </a:cubicBezTo>
                  <a:cubicBezTo>
                    <a:pt x="3354" y="4956"/>
                    <a:pt x="3989" y="4715"/>
                    <a:pt x="4472" y="4231"/>
                  </a:cubicBezTo>
                  <a:cubicBezTo>
                    <a:pt x="5439" y="3263"/>
                    <a:pt x="5439" y="1694"/>
                    <a:pt x="4472" y="727"/>
                  </a:cubicBezTo>
                  <a:cubicBezTo>
                    <a:pt x="3989" y="243"/>
                    <a:pt x="3354" y="1"/>
                    <a:pt x="2720" y="1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2919000" y="1251675"/>
              <a:ext cx="230575" cy="121300"/>
            </a:xfrm>
            <a:custGeom>
              <a:avLst/>
              <a:gdLst/>
              <a:ahLst/>
              <a:cxnLst/>
              <a:rect l="l" t="t" r="r" b="b"/>
              <a:pathLst>
                <a:path w="9223" h="4852" extrusionOk="0">
                  <a:moveTo>
                    <a:pt x="4612" y="1"/>
                  </a:moveTo>
                  <a:cubicBezTo>
                    <a:pt x="3537" y="1"/>
                    <a:pt x="2462" y="238"/>
                    <a:pt x="1642" y="711"/>
                  </a:cubicBezTo>
                  <a:cubicBezTo>
                    <a:pt x="1" y="1658"/>
                    <a:pt x="1" y="3194"/>
                    <a:pt x="1642" y="4142"/>
                  </a:cubicBezTo>
                  <a:cubicBezTo>
                    <a:pt x="2462" y="4615"/>
                    <a:pt x="3537" y="4852"/>
                    <a:pt x="4612" y="4852"/>
                  </a:cubicBezTo>
                  <a:cubicBezTo>
                    <a:pt x="5687" y="4852"/>
                    <a:pt x="6762" y="4615"/>
                    <a:pt x="7582" y="4142"/>
                  </a:cubicBezTo>
                  <a:cubicBezTo>
                    <a:pt x="9223" y="3194"/>
                    <a:pt x="9223" y="1658"/>
                    <a:pt x="7582" y="711"/>
                  </a:cubicBezTo>
                  <a:cubicBezTo>
                    <a:pt x="6762" y="238"/>
                    <a:pt x="5687" y="1"/>
                    <a:pt x="4612" y="1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2926025" y="1226125"/>
              <a:ext cx="216525" cy="125025"/>
            </a:xfrm>
            <a:custGeom>
              <a:avLst/>
              <a:gdLst/>
              <a:ahLst/>
              <a:cxnLst/>
              <a:rect l="l" t="t" r="r" b="b"/>
              <a:pathLst>
                <a:path w="8661" h="5001" extrusionOk="0">
                  <a:moveTo>
                    <a:pt x="4331" y="0"/>
                  </a:moveTo>
                  <a:cubicBezTo>
                    <a:pt x="1940" y="0"/>
                    <a:pt x="1" y="1120"/>
                    <a:pt x="1" y="2501"/>
                  </a:cubicBezTo>
                  <a:cubicBezTo>
                    <a:pt x="1" y="3881"/>
                    <a:pt x="1940" y="5001"/>
                    <a:pt x="4331" y="5001"/>
                  </a:cubicBezTo>
                  <a:cubicBezTo>
                    <a:pt x="6723" y="5001"/>
                    <a:pt x="8661" y="3881"/>
                    <a:pt x="8661" y="2501"/>
                  </a:cubicBezTo>
                  <a:cubicBezTo>
                    <a:pt x="8661" y="1120"/>
                    <a:pt x="6723" y="0"/>
                    <a:pt x="4331" y="0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2911800" y="1199800"/>
              <a:ext cx="245000" cy="128875"/>
            </a:xfrm>
            <a:custGeom>
              <a:avLst/>
              <a:gdLst/>
              <a:ahLst/>
              <a:cxnLst/>
              <a:rect l="l" t="t" r="r" b="b"/>
              <a:pathLst>
                <a:path w="9800" h="5155" extrusionOk="0">
                  <a:moveTo>
                    <a:pt x="4900" y="1"/>
                  </a:moveTo>
                  <a:cubicBezTo>
                    <a:pt x="3758" y="1"/>
                    <a:pt x="2616" y="252"/>
                    <a:pt x="1744" y="755"/>
                  </a:cubicBezTo>
                  <a:cubicBezTo>
                    <a:pt x="0" y="1762"/>
                    <a:pt x="0" y="3393"/>
                    <a:pt x="1744" y="4399"/>
                  </a:cubicBezTo>
                  <a:cubicBezTo>
                    <a:pt x="2616" y="4903"/>
                    <a:pt x="3758" y="5154"/>
                    <a:pt x="4900" y="5154"/>
                  </a:cubicBezTo>
                  <a:cubicBezTo>
                    <a:pt x="6042" y="5154"/>
                    <a:pt x="7185" y="4903"/>
                    <a:pt x="8056" y="4399"/>
                  </a:cubicBezTo>
                  <a:cubicBezTo>
                    <a:pt x="9799" y="3393"/>
                    <a:pt x="9799" y="1762"/>
                    <a:pt x="8056" y="755"/>
                  </a:cubicBezTo>
                  <a:cubicBezTo>
                    <a:pt x="7184" y="252"/>
                    <a:pt x="6042" y="1"/>
                    <a:pt x="4900" y="1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0"/>
            <p:cNvSpPr/>
            <p:nvPr/>
          </p:nvSpPr>
          <p:spPr>
            <a:xfrm>
              <a:off x="2919275" y="1172675"/>
              <a:ext cx="230050" cy="132800"/>
            </a:xfrm>
            <a:custGeom>
              <a:avLst/>
              <a:gdLst/>
              <a:ahLst/>
              <a:cxnLst/>
              <a:rect l="l" t="t" r="r" b="b"/>
              <a:pathLst>
                <a:path w="9202" h="5312" extrusionOk="0">
                  <a:moveTo>
                    <a:pt x="4601" y="0"/>
                  </a:moveTo>
                  <a:cubicBezTo>
                    <a:pt x="2060" y="0"/>
                    <a:pt x="1" y="1190"/>
                    <a:pt x="1" y="2656"/>
                  </a:cubicBezTo>
                  <a:cubicBezTo>
                    <a:pt x="1" y="4123"/>
                    <a:pt x="2060" y="5312"/>
                    <a:pt x="4601" y="5312"/>
                  </a:cubicBezTo>
                  <a:cubicBezTo>
                    <a:pt x="7141" y="5312"/>
                    <a:pt x="9201" y="4123"/>
                    <a:pt x="9201" y="2656"/>
                  </a:cubicBezTo>
                  <a:cubicBezTo>
                    <a:pt x="9201" y="1190"/>
                    <a:pt x="7141" y="0"/>
                    <a:pt x="4601" y="0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916925" y="1145400"/>
              <a:ext cx="234750" cy="135550"/>
            </a:xfrm>
            <a:custGeom>
              <a:avLst/>
              <a:gdLst/>
              <a:ahLst/>
              <a:cxnLst/>
              <a:rect l="l" t="t" r="r" b="b"/>
              <a:pathLst>
                <a:path w="9390" h="5422" extrusionOk="0">
                  <a:moveTo>
                    <a:pt x="4695" y="0"/>
                  </a:moveTo>
                  <a:cubicBezTo>
                    <a:pt x="2102" y="0"/>
                    <a:pt x="0" y="1214"/>
                    <a:pt x="0" y="2712"/>
                  </a:cubicBezTo>
                  <a:cubicBezTo>
                    <a:pt x="0" y="4208"/>
                    <a:pt x="2102" y="5422"/>
                    <a:pt x="4695" y="5422"/>
                  </a:cubicBezTo>
                  <a:cubicBezTo>
                    <a:pt x="7287" y="5422"/>
                    <a:pt x="9389" y="4208"/>
                    <a:pt x="9389" y="2712"/>
                  </a:cubicBezTo>
                  <a:cubicBezTo>
                    <a:pt x="9389" y="1214"/>
                    <a:pt x="7287" y="0"/>
                    <a:pt x="4695" y="0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739250" y="539700"/>
              <a:ext cx="590100" cy="721350"/>
            </a:xfrm>
            <a:custGeom>
              <a:avLst/>
              <a:gdLst/>
              <a:ahLst/>
              <a:cxnLst/>
              <a:rect l="l" t="t" r="r" b="b"/>
              <a:pathLst>
                <a:path w="23604" h="28854" extrusionOk="0">
                  <a:moveTo>
                    <a:pt x="11801" y="1"/>
                  </a:moveTo>
                  <a:cubicBezTo>
                    <a:pt x="11801" y="1"/>
                    <a:pt x="11802" y="1"/>
                    <a:pt x="11802" y="1"/>
                  </a:cubicBezTo>
                  <a:lnTo>
                    <a:pt x="11802" y="1"/>
                  </a:lnTo>
                  <a:cubicBezTo>
                    <a:pt x="11802" y="1"/>
                    <a:pt x="11802" y="1"/>
                    <a:pt x="11802" y="1"/>
                  </a:cubicBezTo>
                  <a:close/>
                  <a:moveTo>
                    <a:pt x="11802" y="1"/>
                  </a:moveTo>
                  <a:cubicBezTo>
                    <a:pt x="5284" y="1"/>
                    <a:pt x="0" y="5285"/>
                    <a:pt x="0" y="11803"/>
                  </a:cubicBezTo>
                  <a:cubicBezTo>
                    <a:pt x="0" y="21171"/>
                    <a:pt x="7730" y="22727"/>
                    <a:pt x="7730" y="26503"/>
                  </a:cubicBezTo>
                  <a:cubicBezTo>
                    <a:pt x="7730" y="27105"/>
                    <a:pt x="8128" y="27706"/>
                    <a:pt x="8922" y="28166"/>
                  </a:cubicBezTo>
                  <a:cubicBezTo>
                    <a:pt x="9717" y="28624"/>
                    <a:pt x="10760" y="28853"/>
                    <a:pt x="11802" y="28853"/>
                  </a:cubicBezTo>
                  <a:cubicBezTo>
                    <a:pt x="12844" y="28853"/>
                    <a:pt x="13886" y="28624"/>
                    <a:pt x="14681" y="28166"/>
                  </a:cubicBezTo>
                  <a:cubicBezTo>
                    <a:pt x="15475" y="27706"/>
                    <a:pt x="15874" y="27105"/>
                    <a:pt x="15874" y="26503"/>
                  </a:cubicBezTo>
                  <a:cubicBezTo>
                    <a:pt x="15874" y="22727"/>
                    <a:pt x="23603" y="21171"/>
                    <a:pt x="23603" y="11803"/>
                  </a:cubicBezTo>
                  <a:cubicBezTo>
                    <a:pt x="23603" y="5285"/>
                    <a:pt x="18320" y="1"/>
                    <a:pt x="11802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942800" y="1154150"/>
              <a:ext cx="182975" cy="96250"/>
            </a:xfrm>
            <a:custGeom>
              <a:avLst/>
              <a:gdLst/>
              <a:ahLst/>
              <a:cxnLst/>
              <a:rect l="l" t="t" r="r" b="b"/>
              <a:pathLst>
                <a:path w="7319" h="3850" extrusionOk="0">
                  <a:moveTo>
                    <a:pt x="3660" y="0"/>
                  </a:moveTo>
                  <a:cubicBezTo>
                    <a:pt x="2807" y="0"/>
                    <a:pt x="1954" y="188"/>
                    <a:pt x="1303" y="564"/>
                  </a:cubicBezTo>
                  <a:cubicBezTo>
                    <a:pt x="1" y="1316"/>
                    <a:pt x="1" y="2534"/>
                    <a:pt x="1303" y="3286"/>
                  </a:cubicBezTo>
                  <a:cubicBezTo>
                    <a:pt x="1954" y="3662"/>
                    <a:pt x="2807" y="3850"/>
                    <a:pt x="3660" y="3850"/>
                  </a:cubicBezTo>
                  <a:cubicBezTo>
                    <a:pt x="4513" y="3850"/>
                    <a:pt x="5366" y="3662"/>
                    <a:pt x="6017" y="3286"/>
                  </a:cubicBezTo>
                  <a:cubicBezTo>
                    <a:pt x="7319" y="2534"/>
                    <a:pt x="7319" y="1316"/>
                    <a:pt x="6017" y="564"/>
                  </a:cubicBezTo>
                  <a:cubicBezTo>
                    <a:pt x="5366" y="188"/>
                    <a:pt x="4513" y="0"/>
                    <a:pt x="3660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2919500" y="947275"/>
              <a:ext cx="223275" cy="280000"/>
            </a:xfrm>
            <a:custGeom>
              <a:avLst/>
              <a:gdLst/>
              <a:ahLst/>
              <a:cxnLst/>
              <a:rect l="l" t="t" r="r" b="b"/>
              <a:pathLst>
                <a:path w="8931" h="11200" extrusionOk="0">
                  <a:moveTo>
                    <a:pt x="4005" y="18"/>
                  </a:moveTo>
                  <a:cubicBezTo>
                    <a:pt x="4007" y="18"/>
                    <a:pt x="4009" y="18"/>
                    <a:pt x="4011" y="19"/>
                  </a:cubicBezTo>
                  <a:cubicBezTo>
                    <a:pt x="4101" y="19"/>
                    <a:pt x="4206" y="51"/>
                    <a:pt x="4323" y="123"/>
                  </a:cubicBezTo>
                  <a:cubicBezTo>
                    <a:pt x="4718" y="366"/>
                    <a:pt x="4912" y="734"/>
                    <a:pt x="4912" y="1114"/>
                  </a:cubicBezTo>
                  <a:cubicBezTo>
                    <a:pt x="4912" y="1464"/>
                    <a:pt x="4748" y="1822"/>
                    <a:pt x="4422" y="2101"/>
                  </a:cubicBezTo>
                  <a:cubicBezTo>
                    <a:pt x="4314" y="2194"/>
                    <a:pt x="4188" y="2278"/>
                    <a:pt x="4044" y="2349"/>
                  </a:cubicBezTo>
                  <a:lnTo>
                    <a:pt x="4044" y="2349"/>
                  </a:lnTo>
                  <a:cubicBezTo>
                    <a:pt x="4037" y="2336"/>
                    <a:pt x="4031" y="2324"/>
                    <a:pt x="4024" y="2311"/>
                  </a:cubicBezTo>
                  <a:cubicBezTo>
                    <a:pt x="3728" y="1731"/>
                    <a:pt x="3595" y="1173"/>
                    <a:pt x="3595" y="753"/>
                  </a:cubicBezTo>
                  <a:cubicBezTo>
                    <a:pt x="3595" y="529"/>
                    <a:pt x="3632" y="344"/>
                    <a:pt x="3704" y="216"/>
                  </a:cubicBezTo>
                  <a:cubicBezTo>
                    <a:pt x="3735" y="158"/>
                    <a:pt x="3779" y="108"/>
                    <a:pt x="3835" y="69"/>
                  </a:cubicBezTo>
                  <a:cubicBezTo>
                    <a:pt x="3885" y="36"/>
                    <a:pt x="3944" y="18"/>
                    <a:pt x="4005" y="18"/>
                  </a:cubicBezTo>
                  <a:close/>
                  <a:moveTo>
                    <a:pt x="319" y="125"/>
                  </a:moveTo>
                  <a:cubicBezTo>
                    <a:pt x="390" y="125"/>
                    <a:pt x="468" y="149"/>
                    <a:pt x="551" y="197"/>
                  </a:cubicBezTo>
                  <a:cubicBezTo>
                    <a:pt x="696" y="282"/>
                    <a:pt x="857" y="440"/>
                    <a:pt x="1024" y="668"/>
                  </a:cubicBezTo>
                  <a:cubicBezTo>
                    <a:pt x="1312" y="1060"/>
                    <a:pt x="1617" y="1659"/>
                    <a:pt x="1901" y="2447"/>
                  </a:cubicBezTo>
                  <a:lnTo>
                    <a:pt x="1901" y="2447"/>
                  </a:lnTo>
                  <a:cubicBezTo>
                    <a:pt x="1480" y="2299"/>
                    <a:pt x="1111" y="2064"/>
                    <a:pt x="814" y="1798"/>
                  </a:cubicBezTo>
                  <a:cubicBezTo>
                    <a:pt x="565" y="1575"/>
                    <a:pt x="366" y="1329"/>
                    <a:pt x="229" y="1096"/>
                  </a:cubicBezTo>
                  <a:cubicBezTo>
                    <a:pt x="93" y="863"/>
                    <a:pt x="19" y="644"/>
                    <a:pt x="19" y="472"/>
                  </a:cubicBezTo>
                  <a:cubicBezTo>
                    <a:pt x="18" y="415"/>
                    <a:pt x="28" y="360"/>
                    <a:pt x="47" y="308"/>
                  </a:cubicBezTo>
                  <a:cubicBezTo>
                    <a:pt x="65" y="262"/>
                    <a:pt x="95" y="221"/>
                    <a:pt x="134" y="191"/>
                  </a:cubicBezTo>
                  <a:cubicBezTo>
                    <a:pt x="186" y="148"/>
                    <a:pt x="251" y="125"/>
                    <a:pt x="319" y="125"/>
                  </a:cubicBezTo>
                  <a:close/>
                  <a:moveTo>
                    <a:pt x="8053" y="4045"/>
                  </a:moveTo>
                  <a:cubicBezTo>
                    <a:pt x="8351" y="4045"/>
                    <a:pt x="8613" y="4140"/>
                    <a:pt x="8787" y="4321"/>
                  </a:cubicBezTo>
                  <a:cubicBezTo>
                    <a:pt x="8874" y="4412"/>
                    <a:pt x="8913" y="4504"/>
                    <a:pt x="8913" y="4590"/>
                  </a:cubicBezTo>
                  <a:cubicBezTo>
                    <a:pt x="8912" y="4657"/>
                    <a:pt x="8890" y="4722"/>
                    <a:pt x="8849" y="4774"/>
                  </a:cubicBezTo>
                  <a:cubicBezTo>
                    <a:pt x="8787" y="4861"/>
                    <a:pt x="8677" y="4935"/>
                    <a:pt x="8530" y="4989"/>
                  </a:cubicBezTo>
                  <a:cubicBezTo>
                    <a:pt x="8382" y="5043"/>
                    <a:pt x="8194" y="5074"/>
                    <a:pt x="7976" y="5074"/>
                  </a:cubicBezTo>
                  <a:cubicBezTo>
                    <a:pt x="7604" y="5074"/>
                    <a:pt x="7141" y="4982"/>
                    <a:pt x="6622" y="4749"/>
                  </a:cubicBezTo>
                  <a:lnTo>
                    <a:pt x="6622" y="4749"/>
                  </a:lnTo>
                  <a:cubicBezTo>
                    <a:pt x="7059" y="4268"/>
                    <a:pt x="7598" y="4045"/>
                    <a:pt x="8053" y="4045"/>
                  </a:cubicBezTo>
                  <a:close/>
                  <a:moveTo>
                    <a:pt x="4006" y="0"/>
                  </a:moveTo>
                  <a:cubicBezTo>
                    <a:pt x="3942" y="0"/>
                    <a:pt x="3879" y="20"/>
                    <a:pt x="3825" y="55"/>
                  </a:cubicBezTo>
                  <a:cubicBezTo>
                    <a:pt x="3744" y="108"/>
                    <a:pt x="3681" y="198"/>
                    <a:pt x="3640" y="318"/>
                  </a:cubicBezTo>
                  <a:cubicBezTo>
                    <a:pt x="3598" y="436"/>
                    <a:pt x="3576" y="584"/>
                    <a:pt x="3576" y="753"/>
                  </a:cubicBezTo>
                  <a:cubicBezTo>
                    <a:pt x="3576" y="1177"/>
                    <a:pt x="3712" y="1737"/>
                    <a:pt x="4008" y="2320"/>
                  </a:cubicBezTo>
                  <a:cubicBezTo>
                    <a:pt x="4015" y="2332"/>
                    <a:pt x="4021" y="2345"/>
                    <a:pt x="4028" y="2357"/>
                  </a:cubicBezTo>
                  <a:lnTo>
                    <a:pt x="4028" y="2357"/>
                  </a:lnTo>
                  <a:cubicBezTo>
                    <a:pt x="3741" y="2497"/>
                    <a:pt x="3385" y="2588"/>
                    <a:pt x="2961" y="2606"/>
                  </a:cubicBezTo>
                  <a:cubicBezTo>
                    <a:pt x="2921" y="2608"/>
                    <a:pt x="2881" y="2609"/>
                    <a:pt x="2843" y="2609"/>
                  </a:cubicBezTo>
                  <a:cubicBezTo>
                    <a:pt x="2516" y="2609"/>
                    <a:pt x="2207" y="2552"/>
                    <a:pt x="1923" y="2454"/>
                  </a:cubicBezTo>
                  <a:lnTo>
                    <a:pt x="1923" y="2454"/>
                  </a:lnTo>
                  <a:cubicBezTo>
                    <a:pt x="1755" y="1987"/>
                    <a:pt x="1579" y="1586"/>
                    <a:pt x="1405" y="1254"/>
                  </a:cubicBezTo>
                  <a:cubicBezTo>
                    <a:pt x="1207" y="880"/>
                    <a:pt x="1011" y="594"/>
                    <a:pt x="827" y="401"/>
                  </a:cubicBezTo>
                  <a:cubicBezTo>
                    <a:pt x="748" y="317"/>
                    <a:pt x="659" y="243"/>
                    <a:pt x="560" y="183"/>
                  </a:cubicBezTo>
                  <a:cubicBezTo>
                    <a:pt x="475" y="133"/>
                    <a:pt x="395" y="108"/>
                    <a:pt x="319" y="108"/>
                  </a:cubicBezTo>
                  <a:cubicBezTo>
                    <a:pt x="247" y="108"/>
                    <a:pt x="177" y="132"/>
                    <a:pt x="123" y="178"/>
                  </a:cubicBezTo>
                  <a:cubicBezTo>
                    <a:pt x="82" y="210"/>
                    <a:pt x="50" y="254"/>
                    <a:pt x="31" y="302"/>
                  </a:cubicBezTo>
                  <a:cubicBezTo>
                    <a:pt x="10" y="356"/>
                    <a:pt x="0" y="414"/>
                    <a:pt x="1" y="472"/>
                  </a:cubicBezTo>
                  <a:cubicBezTo>
                    <a:pt x="1" y="648"/>
                    <a:pt x="76" y="870"/>
                    <a:pt x="212" y="1106"/>
                  </a:cubicBezTo>
                  <a:cubicBezTo>
                    <a:pt x="419" y="1458"/>
                    <a:pt x="766" y="1838"/>
                    <a:pt x="1218" y="2130"/>
                  </a:cubicBezTo>
                  <a:cubicBezTo>
                    <a:pt x="1427" y="2266"/>
                    <a:pt x="1659" y="2383"/>
                    <a:pt x="1909" y="2469"/>
                  </a:cubicBezTo>
                  <a:lnTo>
                    <a:pt x="1909" y="2469"/>
                  </a:lnTo>
                  <a:cubicBezTo>
                    <a:pt x="2117" y="3049"/>
                    <a:pt x="2312" y="3732"/>
                    <a:pt x="2480" y="4507"/>
                  </a:cubicBezTo>
                  <a:cubicBezTo>
                    <a:pt x="3071" y="7251"/>
                    <a:pt x="3108" y="9375"/>
                    <a:pt x="3108" y="9869"/>
                  </a:cubicBezTo>
                  <a:lnTo>
                    <a:pt x="3108" y="9950"/>
                  </a:lnTo>
                  <a:lnTo>
                    <a:pt x="3108" y="9978"/>
                  </a:lnTo>
                  <a:cubicBezTo>
                    <a:pt x="3108" y="9983"/>
                    <a:pt x="3112" y="9988"/>
                    <a:pt x="3117" y="9988"/>
                  </a:cubicBezTo>
                  <a:cubicBezTo>
                    <a:pt x="3122" y="9988"/>
                    <a:pt x="3126" y="9984"/>
                    <a:pt x="3126" y="9979"/>
                  </a:cubicBezTo>
                  <a:lnTo>
                    <a:pt x="3125" y="9979"/>
                  </a:lnTo>
                  <a:lnTo>
                    <a:pt x="3125" y="9869"/>
                  </a:lnTo>
                  <a:cubicBezTo>
                    <a:pt x="3125" y="9375"/>
                    <a:pt x="3088" y="7250"/>
                    <a:pt x="2497" y="4504"/>
                  </a:cubicBezTo>
                  <a:cubicBezTo>
                    <a:pt x="2331" y="3733"/>
                    <a:pt x="2137" y="3055"/>
                    <a:pt x="1930" y="2476"/>
                  </a:cubicBezTo>
                  <a:lnTo>
                    <a:pt x="1930" y="2476"/>
                  </a:lnTo>
                  <a:cubicBezTo>
                    <a:pt x="2213" y="2571"/>
                    <a:pt x="2519" y="2626"/>
                    <a:pt x="2843" y="2626"/>
                  </a:cubicBezTo>
                  <a:cubicBezTo>
                    <a:pt x="2883" y="2626"/>
                    <a:pt x="2922" y="2625"/>
                    <a:pt x="2962" y="2624"/>
                  </a:cubicBezTo>
                  <a:cubicBezTo>
                    <a:pt x="3389" y="2605"/>
                    <a:pt x="3747" y="2513"/>
                    <a:pt x="4036" y="2373"/>
                  </a:cubicBezTo>
                  <a:lnTo>
                    <a:pt x="4036" y="2373"/>
                  </a:lnTo>
                  <a:cubicBezTo>
                    <a:pt x="4334" y="2939"/>
                    <a:pt x="4786" y="3524"/>
                    <a:pt x="5417" y="4023"/>
                  </a:cubicBezTo>
                  <a:cubicBezTo>
                    <a:pt x="5828" y="4349"/>
                    <a:pt x="6224" y="4588"/>
                    <a:pt x="6592" y="4756"/>
                  </a:cubicBezTo>
                  <a:lnTo>
                    <a:pt x="6592" y="4756"/>
                  </a:lnTo>
                  <a:cubicBezTo>
                    <a:pt x="6292" y="5092"/>
                    <a:pt x="6041" y="5551"/>
                    <a:pt x="5899" y="6143"/>
                  </a:cubicBezTo>
                  <a:cubicBezTo>
                    <a:pt x="5413" y="8172"/>
                    <a:pt x="5320" y="11191"/>
                    <a:pt x="5320" y="11191"/>
                  </a:cubicBezTo>
                  <a:cubicBezTo>
                    <a:pt x="5320" y="11197"/>
                    <a:pt x="5325" y="11200"/>
                    <a:pt x="5329" y="11200"/>
                  </a:cubicBezTo>
                  <a:cubicBezTo>
                    <a:pt x="5334" y="11200"/>
                    <a:pt x="5338" y="11197"/>
                    <a:pt x="5338" y="11191"/>
                  </a:cubicBezTo>
                  <a:cubicBezTo>
                    <a:pt x="5338" y="11191"/>
                    <a:pt x="5338" y="11179"/>
                    <a:pt x="5339" y="11157"/>
                  </a:cubicBezTo>
                  <a:cubicBezTo>
                    <a:pt x="5351" y="10818"/>
                    <a:pt x="5461" y="8046"/>
                    <a:pt x="5916" y="6147"/>
                  </a:cubicBezTo>
                  <a:cubicBezTo>
                    <a:pt x="6058" y="5555"/>
                    <a:pt x="6309" y="5098"/>
                    <a:pt x="6609" y="4763"/>
                  </a:cubicBezTo>
                  <a:lnTo>
                    <a:pt x="6609" y="4763"/>
                  </a:lnTo>
                  <a:cubicBezTo>
                    <a:pt x="7132" y="4999"/>
                    <a:pt x="7600" y="5092"/>
                    <a:pt x="7976" y="5092"/>
                  </a:cubicBezTo>
                  <a:cubicBezTo>
                    <a:pt x="8270" y="5092"/>
                    <a:pt x="8508" y="5036"/>
                    <a:pt x="8673" y="4945"/>
                  </a:cubicBezTo>
                  <a:cubicBezTo>
                    <a:pt x="8747" y="4907"/>
                    <a:pt x="8812" y="4851"/>
                    <a:pt x="8864" y="4785"/>
                  </a:cubicBezTo>
                  <a:cubicBezTo>
                    <a:pt x="8906" y="4729"/>
                    <a:pt x="8930" y="4662"/>
                    <a:pt x="8930" y="4590"/>
                  </a:cubicBezTo>
                  <a:cubicBezTo>
                    <a:pt x="8930" y="4499"/>
                    <a:pt x="8888" y="4402"/>
                    <a:pt x="8800" y="4309"/>
                  </a:cubicBezTo>
                  <a:cubicBezTo>
                    <a:pt x="8621" y="4125"/>
                    <a:pt x="8355" y="4027"/>
                    <a:pt x="8053" y="4027"/>
                  </a:cubicBezTo>
                  <a:cubicBezTo>
                    <a:pt x="7591" y="4027"/>
                    <a:pt x="7046" y="4254"/>
                    <a:pt x="6605" y="4742"/>
                  </a:cubicBezTo>
                  <a:lnTo>
                    <a:pt x="6605" y="4742"/>
                  </a:lnTo>
                  <a:cubicBezTo>
                    <a:pt x="6236" y="4574"/>
                    <a:pt x="5839" y="4336"/>
                    <a:pt x="5427" y="4009"/>
                  </a:cubicBezTo>
                  <a:cubicBezTo>
                    <a:pt x="4798" y="3512"/>
                    <a:pt x="4349" y="2929"/>
                    <a:pt x="4052" y="2365"/>
                  </a:cubicBezTo>
                  <a:lnTo>
                    <a:pt x="4052" y="2365"/>
                  </a:lnTo>
                  <a:cubicBezTo>
                    <a:pt x="4197" y="2292"/>
                    <a:pt x="4325" y="2208"/>
                    <a:pt x="4434" y="2114"/>
                  </a:cubicBezTo>
                  <a:cubicBezTo>
                    <a:pt x="4764" y="1832"/>
                    <a:pt x="4930" y="1469"/>
                    <a:pt x="4930" y="1114"/>
                  </a:cubicBezTo>
                  <a:cubicBezTo>
                    <a:pt x="4930" y="728"/>
                    <a:pt x="4732" y="353"/>
                    <a:pt x="4333" y="108"/>
                  </a:cubicBezTo>
                  <a:cubicBezTo>
                    <a:pt x="4214" y="34"/>
                    <a:pt x="4107" y="0"/>
                    <a:pt x="4012" y="0"/>
                  </a:cubicBezTo>
                  <a:cubicBezTo>
                    <a:pt x="4010" y="0"/>
                    <a:pt x="4008" y="0"/>
                    <a:pt x="400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2749225" y="733225"/>
              <a:ext cx="240750" cy="343900"/>
            </a:xfrm>
            <a:custGeom>
              <a:avLst/>
              <a:gdLst/>
              <a:ahLst/>
              <a:cxnLst/>
              <a:rect l="l" t="t" r="r" b="b"/>
              <a:pathLst>
                <a:path w="9630" h="13756" extrusionOk="0">
                  <a:moveTo>
                    <a:pt x="7131" y="8687"/>
                  </a:moveTo>
                  <a:cubicBezTo>
                    <a:pt x="7063" y="8687"/>
                    <a:pt x="6998" y="8710"/>
                    <a:pt x="6945" y="8753"/>
                  </a:cubicBezTo>
                  <a:cubicBezTo>
                    <a:pt x="6906" y="8783"/>
                    <a:pt x="6877" y="8824"/>
                    <a:pt x="6859" y="8870"/>
                  </a:cubicBezTo>
                  <a:cubicBezTo>
                    <a:pt x="6840" y="8922"/>
                    <a:pt x="6830" y="8977"/>
                    <a:pt x="6830" y="9033"/>
                  </a:cubicBezTo>
                  <a:cubicBezTo>
                    <a:pt x="6830" y="9204"/>
                    <a:pt x="6904" y="9425"/>
                    <a:pt x="7040" y="9658"/>
                  </a:cubicBezTo>
                  <a:cubicBezTo>
                    <a:pt x="7177" y="9890"/>
                    <a:pt x="7376" y="10136"/>
                    <a:pt x="7627" y="10360"/>
                  </a:cubicBezTo>
                  <a:cubicBezTo>
                    <a:pt x="7943" y="10645"/>
                    <a:pt x="8312" y="10866"/>
                    <a:pt x="8713" y="11009"/>
                  </a:cubicBezTo>
                  <a:cubicBezTo>
                    <a:pt x="8429" y="10222"/>
                    <a:pt x="8123" y="9622"/>
                    <a:pt x="7835" y="9230"/>
                  </a:cubicBezTo>
                  <a:cubicBezTo>
                    <a:pt x="7669" y="9002"/>
                    <a:pt x="7508" y="8844"/>
                    <a:pt x="7362" y="8759"/>
                  </a:cubicBezTo>
                  <a:cubicBezTo>
                    <a:pt x="7280" y="8711"/>
                    <a:pt x="7202" y="8687"/>
                    <a:pt x="7131" y="8687"/>
                  </a:cubicBezTo>
                  <a:close/>
                  <a:moveTo>
                    <a:pt x="8742" y="11037"/>
                  </a:moveTo>
                  <a:lnTo>
                    <a:pt x="8742" y="11037"/>
                  </a:lnTo>
                  <a:cubicBezTo>
                    <a:pt x="8853" y="11349"/>
                    <a:pt x="8960" y="11689"/>
                    <a:pt x="9061" y="12057"/>
                  </a:cubicBezTo>
                  <a:cubicBezTo>
                    <a:pt x="9162" y="11766"/>
                    <a:pt x="9240" y="11468"/>
                    <a:pt x="9295" y="11165"/>
                  </a:cubicBezTo>
                  <a:cubicBezTo>
                    <a:pt x="9107" y="11141"/>
                    <a:pt x="8921" y="11098"/>
                    <a:pt x="8742" y="11037"/>
                  </a:cubicBezTo>
                  <a:close/>
                  <a:moveTo>
                    <a:pt x="3346" y="0"/>
                  </a:moveTo>
                  <a:cubicBezTo>
                    <a:pt x="1433" y="4"/>
                    <a:pt x="1" y="3878"/>
                    <a:pt x="1642" y="8385"/>
                  </a:cubicBezTo>
                  <a:cubicBezTo>
                    <a:pt x="3043" y="12235"/>
                    <a:pt x="5187" y="13756"/>
                    <a:pt x="6924" y="13756"/>
                  </a:cubicBezTo>
                  <a:cubicBezTo>
                    <a:pt x="7212" y="13756"/>
                    <a:pt x="7498" y="13713"/>
                    <a:pt x="7771" y="13628"/>
                  </a:cubicBezTo>
                  <a:cubicBezTo>
                    <a:pt x="8337" y="13449"/>
                    <a:pt x="8768" y="12883"/>
                    <a:pt x="9052" y="12087"/>
                  </a:cubicBezTo>
                  <a:cubicBezTo>
                    <a:pt x="8947" y="11704"/>
                    <a:pt x="8836" y="11351"/>
                    <a:pt x="8720" y="11030"/>
                  </a:cubicBezTo>
                  <a:cubicBezTo>
                    <a:pt x="8477" y="10945"/>
                    <a:pt x="8244" y="10832"/>
                    <a:pt x="8030" y="10691"/>
                  </a:cubicBezTo>
                  <a:cubicBezTo>
                    <a:pt x="7578" y="10399"/>
                    <a:pt x="7231" y="10019"/>
                    <a:pt x="7025" y="9666"/>
                  </a:cubicBezTo>
                  <a:cubicBezTo>
                    <a:pt x="6887" y="9432"/>
                    <a:pt x="6812" y="9210"/>
                    <a:pt x="6812" y="9033"/>
                  </a:cubicBezTo>
                  <a:cubicBezTo>
                    <a:pt x="6812" y="8975"/>
                    <a:pt x="6822" y="8917"/>
                    <a:pt x="6842" y="8863"/>
                  </a:cubicBezTo>
                  <a:cubicBezTo>
                    <a:pt x="6862" y="8813"/>
                    <a:pt x="6893" y="8771"/>
                    <a:pt x="6934" y="8739"/>
                  </a:cubicBezTo>
                  <a:cubicBezTo>
                    <a:pt x="6990" y="8693"/>
                    <a:pt x="7060" y="8669"/>
                    <a:pt x="7131" y="8669"/>
                  </a:cubicBezTo>
                  <a:cubicBezTo>
                    <a:pt x="7206" y="8669"/>
                    <a:pt x="7286" y="8694"/>
                    <a:pt x="7372" y="8743"/>
                  </a:cubicBezTo>
                  <a:cubicBezTo>
                    <a:pt x="7471" y="8804"/>
                    <a:pt x="7560" y="8877"/>
                    <a:pt x="7639" y="8962"/>
                  </a:cubicBezTo>
                  <a:cubicBezTo>
                    <a:pt x="7822" y="9155"/>
                    <a:pt x="8019" y="9441"/>
                    <a:pt x="8217" y="9815"/>
                  </a:cubicBezTo>
                  <a:cubicBezTo>
                    <a:pt x="8392" y="10147"/>
                    <a:pt x="8567" y="10549"/>
                    <a:pt x="8734" y="11015"/>
                  </a:cubicBezTo>
                  <a:cubicBezTo>
                    <a:pt x="8918" y="11078"/>
                    <a:pt x="9107" y="11123"/>
                    <a:pt x="9299" y="11147"/>
                  </a:cubicBezTo>
                  <a:cubicBezTo>
                    <a:pt x="9630" y="9373"/>
                    <a:pt x="9425" y="6973"/>
                    <a:pt x="8604" y="4979"/>
                  </a:cubicBezTo>
                  <a:cubicBezTo>
                    <a:pt x="6981" y="1032"/>
                    <a:pt x="5112" y="1"/>
                    <a:pt x="3354" y="1"/>
                  </a:cubicBezTo>
                  <a:lnTo>
                    <a:pt x="3354" y="0"/>
                  </a:lnTo>
                  <a:close/>
                </a:path>
              </a:pathLst>
            </a:custGeom>
            <a:solidFill>
              <a:srgbClr val="FFE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2919500" y="949925"/>
              <a:ext cx="62225" cy="85475"/>
            </a:xfrm>
            <a:custGeom>
              <a:avLst/>
              <a:gdLst/>
              <a:ahLst/>
              <a:cxnLst/>
              <a:rect l="l" t="t" r="r" b="b"/>
              <a:pathLst>
                <a:path w="2489" h="3419" extrusionOk="0">
                  <a:moveTo>
                    <a:pt x="315" y="19"/>
                  </a:moveTo>
                  <a:cubicBezTo>
                    <a:pt x="317" y="19"/>
                    <a:pt x="318" y="19"/>
                    <a:pt x="320" y="19"/>
                  </a:cubicBezTo>
                  <a:cubicBezTo>
                    <a:pt x="391" y="19"/>
                    <a:pt x="468" y="43"/>
                    <a:pt x="551" y="91"/>
                  </a:cubicBezTo>
                  <a:cubicBezTo>
                    <a:pt x="696" y="174"/>
                    <a:pt x="857" y="332"/>
                    <a:pt x="1024" y="560"/>
                  </a:cubicBezTo>
                  <a:cubicBezTo>
                    <a:pt x="1312" y="953"/>
                    <a:pt x="1617" y="1552"/>
                    <a:pt x="1902" y="2340"/>
                  </a:cubicBezTo>
                  <a:cubicBezTo>
                    <a:pt x="1501" y="2198"/>
                    <a:pt x="1132" y="1977"/>
                    <a:pt x="816" y="1692"/>
                  </a:cubicBezTo>
                  <a:cubicBezTo>
                    <a:pt x="565" y="1468"/>
                    <a:pt x="366" y="1222"/>
                    <a:pt x="229" y="989"/>
                  </a:cubicBezTo>
                  <a:cubicBezTo>
                    <a:pt x="93" y="756"/>
                    <a:pt x="19" y="536"/>
                    <a:pt x="19" y="365"/>
                  </a:cubicBezTo>
                  <a:cubicBezTo>
                    <a:pt x="18" y="309"/>
                    <a:pt x="28" y="254"/>
                    <a:pt x="48" y="202"/>
                  </a:cubicBezTo>
                  <a:cubicBezTo>
                    <a:pt x="65" y="155"/>
                    <a:pt x="95" y="115"/>
                    <a:pt x="134" y="84"/>
                  </a:cubicBezTo>
                  <a:cubicBezTo>
                    <a:pt x="185" y="43"/>
                    <a:pt x="249" y="19"/>
                    <a:pt x="315" y="19"/>
                  </a:cubicBezTo>
                  <a:close/>
                  <a:moveTo>
                    <a:pt x="320" y="1"/>
                  </a:moveTo>
                  <a:cubicBezTo>
                    <a:pt x="249" y="1"/>
                    <a:pt x="179" y="26"/>
                    <a:pt x="123" y="71"/>
                  </a:cubicBezTo>
                  <a:cubicBezTo>
                    <a:pt x="82" y="103"/>
                    <a:pt x="51" y="147"/>
                    <a:pt x="31" y="195"/>
                  </a:cubicBezTo>
                  <a:cubicBezTo>
                    <a:pt x="11" y="249"/>
                    <a:pt x="0" y="307"/>
                    <a:pt x="1" y="366"/>
                  </a:cubicBezTo>
                  <a:cubicBezTo>
                    <a:pt x="1" y="542"/>
                    <a:pt x="77" y="764"/>
                    <a:pt x="214" y="1000"/>
                  </a:cubicBezTo>
                  <a:cubicBezTo>
                    <a:pt x="420" y="1351"/>
                    <a:pt x="767" y="1731"/>
                    <a:pt x="1219" y="2024"/>
                  </a:cubicBezTo>
                  <a:cubicBezTo>
                    <a:pt x="1433" y="2164"/>
                    <a:pt x="1665" y="2277"/>
                    <a:pt x="1909" y="2362"/>
                  </a:cubicBezTo>
                  <a:cubicBezTo>
                    <a:pt x="2024" y="2684"/>
                    <a:pt x="2135" y="3036"/>
                    <a:pt x="2241" y="3419"/>
                  </a:cubicBezTo>
                  <a:lnTo>
                    <a:pt x="2250" y="3389"/>
                  </a:lnTo>
                  <a:cubicBezTo>
                    <a:pt x="2149" y="3021"/>
                    <a:pt x="2042" y="2679"/>
                    <a:pt x="1931" y="2369"/>
                  </a:cubicBezTo>
                  <a:lnTo>
                    <a:pt x="1931" y="2369"/>
                  </a:lnTo>
                  <a:cubicBezTo>
                    <a:pt x="2110" y="2430"/>
                    <a:pt x="2296" y="2473"/>
                    <a:pt x="2484" y="2497"/>
                  </a:cubicBezTo>
                  <a:cubicBezTo>
                    <a:pt x="2486" y="2491"/>
                    <a:pt x="2487" y="2485"/>
                    <a:pt x="2488" y="2479"/>
                  </a:cubicBezTo>
                  <a:cubicBezTo>
                    <a:pt x="2295" y="2455"/>
                    <a:pt x="2107" y="2410"/>
                    <a:pt x="1923" y="2347"/>
                  </a:cubicBezTo>
                  <a:cubicBezTo>
                    <a:pt x="1756" y="1881"/>
                    <a:pt x="1579" y="1479"/>
                    <a:pt x="1405" y="1147"/>
                  </a:cubicBezTo>
                  <a:cubicBezTo>
                    <a:pt x="1208" y="773"/>
                    <a:pt x="1011" y="487"/>
                    <a:pt x="827" y="294"/>
                  </a:cubicBezTo>
                  <a:cubicBezTo>
                    <a:pt x="748" y="209"/>
                    <a:pt x="659" y="136"/>
                    <a:pt x="560" y="77"/>
                  </a:cubicBezTo>
                  <a:cubicBezTo>
                    <a:pt x="475" y="27"/>
                    <a:pt x="395" y="2"/>
                    <a:pt x="319" y="2"/>
                  </a:cubicBezTo>
                  <a:lnTo>
                    <a:pt x="320" y="1"/>
                  </a:lnTo>
                  <a:close/>
                </a:path>
              </a:pathLst>
            </a:custGeom>
            <a:solidFill>
              <a:srgbClr val="F0B228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2830600" y="556125"/>
              <a:ext cx="375" cy="250"/>
            </a:xfrm>
            <a:custGeom>
              <a:avLst/>
              <a:gdLst/>
              <a:ahLst/>
              <a:cxnLst/>
              <a:rect l="l" t="t" r="r" b="b"/>
              <a:pathLst>
                <a:path w="15" h="10" extrusionOk="0">
                  <a:moveTo>
                    <a:pt x="0" y="0"/>
                  </a:moveTo>
                  <a:lnTo>
                    <a:pt x="15" y="10"/>
                  </a:lnTo>
                  <a:lnTo>
                    <a:pt x="15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8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3034300" y="556425"/>
              <a:ext cx="203175" cy="117325"/>
            </a:xfrm>
            <a:custGeom>
              <a:avLst/>
              <a:gdLst/>
              <a:ahLst/>
              <a:cxnLst/>
              <a:rect l="l" t="t" r="r" b="b"/>
              <a:pathLst>
                <a:path w="8127" h="4693" extrusionOk="0">
                  <a:moveTo>
                    <a:pt x="8127" y="0"/>
                  </a:moveTo>
                  <a:lnTo>
                    <a:pt x="0" y="4693"/>
                  </a:lnTo>
                  <a:lnTo>
                    <a:pt x="8127" y="0"/>
                  </a:lnTo>
                  <a:lnTo>
                    <a:pt x="8127" y="0"/>
                  </a:lnTo>
                  <a:close/>
                </a:path>
              </a:pathLst>
            </a:custGeom>
            <a:solidFill>
              <a:srgbClr val="1831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39"/>
          <p:cNvSpPr/>
          <p:nvPr/>
        </p:nvSpPr>
        <p:spPr>
          <a:xfrm rot="-5400000">
            <a:off x="4657425" y="43725"/>
            <a:ext cx="3102900" cy="5883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9"/>
          <p:cNvSpPr txBox="1">
            <a:spLocks noGrp="1"/>
          </p:cNvSpPr>
          <p:nvPr>
            <p:ph type="title" idx="8"/>
          </p:nvPr>
        </p:nvSpPr>
        <p:spPr>
          <a:xfrm>
            <a:off x="4374957" y="347869"/>
            <a:ext cx="4155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/>
              <a:t>PUBLIC FUNCTION</a:t>
            </a:r>
          </a:p>
        </p:txBody>
      </p:sp>
      <p:sp>
        <p:nvSpPr>
          <p:cNvPr id="948" name="Google Shape;948;p39"/>
          <p:cNvSpPr txBox="1">
            <a:spLocks noGrp="1"/>
          </p:cNvSpPr>
          <p:nvPr>
            <p:ph type="ctrTitle" idx="4"/>
          </p:nvPr>
        </p:nvSpPr>
        <p:spPr>
          <a:xfrm flipH="1">
            <a:off x="6068240" y="1361264"/>
            <a:ext cx="277106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/>
              <a:t>POST METHOD</a:t>
            </a:r>
          </a:p>
        </p:txBody>
      </p:sp>
      <p:sp>
        <p:nvSpPr>
          <p:cNvPr id="949" name="Google Shape;949;p39"/>
          <p:cNvSpPr txBox="1">
            <a:spLocks noGrp="1"/>
          </p:cNvSpPr>
          <p:nvPr>
            <p:ph type="ctrTitle" idx="6"/>
          </p:nvPr>
        </p:nvSpPr>
        <p:spPr>
          <a:xfrm flipH="1">
            <a:off x="3885540" y="1361276"/>
            <a:ext cx="211622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/>
              <a:t>GET METHOD</a:t>
            </a:r>
          </a:p>
        </p:txBody>
      </p:sp>
      <p:grpSp>
        <p:nvGrpSpPr>
          <p:cNvPr id="951" name="Google Shape;951;p39"/>
          <p:cNvGrpSpPr/>
          <p:nvPr/>
        </p:nvGrpSpPr>
        <p:grpSpPr>
          <a:xfrm>
            <a:off x="337220" y="757815"/>
            <a:ext cx="3334434" cy="3969432"/>
            <a:chOff x="1606150" y="238125"/>
            <a:chExt cx="4400150" cy="5238100"/>
          </a:xfrm>
        </p:grpSpPr>
        <p:sp>
          <p:nvSpPr>
            <p:cNvPr id="952" name="Google Shape;952;p39"/>
            <p:cNvSpPr/>
            <p:nvPr/>
          </p:nvSpPr>
          <p:spPr>
            <a:xfrm>
              <a:off x="5222200" y="3063275"/>
              <a:ext cx="784100" cy="452700"/>
            </a:xfrm>
            <a:custGeom>
              <a:avLst/>
              <a:gdLst/>
              <a:ahLst/>
              <a:cxnLst/>
              <a:rect l="l" t="t" r="r" b="b"/>
              <a:pathLst>
                <a:path w="31364" h="18108" extrusionOk="0">
                  <a:moveTo>
                    <a:pt x="15681" y="1"/>
                  </a:moveTo>
                  <a:cubicBezTo>
                    <a:pt x="11523" y="1"/>
                    <a:pt x="7535" y="955"/>
                    <a:pt x="4594" y="2653"/>
                  </a:cubicBezTo>
                  <a:cubicBezTo>
                    <a:pt x="1653" y="4350"/>
                    <a:pt x="1" y="6654"/>
                    <a:pt x="1" y="9054"/>
                  </a:cubicBezTo>
                  <a:cubicBezTo>
                    <a:pt x="1" y="11456"/>
                    <a:pt x="1653" y="13759"/>
                    <a:pt x="4594" y="15456"/>
                  </a:cubicBezTo>
                  <a:cubicBezTo>
                    <a:pt x="7535" y="17155"/>
                    <a:pt x="11523" y="18107"/>
                    <a:pt x="15681" y="18107"/>
                  </a:cubicBezTo>
                  <a:cubicBezTo>
                    <a:pt x="19841" y="18107"/>
                    <a:pt x="23829" y="17155"/>
                    <a:pt x="26770" y="15456"/>
                  </a:cubicBezTo>
                  <a:cubicBezTo>
                    <a:pt x="29711" y="13759"/>
                    <a:pt x="31363" y="11456"/>
                    <a:pt x="31363" y="9054"/>
                  </a:cubicBezTo>
                  <a:cubicBezTo>
                    <a:pt x="31363" y="6654"/>
                    <a:pt x="29711" y="4350"/>
                    <a:pt x="26770" y="2653"/>
                  </a:cubicBezTo>
                  <a:cubicBezTo>
                    <a:pt x="23829" y="955"/>
                    <a:pt x="19841" y="1"/>
                    <a:pt x="15681" y="1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5486975" y="1386275"/>
              <a:ext cx="287175" cy="313650"/>
            </a:xfrm>
            <a:custGeom>
              <a:avLst/>
              <a:gdLst/>
              <a:ahLst/>
              <a:cxnLst/>
              <a:rect l="l" t="t" r="r" b="b"/>
              <a:pathLst>
                <a:path w="11487" h="12546" extrusionOk="0">
                  <a:moveTo>
                    <a:pt x="2733" y="1"/>
                  </a:moveTo>
                  <a:cubicBezTo>
                    <a:pt x="2030" y="1"/>
                    <a:pt x="1385" y="390"/>
                    <a:pt x="1061" y="1013"/>
                  </a:cubicBezTo>
                  <a:cubicBezTo>
                    <a:pt x="736" y="1637"/>
                    <a:pt x="785" y="2389"/>
                    <a:pt x="1188" y="2964"/>
                  </a:cubicBezTo>
                  <a:cubicBezTo>
                    <a:pt x="642" y="3044"/>
                    <a:pt x="208" y="3461"/>
                    <a:pt x="103" y="4003"/>
                  </a:cubicBezTo>
                  <a:cubicBezTo>
                    <a:pt x="1" y="4545"/>
                    <a:pt x="253" y="5092"/>
                    <a:pt x="733" y="5366"/>
                  </a:cubicBezTo>
                  <a:cubicBezTo>
                    <a:pt x="933" y="5481"/>
                    <a:pt x="1154" y="5537"/>
                    <a:pt x="1375" y="5537"/>
                  </a:cubicBezTo>
                  <a:cubicBezTo>
                    <a:pt x="1681" y="5537"/>
                    <a:pt x="1985" y="5429"/>
                    <a:pt x="2226" y="5217"/>
                  </a:cubicBezTo>
                  <a:cubicBezTo>
                    <a:pt x="2641" y="4854"/>
                    <a:pt x="2781" y="4268"/>
                    <a:pt x="2572" y="3756"/>
                  </a:cubicBezTo>
                  <a:lnTo>
                    <a:pt x="2572" y="3756"/>
                  </a:lnTo>
                  <a:cubicBezTo>
                    <a:pt x="2626" y="3761"/>
                    <a:pt x="2678" y="3773"/>
                    <a:pt x="2733" y="3773"/>
                  </a:cubicBezTo>
                  <a:cubicBezTo>
                    <a:pt x="3582" y="3773"/>
                    <a:pt x="4292" y="3208"/>
                    <a:pt x="4528" y="2436"/>
                  </a:cubicBezTo>
                  <a:cubicBezTo>
                    <a:pt x="4783" y="2774"/>
                    <a:pt x="5167" y="2945"/>
                    <a:pt x="5551" y="2945"/>
                  </a:cubicBezTo>
                  <a:cubicBezTo>
                    <a:pt x="5908" y="2945"/>
                    <a:pt x="6266" y="2798"/>
                    <a:pt x="6522" y="2499"/>
                  </a:cubicBezTo>
                  <a:cubicBezTo>
                    <a:pt x="6726" y="2739"/>
                    <a:pt x="7026" y="2879"/>
                    <a:pt x="7342" y="2880"/>
                  </a:cubicBezTo>
                  <a:cubicBezTo>
                    <a:pt x="7365" y="2880"/>
                    <a:pt x="7386" y="2874"/>
                    <a:pt x="7408" y="2873"/>
                  </a:cubicBezTo>
                  <a:lnTo>
                    <a:pt x="7408" y="2873"/>
                  </a:lnTo>
                  <a:cubicBezTo>
                    <a:pt x="7199" y="3608"/>
                    <a:pt x="7493" y="4392"/>
                    <a:pt x="8134" y="4809"/>
                  </a:cubicBezTo>
                  <a:cubicBezTo>
                    <a:pt x="7521" y="5208"/>
                    <a:pt x="7152" y="5890"/>
                    <a:pt x="7152" y="6620"/>
                  </a:cubicBezTo>
                  <a:cubicBezTo>
                    <a:pt x="7152" y="7458"/>
                    <a:pt x="7633" y="8177"/>
                    <a:pt x="8328" y="8538"/>
                  </a:cubicBezTo>
                  <a:cubicBezTo>
                    <a:pt x="8290" y="8648"/>
                    <a:pt x="8267" y="8763"/>
                    <a:pt x="8258" y="8880"/>
                  </a:cubicBezTo>
                  <a:cubicBezTo>
                    <a:pt x="8218" y="8876"/>
                    <a:pt x="8180" y="8867"/>
                    <a:pt x="8138" y="8867"/>
                  </a:cubicBezTo>
                  <a:cubicBezTo>
                    <a:pt x="8132" y="8867"/>
                    <a:pt x="8126" y="8867"/>
                    <a:pt x="8120" y="8867"/>
                  </a:cubicBezTo>
                  <a:cubicBezTo>
                    <a:pt x="7351" y="8867"/>
                    <a:pt x="6661" y="9348"/>
                    <a:pt x="6394" y="10071"/>
                  </a:cubicBezTo>
                  <a:cubicBezTo>
                    <a:pt x="6126" y="10800"/>
                    <a:pt x="6345" y="11621"/>
                    <a:pt x="6942" y="12119"/>
                  </a:cubicBezTo>
                  <a:cubicBezTo>
                    <a:pt x="7281" y="12401"/>
                    <a:pt x="7699" y="12546"/>
                    <a:pt x="8120" y="12546"/>
                  </a:cubicBezTo>
                  <a:cubicBezTo>
                    <a:pt x="8442" y="12546"/>
                    <a:pt x="8764" y="12461"/>
                    <a:pt x="9054" y="12290"/>
                  </a:cubicBezTo>
                  <a:cubicBezTo>
                    <a:pt x="9725" y="11895"/>
                    <a:pt x="10073" y="11122"/>
                    <a:pt x="9926" y="10359"/>
                  </a:cubicBezTo>
                  <a:cubicBezTo>
                    <a:pt x="10903" y="10157"/>
                    <a:pt x="11358" y="9023"/>
                    <a:pt x="10791" y="8203"/>
                  </a:cubicBezTo>
                  <a:cubicBezTo>
                    <a:pt x="11234" y="7795"/>
                    <a:pt x="11485" y="7222"/>
                    <a:pt x="11486" y="6622"/>
                  </a:cubicBezTo>
                  <a:cubicBezTo>
                    <a:pt x="11486" y="5985"/>
                    <a:pt x="11204" y="5381"/>
                    <a:pt x="10716" y="4974"/>
                  </a:cubicBezTo>
                  <a:cubicBezTo>
                    <a:pt x="10889" y="4646"/>
                    <a:pt x="11044" y="4243"/>
                    <a:pt x="10996" y="3701"/>
                  </a:cubicBezTo>
                  <a:cubicBezTo>
                    <a:pt x="10926" y="2915"/>
                    <a:pt x="10393" y="1908"/>
                    <a:pt x="9203" y="1810"/>
                  </a:cubicBezTo>
                  <a:cubicBezTo>
                    <a:pt x="9120" y="1803"/>
                    <a:pt x="9022" y="1798"/>
                    <a:pt x="8920" y="1798"/>
                  </a:cubicBezTo>
                  <a:cubicBezTo>
                    <a:pt x="8715" y="1798"/>
                    <a:pt x="8494" y="1818"/>
                    <a:pt x="8350" y="1880"/>
                  </a:cubicBezTo>
                  <a:cubicBezTo>
                    <a:pt x="8461" y="1139"/>
                    <a:pt x="7905" y="713"/>
                    <a:pt x="7342" y="713"/>
                  </a:cubicBezTo>
                  <a:cubicBezTo>
                    <a:pt x="7087" y="713"/>
                    <a:pt x="6841" y="805"/>
                    <a:pt x="6648" y="970"/>
                  </a:cubicBezTo>
                  <a:cubicBezTo>
                    <a:pt x="6413" y="589"/>
                    <a:pt x="5998" y="357"/>
                    <a:pt x="5551" y="357"/>
                  </a:cubicBezTo>
                  <a:cubicBezTo>
                    <a:pt x="5537" y="357"/>
                    <a:pt x="5523" y="357"/>
                    <a:pt x="5508" y="358"/>
                  </a:cubicBezTo>
                  <a:cubicBezTo>
                    <a:pt x="5046" y="375"/>
                    <a:pt x="4628" y="636"/>
                    <a:pt x="4413" y="1047"/>
                  </a:cubicBezTo>
                  <a:cubicBezTo>
                    <a:pt x="4104" y="430"/>
                    <a:pt x="3471" y="1"/>
                    <a:pt x="2733" y="1"/>
                  </a:cubicBezTo>
                  <a:close/>
                </a:path>
              </a:pathLst>
            </a:custGeom>
            <a:solidFill>
              <a:srgbClr val="6D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9"/>
            <p:cNvSpPr/>
            <p:nvPr/>
          </p:nvSpPr>
          <p:spPr>
            <a:xfrm>
              <a:off x="5342925" y="3112050"/>
              <a:ext cx="227250" cy="151325"/>
            </a:xfrm>
            <a:custGeom>
              <a:avLst/>
              <a:gdLst/>
              <a:ahLst/>
              <a:cxnLst/>
              <a:rect l="l" t="t" r="r" b="b"/>
              <a:pathLst>
                <a:path w="9090" h="6053" extrusionOk="0">
                  <a:moveTo>
                    <a:pt x="6182" y="1"/>
                  </a:moveTo>
                  <a:cubicBezTo>
                    <a:pt x="5528" y="1219"/>
                    <a:pt x="4225" y="1971"/>
                    <a:pt x="2274" y="3223"/>
                  </a:cubicBezTo>
                  <a:cubicBezTo>
                    <a:pt x="322" y="4475"/>
                    <a:pt x="1" y="4867"/>
                    <a:pt x="200" y="5241"/>
                  </a:cubicBezTo>
                  <a:cubicBezTo>
                    <a:pt x="399" y="5616"/>
                    <a:pt x="1402" y="5876"/>
                    <a:pt x="2295" y="6023"/>
                  </a:cubicBezTo>
                  <a:cubicBezTo>
                    <a:pt x="2415" y="6043"/>
                    <a:pt x="2545" y="6052"/>
                    <a:pt x="2681" y="6052"/>
                  </a:cubicBezTo>
                  <a:cubicBezTo>
                    <a:pt x="3555" y="6052"/>
                    <a:pt x="4683" y="5660"/>
                    <a:pt x="5164" y="5106"/>
                  </a:cubicBezTo>
                  <a:cubicBezTo>
                    <a:pt x="5553" y="4660"/>
                    <a:pt x="6582" y="4021"/>
                    <a:pt x="7232" y="3968"/>
                  </a:cubicBezTo>
                  <a:cubicBezTo>
                    <a:pt x="7881" y="3914"/>
                    <a:pt x="8867" y="3383"/>
                    <a:pt x="8979" y="2980"/>
                  </a:cubicBezTo>
                  <a:cubicBezTo>
                    <a:pt x="9089" y="2576"/>
                    <a:pt x="9013" y="1739"/>
                    <a:pt x="8903" y="1231"/>
                  </a:cubicBezTo>
                  <a:cubicBezTo>
                    <a:pt x="8791" y="722"/>
                    <a:pt x="8749" y="107"/>
                    <a:pt x="8749" y="107"/>
                  </a:cubicBezTo>
                  <a:lnTo>
                    <a:pt x="6182" y="1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5681300" y="3187725"/>
              <a:ext cx="101150" cy="222725"/>
            </a:xfrm>
            <a:custGeom>
              <a:avLst/>
              <a:gdLst/>
              <a:ahLst/>
              <a:cxnLst/>
              <a:rect l="l" t="t" r="r" b="b"/>
              <a:pathLst>
                <a:path w="4046" h="8909" extrusionOk="0">
                  <a:moveTo>
                    <a:pt x="927" y="0"/>
                  </a:moveTo>
                  <a:cubicBezTo>
                    <a:pt x="927" y="0"/>
                    <a:pt x="632" y="573"/>
                    <a:pt x="422" y="1409"/>
                  </a:cubicBezTo>
                  <a:cubicBezTo>
                    <a:pt x="214" y="2246"/>
                    <a:pt x="635" y="3198"/>
                    <a:pt x="318" y="4447"/>
                  </a:cubicBezTo>
                  <a:cubicBezTo>
                    <a:pt x="1" y="5693"/>
                    <a:pt x="109" y="6739"/>
                    <a:pt x="561" y="7982"/>
                  </a:cubicBezTo>
                  <a:cubicBezTo>
                    <a:pt x="803" y="8642"/>
                    <a:pt x="1320" y="8909"/>
                    <a:pt x="1830" y="8909"/>
                  </a:cubicBezTo>
                  <a:cubicBezTo>
                    <a:pt x="2279" y="8909"/>
                    <a:pt x="2722" y="8703"/>
                    <a:pt x="2966" y="8377"/>
                  </a:cubicBezTo>
                  <a:cubicBezTo>
                    <a:pt x="3488" y="7680"/>
                    <a:pt x="4046" y="6182"/>
                    <a:pt x="3912" y="5090"/>
                  </a:cubicBezTo>
                  <a:cubicBezTo>
                    <a:pt x="3781" y="3999"/>
                    <a:pt x="3663" y="3465"/>
                    <a:pt x="3767" y="2129"/>
                  </a:cubicBezTo>
                  <a:cubicBezTo>
                    <a:pt x="3871" y="794"/>
                    <a:pt x="3496" y="509"/>
                    <a:pt x="3300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5435625" y="2244300"/>
              <a:ext cx="337175" cy="952050"/>
            </a:xfrm>
            <a:custGeom>
              <a:avLst/>
              <a:gdLst/>
              <a:ahLst/>
              <a:cxnLst/>
              <a:rect l="l" t="t" r="r" b="b"/>
              <a:pathLst>
                <a:path w="13487" h="38082" extrusionOk="0">
                  <a:moveTo>
                    <a:pt x="232" y="0"/>
                  </a:moveTo>
                  <a:cubicBezTo>
                    <a:pt x="232" y="0"/>
                    <a:pt x="1" y="17856"/>
                    <a:pt x="1" y="19209"/>
                  </a:cubicBezTo>
                  <a:cubicBezTo>
                    <a:pt x="1" y="21257"/>
                    <a:pt x="2476" y="34711"/>
                    <a:pt x="2476" y="34711"/>
                  </a:cubicBezTo>
                  <a:cubicBezTo>
                    <a:pt x="2990" y="35023"/>
                    <a:pt x="3469" y="35123"/>
                    <a:pt x="3871" y="35123"/>
                  </a:cubicBezTo>
                  <a:cubicBezTo>
                    <a:pt x="4575" y="35123"/>
                    <a:pt x="5041" y="34817"/>
                    <a:pt x="5041" y="34817"/>
                  </a:cubicBezTo>
                  <a:cubicBezTo>
                    <a:pt x="5041" y="34817"/>
                    <a:pt x="5594" y="24659"/>
                    <a:pt x="5326" y="22639"/>
                  </a:cubicBezTo>
                  <a:cubicBezTo>
                    <a:pt x="5089" y="20850"/>
                    <a:pt x="4701" y="19825"/>
                    <a:pt x="4701" y="19825"/>
                  </a:cubicBezTo>
                  <a:lnTo>
                    <a:pt x="5692" y="7430"/>
                  </a:lnTo>
                  <a:lnTo>
                    <a:pt x="6064" y="7410"/>
                  </a:lnTo>
                  <a:cubicBezTo>
                    <a:pt x="6064" y="7410"/>
                    <a:pt x="6993" y="18389"/>
                    <a:pt x="7423" y="20743"/>
                  </a:cubicBezTo>
                  <a:cubicBezTo>
                    <a:pt x="7780" y="22688"/>
                    <a:pt x="7896" y="24498"/>
                    <a:pt x="8584" y="27635"/>
                  </a:cubicBezTo>
                  <a:cubicBezTo>
                    <a:pt x="9272" y="30773"/>
                    <a:pt x="10754" y="37737"/>
                    <a:pt x="10754" y="37737"/>
                  </a:cubicBezTo>
                  <a:cubicBezTo>
                    <a:pt x="11198" y="37995"/>
                    <a:pt x="11610" y="38081"/>
                    <a:pt x="11962" y="38081"/>
                  </a:cubicBezTo>
                  <a:cubicBezTo>
                    <a:pt x="12665" y="38081"/>
                    <a:pt x="13127" y="37737"/>
                    <a:pt x="13127" y="37737"/>
                  </a:cubicBezTo>
                  <a:cubicBezTo>
                    <a:pt x="13127" y="37737"/>
                    <a:pt x="13487" y="29036"/>
                    <a:pt x="13127" y="26278"/>
                  </a:cubicBezTo>
                  <a:cubicBezTo>
                    <a:pt x="12767" y="23519"/>
                    <a:pt x="12211" y="21175"/>
                    <a:pt x="12211" y="21175"/>
                  </a:cubicBezTo>
                  <a:cubicBezTo>
                    <a:pt x="12211" y="21175"/>
                    <a:pt x="12255" y="17229"/>
                    <a:pt x="12450" y="14008"/>
                  </a:cubicBezTo>
                  <a:cubicBezTo>
                    <a:pt x="12644" y="10787"/>
                    <a:pt x="13454" y="6110"/>
                    <a:pt x="13180" y="2671"/>
                  </a:cubicBezTo>
                  <a:lnTo>
                    <a:pt x="232" y="0"/>
                  </a:ln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5506250" y="2386525"/>
              <a:ext cx="80950" cy="289400"/>
            </a:xfrm>
            <a:custGeom>
              <a:avLst/>
              <a:gdLst/>
              <a:ahLst/>
              <a:cxnLst/>
              <a:rect l="l" t="t" r="r" b="b"/>
              <a:pathLst>
                <a:path w="3238" h="11576" extrusionOk="0">
                  <a:moveTo>
                    <a:pt x="0" y="1"/>
                  </a:moveTo>
                  <a:cubicBezTo>
                    <a:pt x="0" y="1"/>
                    <a:pt x="1132" y="1185"/>
                    <a:pt x="1689" y="1534"/>
                  </a:cubicBezTo>
                  <a:cubicBezTo>
                    <a:pt x="2247" y="1882"/>
                    <a:pt x="2080" y="11575"/>
                    <a:pt x="2080" y="11575"/>
                  </a:cubicBezTo>
                  <a:lnTo>
                    <a:pt x="2866" y="1741"/>
                  </a:lnTo>
                  <a:lnTo>
                    <a:pt x="3238" y="1719"/>
                  </a:lnTo>
                  <a:cubicBezTo>
                    <a:pt x="3238" y="1719"/>
                    <a:pt x="1132" y="872"/>
                    <a:pt x="0" y="1"/>
                  </a:cubicBezTo>
                  <a:close/>
                </a:path>
              </a:pathLst>
            </a:custGeom>
            <a:solidFill>
              <a:srgbClr val="679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4903200" y="1679650"/>
              <a:ext cx="674325" cy="416375"/>
            </a:xfrm>
            <a:custGeom>
              <a:avLst/>
              <a:gdLst/>
              <a:ahLst/>
              <a:cxnLst/>
              <a:rect l="l" t="t" r="r" b="b"/>
              <a:pathLst>
                <a:path w="26973" h="16655" extrusionOk="0">
                  <a:moveTo>
                    <a:pt x="24631" y="0"/>
                  </a:moveTo>
                  <a:cubicBezTo>
                    <a:pt x="23985" y="0"/>
                    <a:pt x="23347" y="251"/>
                    <a:pt x="22587" y="1136"/>
                  </a:cubicBezTo>
                  <a:cubicBezTo>
                    <a:pt x="21543" y="2352"/>
                    <a:pt x="18898" y="6143"/>
                    <a:pt x="17421" y="7913"/>
                  </a:cubicBezTo>
                  <a:cubicBezTo>
                    <a:pt x="16548" y="8959"/>
                    <a:pt x="14190" y="10727"/>
                    <a:pt x="11940" y="11653"/>
                  </a:cubicBezTo>
                  <a:cubicBezTo>
                    <a:pt x="10196" y="12370"/>
                    <a:pt x="8135" y="13054"/>
                    <a:pt x="7270" y="13054"/>
                  </a:cubicBezTo>
                  <a:cubicBezTo>
                    <a:pt x="7188" y="13054"/>
                    <a:pt x="7118" y="13048"/>
                    <a:pt x="7059" y="13035"/>
                  </a:cubicBezTo>
                  <a:cubicBezTo>
                    <a:pt x="6372" y="12888"/>
                    <a:pt x="5927" y="12681"/>
                    <a:pt x="5259" y="12330"/>
                  </a:cubicBezTo>
                  <a:cubicBezTo>
                    <a:pt x="4502" y="11931"/>
                    <a:pt x="3929" y="11932"/>
                    <a:pt x="3373" y="11692"/>
                  </a:cubicBezTo>
                  <a:cubicBezTo>
                    <a:pt x="3002" y="11531"/>
                    <a:pt x="2875" y="11388"/>
                    <a:pt x="2774" y="11388"/>
                  </a:cubicBezTo>
                  <a:cubicBezTo>
                    <a:pt x="2723" y="11388"/>
                    <a:pt x="2679" y="11424"/>
                    <a:pt x="2614" y="11511"/>
                  </a:cubicBezTo>
                  <a:cubicBezTo>
                    <a:pt x="2419" y="11774"/>
                    <a:pt x="2718" y="12372"/>
                    <a:pt x="3213" y="12683"/>
                  </a:cubicBezTo>
                  <a:cubicBezTo>
                    <a:pt x="3729" y="13006"/>
                    <a:pt x="4141" y="13012"/>
                    <a:pt x="4224" y="13124"/>
                  </a:cubicBezTo>
                  <a:cubicBezTo>
                    <a:pt x="4283" y="13206"/>
                    <a:pt x="4038" y="13258"/>
                    <a:pt x="3632" y="13258"/>
                  </a:cubicBezTo>
                  <a:cubicBezTo>
                    <a:pt x="3479" y="13258"/>
                    <a:pt x="3302" y="13250"/>
                    <a:pt x="3110" y="13234"/>
                  </a:cubicBezTo>
                  <a:cubicBezTo>
                    <a:pt x="2151" y="13154"/>
                    <a:pt x="1589" y="12798"/>
                    <a:pt x="1104" y="12681"/>
                  </a:cubicBezTo>
                  <a:cubicBezTo>
                    <a:pt x="1036" y="12665"/>
                    <a:pt x="975" y="12657"/>
                    <a:pt x="921" y="12657"/>
                  </a:cubicBezTo>
                  <a:cubicBezTo>
                    <a:pt x="551" y="12657"/>
                    <a:pt x="517" y="13011"/>
                    <a:pt x="647" y="13177"/>
                  </a:cubicBezTo>
                  <a:cubicBezTo>
                    <a:pt x="794" y="13369"/>
                    <a:pt x="1033" y="13645"/>
                    <a:pt x="1765" y="13948"/>
                  </a:cubicBezTo>
                  <a:cubicBezTo>
                    <a:pt x="2497" y="14253"/>
                    <a:pt x="3407" y="14444"/>
                    <a:pt x="3407" y="14444"/>
                  </a:cubicBezTo>
                  <a:cubicBezTo>
                    <a:pt x="3407" y="14444"/>
                    <a:pt x="3249" y="14461"/>
                    <a:pt x="2990" y="14461"/>
                  </a:cubicBezTo>
                  <a:cubicBezTo>
                    <a:pt x="2749" y="14461"/>
                    <a:pt x="2421" y="14446"/>
                    <a:pt x="2050" y="14389"/>
                  </a:cubicBezTo>
                  <a:cubicBezTo>
                    <a:pt x="1203" y="14257"/>
                    <a:pt x="877" y="14102"/>
                    <a:pt x="434" y="14055"/>
                  </a:cubicBezTo>
                  <a:cubicBezTo>
                    <a:pt x="421" y="14054"/>
                    <a:pt x="408" y="14053"/>
                    <a:pt x="396" y="14053"/>
                  </a:cubicBezTo>
                  <a:cubicBezTo>
                    <a:pt x="1" y="14053"/>
                    <a:pt x="122" y="14745"/>
                    <a:pt x="555" y="14956"/>
                  </a:cubicBezTo>
                  <a:cubicBezTo>
                    <a:pt x="915" y="15130"/>
                    <a:pt x="1454" y="15311"/>
                    <a:pt x="2024" y="15409"/>
                  </a:cubicBezTo>
                  <a:cubicBezTo>
                    <a:pt x="2595" y="15507"/>
                    <a:pt x="3554" y="15584"/>
                    <a:pt x="3554" y="15584"/>
                  </a:cubicBezTo>
                  <a:cubicBezTo>
                    <a:pt x="3253" y="15640"/>
                    <a:pt x="2974" y="15660"/>
                    <a:pt x="2721" y="15660"/>
                  </a:cubicBezTo>
                  <a:cubicBezTo>
                    <a:pt x="2191" y="15660"/>
                    <a:pt x="1770" y="15571"/>
                    <a:pt x="1476" y="15533"/>
                  </a:cubicBezTo>
                  <a:cubicBezTo>
                    <a:pt x="1405" y="15524"/>
                    <a:pt x="1340" y="15519"/>
                    <a:pt x="1281" y="15519"/>
                  </a:cubicBezTo>
                  <a:cubicBezTo>
                    <a:pt x="975" y="15519"/>
                    <a:pt x="827" y="15643"/>
                    <a:pt x="865" y="15862"/>
                  </a:cubicBezTo>
                  <a:cubicBezTo>
                    <a:pt x="900" y="16069"/>
                    <a:pt x="1199" y="16299"/>
                    <a:pt x="2127" y="16530"/>
                  </a:cubicBezTo>
                  <a:cubicBezTo>
                    <a:pt x="2466" y="16615"/>
                    <a:pt x="2861" y="16655"/>
                    <a:pt x="3280" y="16655"/>
                  </a:cubicBezTo>
                  <a:cubicBezTo>
                    <a:pt x="4005" y="16655"/>
                    <a:pt x="4801" y="16536"/>
                    <a:pt x="5496" y="16331"/>
                  </a:cubicBezTo>
                  <a:cubicBezTo>
                    <a:pt x="6593" y="16009"/>
                    <a:pt x="7005" y="15789"/>
                    <a:pt x="7592" y="15689"/>
                  </a:cubicBezTo>
                  <a:cubicBezTo>
                    <a:pt x="9745" y="15323"/>
                    <a:pt x="11450" y="15017"/>
                    <a:pt x="13467" y="14178"/>
                  </a:cubicBezTo>
                  <a:cubicBezTo>
                    <a:pt x="16355" y="12975"/>
                    <a:pt x="18319" y="11514"/>
                    <a:pt x="19461" y="10502"/>
                  </a:cubicBezTo>
                  <a:cubicBezTo>
                    <a:pt x="21820" y="8411"/>
                    <a:pt x="24412" y="4789"/>
                    <a:pt x="25692" y="2865"/>
                  </a:cubicBezTo>
                  <a:cubicBezTo>
                    <a:pt x="26972" y="941"/>
                    <a:pt x="26449" y="300"/>
                    <a:pt x="25366" y="85"/>
                  </a:cubicBezTo>
                  <a:cubicBezTo>
                    <a:pt x="25115" y="35"/>
                    <a:pt x="24873" y="0"/>
                    <a:pt x="24631" y="0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5384950" y="1677275"/>
              <a:ext cx="169650" cy="175950"/>
            </a:xfrm>
            <a:custGeom>
              <a:avLst/>
              <a:gdLst/>
              <a:ahLst/>
              <a:cxnLst/>
              <a:rect l="l" t="t" r="r" b="b"/>
              <a:pathLst>
                <a:path w="6786" h="7038" extrusionOk="0">
                  <a:moveTo>
                    <a:pt x="5337" y="0"/>
                  </a:moveTo>
                  <a:cubicBezTo>
                    <a:pt x="4471" y="0"/>
                    <a:pt x="3946" y="393"/>
                    <a:pt x="3151" y="1234"/>
                  </a:cubicBezTo>
                  <a:cubicBezTo>
                    <a:pt x="2336" y="2096"/>
                    <a:pt x="0" y="5241"/>
                    <a:pt x="0" y="5241"/>
                  </a:cubicBezTo>
                  <a:cubicBezTo>
                    <a:pt x="0" y="5241"/>
                    <a:pt x="1307" y="7038"/>
                    <a:pt x="3843" y="7038"/>
                  </a:cubicBezTo>
                  <a:cubicBezTo>
                    <a:pt x="3866" y="7038"/>
                    <a:pt x="3890" y="7038"/>
                    <a:pt x="3913" y="7037"/>
                  </a:cubicBezTo>
                  <a:lnTo>
                    <a:pt x="6785" y="427"/>
                  </a:lnTo>
                  <a:cubicBezTo>
                    <a:pt x="6785" y="427"/>
                    <a:pt x="6300" y="19"/>
                    <a:pt x="5397" y="1"/>
                  </a:cubicBezTo>
                  <a:cubicBezTo>
                    <a:pt x="5377" y="1"/>
                    <a:pt x="5357" y="0"/>
                    <a:pt x="5337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9"/>
            <p:cNvSpPr/>
            <p:nvPr/>
          </p:nvSpPr>
          <p:spPr>
            <a:xfrm>
              <a:off x="5506700" y="1650075"/>
              <a:ext cx="223000" cy="206900"/>
            </a:xfrm>
            <a:custGeom>
              <a:avLst/>
              <a:gdLst/>
              <a:ahLst/>
              <a:cxnLst/>
              <a:rect l="l" t="t" r="r" b="b"/>
              <a:pathLst>
                <a:path w="8920" h="8276" extrusionOk="0">
                  <a:moveTo>
                    <a:pt x="6828" y="0"/>
                  </a:moveTo>
                  <a:lnTo>
                    <a:pt x="6828" y="0"/>
                  </a:lnTo>
                  <a:cubicBezTo>
                    <a:pt x="6828" y="0"/>
                    <a:pt x="1909" y="1703"/>
                    <a:pt x="1318" y="1787"/>
                  </a:cubicBezTo>
                  <a:cubicBezTo>
                    <a:pt x="726" y="1872"/>
                    <a:pt x="1" y="3460"/>
                    <a:pt x="68" y="5351"/>
                  </a:cubicBezTo>
                  <a:cubicBezTo>
                    <a:pt x="125" y="6967"/>
                    <a:pt x="2943" y="8275"/>
                    <a:pt x="4521" y="8275"/>
                  </a:cubicBezTo>
                  <a:cubicBezTo>
                    <a:pt x="4791" y="8275"/>
                    <a:pt x="5024" y="8237"/>
                    <a:pt x="5202" y="8156"/>
                  </a:cubicBezTo>
                  <a:cubicBezTo>
                    <a:pt x="6418" y="7598"/>
                    <a:pt x="8919" y="5132"/>
                    <a:pt x="8530" y="4811"/>
                  </a:cubicBezTo>
                  <a:cubicBezTo>
                    <a:pt x="8141" y="4491"/>
                    <a:pt x="6807" y="3595"/>
                    <a:pt x="6740" y="3325"/>
                  </a:cubicBezTo>
                  <a:cubicBezTo>
                    <a:pt x="6672" y="3054"/>
                    <a:pt x="6828" y="0"/>
                    <a:pt x="6828" y="0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5541925" y="1650075"/>
              <a:ext cx="135500" cy="97825"/>
            </a:xfrm>
            <a:custGeom>
              <a:avLst/>
              <a:gdLst/>
              <a:ahLst/>
              <a:cxnLst/>
              <a:rect l="l" t="t" r="r" b="b"/>
              <a:pathLst>
                <a:path w="5420" h="3913" extrusionOk="0">
                  <a:moveTo>
                    <a:pt x="5419" y="0"/>
                  </a:moveTo>
                  <a:cubicBezTo>
                    <a:pt x="5419" y="0"/>
                    <a:pt x="2004" y="1392"/>
                    <a:pt x="742" y="1774"/>
                  </a:cubicBezTo>
                  <a:cubicBezTo>
                    <a:pt x="463" y="2331"/>
                    <a:pt x="1" y="3132"/>
                    <a:pt x="402" y="3495"/>
                  </a:cubicBezTo>
                  <a:cubicBezTo>
                    <a:pt x="749" y="3807"/>
                    <a:pt x="1155" y="3913"/>
                    <a:pt x="1554" y="3913"/>
                  </a:cubicBezTo>
                  <a:cubicBezTo>
                    <a:pt x="2223" y="3913"/>
                    <a:pt x="2871" y="3615"/>
                    <a:pt x="3185" y="3494"/>
                  </a:cubicBezTo>
                  <a:cubicBezTo>
                    <a:pt x="3753" y="3273"/>
                    <a:pt x="4205" y="2961"/>
                    <a:pt x="4548" y="2700"/>
                  </a:cubicBezTo>
                  <a:cubicBezTo>
                    <a:pt x="5003" y="2353"/>
                    <a:pt x="5364" y="1768"/>
                    <a:pt x="5364" y="1195"/>
                  </a:cubicBezTo>
                  <a:cubicBezTo>
                    <a:pt x="5386" y="705"/>
                    <a:pt x="5419" y="0"/>
                    <a:pt x="5419" y="0"/>
                  </a:cubicBezTo>
                  <a:close/>
                </a:path>
              </a:pathLst>
            </a:custGeom>
            <a:solidFill>
              <a:srgbClr val="912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5432000" y="1677275"/>
              <a:ext cx="349200" cy="695150"/>
            </a:xfrm>
            <a:custGeom>
              <a:avLst/>
              <a:gdLst/>
              <a:ahLst/>
              <a:cxnLst/>
              <a:rect l="l" t="t" r="r" b="b"/>
              <a:pathLst>
                <a:path w="13968" h="27806" extrusionOk="0">
                  <a:moveTo>
                    <a:pt x="3285" y="0"/>
                  </a:moveTo>
                  <a:cubicBezTo>
                    <a:pt x="3205" y="0"/>
                    <a:pt x="3126" y="8"/>
                    <a:pt x="3051" y="26"/>
                  </a:cubicBezTo>
                  <a:cubicBezTo>
                    <a:pt x="3051" y="26"/>
                    <a:pt x="1713" y="719"/>
                    <a:pt x="1143" y="2462"/>
                  </a:cubicBezTo>
                  <a:cubicBezTo>
                    <a:pt x="572" y="4204"/>
                    <a:pt x="0" y="6291"/>
                    <a:pt x="52" y="9531"/>
                  </a:cubicBezTo>
                  <a:cubicBezTo>
                    <a:pt x="105" y="12770"/>
                    <a:pt x="49" y="22670"/>
                    <a:pt x="49" y="22670"/>
                  </a:cubicBezTo>
                  <a:cubicBezTo>
                    <a:pt x="49" y="22670"/>
                    <a:pt x="484" y="24764"/>
                    <a:pt x="3280" y="26322"/>
                  </a:cubicBezTo>
                  <a:cubicBezTo>
                    <a:pt x="5216" y="27401"/>
                    <a:pt x="6809" y="27806"/>
                    <a:pt x="8235" y="27806"/>
                  </a:cubicBezTo>
                  <a:cubicBezTo>
                    <a:pt x="8868" y="27806"/>
                    <a:pt x="9468" y="27726"/>
                    <a:pt x="10051" y="27590"/>
                  </a:cubicBezTo>
                  <a:cubicBezTo>
                    <a:pt x="11616" y="27225"/>
                    <a:pt x="12909" y="26674"/>
                    <a:pt x="13448" y="25538"/>
                  </a:cubicBezTo>
                  <a:cubicBezTo>
                    <a:pt x="13308" y="23268"/>
                    <a:pt x="12295" y="17340"/>
                    <a:pt x="12673" y="14484"/>
                  </a:cubicBezTo>
                  <a:cubicBezTo>
                    <a:pt x="13051" y="11629"/>
                    <a:pt x="13655" y="9497"/>
                    <a:pt x="13811" y="7187"/>
                  </a:cubicBezTo>
                  <a:cubicBezTo>
                    <a:pt x="13967" y="4879"/>
                    <a:pt x="13508" y="4925"/>
                    <a:pt x="12350" y="4103"/>
                  </a:cubicBezTo>
                  <a:cubicBezTo>
                    <a:pt x="10792" y="2995"/>
                    <a:pt x="10163" y="2694"/>
                    <a:pt x="10163" y="2694"/>
                  </a:cubicBezTo>
                  <a:cubicBezTo>
                    <a:pt x="10163" y="2694"/>
                    <a:pt x="8535" y="5544"/>
                    <a:pt x="6448" y="5544"/>
                  </a:cubicBezTo>
                  <a:cubicBezTo>
                    <a:pt x="6109" y="5544"/>
                    <a:pt x="5758" y="5469"/>
                    <a:pt x="5399" y="5294"/>
                  </a:cubicBezTo>
                  <a:cubicBezTo>
                    <a:pt x="2921" y="4086"/>
                    <a:pt x="3790" y="1925"/>
                    <a:pt x="5140" y="833"/>
                  </a:cubicBezTo>
                  <a:cubicBezTo>
                    <a:pt x="5140" y="833"/>
                    <a:pt x="4110" y="0"/>
                    <a:pt x="3285" y="0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5518275" y="1694300"/>
              <a:ext cx="173900" cy="127575"/>
            </a:xfrm>
            <a:custGeom>
              <a:avLst/>
              <a:gdLst/>
              <a:ahLst/>
              <a:cxnLst/>
              <a:rect l="l" t="t" r="r" b="b"/>
              <a:pathLst>
                <a:path w="6956" h="5103" extrusionOk="0">
                  <a:moveTo>
                    <a:pt x="1467" y="0"/>
                  </a:moveTo>
                  <a:cubicBezTo>
                    <a:pt x="237" y="902"/>
                    <a:pt x="0" y="2265"/>
                    <a:pt x="161" y="3148"/>
                  </a:cubicBezTo>
                  <a:cubicBezTo>
                    <a:pt x="275" y="3759"/>
                    <a:pt x="1101" y="5103"/>
                    <a:pt x="2921" y="5103"/>
                  </a:cubicBezTo>
                  <a:cubicBezTo>
                    <a:pt x="3161" y="5103"/>
                    <a:pt x="3418" y="5080"/>
                    <a:pt x="3693" y="5028"/>
                  </a:cubicBezTo>
                  <a:cubicBezTo>
                    <a:pt x="6054" y="4587"/>
                    <a:pt x="6955" y="2143"/>
                    <a:pt x="6955" y="2143"/>
                  </a:cubicBezTo>
                  <a:lnTo>
                    <a:pt x="6436" y="1768"/>
                  </a:lnTo>
                  <a:cubicBezTo>
                    <a:pt x="6436" y="1768"/>
                    <a:pt x="6016" y="2840"/>
                    <a:pt x="4595" y="3896"/>
                  </a:cubicBezTo>
                  <a:cubicBezTo>
                    <a:pt x="4132" y="4240"/>
                    <a:pt x="3529" y="4434"/>
                    <a:pt x="2922" y="4434"/>
                  </a:cubicBezTo>
                  <a:cubicBezTo>
                    <a:pt x="2522" y="4434"/>
                    <a:pt x="2121" y="4350"/>
                    <a:pt x="1755" y="4169"/>
                  </a:cubicBezTo>
                  <a:cubicBezTo>
                    <a:pt x="833" y="3713"/>
                    <a:pt x="698" y="2821"/>
                    <a:pt x="813" y="1996"/>
                  </a:cubicBezTo>
                  <a:cubicBezTo>
                    <a:pt x="930" y="1170"/>
                    <a:pt x="1965" y="187"/>
                    <a:pt x="1965" y="187"/>
                  </a:cubicBezTo>
                  <a:lnTo>
                    <a:pt x="1467" y="0"/>
                  </a:ln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5493225" y="1435275"/>
              <a:ext cx="239150" cy="279200"/>
            </a:xfrm>
            <a:custGeom>
              <a:avLst/>
              <a:gdLst/>
              <a:ahLst/>
              <a:cxnLst/>
              <a:rect l="l" t="t" r="r" b="b"/>
              <a:pathLst>
                <a:path w="9566" h="11168" extrusionOk="0">
                  <a:moveTo>
                    <a:pt x="4717" y="0"/>
                  </a:moveTo>
                  <a:cubicBezTo>
                    <a:pt x="2408" y="0"/>
                    <a:pt x="807" y="1752"/>
                    <a:pt x="455" y="4040"/>
                  </a:cubicBezTo>
                  <a:cubicBezTo>
                    <a:pt x="256" y="5212"/>
                    <a:pt x="0" y="7701"/>
                    <a:pt x="812" y="9562"/>
                  </a:cubicBezTo>
                  <a:cubicBezTo>
                    <a:pt x="1272" y="10615"/>
                    <a:pt x="1795" y="11018"/>
                    <a:pt x="2759" y="11156"/>
                  </a:cubicBezTo>
                  <a:cubicBezTo>
                    <a:pt x="2815" y="11164"/>
                    <a:pt x="2881" y="11168"/>
                    <a:pt x="2957" y="11168"/>
                  </a:cubicBezTo>
                  <a:cubicBezTo>
                    <a:pt x="3890" y="11168"/>
                    <a:pt x="6190" y="10564"/>
                    <a:pt x="6991" y="9627"/>
                  </a:cubicBezTo>
                  <a:cubicBezTo>
                    <a:pt x="7144" y="9447"/>
                    <a:pt x="7367" y="8591"/>
                    <a:pt x="7367" y="8591"/>
                  </a:cubicBezTo>
                  <a:cubicBezTo>
                    <a:pt x="8536" y="7793"/>
                    <a:pt x="9336" y="6500"/>
                    <a:pt x="9421" y="4979"/>
                  </a:cubicBezTo>
                  <a:cubicBezTo>
                    <a:pt x="9565" y="2378"/>
                    <a:pt x="7574" y="153"/>
                    <a:pt x="4974" y="7"/>
                  </a:cubicBezTo>
                  <a:cubicBezTo>
                    <a:pt x="4887" y="3"/>
                    <a:pt x="4801" y="0"/>
                    <a:pt x="4717" y="0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9"/>
            <p:cNvSpPr/>
            <p:nvPr/>
          </p:nvSpPr>
          <p:spPr>
            <a:xfrm>
              <a:off x="5513525" y="1435275"/>
              <a:ext cx="223050" cy="214775"/>
            </a:xfrm>
            <a:custGeom>
              <a:avLst/>
              <a:gdLst/>
              <a:ahLst/>
              <a:cxnLst/>
              <a:rect l="l" t="t" r="r" b="b"/>
              <a:pathLst>
                <a:path w="8922" h="8591" extrusionOk="0">
                  <a:moveTo>
                    <a:pt x="3898" y="1"/>
                  </a:moveTo>
                  <a:cubicBezTo>
                    <a:pt x="2274" y="1"/>
                    <a:pt x="842" y="847"/>
                    <a:pt x="0" y="2129"/>
                  </a:cubicBezTo>
                  <a:cubicBezTo>
                    <a:pt x="234" y="2391"/>
                    <a:pt x="809" y="2709"/>
                    <a:pt x="1656" y="2888"/>
                  </a:cubicBezTo>
                  <a:cubicBezTo>
                    <a:pt x="2123" y="2987"/>
                    <a:pt x="2566" y="3025"/>
                    <a:pt x="2972" y="3025"/>
                  </a:cubicBezTo>
                  <a:cubicBezTo>
                    <a:pt x="4310" y="3025"/>
                    <a:pt x="5235" y="2611"/>
                    <a:pt x="5235" y="2611"/>
                  </a:cubicBezTo>
                  <a:lnTo>
                    <a:pt x="5235" y="2611"/>
                  </a:lnTo>
                  <a:cubicBezTo>
                    <a:pt x="5080" y="3218"/>
                    <a:pt x="5304" y="3760"/>
                    <a:pt x="5568" y="4150"/>
                  </a:cubicBezTo>
                  <a:cubicBezTo>
                    <a:pt x="5894" y="4634"/>
                    <a:pt x="6041" y="5213"/>
                    <a:pt x="5929" y="5786"/>
                  </a:cubicBezTo>
                  <a:cubicBezTo>
                    <a:pt x="5895" y="5956"/>
                    <a:pt x="5857" y="6145"/>
                    <a:pt x="5819" y="6350"/>
                  </a:cubicBezTo>
                  <a:cubicBezTo>
                    <a:pt x="5678" y="7088"/>
                    <a:pt x="6307" y="7148"/>
                    <a:pt x="6307" y="7148"/>
                  </a:cubicBezTo>
                  <a:cubicBezTo>
                    <a:pt x="6316" y="6774"/>
                    <a:pt x="6369" y="6414"/>
                    <a:pt x="6571" y="6181"/>
                  </a:cubicBezTo>
                  <a:lnTo>
                    <a:pt x="6571" y="6181"/>
                  </a:lnTo>
                  <a:cubicBezTo>
                    <a:pt x="7840" y="6589"/>
                    <a:pt x="6607" y="8431"/>
                    <a:pt x="6555" y="8591"/>
                  </a:cubicBezTo>
                  <a:cubicBezTo>
                    <a:pt x="7897" y="7670"/>
                    <a:pt x="8922" y="5941"/>
                    <a:pt x="8755" y="4120"/>
                  </a:cubicBezTo>
                  <a:cubicBezTo>
                    <a:pt x="8571" y="2095"/>
                    <a:pt x="6876" y="517"/>
                    <a:pt x="4884" y="104"/>
                  </a:cubicBezTo>
                  <a:cubicBezTo>
                    <a:pt x="4550" y="34"/>
                    <a:pt x="4220" y="1"/>
                    <a:pt x="3898" y="1"/>
                  </a:cubicBezTo>
                  <a:close/>
                </a:path>
              </a:pathLst>
            </a:custGeom>
            <a:solidFill>
              <a:srgbClr val="6D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5677400" y="1580000"/>
              <a:ext cx="60550" cy="76550"/>
            </a:xfrm>
            <a:custGeom>
              <a:avLst/>
              <a:gdLst/>
              <a:ahLst/>
              <a:cxnLst/>
              <a:rect l="l" t="t" r="r" b="b"/>
              <a:pathLst>
                <a:path w="2422" h="3062" extrusionOk="0">
                  <a:moveTo>
                    <a:pt x="926" y="1"/>
                  </a:moveTo>
                  <a:cubicBezTo>
                    <a:pt x="556" y="1"/>
                    <a:pt x="188" y="172"/>
                    <a:pt x="16" y="392"/>
                  </a:cubicBezTo>
                  <a:lnTo>
                    <a:pt x="0" y="2786"/>
                  </a:lnTo>
                  <a:cubicBezTo>
                    <a:pt x="0" y="2786"/>
                    <a:pt x="111" y="3037"/>
                    <a:pt x="569" y="3060"/>
                  </a:cubicBezTo>
                  <a:cubicBezTo>
                    <a:pt x="580" y="3061"/>
                    <a:pt x="591" y="3061"/>
                    <a:pt x="603" y="3061"/>
                  </a:cubicBezTo>
                  <a:cubicBezTo>
                    <a:pt x="1453" y="3061"/>
                    <a:pt x="2422" y="1495"/>
                    <a:pt x="1739" y="428"/>
                  </a:cubicBezTo>
                  <a:cubicBezTo>
                    <a:pt x="1542" y="120"/>
                    <a:pt x="1234" y="1"/>
                    <a:pt x="926" y="1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4737900" y="1997050"/>
              <a:ext cx="776975" cy="448600"/>
            </a:xfrm>
            <a:custGeom>
              <a:avLst/>
              <a:gdLst/>
              <a:ahLst/>
              <a:cxnLst/>
              <a:rect l="l" t="t" r="r" b="b"/>
              <a:pathLst>
                <a:path w="31079" h="17944" extrusionOk="0">
                  <a:moveTo>
                    <a:pt x="11168" y="0"/>
                  </a:moveTo>
                  <a:lnTo>
                    <a:pt x="1" y="6447"/>
                  </a:lnTo>
                  <a:lnTo>
                    <a:pt x="19913" y="17943"/>
                  </a:lnTo>
                  <a:lnTo>
                    <a:pt x="31079" y="11497"/>
                  </a:lnTo>
                  <a:lnTo>
                    <a:pt x="11168" y="0"/>
                  </a:ln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5041675" y="2186000"/>
              <a:ext cx="169725" cy="89300"/>
            </a:xfrm>
            <a:custGeom>
              <a:avLst/>
              <a:gdLst/>
              <a:ahLst/>
              <a:cxnLst/>
              <a:rect l="l" t="t" r="r" b="b"/>
              <a:pathLst>
                <a:path w="6789" h="3572" extrusionOk="0">
                  <a:moveTo>
                    <a:pt x="3359" y="1"/>
                  </a:moveTo>
                  <a:cubicBezTo>
                    <a:pt x="2567" y="1"/>
                    <a:pt x="1781" y="175"/>
                    <a:pt x="1187" y="523"/>
                  </a:cubicBezTo>
                  <a:cubicBezTo>
                    <a:pt x="0" y="1220"/>
                    <a:pt x="0" y="2350"/>
                    <a:pt x="1187" y="3049"/>
                  </a:cubicBezTo>
                  <a:cubicBezTo>
                    <a:pt x="1781" y="3397"/>
                    <a:pt x="2567" y="3572"/>
                    <a:pt x="3359" y="3572"/>
                  </a:cubicBezTo>
                  <a:cubicBezTo>
                    <a:pt x="4150" y="3572"/>
                    <a:pt x="4946" y="3397"/>
                    <a:pt x="5560" y="3049"/>
                  </a:cubicBezTo>
                  <a:cubicBezTo>
                    <a:pt x="6788" y="2350"/>
                    <a:pt x="6788" y="1220"/>
                    <a:pt x="5560" y="523"/>
                  </a:cubicBezTo>
                  <a:cubicBezTo>
                    <a:pt x="4946" y="175"/>
                    <a:pt x="4150" y="1"/>
                    <a:pt x="3359" y="1"/>
                  </a:cubicBez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4737900" y="2158225"/>
              <a:ext cx="497850" cy="330025"/>
            </a:xfrm>
            <a:custGeom>
              <a:avLst/>
              <a:gdLst/>
              <a:ahLst/>
              <a:cxnLst/>
              <a:rect l="l" t="t" r="r" b="b"/>
              <a:pathLst>
                <a:path w="19914" h="13201" extrusionOk="0">
                  <a:moveTo>
                    <a:pt x="1" y="0"/>
                  </a:moveTo>
                  <a:lnTo>
                    <a:pt x="1" y="1705"/>
                  </a:lnTo>
                  <a:lnTo>
                    <a:pt x="19913" y="13201"/>
                  </a:lnTo>
                  <a:lnTo>
                    <a:pt x="19913" y="114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9"/>
            <p:cNvSpPr/>
            <p:nvPr/>
          </p:nvSpPr>
          <p:spPr>
            <a:xfrm>
              <a:off x="5235725" y="2284450"/>
              <a:ext cx="279150" cy="203800"/>
            </a:xfrm>
            <a:custGeom>
              <a:avLst/>
              <a:gdLst/>
              <a:ahLst/>
              <a:cxnLst/>
              <a:rect l="l" t="t" r="r" b="b"/>
              <a:pathLst>
                <a:path w="11166" h="8152" extrusionOk="0">
                  <a:moveTo>
                    <a:pt x="11166" y="1"/>
                  </a:moveTo>
                  <a:lnTo>
                    <a:pt x="0" y="6447"/>
                  </a:lnTo>
                  <a:lnTo>
                    <a:pt x="0" y="8152"/>
                  </a:lnTo>
                  <a:lnTo>
                    <a:pt x="11166" y="1705"/>
                  </a:lnTo>
                  <a:lnTo>
                    <a:pt x="11166" y="1"/>
                  </a:ln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9"/>
            <p:cNvSpPr/>
            <p:nvPr/>
          </p:nvSpPr>
          <p:spPr>
            <a:xfrm>
              <a:off x="5317000" y="1801425"/>
              <a:ext cx="475600" cy="625150"/>
            </a:xfrm>
            <a:custGeom>
              <a:avLst/>
              <a:gdLst/>
              <a:ahLst/>
              <a:cxnLst/>
              <a:rect l="l" t="t" r="r" b="b"/>
              <a:pathLst>
                <a:path w="19024" h="25006" extrusionOk="0">
                  <a:moveTo>
                    <a:pt x="17430" y="0"/>
                  </a:moveTo>
                  <a:cubicBezTo>
                    <a:pt x="17299" y="0"/>
                    <a:pt x="17165" y="18"/>
                    <a:pt x="17029" y="53"/>
                  </a:cubicBezTo>
                  <a:cubicBezTo>
                    <a:pt x="16120" y="282"/>
                    <a:pt x="15392" y="650"/>
                    <a:pt x="14972" y="2197"/>
                  </a:cubicBezTo>
                  <a:cubicBezTo>
                    <a:pt x="14553" y="3744"/>
                    <a:pt x="13879" y="7663"/>
                    <a:pt x="12995" y="10285"/>
                  </a:cubicBezTo>
                  <a:cubicBezTo>
                    <a:pt x="12562" y="11576"/>
                    <a:pt x="11151" y="14395"/>
                    <a:pt x="9518" y="16199"/>
                  </a:cubicBezTo>
                  <a:cubicBezTo>
                    <a:pt x="8134" y="17729"/>
                    <a:pt x="6498" y="19201"/>
                    <a:pt x="5783" y="19463"/>
                  </a:cubicBezTo>
                  <a:cubicBezTo>
                    <a:pt x="5297" y="19641"/>
                    <a:pt x="5000" y="19688"/>
                    <a:pt x="4575" y="19688"/>
                  </a:cubicBezTo>
                  <a:cubicBezTo>
                    <a:pt x="4423" y="19688"/>
                    <a:pt x="4256" y="19682"/>
                    <a:pt x="4058" y="19674"/>
                  </a:cubicBezTo>
                  <a:cubicBezTo>
                    <a:pt x="3992" y="19671"/>
                    <a:pt x="3927" y="19670"/>
                    <a:pt x="3865" y="19670"/>
                  </a:cubicBezTo>
                  <a:cubicBezTo>
                    <a:pt x="3121" y="19670"/>
                    <a:pt x="2627" y="19849"/>
                    <a:pt x="2067" y="19870"/>
                  </a:cubicBezTo>
                  <a:cubicBezTo>
                    <a:pt x="1462" y="19893"/>
                    <a:pt x="1468" y="19832"/>
                    <a:pt x="1404" y="20153"/>
                  </a:cubicBezTo>
                  <a:cubicBezTo>
                    <a:pt x="1341" y="20473"/>
                    <a:pt x="1870" y="20885"/>
                    <a:pt x="2447" y="20953"/>
                  </a:cubicBezTo>
                  <a:cubicBezTo>
                    <a:pt x="2554" y="20965"/>
                    <a:pt x="2654" y="20970"/>
                    <a:pt x="2746" y="20970"/>
                  </a:cubicBezTo>
                  <a:cubicBezTo>
                    <a:pt x="3090" y="20970"/>
                    <a:pt x="3332" y="20902"/>
                    <a:pt x="3468" y="20902"/>
                  </a:cubicBezTo>
                  <a:cubicBezTo>
                    <a:pt x="3503" y="20902"/>
                    <a:pt x="3531" y="20907"/>
                    <a:pt x="3551" y="20918"/>
                  </a:cubicBezTo>
                  <a:cubicBezTo>
                    <a:pt x="3674" y="20984"/>
                    <a:pt x="3246" y="21248"/>
                    <a:pt x="2592" y="21495"/>
                  </a:cubicBezTo>
                  <a:cubicBezTo>
                    <a:pt x="1693" y="21837"/>
                    <a:pt x="1032" y="21757"/>
                    <a:pt x="545" y="21860"/>
                  </a:cubicBezTo>
                  <a:cubicBezTo>
                    <a:pt x="1" y="21973"/>
                    <a:pt x="130" y="22396"/>
                    <a:pt x="344" y="22504"/>
                  </a:cubicBezTo>
                  <a:cubicBezTo>
                    <a:pt x="535" y="22601"/>
                    <a:pt x="818" y="22726"/>
                    <a:pt x="1429" y="22726"/>
                  </a:cubicBezTo>
                  <a:cubicBezTo>
                    <a:pt x="1509" y="22726"/>
                    <a:pt x="1594" y="22723"/>
                    <a:pt x="1686" y="22719"/>
                  </a:cubicBezTo>
                  <a:cubicBezTo>
                    <a:pt x="2477" y="22679"/>
                    <a:pt x="3381" y="22460"/>
                    <a:pt x="3381" y="22460"/>
                  </a:cubicBezTo>
                  <a:lnTo>
                    <a:pt x="3381" y="22460"/>
                  </a:lnTo>
                  <a:cubicBezTo>
                    <a:pt x="3381" y="22460"/>
                    <a:pt x="2879" y="22771"/>
                    <a:pt x="2133" y="22995"/>
                  </a:cubicBezTo>
                  <a:cubicBezTo>
                    <a:pt x="1312" y="23240"/>
                    <a:pt x="951" y="23240"/>
                    <a:pt x="529" y="23388"/>
                  </a:cubicBezTo>
                  <a:cubicBezTo>
                    <a:pt x="113" y="23535"/>
                    <a:pt x="528" y="24145"/>
                    <a:pt x="1026" y="24148"/>
                  </a:cubicBezTo>
                  <a:cubicBezTo>
                    <a:pt x="1038" y="24148"/>
                    <a:pt x="1051" y="24148"/>
                    <a:pt x="1064" y="24148"/>
                  </a:cubicBezTo>
                  <a:cubicBezTo>
                    <a:pt x="1462" y="24148"/>
                    <a:pt x="2009" y="24079"/>
                    <a:pt x="2548" y="23927"/>
                  </a:cubicBezTo>
                  <a:cubicBezTo>
                    <a:pt x="3105" y="23770"/>
                    <a:pt x="4004" y="23427"/>
                    <a:pt x="4005" y="23426"/>
                  </a:cubicBezTo>
                  <a:lnTo>
                    <a:pt x="4005" y="23426"/>
                  </a:lnTo>
                  <a:cubicBezTo>
                    <a:pt x="3239" y="23982"/>
                    <a:pt x="2523" y="24139"/>
                    <a:pt x="2105" y="24273"/>
                  </a:cubicBezTo>
                  <a:cubicBezTo>
                    <a:pt x="1687" y="24410"/>
                    <a:pt x="1543" y="24616"/>
                    <a:pt x="1696" y="24834"/>
                  </a:cubicBezTo>
                  <a:cubicBezTo>
                    <a:pt x="1768" y="24936"/>
                    <a:pt x="1927" y="25005"/>
                    <a:pt x="2240" y="25005"/>
                  </a:cubicBezTo>
                  <a:cubicBezTo>
                    <a:pt x="2454" y="25005"/>
                    <a:pt x="2741" y="24973"/>
                    <a:pt x="3122" y="24895"/>
                  </a:cubicBezTo>
                  <a:cubicBezTo>
                    <a:pt x="4060" y="24705"/>
                    <a:pt x="5227" y="24030"/>
                    <a:pt x="6078" y="23266"/>
                  </a:cubicBezTo>
                  <a:cubicBezTo>
                    <a:pt x="6930" y="22503"/>
                    <a:pt x="7207" y="22128"/>
                    <a:pt x="7694" y="21785"/>
                  </a:cubicBezTo>
                  <a:cubicBezTo>
                    <a:pt x="9480" y="20527"/>
                    <a:pt x="10888" y="19518"/>
                    <a:pt x="12349" y="17893"/>
                  </a:cubicBezTo>
                  <a:cubicBezTo>
                    <a:pt x="14438" y="15565"/>
                    <a:pt x="15583" y="13402"/>
                    <a:pt x="16179" y="11996"/>
                  </a:cubicBezTo>
                  <a:cubicBezTo>
                    <a:pt x="17409" y="9095"/>
                    <a:pt x="18408" y="5122"/>
                    <a:pt x="18737" y="2835"/>
                  </a:cubicBezTo>
                  <a:cubicBezTo>
                    <a:pt x="19023" y="838"/>
                    <a:pt x="18324" y="0"/>
                    <a:pt x="17430" y="0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5647350" y="1795300"/>
              <a:ext cx="156000" cy="228450"/>
            </a:xfrm>
            <a:custGeom>
              <a:avLst/>
              <a:gdLst/>
              <a:ahLst/>
              <a:cxnLst/>
              <a:rect l="l" t="t" r="r" b="b"/>
              <a:pathLst>
                <a:path w="6240" h="9138" extrusionOk="0">
                  <a:moveTo>
                    <a:pt x="3706" y="1"/>
                  </a:moveTo>
                  <a:cubicBezTo>
                    <a:pt x="2606" y="1"/>
                    <a:pt x="1861" y="952"/>
                    <a:pt x="1564" y="1976"/>
                  </a:cubicBezTo>
                  <a:cubicBezTo>
                    <a:pt x="1199" y="3229"/>
                    <a:pt x="0" y="8077"/>
                    <a:pt x="0" y="8077"/>
                  </a:cubicBezTo>
                  <a:cubicBezTo>
                    <a:pt x="1089" y="8921"/>
                    <a:pt x="2248" y="9138"/>
                    <a:pt x="3153" y="9138"/>
                  </a:cubicBezTo>
                  <a:cubicBezTo>
                    <a:pt x="4114" y="9138"/>
                    <a:pt x="4788" y="8893"/>
                    <a:pt x="4788" y="8893"/>
                  </a:cubicBezTo>
                  <a:cubicBezTo>
                    <a:pt x="4788" y="8893"/>
                    <a:pt x="5512" y="6256"/>
                    <a:pt x="5872" y="4052"/>
                  </a:cubicBezTo>
                  <a:cubicBezTo>
                    <a:pt x="6240" y="1803"/>
                    <a:pt x="5653" y="589"/>
                    <a:pt x="4501" y="155"/>
                  </a:cubicBezTo>
                  <a:cubicBezTo>
                    <a:pt x="4219" y="49"/>
                    <a:pt x="3954" y="1"/>
                    <a:pt x="3706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1606150" y="3089100"/>
              <a:ext cx="4147475" cy="2387125"/>
            </a:xfrm>
            <a:custGeom>
              <a:avLst/>
              <a:gdLst/>
              <a:ahLst/>
              <a:cxnLst/>
              <a:rect l="l" t="t" r="r" b="b"/>
              <a:pathLst>
                <a:path w="165899" h="95485" extrusionOk="0">
                  <a:moveTo>
                    <a:pt x="100388" y="0"/>
                  </a:moveTo>
                  <a:cubicBezTo>
                    <a:pt x="99678" y="0"/>
                    <a:pt x="98968" y="157"/>
                    <a:pt x="98426" y="470"/>
                  </a:cubicBezTo>
                  <a:lnTo>
                    <a:pt x="1085" y="56669"/>
                  </a:lnTo>
                  <a:cubicBezTo>
                    <a:pt x="1" y="57296"/>
                    <a:pt x="1" y="58310"/>
                    <a:pt x="1085" y="58936"/>
                  </a:cubicBezTo>
                  <a:lnTo>
                    <a:pt x="63549" y="95015"/>
                  </a:lnTo>
                  <a:cubicBezTo>
                    <a:pt x="64091" y="95328"/>
                    <a:pt x="64801" y="95485"/>
                    <a:pt x="65512" y="95485"/>
                  </a:cubicBezTo>
                  <a:cubicBezTo>
                    <a:pt x="66222" y="95485"/>
                    <a:pt x="66932" y="95328"/>
                    <a:pt x="67474" y="95015"/>
                  </a:cubicBezTo>
                  <a:lnTo>
                    <a:pt x="164814" y="38815"/>
                  </a:lnTo>
                  <a:cubicBezTo>
                    <a:pt x="165898" y="38189"/>
                    <a:pt x="165898" y="37175"/>
                    <a:pt x="164814" y="36549"/>
                  </a:cubicBezTo>
                  <a:lnTo>
                    <a:pt x="102350" y="470"/>
                  </a:lnTo>
                  <a:cubicBezTo>
                    <a:pt x="101809" y="157"/>
                    <a:pt x="101099" y="0"/>
                    <a:pt x="100388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3242325" y="3684175"/>
              <a:ext cx="2404925" cy="1675775"/>
            </a:xfrm>
            <a:custGeom>
              <a:avLst/>
              <a:gdLst/>
              <a:ahLst/>
              <a:cxnLst/>
              <a:rect l="l" t="t" r="r" b="b"/>
              <a:pathLst>
                <a:path w="96197" h="67031" extrusionOk="0">
                  <a:moveTo>
                    <a:pt x="92274" y="0"/>
                  </a:moveTo>
                  <a:cubicBezTo>
                    <a:pt x="90752" y="0"/>
                    <a:pt x="88888" y="557"/>
                    <a:pt x="86874" y="1718"/>
                  </a:cubicBezTo>
                  <a:lnTo>
                    <a:pt x="9322" y="46501"/>
                  </a:lnTo>
                  <a:cubicBezTo>
                    <a:pt x="4178" y="49472"/>
                    <a:pt x="1" y="55274"/>
                    <a:pt x="1" y="59451"/>
                  </a:cubicBezTo>
                  <a:lnTo>
                    <a:pt x="1" y="67030"/>
                  </a:lnTo>
                  <a:lnTo>
                    <a:pt x="96197" y="11482"/>
                  </a:lnTo>
                  <a:lnTo>
                    <a:pt x="96197" y="3914"/>
                  </a:lnTo>
                  <a:cubicBezTo>
                    <a:pt x="96197" y="2245"/>
                    <a:pt x="95530" y="1083"/>
                    <a:pt x="94409" y="479"/>
                  </a:cubicBezTo>
                  <a:cubicBezTo>
                    <a:pt x="93817" y="162"/>
                    <a:pt x="93095" y="0"/>
                    <a:pt x="92274" y="0"/>
                  </a:cubicBezTo>
                  <a:close/>
                </a:path>
              </a:pathLst>
            </a:custGeom>
            <a:solidFill>
              <a:srgbClr val="122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9"/>
            <p:cNvSpPr/>
            <p:nvPr/>
          </p:nvSpPr>
          <p:spPr>
            <a:xfrm>
              <a:off x="1711800" y="2800675"/>
              <a:ext cx="3890800" cy="2559275"/>
            </a:xfrm>
            <a:custGeom>
              <a:avLst/>
              <a:gdLst/>
              <a:ahLst/>
              <a:cxnLst/>
              <a:rect l="l" t="t" r="r" b="b"/>
              <a:pathLst>
                <a:path w="155632" h="102371" extrusionOk="0">
                  <a:moveTo>
                    <a:pt x="92269" y="0"/>
                  </a:moveTo>
                  <a:cubicBezTo>
                    <a:pt x="90746" y="0"/>
                    <a:pt x="88885" y="557"/>
                    <a:pt x="86875" y="1716"/>
                  </a:cubicBezTo>
                  <a:lnTo>
                    <a:pt x="9322" y="46499"/>
                  </a:lnTo>
                  <a:cubicBezTo>
                    <a:pt x="4177" y="49470"/>
                    <a:pt x="1" y="55272"/>
                    <a:pt x="1" y="59449"/>
                  </a:cubicBezTo>
                  <a:lnTo>
                    <a:pt x="1" y="67029"/>
                  </a:lnTo>
                  <a:lnTo>
                    <a:pt x="61222" y="102370"/>
                  </a:lnTo>
                  <a:lnTo>
                    <a:pt x="61222" y="94791"/>
                  </a:lnTo>
                  <a:cubicBezTo>
                    <a:pt x="61222" y="90614"/>
                    <a:pt x="65399" y="84812"/>
                    <a:pt x="70543" y="81841"/>
                  </a:cubicBezTo>
                  <a:lnTo>
                    <a:pt x="148096" y="37058"/>
                  </a:lnTo>
                  <a:cubicBezTo>
                    <a:pt x="150110" y="35897"/>
                    <a:pt x="151973" y="35340"/>
                    <a:pt x="153496" y="35340"/>
                  </a:cubicBezTo>
                  <a:cubicBezTo>
                    <a:pt x="154317" y="35340"/>
                    <a:pt x="155039" y="35502"/>
                    <a:pt x="155632" y="35819"/>
                  </a:cubicBezTo>
                  <a:lnTo>
                    <a:pt x="94646" y="618"/>
                  </a:lnTo>
                  <a:lnTo>
                    <a:pt x="94518" y="543"/>
                  </a:lnTo>
                  <a:lnTo>
                    <a:pt x="94507" y="532"/>
                  </a:lnTo>
                  <a:cubicBezTo>
                    <a:pt x="93893" y="181"/>
                    <a:pt x="93136" y="0"/>
                    <a:pt x="92269" y="0"/>
                  </a:cubicBezTo>
                  <a:close/>
                </a:path>
              </a:pathLst>
            </a:custGeom>
            <a:solidFill>
              <a:srgbClr val="3E5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9"/>
            <p:cNvSpPr/>
            <p:nvPr/>
          </p:nvSpPr>
          <p:spPr>
            <a:xfrm>
              <a:off x="3514850" y="3182900"/>
              <a:ext cx="874575" cy="757400"/>
            </a:xfrm>
            <a:custGeom>
              <a:avLst/>
              <a:gdLst/>
              <a:ahLst/>
              <a:cxnLst/>
              <a:rect l="l" t="t" r="r" b="b"/>
              <a:pathLst>
                <a:path w="34983" h="30296" extrusionOk="0">
                  <a:moveTo>
                    <a:pt x="0" y="0"/>
                  </a:moveTo>
                  <a:lnTo>
                    <a:pt x="0" y="10098"/>
                  </a:lnTo>
                  <a:lnTo>
                    <a:pt x="34982" y="30296"/>
                  </a:lnTo>
                  <a:lnTo>
                    <a:pt x="34982" y="20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4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9"/>
            <p:cNvSpPr/>
            <p:nvPr/>
          </p:nvSpPr>
          <p:spPr>
            <a:xfrm>
              <a:off x="4389400" y="3309100"/>
              <a:ext cx="655925" cy="631200"/>
            </a:xfrm>
            <a:custGeom>
              <a:avLst/>
              <a:gdLst/>
              <a:ahLst/>
              <a:cxnLst/>
              <a:rect l="l" t="t" r="r" b="b"/>
              <a:pathLst>
                <a:path w="26237" h="25248" extrusionOk="0">
                  <a:moveTo>
                    <a:pt x="26237" y="1"/>
                  </a:moveTo>
                  <a:lnTo>
                    <a:pt x="0" y="15150"/>
                  </a:lnTo>
                  <a:lnTo>
                    <a:pt x="0" y="25248"/>
                  </a:lnTo>
                  <a:lnTo>
                    <a:pt x="26237" y="10100"/>
                  </a:lnTo>
                  <a:lnTo>
                    <a:pt x="26237" y="1"/>
                  </a:lnTo>
                  <a:close/>
                </a:path>
              </a:pathLst>
            </a:custGeom>
            <a:solidFill>
              <a:srgbClr val="122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9"/>
            <p:cNvSpPr/>
            <p:nvPr/>
          </p:nvSpPr>
          <p:spPr>
            <a:xfrm>
              <a:off x="3514850" y="2804200"/>
              <a:ext cx="1530475" cy="883650"/>
            </a:xfrm>
            <a:custGeom>
              <a:avLst/>
              <a:gdLst/>
              <a:ahLst/>
              <a:cxnLst/>
              <a:rect l="l" t="t" r="r" b="b"/>
              <a:pathLst>
                <a:path w="61219" h="35346" extrusionOk="0">
                  <a:moveTo>
                    <a:pt x="26237" y="1"/>
                  </a:moveTo>
                  <a:lnTo>
                    <a:pt x="0" y="15148"/>
                  </a:lnTo>
                  <a:lnTo>
                    <a:pt x="34982" y="35346"/>
                  </a:lnTo>
                  <a:lnTo>
                    <a:pt x="61219" y="20197"/>
                  </a:lnTo>
                  <a:lnTo>
                    <a:pt x="26237" y="1"/>
                  </a:lnTo>
                  <a:close/>
                </a:path>
              </a:pathLst>
            </a:custGeom>
            <a:solidFill>
              <a:srgbClr val="476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9"/>
            <p:cNvSpPr/>
            <p:nvPr/>
          </p:nvSpPr>
          <p:spPr>
            <a:xfrm>
              <a:off x="3891625" y="2979125"/>
              <a:ext cx="776925" cy="448550"/>
            </a:xfrm>
            <a:custGeom>
              <a:avLst/>
              <a:gdLst/>
              <a:ahLst/>
              <a:cxnLst/>
              <a:rect l="l" t="t" r="r" b="b"/>
              <a:pathLst>
                <a:path w="31077" h="17942" extrusionOk="0">
                  <a:moveTo>
                    <a:pt x="11166" y="0"/>
                  </a:moveTo>
                  <a:lnTo>
                    <a:pt x="0" y="6447"/>
                  </a:lnTo>
                  <a:lnTo>
                    <a:pt x="19911" y="17941"/>
                  </a:lnTo>
                  <a:lnTo>
                    <a:pt x="31077" y="11495"/>
                  </a:lnTo>
                  <a:lnTo>
                    <a:pt x="11166" y="0"/>
                  </a:ln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9"/>
            <p:cNvSpPr/>
            <p:nvPr/>
          </p:nvSpPr>
          <p:spPr>
            <a:xfrm>
              <a:off x="3891625" y="3140275"/>
              <a:ext cx="497800" cy="330025"/>
            </a:xfrm>
            <a:custGeom>
              <a:avLst/>
              <a:gdLst/>
              <a:ahLst/>
              <a:cxnLst/>
              <a:rect l="l" t="t" r="r" b="b"/>
              <a:pathLst>
                <a:path w="19912" h="13201" extrusionOk="0">
                  <a:moveTo>
                    <a:pt x="0" y="1"/>
                  </a:moveTo>
                  <a:lnTo>
                    <a:pt x="0" y="1705"/>
                  </a:lnTo>
                  <a:lnTo>
                    <a:pt x="19911" y="13200"/>
                  </a:lnTo>
                  <a:lnTo>
                    <a:pt x="19911" y="114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9"/>
            <p:cNvSpPr/>
            <p:nvPr/>
          </p:nvSpPr>
          <p:spPr>
            <a:xfrm>
              <a:off x="4389400" y="3266475"/>
              <a:ext cx="279150" cy="203825"/>
            </a:xfrm>
            <a:custGeom>
              <a:avLst/>
              <a:gdLst/>
              <a:ahLst/>
              <a:cxnLst/>
              <a:rect l="l" t="t" r="r" b="b"/>
              <a:pathLst>
                <a:path w="11166" h="8153" extrusionOk="0">
                  <a:moveTo>
                    <a:pt x="11166" y="1"/>
                  </a:moveTo>
                  <a:lnTo>
                    <a:pt x="0" y="6447"/>
                  </a:lnTo>
                  <a:lnTo>
                    <a:pt x="0" y="8152"/>
                  </a:lnTo>
                  <a:lnTo>
                    <a:pt x="11166" y="1706"/>
                  </a:lnTo>
                  <a:lnTo>
                    <a:pt x="11166" y="1"/>
                  </a:ln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9"/>
            <p:cNvSpPr/>
            <p:nvPr/>
          </p:nvSpPr>
          <p:spPr>
            <a:xfrm>
              <a:off x="3504700" y="1882225"/>
              <a:ext cx="975075" cy="765075"/>
            </a:xfrm>
            <a:custGeom>
              <a:avLst/>
              <a:gdLst/>
              <a:ahLst/>
              <a:cxnLst/>
              <a:rect l="l" t="t" r="r" b="b"/>
              <a:pathLst>
                <a:path w="39003" h="30603" extrusionOk="0">
                  <a:moveTo>
                    <a:pt x="1" y="20541"/>
                  </a:moveTo>
                  <a:cubicBezTo>
                    <a:pt x="5" y="20548"/>
                    <a:pt x="9" y="20556"/>
                    <a:pt x="14" y="20564"/>
                  </a:cubicBezTo>
                  <a:lnTo>
                    <a:pt x="14" y="20564"/>
                  </a:lnTo>
                  <a:lnTo>
                    <a:pt x="1" y="20541"/>
                  </a:lnTo>
                  <a:close/>
                  <a:moveTo>
                    <a:pt x="33523" y="0"/>
                  </a:moveTo>
                  <a:lnTo>
                    <a:pt x="33523" y="0"/>
                  </a:lnTo>
                  <a:cubicBezTo>
                    <a:pt x="34148" y="938"/>
                    <a:pt x="34524" y="2023"/>
                    <a:pt x="34632" y="3229"/>
                  </a:cubicBezTo>
                  <a:cubicBezTo>
                    <a:pt x="34762" y="4575"/>
                    <a:pt x="34557" y="6082"/>
                    <a:pt x="33998" y="7675"/>
                  </a:cubicBezTo>
                  <a:cubicBezTo>
                    <a:pt x="33702" y="8487"/>
                    <a:pt x="33345" y="9276"/>
                    <a:pt x="32932" y="10034"/>
                  </a:cubicBezTo>
                  <a:cubicBezTo>
                    <a:pt x="32391" y="11026"/>
                    <a:pt x="31772" y="11973"/>
                    <a:pt x="31080" y="12866"/>
                  </a:cubicBezTo>
                  <a:cubicBezTo>
                    <a:pt x="26805" y="18432"/>
                    <a:pt x="19496" y="22919"/>
                    <a:pt x="12607" y="24212"/>
                  </a:cubicBezTo>
                  <a:cubicBezTo>
                    <a:pt x="11501" y="24422"/>
                    <a:pt x="10383" y="24544"/>
                    <a:pt x="9259" y="24578"/>
                  </a:cubicBezTo>
                  <a:cubicBezTo>
                    <a:pt x="9099" y="24582"/>
                    <a:pt x="8939" y="24585"/>
                    <a:pt x="8779" y="24585"/>
                  </a:cubicBezTo>
                  <a:cubicBezTo>
                    <a:pt x="8188" y="24585"/>
                    <a:pt x="7598" y="24554"/>
                    <a:pt x="7009" y="24492"/>
                  </a:cubicBezTo>
                  <a:cubicBezTo>
                    <a:pt x="5190" y="24308"/>
                    <a:pt x="3650" y="23803"/>
                    <a:pt x="2433" y="23028"/>
                  </a:cubicBezTo>
                  <a:cubicBezTo>
                    <a:pt x="1386" y="22387"/>
                    <a:pt x="572" y="21556"/>
                    <a:pt x="14" y="20564"/>
                  </a:cubicBezTo>
                  <a:lnTo>
                    <a:pt x="14" y="20564"/>
                  </a:lnTo>
                  <a:lnTo>
                    <a:pt x="3218" y="26278"/>
                  </a:lnTo>
                  <a:cubicBezTo>
                    <a:pt x="3293" y="26419"/>
                    <a:pt x="3370" y="26558"/>
                    <a:pt x="3445" y="26687"/>
                  </a:cubicBezTo>
                  <a:cubicBezTo>
                    <a:pt x="3451" y="26693"/>
                    <a:pt x="3454" y="26701"/>
                    <a:pt x="3456" y="26708"/>
                  </a:cubicBezTo>
                  <a:cubicBezTo>
                    <a:pt x="4938" y="29125"/>
                    <a:pt x="7970" y="30602"/>
                    <a:pt x="12212" y="30602"/>
                  </a:cubicBezTo>
                  <a:cubicBezTo>
                    <a:pt x="12374" y="30602"/>
                    <a:pt x="12538" y="30600"/>
                    <a:pt x="12704" y="30596"/>
                  </a:cubicBezTo>
                  <a:cubicBezTo>
                    <a:pt x="13877" y="30563"/>
                    <a:pt x="15072" y="30423"/>
                    <a:pt x="16288" y="30187"/>
                  </a:cubicBezTo>
                  <a:cubicBezTo>
                    <a:pt x="23166" y="28840"/>
                    <a:pt x="30444" y="24383"/>
                    <a:pt x="34750" y="18840"/>
                  </a:cubicBezTo>
                  <a:cubicBezTo>
                    <a:pt x="35514" y="17860"/>
                    <a:pt x="36182" y="16859"/>
                    <a:pt x="36741" y="15826"/>
                  </a:cubicBezTo>
                  <a:cubicBezTo>
                    <a:pt x="38949" y="11757"/>
                    <a:pt x="39003" y="8128"/>
                    <a:pt x="37303" y="5609"/>
                  </a:cubicBezTo>
                  <a:lnTo>
                    <a:pt x="37313" y="5609"/>
                  </a:lnTo>
                  <a:lnTo>
                    <a:pt x="33523" y="0"/>
                  </a:ln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3977575" y="2464350"/>
              <a:ext cx="550925" cy="443350"/>
            </a:xfrm>
            <a:custGeom>
              <a:avLst/>
              <a:gdLst/>
              <a:ahLst/>
              <a:cxnLst/>
              <a:rect l="l" t="t" r="r" b="b"/>
              <a:pathLst>
                <a:path w="22037" h="17734" extrusionOk="0">
                  <a:moveTo>
                    <a:pt x="1" y="11164"/>
                  </a:moveTo>
                  <a:cubicBezTo>
                    <a:pt x="8" y="11177"/>
                    <a:pt x="16" y="11189"/>
                    <a:pt x="24" y="11201"/>
                  </a:cubicBezTo>
                  <a:lnTo>
                    <a:pt x="24" y="11201"/>
                  </a:lnTo>
                  <a:lnTo>
                    <a:pt x="1" y="11164"/>
                  </a:lnTo>
                  <a:close/>
                  <a:moveTo>
                    <a:pt x="18559" y="0"/>
                  </a:moveTo>
                  <a:cubicBezTo>
                    <a:pt x="18958" y="722"/>
                    <a:pt x="19109" y="1595"/>
                    <a:pt x="18990" y="2573"/>
                  </a:cubicBezTo>
                  <a:cubicBezTo>
                    <a:pt x="18882" y="3403"/>
                    <a:pt x="18591" y="4307"/>
                    <a:pt x="18065" y="5254"/>
                  </a:cubicBezTo>
                  <a:cubicBezTo>
                    <a:pt x="17755" y="5826"/>
                    <a:pt x="17394" y="6372"/>
                    <a:pt x="16988" y="6880"/>
                  </a:cubicBezTo>
                  <a:cubicBezTo>
                    <a:pt x="14641" y="9905"/>
                    <a:pt x="10679" y="12337"/>
                    <a:pt x="6922" y="13059"/>
                  </a:cubicBezTo>
                  <a:cubicBezTo>
                    <a:pt x="6291" y="13183"/>
                    <a:pt x="5649" y="13255"/>
                    <a:pt x="5006" y="13275"/>
                  </a:cubicBezTo>
                  <a:cubicBezTo>
                    <a:pt x="4935" y="13276"/>
                    <a:pt x="4864" y="13277"/>
                    <a:pt x="4793" y="13277"/>
                  </a:cubicBezTo>
                  <a:cubicBezTo>
                    <a:pt x="3804" y="13277"/>
                    <a:pt x="2931" y="13137"/>
                    <a:pt x="2196" y="12876"/>
                  </a:cubicBezTo>
                  <a:cubicBezTo>
                    <a:pt x="1222" y="12527"/>
                    <a:pt x="488" y="11948"/>
                    <a:pt x="24" y="11201"/>
                  </a:cubicBezTo>
                  <a:lnTo>
                    <a:pt x="24" y="11201"/>
                  </a:lnTo>
                  <a:lnTo>
                    <a:pt x="2735" y="15621"/>
                  </a:lnTo>
                  <a:lnTo>
                    <a:pt x="2735" y="15632"/>
                  </a:lnTo>
                  <a:lnTo>
                    <a:pt x="2745" y="15632"/>
                  </a:lnTo>
                  <a:cubicBezTo>
                    <a:pt x="3554" y="16937"/>
                    <a:pt x="5181" y="17734"/>
                    <a:pt x="7481" y="17734"/>
                  </a:cubicBezTo>
                  <a:cubicBezTo>
                    <a:pt x="7570" y="17734"/>
                    <a:pt x="7660" y="17733"/>
                    <a:pt x="7751" y="17730"/>
                  </a:cubicBezTo>
                  <a:cubicBezTo>
                    <a:pt x="12638" y="17601"/>
                    <a:pt x="18484" y="14007"/>
                    <a:pt x="20809" y="9711"/>
                  </a:cubicBezTo>
                  <a:cubicBezTo>
                    <a:pt x="21972" y="7559"/>
                    <a:pt x="22036" y="5641"/>
                    <a:pt x="21207" y="4286"/>
                  </a:cubicBezTo>
                  <a:lnTo>
                    <a:pt x="18559" y="0"/>
                  </a:ln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9"/>
            <p:cNvSpPr/>
            <p:nvPr/>
          </p:nvSpPr>
          <p:spPr>
            <a:xfrm>
              <a:off x="2827050" y="725250"/>
              <a:ext cx="1546700" cy="1771600"/>
            </a:xfrm>
            <a:custGeom>
              <a:avLst/>
              <a:gdLst/>
              <a:ahLst/>
              <a:cxnLst/>
              <a:rect l="l" t="t" r="r" b="b"/>
              <a:pathLst>
                <a:path w="61868" h="70864" extrusionOk="0">
                  <a:moveTo>
                    <a:pt x="29356" y="0"/>
                  </a:moveTo>
                  <a:lnTo>
                    <a:pt x="0" y="18042"/>
                  </a:lnTo>
                  <a:lnTo>
                    <a:pt x="27108" y="66820"/>
                  </a:lnTo>
                  <a:cubicBezTo>
                    <a:pt x="27667" y="67821"/>
                    <a:pt x="28486" y="68661"/>
                    <a:pt x="29540" y="69307"/>
                  </a:cubicBezTo>
                  <a:cubicBezTo>
                    <a:pt x="30756" y="70082"/>
                    <a:pt x="32296" y="70587"/>
                    <a:pt x="34117" y="70771"/>
                  </a:cubicBezTo>
                  <a:cubicBezTo>
                    <a:pt x="34705" y="70833"/>
                    <a:pt x="35295" y="70864"/>
                    <a:pt x="35887" y="70864"/>
                  </a:cubicBezTo>
                  <a:cubicBezTo>
                    <a:pt x="36047" y="70864"/>
                    <a:pt x="36207" y="70861"/>
                    <a:pt x="36367" y="70857"/>
                  </a:cubicBezTo>
                  <a:cubicBezTo>
                    <a:pt x="37491" y="70823"/>
                    <a:pt x="38609" y="70701"/>
                    <a:pt x="39715" y="70491"/>
                  </a:cubicBezTo>
                  <a:cubicBezTo>
                    <a:pt x="46604" y="69198"/>
                    <a:pt x="53913" y="64711"/>
                    <a:pt x="58187" y="59145"/>
                  </a:cubicBezTo>
                  <a:cubicBezTo>
                    <a:pt x="58880" y="58252"/>
                    <a:pt x="59498" y="57305"/>
                    <a:pt x="60038" y="56313"/>
                  </a:cubicBezTo>
                  <a:cubicBezTo>
                    <a:pt x="60451" y="55555"/>
                    <a:pt x="60806" y="54767"/>
                    <a:pt x="61104" y="53956"/>
                  </a:cubicBezTo>
                  <a:cubicBezTo>
                    <a:pt x="61663" y="52363"/>
                    <a:pt x="61868" y="50856"/>
                    <a:pt x="61739" y="49509"/>
                  </a:cubicBezTo>
                  <a:cubicBezTo>
                    <a:pt x="61630" y="48304"/>
                    <a:pt x="61254" y="47217"/>
                    <a:pt x="60630" y="46279"/>
                  </a:cubicBezTo>
                  <a:lnTo>
                    <a:pt x="29356" y="0"/>
                  </a:lnTo>
                  <a:close/>
                </a:path>
              </a:pathLst>
            </a:custGeom>
            <a:solidFill>
              <a:srgbClr val="3E5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9"/>
            <p:cNvSpPr/>
            <p:nvPr/>
          </p:nvSpPr>
          <p:spPr>
            <a:xfrm>
              <a:off x="3911925" y="2353225"/>
              <a:ext cx="543400" cy="443050"/>
            </a:xfrm>
            <a:custGeom>
              <a:avLst/>
              <a:gdLst/>
              <a:ahLst/>
              <a:cxnLst/>
              <a:rect l="l" t="t" r="r" b="b"/>
              <a:pathLst>
                <a:path w="21736" h="17722" extrusionOk="0">
                  <a:moveTo>
                    <a:pt x="18462" y="0"/>
                  </a:moveTo>
                  <a:cubicBezTo>
                    <a:pt x="14155" y="5543"/>
                    <a:pt x="6879" y="10000"/>
                    <a:pt x="0" y="11347"/>
                  </a:cubicBezTo>
                  <a:lnTo>
                    <a:pt x="2627" y="15609"/>
                  </a:lnTo>
                  <a:cubicBezTo>
                    <a:pt x="3089" y="16373"/>
                    <a:pt x="3832" y="16966"/>
                    <a:pt x="4822" y="17321"/>
                  </a:cubicBezTo>
                  <a:cubicBezTo>
                    <a:pt x="5557" y="17582"/>
                    <a:pt x="6430" y="17722"/>
                    <a:pt x="7419" y="17722"/>
                  </a:cubicBezTo>
                  <a:cubicBezTo>
                    <a:pt x="7490" y="17722"/>
                    <a:pt x="7561" y="17721"/>
                    <a:pt x="7632" y="17720"/>
                  </a:cubicBezTo>
                  <a:cubicBezTo>
                    <a:pt x="8275" y="17700"/>
                    <a:pt x="8917" y="17628"/>
                    <a:pt x="9548" y="17504"/>
                  </a:cubicBezTo>
                  <a:cubicBezTo>
                    <a:pt x="13305" y="16782"/>
                    <a:pt x="17267" y="14350"/>
                    <a:pt x="19614" y="11325"/>
                  </a:cubicBezTo>
                  <a:cubicBezTo>
                    <a:pt x="20020" y="10817"/>
                    <a:pt x="20381" y="10271"/>
                    <a:pt x="20691" y="9699"/>
                  </a:cubicBezTo>
                  <a:cubicBezTo>
                    <a:pt x="21217" y="8752"/>
                    <a:pt x="21508" y="7848"/>
                    <a:pt x="21616" y="7018"/>
                  </a:cubicBezTo>
                  <a:cubicBezTo>
                    <a:pt x="21735" y="6038"/>
                    <a:pt x="21584" y="5167"/>
                    <a:pt x="21185" y="4445"/>
                  </a:cubicBezTo>
                  <a:lnTo>
                    <a:pt x="21164" y="4413"/>
                  </a:lnTo>
                  <a:lnTo>
                    <a:pt x="21121" y="4338"/>
                  </a:lnTo>
                  <a:lnTo>
                    <a:pt x="21089" y="4274"/>
                  </a:lnTo>
                  <a:lnTo>
                    <a:pt x="18462" y="0"/>
                  </a:lnTo>
                  <a:close/>
                </a:path>
              </a:pathLst>
            </a:custGeom>
            <a:solidFill>
              <a:srgbClr val="122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9"/>
            <p:cNvSpPr/>
            <p:nvPr/>
          </p:nvSpPr>
          <p:spPr>
            <a:xfrm>
              <a:off x="3023500" y="3776125"/>
              <a:ext cx="546625" cy="826475"/>
            </a:xfrm>
            <a:custGeom>
              <a:avLst/>
              <a:gdLst/>
              <a:ahLst/>
              <a:cxnLst/>
              <a:rect l="l" t="t" r="r" b="b"/>
              <a:pathLst>
                <a:path w="21865" h="33059" extrusionOk="0">
                  <a:moveTo>
                    <a:pt x="15817" y="0"/>
                  </a:moveTo>
                  <a:cubicBezTo>
                    <a:pt x="14350" y="0"/>
                    <a:pt x="12694" y="482"/>
                    <a:pt x="10938" y="1495"/>
                  </a:cubicBezTo>
                  <a:cubicBezTo>
                    <a:pt x="4899" y="4983"/>
                    <a:pt x="1" y="13466"/>
                    <a:pt x="1" y="20431"/>
                  </a:cubicBezTo>
                  <a:lnTo>
                    <a:pt x="1" y="33059"/>
                  </a:lnTo>
                  <a:lnTo>
                    <a:pt x="21864" y="20431"/>
                  </a:lnTo>
                  <a:lnTo>
                    <a:pt x="21864" y="7815"/>
                  </a:lnTo>
                  <a:cubicBezTo>
                    <a:pt x="21864" y="4370"/>
                    <a:pt x="20670" y="1926"/>
                    <a:pt x="18732" y="774"/>
                  </a:cubicBezTo>
                  <a:cubicBezTo>
                    <a:pt x="17889" y="265"/>
                    <a:pt x="16905" y="0"/>
                    <a:pt x="15817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9"/>
            <p:cNvSpPr/>
            <p:nvPr/>
          </p:nvSpPr>
          <p:spPr>
            <a:xfrm>
              <a:off x="2367675" y="3397500"/>
              <a:ext cx="1116075" cy="1205100"/>
            </a:xfrm>
            <a:custGeom>
              <a:avLst/>
              <a:gdLst/>
              <a:ahLst/>
              <a:cxnLst/>
              <a:rect l="l" t="t" r="r" b="b"/>
              <a:pathLst>
                <a:path w="44643" h="48204" extrusionOk="0">
                  <a:moveTo>
                    <a:pt x="15824" y="1"/>
                  </a:moveTo>
                  <a:cubicBezTo>
                    <a:pt x="14354" y="1"/>
                    <a:pt x="12693" y="481"/>
                    <a:pt x="10938" y="1494"/>
                  </a:cubicBezTo>
                  <a:cubicBezTo>
                    <a:pt x="4899" y="4982"/>
                    <a:pt x="0" y="13455"/>
                    <a:pt x="0" y="20430"/>
                  </a:cubicBezTo>
                  <a:lnTo>
                    <a:pt x="0" y="33058"/>
                  </a:lnTo>
                  <a:lnTo>
                    <a:pt x="26235" y="48204"/>
                  </a:lnTo>
                  <a:lnTo>
                    <a:pt x="26235" y="35576"/>
                  </a:lnTo>
                  <a:cubicBezTo>
                    <a:pt x="26235" y="28611"/>
                    <a:pt x="31133" y="20128"/>
                    <a:pt x="37173" y="16640"/>
                  </a:cubicBezTo>
                  <a:cubicBezTo>
                    <a:pt x="38931" y="15627"/>
                    <a:pt x="40590" y="15145"/>
                    <a:pt x="42058" y="15145"/>
                  </a:cubicBezTo>
                  <a:cubicBezTo>
                    <a:pt x="43008" y="15145"/>
                    <a:pt x="43877" y="15346"/>
                    <a:pt x="44642" y="15735"/>
                  </a:cubicBezTo>
                  <a:lnTo>
                    <a:pt x="18806" y="816"/>
                  </a:lnTo>
                  <a:lnTo>
                    <a:pt x="18634" y="707"/>
                  </a:lnTo>
                  <a:cubicBezTo>
                    <a:pt x="17816" y="243"/>
                    <a:pt x="16868" y="1"/>
                    <a:pt x="15824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9"/>
            <p:cNvSpPr/>
            <p:nvPr/>
          </p:nvSpPr>
          <p:spPr>
            <a:xfrm>
              <a:off x="3187500" y="4004575"/>
              <a:ext cx="218675" cy="282350"/>
            </a:xfrm>
            <a:custGeom>
              <a:avLst/>
              <a:gdLst/>
              <a:ahLst/>
              <a:cxnLst/>
              <a:rect l="l" t="t" r="r" b="b"/>
              <a:pathLst>
                <a:path w="8747" h="11294" extrusionOk="0">
                  <a:moveTo>
                    <a:pt x="6326" y="1"/>
                  </a:moveTo>
                  <a:cubicBezTo>
                    <a:pt x="5738" y="1"/>
                    <a:pt x="5075" y="193"/>
                    <a:pt x="4373" y="597"/>
                  </a:cubicBezTo>
                  <a:cubicBezTo>
                    <a:pt x="1958" y="1993"/>
                    <a:pt x="1" y="5384"/>
                    <a:pt x="1" y="8171"/>
                  </a:cubicBezTo>
                  <a:cubicBezTo>
                    <a:pt x="1" y="10150"/>
                    <a:pt x="986" y="11294"/>
                    <a:pt x="2421" y="11294"/>
                  </a:cubicBezTo>
                  <a:cubicBezTo>
                    <a:pt x="3008" y="11294"/>
                    <a:pt x="3672" y="11102"/>
                    <a:pt x="4373" y="10697"/>
                  </a:cubicBezTo>
                  <a:cubicBezTo>
                    <a:pt x="6789" y="9303"/>
                    <a:pt x="8746" y="5912"/>
                    <a:pt x="8746" y="3123"/>
                  </a:cubicBezTo>
                  <a:cubicBezTo>
                    <a:pt x="8746" y="1144"/>
                    <a:pt x="7761" y="1"/>
                    <a:pt x="6326" y="1"/>
                  </a:cubicBez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9"/>
            <p:cNvSpPr/>
            <p:nvPr/>
          </p:nvSpPr>
          <p:spPr>
            <a:xfrm>
              <a:off x="2586475" y="1602900"/>
              <a:ext cx="788025" cy="2620825"/>
            </a:xfrm>
            <a:custGeom>
              <a:avLst/>
              <a:gdLst/>
              <a:ahLst/>
              <a:cxnLst/>
              <a:rect l="l" t="t" r="r" b="b"/>
              <a:pathLst>
                <a:path w="31521" h="104833" extrusionOk="0">
                  <a:moveTo>
                    <a:pt x="19334" y="0"/>
                  </a:moveTo>
                  <a:cubicBezTo>
                    <a:pt x="18764" y="636"/>
                    <a:pt x="14887" y="5048"/>
                    <a:pt x="10764" y="12585"/>
                  </a:cubicBezTo>
                  <a:lnTo>
                    <a:pt x="10764" y="12596"/>
                  </a:lnTo>
                  <a:cubicBezTo>
                    <a:pt x="9635" y="14651"/>
                    <a:pt x="8493" y="16934"/>
                    <a:pt x="7384" y="19442"/>
                  </a:cubicBezTo>
                  <a:cubicBezTo>
                    <a:pt x="3423" y="28453"/>
                    <a:pt x="0" y="40294"/>
                    <a:pt x="0" y="54343"/>
                  </a:cubicBezTo>
                  <a:cubicBezTo>
                    <a:pt x="0" y="63882"/>
                    <a:pt x="1066" y="72084"/>
                    <a:pt x="2595" y="78942"/>
                  </a:cubicBezTo>
                  <a:cubicBezTo>
                    <a:pt x="6330" y="95756"/>
                    <a:pt x="12821" y="104444"/>
                    <a:pt x="13101" y="104822"/>
                  </a:cubicBezTo>
                  <a:lnTo>
                    <a:pt x="13112" y="104833"/>
                  </a:lnTo>
                  <a:cubicBezTo>
                    <a:pt x="13112" y="97867"/>
                    <a:pt x="18010" y="89383"/>
                    <a:pt x="24049" y="85896"/>
                  </a:cubicBezTo>
                  <a:cubicBezTo>
                    <a:pt x="25807" y="84883"/>
                    <a:pt x="27466" y="84402"/>
                    <a:pt x="28935" y="84402"/>
                  </a:cubicBezTo>
                  <a:cubicBezTo>
                    <a:pt x="29885" y="84402"/>
                    <a:pt x="30755" y="84603"/>
                    <a:pt x="31521" y="84992"/>
                  </a:cubicBezTo>
                  <a:cubicBezTo>
                    <a:pt x="31519" y="84991"/>
                    <a:pt x="18398" y="73439"/>
                    <a:pt x="18398" y="50736"/>
                  </a:cubicBezTo>
                  <a:cubicBezTo>
                    <a:pt x="18398" y="41876"/>
                    <a:pt x="21358" y="34297"/>
                    <a:pt x="24974" y="28355"/>
                  </a:cubicBezTo>
                  <a:lnTo>
                    <a:pt x="24974" y="28355"/>
                  </a:lnTo>
                  <a:cubicBezTo>
                    <a:pt x="24888" y="28358"/>
                    <a:pt x="24801" y="28359"/>
                    <a:pt x="24715" y="28359"/>
                  </a:cubicBezTo>
                  <a:cubicBezTo>
                    <a:pt x="23473" y="28359"/>
                    <a:pt x="22345" y="28069"/>
                    <a:pt x="21369" y="27505"/>
                  </a:cubicBezTo>
                  <a:lnTo>
                    <a:pt x="21369" y="27515"/>
                  </a:lnTo>
                  <a:lnTo>
                    <a:pt x="21153" y="27387"/>
                  </a:lnTo>
                  <a:lnTo>
                    <a:pt x="16782" y="24857"/>
                  </a:lnTo>
                  <a:cubicBezTo>
                    <a:pt x="14511" y="23446"/>
                    <a:pt x="13112" y="20551"/>
                    <a:pt x="13112" y="16471"/>
                  </a:cubicBezTo>
                  <a:cubicBezTo>
                    <a:pt x="13112" y="14135"/>
                    <a:pt x="13564" y="11659"/>
                    <a:pt x="14382" y="9214"/>
                  </a:cubicBezTo>
                  <a:cubicBezTo>
                    <a:pt x="15469" y="5964"/>
                    <a:pt x="17202" y="2755"/>
                    <a:pt x="19334" y="0"/>
                  </a:cubicBezTo>
                  <a:close/>
                </a:path>
              </a:pathLst>
            </a:custGeom>
            <a:solidFill>
              <a:srgbClr val="122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2376579" y="1086225"/>
              <a:ext cx="673675" cy="669000"/>
            </a:xfrm>
            <a:custGeom>
              <a:avLst/>
              <a:gdLst/>
              <a:ahLst/>
              <a:cxnLst/>
              <a:rect l="l" t="t" r="r" b="b"/>
              <a:pathLst>
                <a:path w="26947" h="26760" extrusionOk="0">
                  <a:moveTo>
                    <a:pt x="26596" y="3304"/>
                  </a:moveTo>
                  <a:lnTo>
                    <a:pt x="26946" y="3507"/>
                  </a:lnTo>
                  <a:cubicBezTo>
                    <a:pt x="26832" y="3435"/>
                    <a:pt x="26714" y="3368"/>
                    <a:pt x="26596" y="3304"/>
                  </a:cubicBezTo>
                  <a:close/>
                  <a:moveTo>
                    <a:pt x="18988" y="0"/>
                  </a:moveTo>
                  <a:cubicBezTo>
                    <a:pt x="17223" y="0"/>
                    <a:pt x="15229" y="577"/>
                    <a:pt x="13124" y="1795"/>
                  </a:cubicBezTo>
                  <a:cubicBezTo>
                    <a:pt x="5879" y="5984"/>
                    <a:pt x="1" y="16157"/>
                    <a:pt x="1" y="24521"/>
                  </a:cubicBezTo>
                  <a:cubicBezTo>
                    <a:pt x="1" y="25317"/>
                    <a:pt x="56" y="26060"/>
                    <a:pt x="163" y="26760"/>
                  </a:cubicBezTo>
                  <a:cubicBezTo>
                    <a:pt x="4922" y="17028"/>
                    <a:pt x="9938" y="11291"/>
                    <a:pt x="10595" y="10569"/>
                  </a:cubicBezTo>
                  <a:cubicBezTo>
                    <a:pt x="10620" y="10548"/>
                    <a:pt x="10641" y="10522"/>
                    <a:pt x="10659" y="10494"/>
                  </a:cubicBezTo>
                  <a:cubicBezTo>
                    <a:pt x="12650" y="7932"/>
                    <a:pt x="14986" y="5768"/>
                    <a:pt x="17495" y="4325"/>
                  </a:cubicBezTo>
                  <a:cubicBezTo>
                    <a:pt x="18829" y="3561"/>
                    <a:pt x="20111" y="3044"/>
                    <a:pt x="21316" y="2764"/>
                  </a:cubicBezTo>
                  <a:cubicBezTo>
                    <a:pt x="22005" y="2611"/>
                    <a:pt x="22671" y="2534"/>
                    <a:pt x="23308" y="2534"/>
                  </a:cubicBezTo>
                  <a:cubicBezTo>
                    <a:pt x="23658" y="2534"/>
                    <a:pt x="23999" y="2557"/>
                    <a:pt x="24331" y="2603"/>
                  </a:cubicBezTo>
                  <a:cubicBezTo>
                    <a:pt x="25125" y="2690"/>
                    <a:pt x="25894" y="2927"/>
                    <a:pt x="26596" y="3304"/>
                  </a:cubicBezTo>
                  <a:lnTo>
                    <a:pt x="26596" y="3304"/>
                  </a:lnTo>
                  <a:lnTo>
                    <a:pt x="22577" y="977"/>
                  </a:lnTo>
                  <a:lnTo>
                    <a:pt x="22414" y="880"/>
                  </a:lnTo>
                  <a:cubicBezTo>
                    <a:pt x="21421" y="302"/>
                    <a:pt x="20264" y="0"/>
                    <a:pt x="18988" y="0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9"/>
            <p:cNvSpPr/>
            <p:nvPr/>
          </p:nvSpPr>
          <p:spPr>
            <a:xfrm>
              <a:off x="2158079" y="1149575"/>
              <a:ext cx="1329525" cy="3073850"/>
            </a:xfrm>
            <a:custGeom>
              <a:avLst/>
              <a:gdLst/>
              <a:ahLst/>
              <a:cxnLst/>
              <a:rect l="l" t="t" r="r" b="b"/>
              <a:pathLst>
                <a:path w="53181" h="122954" extrusionOk="0">
                  <a:moveTo>
                    <a:pt x="52834" y="10871"/>
                  </a:moveTo>
                  <a:lnTo>
                    <a:pt x="53180" y="11071"/>
                  </a:lnTo>
                  <a:cubicBezTo>
                    <a:pt x="53067" y="11001"/>
                    <a:pt x="52952" y="10934"/>
                    <a:pt x="52834" y="10871"/>
                  </a:cubicBezTo>
                  <a:close/>
                  <a:moveTo>
                    <a:pt x="32053" y="1"/>
                  </a:moveTo>
                  <a:cubicBezTo>
                    <a:pt x="31414" y="1"/>
                    <a:pt x="30746" y="77"/>
                    <a:pt x="30056" y="230"/>
                  </a:cubicBezTo>
                  <a:cubicBezTo>
                    <a:pt x="28851" y="510"/>
                    <a:pt x="27569" y="1027"/>
                    <a:pt x="26235" y="1791"/>
                  </a:cubicBezTo>
                  <a:cubicBezTo>
                    <a:pt x="23726" y="3234"/>
                    <a:pt x="21390" y="5398"/>
                    <a:pt x="19399" y="7960"/>
                  </a:cubicBezTo>
                  <a:cubicBezTo>
                    <a:pt x="19381" y="7988"/>
                    <a:pt x="19360" y="8014"/>
                    <a:pt x="19335" y="8035"/>
                  </a:cubicBezTo>
                  <a:cubicBezTo>
                    <a:pt x="18678" y="8757"/>
                    <a:pt x="13660" y="14494"/>
                    <a:pt x="8903" y="24226"/>
                  </a:cubicBezTo>
                  <a:cubicBezTo>
                    <a:pt x="4339" y="33559"/>
                    <a:pt x="0" y="46574"/>
                    <a:pt x="0" y="62377"/>
                  </a:cubicBezTo>
                  <a:cubicBezTo>
                    <a:pt x="0" y="95845"/>
                    <a:pt x="13112" y="112877"/>
                    <a:pt x="13112" y="112877"/>
                  </a:cubicBezTo>
                  <a:lnTo>
                    <a:pt x="30595" y="122953"/>
                  </a:lnTo>
                  <a:cubicBezTo>
                    <a:pt x="30315" y="122577"/>
                    <a:pt x="23823" y="113889"/>
                    <a:pt x="20089" y="97074"/>
                  </a:cubicBezTo>
                  <a:cubicBezTo>
                    <a:pt x="18559" y="90217"/>
                    <a:pt x="17494" y="82013"/>
                    <a:pt x="17494" y="72476"/>
                  </a:cubicBezTo>
                  <a:cubicBezTo>
                    <a:pt x="17494" y="58428"/>
                    <a:pt x="20917" y="46586"/>
                    <a:pt x="24878" y="37575"/>
                  </a:cubicBezTo>
                  <a:cubicBezTo>
                    <a:pt x="25987" y="35068"/>
                    <a:pt x="27128" y="32784"/>
                    <a:pt x="28258" y="30729"/>
                  </a:cubicBezTo>
                  <a:lnTo>
                    <a:pt x="28258" y="30718"/>
                  </a:lnTo>
                  <a:cubicBezTo>
                    <a:pt x="32381" y="23183"/>
                    <a:pt x="36258" y="18769"/>
                    <a:pt x="36828" y="18133"/>
                  </a:cubicBezTo>
                  <a:cubicBezTo>
                    <a:pt x="36852" y="18112"/>
                    <a:pt x="36875" y="18086"/>
                    <a:pt x="36892" y="18058"/>
                  </a:cubicBezTo>
                  <a:cubicBezTo>
                    <a:pt x="37269" y="17563"/>
                    <a:pt x="37667" y="17078"/>
                    <a:pt x="38087" y="16615"/>
                  </a:cubicBezTo>
                  <a:cubicBezTo>
                    <a:pt x="39788" y="14689"/>
                    <a:pt x="41704" y="13053"/>
                    <a:pt x="43729" y="11890"/>
                  </a:cubicBezTo>
                  <a:cubicBezTo>
                    <a:pt x="45839" y="10673"/>
                    <a:pt x="47830" y="10096"/>
                    <a:pt x="49594" y="10096"/>
                  </a:cubicBezTo>
                  <a:cubicBezTo>
                    <a:pt x="50789" y="10096"/>
                    <a:pt x="51880" y="10360"/>
                    <a:pt x="52834" y="10871"/>
                  </a:cubicBezTo>
                  <a:lnTo>
                    <a:pt x="52834" y="10871"/>
                  </a:lnTo>
                  <a:lnTo>
                    <a:pt x="35686" y="973"/>
                  </a:lnTo>
                  <a:cubicBezTo>
                    <a:pt x="34893" y="478"/>
                    <a:pt x="34000" y="170"/>
                    <a:pt x="33071" y="69"/>
                  </a:cubicBezTo>
                  <a:cubicBezTo>
                    <a:pt x="32740" y="23"/>
                    <a:pt x="32401" y="1"/>
                    <a:pt x="32053" y="1"/>
                  </a:cubicBezTo>
                  <a:close/>
                </a:path>
              </a:pathLst>
            </a:custGeom>
            <a:solidFill>
              <a:srgbClr val="2E44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9"/>
            <p:cNvSpPr/>
            <p:nvPr/>
          </p:nvSpPr>
          <p:spPr>
            <a:xfrm>
              <a:off x="2914275" y="1401925"/>
              <a:ext cx="671750" cy="885625"/>
            </a:xfrm>
            <a:custGeom>
              <a:avLst/>
              <a:gdLst/>
              <a:ahLst/>
              <a:cxnLst/>
              <a:rect l="l" t="t" r="r" b="b"/>
              <a:pathLst>
                <a:path w="26870" h="35425" extrusionOk="0">
                  <a:moveTo>
                    <a:pt x="18987" y="0"/>
                  </a:moveTo>
                  <a:cubicBezTo>
                    <a:pt x="17222" y="0"/>
                    <a:pt x="15231" y="578"/>
                    <a:pt x="13123" y="1795"/>
                  </a:cubicBezTo>
                  <a:cubicBezTo>
                    <a:pt x="11098" y="2957"/>
                    <a:pt x="9182" y="4595"/>
                    <a:pt x="7482" y="6521"/>
                  </a:cubicBezTo>
                  <a:cubicBezTo>
                    <a:pt x="7061" y="6984"/>
                    <a:pt x="6663" y="7468"/>
                    <a:pt x="6286" y="7964"/>
                  </a:cubicBezTo>
                  <a:cubicBezTo>
                    <a:pt x="6269" y="7992"/>
                    <a:pt x="6246" y="8016"/>
                    <a:pt x="6222" y="8039"/>
                  </a:cubicBezTo>
                  <a:cubicBezTo>
                    <a:pt x="4090" y="10794"/>
                    <a:pt x="2357" y="14003"/>
                    <a:pt x="1270" y="17253"/>
                  </a:cubicBezTo>
                  <a:cubicBezTo>
                    <a:pt x="452" y="19698"/>
                    <a:pt x="0" y="22174"/>
                    <a:pt x="0" y="24510"/>
                  </a:cubicBezTo>
                  <a:cubicBezTo>
                    <a:pt x="0" y="28590"/>
                    <a:pt x="1399" y="31485"/>
                    <a:pt x="3670" y="32896"/>
                  </a:cubicBezTo>
                  <a:lnTo>
                    <a:pt x="8041" y="35424"/>
                  </a:lnTo>
                  <a:cubicBezTo>
                    <a:pt x="7373" y="35015"/>
                    <a:pt x="6782" y="34467"/>
                    <a:pt x="6275" y="33799"/>
                  </a:cubicBezTo>
                  <a:cubicBezTo>
                    <a:pt x="5070" y="32206"/>
                    <a:pt x="4370" y="29914"/>
                    <a:pt x="4370" y="27039"/>
                  </a:cubicBezTo>
                  <a:cubicBezTo>
                    <a:pt x="4370" y="18675"/>
                    <a:pt x="10248" y="8502"/>
                    <a:pt x="17493" y="4314"/>
                  </a:cubicBezTo>
                  <a:cubicBezTo>
                    <a:pt x="19587" y="3110"/>
                    <a:pt x="21569" y="2535"/>
                    <a:pt x="23325" y="2535"/>
                  </a:cubicBezTo>
                  <a:cubicBezTo>
                    <a:pt x="23672" y="2535"/>
                    <a:pt x="24010" y="2557"/>
                    <a:pt x="24339" y="2602"/>
                  </a:cubicBezTo>
                  <a:cubicBezTo>
                    <a:pt x="25266" y="2709"/>
                    <a:pt x="26105" y="3000"/>
                    <a:pt x="26858" y="3464"/>
                  </a:cubicBezTo>
                  <a:lnTo>
                    <a:pt x="26869" y="3453"/>
                  </a:lnTo>
                  <a:lnTo>
                    <a:pt x="22574" y="977"/>
                  </a:lnTo>
                  <a:cubicBezTo>
                    <a:pt x="21541" y="335"/>
                    <a:pt x="20329" y="0"/>
                    <a:pt x="18987" y="0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9"/>
            <p:cNvSpPr/>
            <p:nvPr/>
          </p:nvSpPr>
          <p:spPr>
            <a:xfrm>
              <a:off x="3023500" y="1465275"/>
              <a:ext cx="656175" cy="846600"/>
            </a:xfrm>
            <a:custGeom>
              <a:avLst/>
              <a:gdLst/>
              <a:ahLst/>
              <a:cxnLst/>
              <a:rect l="l" t="t" r="r" b="b"/>
              <a:pathLst>
                <a:path w="26247" h="33864" extrusionOk="0">
                  <a:moveTo>
                    <a:pt x="18956" y="1"/>
                  </a:moveTo>
                  <a:cubicBezTo>
                    <a:pt x="17200" y="1"/>
                    <a:pt x="15218" y="575"/>
                    <a:pt x="13124" y="1779"/>
                  </a:cubicBezTo>
                  <a:cubicBezTo>
                    <a:pt x="5879" y="5968"/>
                    <a:pt x="1" y="16141"/>
                    <a:pt x="1" y="24505"/>
                  </a:cubicBezTo>
                  <a:cubicBezTo>
                    <a:pt x="1" y="27380"/>
                    <a:pt x="701" y="29672"/>
                    <a:pt x="1906" y="31265"/>
                  </a:cubicBezTo>
                  <a:cubicBezTo>
                    <a:pt x="2413" y="31933"/>
                    <a:pt x="3004" y="32481"/>
                    <a:pt x="3672" y="32890"/>
                  </a:cubicBezTo>
                  <a:cubicBezTo>
                    <a:pt x="3739" y="32936"/>
                    <a:pt x="3811" y="32976"/>
                    <a:pt x="3888" y="33010"/>
                  </a:cubicBezTo>
                  <a:cubicBezTo>
                    <a:pt x="4864" y="33573"/>
                    <a:pt x="5993" y="33864"/>
                    <a:pt x="7235" y="33864"/>
                  </a:cubicBezTo>
                  <a:cubicBezTo>
                    <a:pt x="7321" y="33864"/>
                    <a:pt x="7407" y="33863"/>
                    <a:pt x="7493" y="33860"/>
                  </a:cubicBezTo>
                  <a:cubicBezTo>
                    <a:pt x="9195" y="33817"/>
                    <a:pt x="11111" y="33235"/>
                    <a:pt x="13124" y="32072"/>
                  </a:cubicBezTo>
                  <a:cubicBezTo>
                    <a:pt x="20368" y="27896"/>
                    <a:pt x="26246" y="17723"/>
                    <a:pt x="26246" y="9359"/>
                  </a:cubicBezTo>
                  <a:cubicBezTo>
                    <a:pt x="26246" y="5236"/>
                    <a:pt x="24814" y="2318"/>
                    <a:pt x="22489" y="929"/>
                  </a:cubicBezTo>
                  <a:cubicBezTo>
                    <a:pt x="21736" y="466"/>
                    <a:pt x="20897" y="177"/>
                    <a:pt x="19970" y="68"/>
                  </a:cubicBezTo>
                  <a:cubicBezTo>
                    <a:pt x="19641" y="23"/>
                    <a:pt x="19303" y="1"/>
                    <a:pt x="18956" y="1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9"/>
            <p:cNvSpPr/>
            <p:nvPr/>
          </p:nvSpPr>
          <p:spPr>
            <a:xfrm>
              <a:off x="3219450" y="1717950"/>
              <a:ext cx="264300" cy="341275"/>
            </a:xfrm>
            <a:custGeom>
              <a:avLst/>
              <a:gdLst/>
              <a:ahLst/>
              <a:cxnLst/>
              <a:rect l="l" t="t" r="r" b="b"/>
              <a:pathLst>
                <a:path w="10572" h="13651" extrusionOk="0">
                  <a:moveTo>
                    <a:pt x="7647" y="0"/>
                  </a:moveTo>
                  <a:cubicBezTo>
                    <a:pt x="6936" y="0"/>
                    <a:pt x="6134" y="232"/>
                    <a:pt x="5286" y="722"/>
                  </a:cubicBezTo>
                  <a:cubicBezTo>
                    <a:pt x="2366" y="2408"/>
                    <a:pt x="0" y="6505"/>
                    <a:pt x="0" y="9876"/>
                  </a:cubicBezTo>
                  <a:cubicBezTo>
                    <a:pt x="0" y="12268"/>
                    <a:pt x="1191" y="13650"/>
                    <a:pt x="2925" y="13650"/>
                  </a:cubicBezTo>
                  <a:cubicBezTo>
                    <a:pt x="3636" y="13650"/>
                    <a:pt x="4437" y="13418"/>
                    <a:pt x="5286" y="12929"/>
                  </a:cubicBezTo>
                  <a:cubicBezTo>
                    <a:pt x="8205" y="11243"/>
                    <a:pt x="10571" y="7144"/>
                    <a:pt x="10571" y="3773"/>
                  </a:cubicBezTo>
                  <a:cubicBezTo>
                    <a:pt x="10571" y="1382"/>
                    <a:pt x="9381" y="0"/>
                    <a:pt x="7647" y="0"/>
                  </a:cubicBez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9"/>
            <p:cNvSpPr/>
            <p:nvPr/>
          </p:nvSpPr>
          <p:spPr>
            <a:xfrm>
              <a:off x="2763375" y="520050"/>
              <a:ext cx="861400" cy="861400"/>
            </a:xfrm>
            <a:custGeom>
              <a:avLst/>
              <a:gdLst/>
              <a:ahLst/>
              <a:cxnLst/>
              <a:rect l="l" t="t" r="r" b="b"/>
              <a:pathLst>
                <a:path w="34456" h="34456" extrusionOk="0">
                  <a:moveTo>
                    <a:pt x="17228" y="0"/>
                  </a:moveTo>
                  <a:cubicBezTo>
                    <a:pt x="12659" y="0"/>
                    <a:pt x="8277" y="1815"/>
                    <a:pt x="5047" y="5047"/>
                  </a:cubicBezTo>
                  <a:cubicBezTo>
                    <a:pt x="1817" y="8277"/>
                    <a:pt x="0" y="12659"/>
                    <a:pt x="0" y="17228"/>
                  </a:cubicBezTo>
                  <a:cubicBezTo>
                    <a:pt x="0" y="21797"/>
                    <a:pt x="1817" y="26178"/>
                    <a:pt x="5047" y="29410"/>
                  </a:cubicBezTo>
                  <a:cubicBezTo>
                    <a:pt x="8277" y="32640"/>
                    <a:pt x="12659" y="34455"/>
                    <a:pt x="17228" y="34455"/>
                  </a:cubicBezTo>
                  <a:cubicBezTo>
                    <a:pt x="21798" y="34455"/>
                    <a:pt x="26180" y="32640"/>
                    <a:pt x="29410" y="29410"/>
                  </a:cubicBezTo>
                  <a:cubicBezTo>
                    <a:pt x="32640" y="26178"/>
                    <a:pt x="34455" y="21797"/>
                    <a:pt x="34455" y="17228"/>
                  </a:cubicBezTo>
                  <a:cubicBezTo>
                    <a:pt x="34455" y="12659"/>
                    <a:pt x="32640" y="8277"/>
                    <a:pt x="29410" y="5047"/>
                  </a:cubicBezTo>
                  <a:cubicBezTo>
                    <a:pt x="26180" y="1815"/>
                    <a:pt x="21798" y="0"/>
                    <a:pt x="17228" y="0"/>
                  </a:cubicBezTo>
                  <a:close/>
                </a:path>
              </a:pathLst>
            </a:custGeom>
            <a:solidFill>
              <a:srgbClr val="3E5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9"/>
            <p:cNvSpPr/>
            <p:nvPr/>
          </p:nvSpPr>
          <p:spPr>
            <a:xfrm>
              <a:off x="2677250" y="275600"/>
              <a:ext cx="568975" cy="607225"/>
            </a:xfrm>
            <a:custGeom>
              <a:avLst/>
              <a:gdLst/>
              <a:ahLst/>
              <a:cxnLst/>
              <a:rect l="l" t="t" r="r" b="b"/>
              <a:pathLst>
                <a:path w="22759" h="24289" extrusionOk="0">
                  <a:moveTo>
                    <a:pt x="13113" y="0"/>
                  </a:moveTo>
                  <a:lnTo>
                    <a:pt x="1" y="8055"/>
                  </a:lnTo>
                  <a:lnTo>
                    <a:pt x="9051" y="22788"/>
                  </a:lnTo>
                  <a:cubicBezTo>
                    <a:pt x="9624" y="23721"/>
                    <a:pt x="10790" y="24288"/>
                    <a:pt x="12423" y="24288"/>
                  </a:cubicBezTo>
                  <a:cubicBezTo>
                    <a:pt x="12486" y="24288"/>
                    <a:pt x="12550" y="24287"/>
                    <a:pt x="12615" y="24286"/>
                  </a:cubicBezTo>
                  <a:cubicBezTo>
                    <a:pt x="16084" y="24191"/>
                    <a:pt x="20235" y="21641"/>
                    <a:pt x="21886" y="18590"/>
                  </a:cubicBezTo>
                  <a:cubicBezTo>
                    <a:pt x="22714" y="17064"/>
                    <a:pt x="22759" y="15702"/>
                    <a:pt x="22163" y="14735"/>
                  </a:cubicBezTo>
                  <a:lnTo>
                    <a:pt x="13113" y="0"/>
                  </a:lnTo>
                  <a:close/>
                </a:path>
              </a:pathLst>
            </a:custGeom>
            <a:solidFill>
              <a:srgbClr val="122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9"/>
            <p:cNvSpPr/>
            <p:nvPr/>
          </p:nvSpPr>
          <p:spPr>
            <a:xfrm>
              <a:off x="2677250" y="275600"/>
              <a:ext cx="385100" cy="307875"/>
            </a:xfrm>
            <a:custGeom>
              <a:avLst/>
              <a:gdLst/>
              <a:ahLst/>
              <a:cxnLst/>
              <a:rect l="l" t="t" r="r" b="b"/>
              <a:pathLst>
                <a:path w="15404" h="12315" extrusionOk="0">
                  <a:moveTo>
                    <a:pt x="13113" y="0"/>
                  </a:moveTo>
                  <a:lnTo>
                    <a:pt x="1" y="8055"/>
                  </a:lnTo>
                  <a:cubicBezTo>
                    <a:pt x="1" y="8055"/>
                    <a:pt x="1102" y="9847"/>
                    <a:pt x="1698" y="10815"/>
                  </a:cubicBezTo>
                  <a:cubicBezTo>
                    <a:pt x="2269" y="11746"/>
                    <a:pt x="3434" y="12314"/>
                    <a:pt x="5064" y="12314"/>
                  </a:cubicBezTo>
                  <a:cubicBezTo>
                    <a:pt x="5129" y="12314"/>
                    <a:pt x="5195" y="12313"/>
                    <a:pt x="5262" y="12312"/>
                  </a:cubicBezTo>
                  <a:cubicBezTo>
                    <a:pt x="8729" y="12217"/>
                    <a:pt x="12880" y="9668"/>
                    <a:pt x="14532" y="6617"/>
                  </a:cubicBezTo>
                  <a:cubicBezTo>
                    <a:pt x="15358" y="5092"/>
                    <a:pt x="15404" y="3728"/>
                    <a:pt x="14808" y="2760"/>
                  </a:cubicBezTo>
                  <a:cubicBezTo>
                    <a:pt x="14212" y="1792"/>
                    <a:pt x="13113" y="0"/>
                    <a:pt x="13113" y="0"/>
                  </a:cubicBez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9"/>
            <p:cNvSpPr/>
            <p:nvPr/>
          </p:nvSpPr>
          <p:spPr>
            <a:xfrm>
              <a:off x="2643650" y="238125"/>
              <a:ext cx="395025" cy="276350"/>
            </a:xfrm>
            <a:custGeom>
              <a:avLst/>
              <a:gdLst/>
              <a:ahLst/>
              <a:cxnLst/>
              <a:rect l="l" t="t" r="r" b="b"/>
              <a:pathLst>
                <a:path w="15801" h="11054" extrusionOk="0">
                  <a:moveTo>
                    <a:pt x="11090" y="0"/>
                  </a:moveTo>
                  <a:cubicBezTo>
                    <a:pt x="11025" y="0"/>
                    <a:pt x="10959" y="1"/>
                    <a:pt x="10893" y="3"/>
                  </a:cubicBezTo>
                  <a:cubicBezTo>
                    <a:pt x="7425" y="96"/>
                    <a:pt x="3274" y="2647"/>
                    <a:pt x="1622" y="5698"/>
                  </a:cubicBezTo>
                  <a:cubicBezTo>
                    <a:pt x="0" y="8691"/>
                    <a:pt x="1388" y="11053"/>
                    <a:pt x="4716" y="11053"/>
                  </a:cubicBezTo>
                  <a:cubicBezTo>
                    <a:pt x="4780" y="11053"/>
                    <a:pt x="4845" y="11052"/>
                    <a:pt x="4910" y="11051"/>
                  </a:cubicBezTo>
                  <a:cubicBezTo>
                    <a:pt x="8378" y="10956"/>
                    <a:pt x="12530" y="8405"/>
                    <a:pt x="14181" y="5355"/>
                  </a:cubicBezTo>
                  <a:cubicBezTo>
                    <a:pt x="15800" y="2364"/>
                    <a:pt x="14417" y="0"/>
                    <a:pt x="11090" y="0"/>
                  </a:cubicBez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2742900" y="307550"/>
              <a:ext cx="196575" cy="137500"/>
            </a:xfrm>
            <a:custGeom>
              <a:avLst/>
              <a:gdLst/>
              <a:ahLst/>
              <a:cxnLst/>
              <a:rect l="l" t="t" r="r" b="b"/>
              <a:pathLst>
                <a:path w="7863" h="5500" extrusionOk="0">
                  <a:moveTo>
                    <a:pt x="5516" y="0"/>
                  </a:moveTo>
                  <a:cubicBezTo>
                    <a:pt x="5484" y="0"/>
                    <a:pt x="5452" y="0"/>
                    <a:pt x="5420" y="1"/>
                  </a:cubicBezTo>
                  <a:cubicBezTo>
                    <a:pt x="3694" y="47"/>
                    <a:pt x="1629" y="1317"/>
                    <a:pt x="807" y="2835"/>
                  </a:cubicBezTo>
                  <a:cubicBezTo>
                    <a:pt x="0" y="4323"/>
                    <a:pt x="689" y="5500"/>
                    <a:pt x="2344" y="5500"/>
                  </a:cubicBezTo>
                  <a:cubicBezTo>
                    <a:pt x="2376" y="5500"/>
                    <a:pt x="2409" y="5499"/>
                    <a:pt x="2443" y="5498"/>
                  </a:cubicBezTo>
                  <a:cubicBezTo>
                    <a:pt x="4169" y="5452"/>
                    <a:pt x="6235" y="4183"/>
                    <a:pt x="7057" y="2665"/>
                  </a:cubicBezTo>
                  <a:cubicBezTo>
                    <a:pt x="7863" y="1175"/>
                    <a:pt x="7174" y="0"/>
                    <a:pt x="5516" y="0"/>
                  </a:cubicBezTo>
                  <a:close/>
                </a:path>
              </a:pathLst>
            </a:custGeom>
            <a:solidFill>
              <a:srgbClr val="122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008150D-2B93-4A6C-8169-36D236DB678A}"/>
              </a:ext>
            </a:extLst>
          </p:cNvPr>
          <p:cNvSpPr txBox="1"/>
          <p:nvPr/>
        </p:nvSpPr>
        <p:spPr>
          <a:xfrm>
            <a:off x="6629401" y="1854994"/>
            <a:ext cx="310038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2"/>
            <a:r>
              <a:rPr lang="en-US" sz="1600">
                <a:solidFill>
                  <a:srgbClr val="32478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/customer - </a:t>
            </a:r>
            <a:r>
              <a:rPr lang="th-TH" sz="1600">
                <a:solidFill>
                  <a:srgbClr val="32478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ใช้สำหรับสมัครเป็นผู้ใช้งาน</a:t>
            </a:r>
            <a:r>
              <a:rPr lang="en-US" sz="1600">
                <a:solidFill>
                  <a:srgbClr val="324788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</a:p>
        </p:txBody>
      </p:sp>
      <p:sp>
        <p:nvSpPr>
          <p:cNvPr id="19" name="Google Shape;1936;p50">
            <a:extLst>
              <a:ext uri="{FF2B5EF4-FFF2-40B4-BE49-F238E27FC236}">
                <a16:creationId xmlns:a16="http://schemas.microsoft.com/office/drawing/2014/main" id="{9AD66003-54DF-41CA-96EC-3F8967AE3CB2}"/>
              </a:ext>
            </a:extLst>
          </p:cNvPr>
          <p:cNvSpPr txBox="1">
            <a:spLocks/>
          </p:cNvSpPr>
          <p:nvPr/>
        </p:nvSpPr>
        <p:spPr>
          <a:xfrm flipH="1">
            <a:off x="4013137" y="1621332"/>
            <a:ext cx="3972312" cy="259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■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●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○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■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●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○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aleway Light"/>
              <a:buChar char="■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lvl="2" indent="0">
              <a:lnSpc>
                <a:spcPct val="100000"/>
              </a:lnSpc>
              <a:buFont typeface="Raleway Light"/>
              <a:buNone/>
            </a:pPr>
            <a:r>
              <a:rPr lang="en-US" sz="160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/category - </a:t>
            </a:r>
            <a:r>
              <a:rPr lang="th-TH" sz="160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ใช้สำหรับดูหมวดหมู่ของสินค้า </a:t>
            </a:r>
          </a:p>
          <a:p>
            <a:pPr marL="0" lvl="2" indent="0">
              <a:lnSpc>
                <a:spcPct val="100000"/>
              </a:lnSpc>
              <a:buFont typeface="Raleway Light"/>
              <a:buNone/>
            </a:pPr>
            <a:r>
              <a:rPr lang="th-TH" sz="160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en-US" sz="160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product - </a:t>
            </a:r>
            <a:r>
              <a:rPr lang="th-TH" sz="160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ใช้สำหรับดูรายการสินค้า </a:t>
            </a:r>
          </a:p>
          <a:p>
            <a:pPr marL="0" lvl="2" indent="0">
              <a:lnSpc>
                <a:spcPct val="100000"/>
              </a:lnSpc>
              <a:buFont typeface="Raleway Light"/>
              <a:buNone/>
            </a:pPr>
            <a:r>
              <a:rPr lang="th-TH" sz="160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en-US" sz="160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product/{id} - </a:t>
            </a:r>
            <a:r>
              <a:rPr lang="th-TH" sz="160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ใช้สำหรับดูรายละเอียดของสินค้าชนิดนั้น </a:t>
            </a:r>
          </a:p>
          <a:p>
            <a:pPr marL="0" lvl="2" indent="0">
              <a:lnSpc>
                <a:spcPct val="100000"/>
              </a:lnSpc>
              <a:buNone/>
            </a:pPr>
            <a:r>
              <a:rPr lang="th-TH" sz="160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en-US" sz="160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store - </a:t>
            </a:r>
            <a:r>
              <a:rPr lang="th-TH" sz="160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ใช้สำหรับดูรายการของร้านค้า </a:t>
            </a:r>
          </a:p>
          <a:p>
            <a:pPr marL="0" lvl="2" indent="0">
              <a:lnSpc>
                <a:spcPct val="100000"/>
              </a:lnSpc>
              <a:buFont typeface="Raleway Light"/>
              <a:buNone/>
            </a:pPr>
            <a:r>
              <a:rPr lang="th-TH" sz="160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en-US" sz="160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store/{id} - </a:t>
            </a:r>
            <a:r>
              <a:rPr lang="th-TH" sz="160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ใช้สำหรับดูรายละเอียดของร้านค้าในแต่ละร้าน </a:t>
            </a:r>
          </a:p>
          <a:p>
            <a:pPr marL="0" lvl="2" indent="0">
              <a:lnSpc>
                <a:spcPct val="100000"/>
              </a:lnSpc>
              <a:buFont typeface="Raleway Light"/>
              <a:buNone/>
            </a:pPr>
            <a:r>
              <a:rPr lang="th-TH" sz="160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en-US" sz="160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store/{id}/product - </a:t>
            </a:r>
            <a:r>
              <a:rPr lang="th-TH" sz="160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ใช้สำหรับดูสินค้าที่มีอยู่ในร้านค้านั้น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p49"/>
          <p:cNvSpPr/>
          <p:nvPr/>
        </p:nvSpPr>
        <p:spPr>
          <a:xfrm>
            <a:off x="865500" y="-1134700"/>
            <a:ext cx="7413000" cy="7413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7" name="Google Shape;1847;p49"/>
          <p:cNvSpPr txBox="1">
            <a:spLocks noGrp="1"/>
          </p:cNvSpPr>
          <p:nvPr>
            <p:ph type="ctrTitle"/>
          </p:nvPr>
        </p:nvSpPr>
        <p:spPr>
          <a:xfrm flipH="1">
            <a:off x="1619069" y="2354314"/>
            <a:ext cx="36903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/>
              <a:t>PRIVATE </a:t>
            </a:r>
            <a:br>
              <a:rPr lang="en-US" b="1"/>
            </a:br>
            <a:r>
              <a:rPr lang="en-US" b="1"/>
              <a:t>FUNCTION</a:t>
            </a:r>
            <a:endParaRPr lang="en-US"/>
          </a:p>
        </p:txBody>
      </p:sp>
      <p:sp>
        <p:nvSpPr>
          <p:cNvPr id="1848" name="Google Shape;1848;p49"/>
          <p:cNvSpPr txBox="1">
            <a:spLocks noGrp="1"/>
          </p:cNvSpPr>
          <p:nvPr>
            <p:ph type="title" idx="2"/>
          </p:nvPr>
        </p:nvSpPr>
        <p:spPr>
          <a:xfrm flipH="1">
            <a:off x="1619119" y="3789746"/>
            <a:ext cx="224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49" name="Google Shape;1849;p49"/>
          <p:cNvSpPr txBox="1">
            <a:spLocks noGrp="1"/>
          </p:cNvSpPr>
          <p:nvPr>
            <p:ph type="subTitle" idx="1"/>
          </p:nvPr>
        </p:nvSpPr>
        <p:spPr>
          <a:xfrm flipH="1">
            <a:off x="1523869" y="2781922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/>
              <a:t>About this Function</a:t>
            </a:r>
            <a:endParaRPr lang="en-US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grpSp>
        <p:nvGrpSpPr>
          <p:cNvPr id="2" name="Google Shape;756;p37">
            <a:extLst>
              <a:ext uri="{FF2B5EF4-FFF2-40B4-BE49-F238E27FC236}">
                <a16:creationId xmlns:a16="http://schemas.microsoft.com/office/drawing/2014/main" id="{26C6023D-D8E1-4A81-B5C0-F6BF214BDC0B}"/>
              </a:ext>
            </a:extLst>
          </p:cNvPr>
          <p:cNvGrpSpPr/>
          <p:nvPr/>
        </p:nvGrpSpPr>
        <p:grpSpPr>
          <a:xfrm>
            <a:off x="4495985" y="109919"/>
            <a:ext cx="3466574" cy="3320444"/>
            <a:chOff x="1329975" y="311925"/>
            <a:chExt cx="1021975" cy="977750"/>
          </a:xfrm>
        </p:grpSpPr>
        <p:sp>
          <p:nvSpPr>
            <p:cNvPr id="86" name="Google Shape;757;p37">
              <a:extLst>
                <a:ext uri="{FF2B5EF4-FFF2-40B4-BE49-F238E27FC236}">
                  <a16:creationId xmlns:a16="http://schemas.microsoft.com/office/drawing/2014/main" id="{80D00F70-B511-4455-BAF2-7ED8A48CBCE4}"/>
                </a:ext>
              </a:extLst>
            </p:cNvPr>
            <p:cNvSpPr/>
            <p:nvPr/>
          </p:nvSpPr>
          <p:spPr>
            <a:xfrm>
              <a:off x="1342025" y="456800"/>
              <a:ext cx="204050" cy="241925"/>
            </a:xfrm>
            <a:custGeom>
              <a:avLst/>
              <a:gdLst/>
              <a:ahLst/>
              <a:cxnLst/>
              <a:rect l="l" t="t" r="r" b="b"/>
              <a:pathLst>
                <a:path w="8162" h="9677" extrusionOk="0">
                  <a:moveTo>
                    <a:pt x="8162" y="1"/>
                  </a:moveTo>
                  <a:lnTo>
                    <a:pt x="7344" y="370"/>
                  </a:lnTo>
                  <a:lnTo>
                    <a:pt x="0" y="9677"/>
                  </a:lnTo>
                  <a:lnTo>
                    <a:pt x="819" y="9308"/>
                  </a:lnTo>
                  <a:lnTo>
                    <a:pt x="3498" y="5912"/>
                  </a:lnTo>
                  <a:lnTo>
                    <a:pt x="4107" y="5140"/>
                  </a:lnTo>
                  <a:lnTo>
                    <a:pt x="8162" y="1"/>
                  </a:lnTo>
                  <a:close/>
                </a:path>
              </a:pathLst>
            </a:custGeom>
            <a:solidFill>
              <a:srgbClr val="324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58;p37">
              <a:extLst>
                <a:ext uri="{FF2B5EF4-FFF2-40B4-BE49-F238E27FC236}">
                  <a16:creationId xmlns:a16="http://schemas.microsoft.com/office/drawing/2014/main" id="{8010287C-830B-4E41-93B7-2CBF07B6B4E3}"/>
                </a:ext>
              </a:extLst>
            </p:cNvPr>
            <p:cNvSpPr/>
            <p:nvPr/>
          </p:nvSpPr>
          <p:spPr>
            <a:xfrm>
              <a:off x="1513575" y="447075"/>
              <a:ext cx="32500" cy="19000"/>
            </a:xfrm>
            <a:custGeom>
              <a:avLst/>
              <a:gdLst/>
              <a:ahLst/>
              <a:cxnLst/>
              <a:rect l="l" t="t" r="r" b="b"/>
              <a:pathLst>
                <a:path w="1300" h="760" extrusionOk="0">
                  <a:moveTo>
                    <a:pt x="818" y="0"/>
                  </a:moveTo>
                  <a:lnTo>
                    <a:pt x="0" y="369"/>
                  </a:lnTo>
                  <a:lnTo>
                    <a:pt x="482" y="759"/>
                  </a:lnTo>
                  <a:lnTo>
                    <a:pt x="1300" y="390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rgbClr val="E2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59;p37">
              <a:extLst>
                <a:ext uri="{FF2B5EF4-FFF2-40B4-BE49-F238E27FC236}">
                  <a16:creationId xmlns:a16="http://schemas.microsoft.com/office/drawing/2014/main" id="{25AAAD16-A6D2-43FB-B90E-AD0BF92668AE}"/>
                </a:ext>
              </a:extLst>
            </p:cNvPr>
            <p:cNvSpPr/>
            <p:nvPr/>
          </p:nvSpPr>
          <p:spPr>
            <a:xfrm>
              <a:off x="1329975" y="456300"/>
              <a:ext cx="195650" cy="242425"/>
            </a:xfrm>
            <a:custGeom>
              <a:avLst/>
              <a:gdLst/>
              <a:ahLst/>
              <a:cxnLst/>
              <a:rect l="l" t="t" r="r" b="b"/>
              <a:pathLst>
                <a:path w="7826" h="9697" extrusionOk="0">
                  <a:moveTo>
                    <a:pt x="7344" y="0"/>
                  </a:moveTo>
                  <a:lnTo>
                    <a:pt x="1" y="9307"/>
                  </a:lnTo>
                  <a:lnTo>
                    <a:pt x="482" y="9697"/>
                  </a:lnTo>
                  <a:lnTo>
                    <a:pt x="7826" y="390"/>
                  </a:lnTo>
                  <a:lnTo>
                    <a:pt x="7344" y="0"/>
                  </a:lnTo>
                  <a:close/>
                </a:path>
              </a:pathLst>
            </a:custGeom>
            <a:solidFill>
              <a:srgbClr val="5C5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60;p37">
              <a:extLst>
                <a:ext uri="{FF2B5EF4-FFF2-40B4-BE49-F238E27FC236}">
                  <a16:creationId xmlns:a16="http://schemas.microsoft.com/office/drawing/2014/main" id="{B093E11D-871F-439C-8B59-DA057C88B4C7}"/>
                </a:ext>
              </a:extLst>
            </p:cNvPr>
            <p:cNvSpPr/>
            <p:nvPr/>
          </p:nvSpPr>
          <p:spPr>
            <a:xfrm>
              <a:off x="1548275" y="703650"/>
              <a:ext cx="43025" cy="64625"/>
            </a:xfrm>
            <a:custGeom>
              <a:avLst/>
              <a:gdLst/>
              <a:ahLst/>
              <a:cxnLst/>
              <a:rect l="l" t="t" r="r" b="b"/>
              <a:pathLst>
                <a:path w="1721" h="2585" extrusionOk="0">
                  <a:moveTo>
                    <a:pt x="1" y="1"/>
                  </a:moveTo>
                  <a:lnTo>
                    <a:pt x="1050" y="2194"/>
                  </a:lnTo>
                  <a:lnTo>
                    <a:pt x="1720" y="2584"/>
                  </a:lnTo>
                  <a:lnTo>
                    <a:pt x="672" y="3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C5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61;p37">
              <a:extLst>
                <a:ext uri="{FF2B5EF4-FFF2-40B4-BE49-F238E27FC236}">
                  <a16:creationId xmlns:a16="http://schemas.microsoft.com/office/drawing/2014/main" id="{9FB9A6FA-502F-43C0-9B49-6D9355492C31}"/>
                </a:ext>
              </a:extLst>
            </p:cNvPr>
            <p:cNvSpPr/>
            <p:nvPr/>
          </p:nvSpPr>
          <p:spPr>
            <a:xfrm>
              <a:off x="1419925" y="691175"/>
              <a:ext cx="139175" cy="80450"/>
            </a:xfrm>
            <a:custGeom>
              <a:avLst/>
              <a:gdLst/>
              <a:ahLst/>
              <a:cxnLst/>
              <a:rect l="l" t="t" r="r" b="b"/>
              <a:pathLst>
                <a:path w="5567" h="3218" extrusionOk="0">
                  <a:moveTo>
                    <a:pt x="4896" y="0"/>
                  </a:moveTo>
                  <a:lnTo>
                    <a:pt x="1" y="2827"/>
                  </a:lnTo>
                  <a:lnTo>
                    <a:pt x="672" y="3217"/>
                  </a:lnTo>
                  <a:lnTo>
                    <a:pt x="5567" y="390"/>
                  </a:lnTo>
                  <a:lnTo>
                    <a:pt x="4896" y="0"/>
                  </a:lnTo>
                  <a:close/>
                </a:path>
              </a:pathLst>
            </a:custGeom>
            <a:solidFill>
              <a:srgbClr val="E2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62;p37">
              <a:extLst>
                <a:ext uri="{FF2B5EF4-FFF2-40B4-BE49-F238E27FC236}">
                  <a16:creationId xmlns:a16="http://schemas.microsoft.com/office/drawing/2014/main" id="{9759728B-B9B2-4E75-97FE-F42D037AD4DC}"/>
                </a:ext>
              </a:extLst>
            </p:cNvPr>
            <p:cNvSpPr/>
            <p:nvPr/>
          </p:nvSpPr>
          <p:spPr>
            <a:xfrm>
              <a:off x="1502650" y="608150"/>
              <a:ext cx="56450" cy="92775"/>
            </a:xfrm>
            <a:custGeom>
              <a:avLst/>
              <a:gdLst/>
              <a:ahLst/>
              <a:cxnLst/>
              <a:rect l="l" t="t" r="r" b="b"/>
              <a:pathLst>
                <a:path w="2258" h="3711" extrusionOk="0">
                  <a:moveTo>
                    <a:pt x="0" y="1"/>
                  </a:moveTo>
                  <a:lnTo>
                    <a:pt x="1587" y="3321"/>
                  </a:lnTo>
                  <a:lnTo>
                    <a:pt x="2258" y="3711"/>
                  </a:lnTo>
                  <a:lnTo>
                    <a:pt x="671" y="3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C5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63;p37">
              <a:extLst>
                <a:ext uri="{FF2B5EF4-FFF2-40B4-BE49-F238E27FC236}">
                  <a16:creationId xmlns:a16="http://schemas.microsoft.com/office/drawing/2014/main" id="{F24C39E0-A7B0-46AB-B0CB-6F2CFC37968B}"/>
                </a:ext>
              </a:extLst>
            </p:cNvPr>
            <p:cNvSpPr/>
            <p:nvPr/>
          </p:nvSpPr>
          <p:spPr>
            <a:xfrm>
              <a:off x="1502650" y="598925"/>
              <a:ext cx="32775" cy="19000"/>
            </a:xfrm>
            <a:custGeom>
              <a:avLst/>
              <a:gdLst/>
              <a:ahLst/>
              <a:cxnLst/>
              <a:rect l="l" t="t" r="r" b="b"/>
              <a:pathLst>
                <a:path w="1311" h="760" extrusionOk="0">
                  <a:moveTo>
                    <a:pt x="640" y="0"/>
                  </a:moveTo>
                  <a:lnTo>
                    <a:pt x="0" y="370"/>
                  </a:lnTo>
                  <a:lnTo>
                    <a:pt x="671" y="759"/>
                  </a:lnTo>
                  <a:lnTo>
                    <a:pt x="1311" y="390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E2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64;p37">
              <a:extLst>
                <a:ext uri="{FF2B5EF4-FFF2-40B4-BE49-F238E27FC236}">
                  <a16:creationId xmlns:a16="http://schemas.microsoft.com/office/drawing/2014/main" id="{A5BBD804-C849-4A73-819E-E7A69EE2CB4F}"/>
                </a:ext>
              </a:extLst>
            </p:cNvPr>
            <p:cNvSpPr/>
            <p:nvPr/>
          </p:nvSpPr>
          <p:spPr>
            <a:xfrm>
              <a:off x="1389050" y="608675"/>
              <a:ext cx="218225" cy="276325"/>
            </a:xfrm>
            <a:custGeom>
              <a:avLst/>
              <a:gdLst/>
              <a:ahLst/>
              <a:cxnLst/>
              <a:rect l="l" t="t" r="r" b="b"/>
              <a:pathLst>
                <a:path w="8729" h="11053" extrusionOk="0">
                  <a:moveTo>
                    <a:pt x="5855" y="0"/>
                  </a:moveTo>
                  <a:lnTo>
                    <a:pt x="5215" y="369"/>
                  </a:lnTo>
                  <a:lnTo>
                    <a:pt x="6802" y="3690"/>
                  </a:lnTo>
                  <a:lnTo>
                    <a:pt x="1907" y="6517"/>
                  </a:lnTo>
                  <a:lnTo>
                    <a:pt x="3469" y="1378"/>
                  </a:lnTo>
                  <a:lnTo>
                    <a:pt x="2830" y="1747"/>
                  </a:lnTo>
                  <a:lnTo>
                    <a:pt x="0" y="11053"/>
                  </a:lnTo>
                  <a:lnTo>
                    <a:pt x="640" y="10684"/>
                  </a:lnTo>
                  <a:lnTo>
                    <a:pt x="1671" y="7289"/>
                  </a:lnTo>
                  <a:lnTo>
                    <a:pt x="7041" y="4189"/>
                  </a:lnTo>
                  <a:lnTo>
                    <a:pt x="8089" y="6383"/>
                  </a:lnTo>
                  <a:lnTo>
                    <a:pt x="8729" y="6014"/>
                  </a:lnTo>
                  <a:lnTo>
                    <a:pt x="5855" y="0"/>
                  </a:lnTo>
                  <a:close/>
                </a:path>
              </a:pathLst>
            </a:custGeom>
            <a:solidFill>
              <a:srgbClr val="324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65;p37">
              <a:extLst>
                <a:ext uri="{FF2B5EF4-FFF2-40B4-BE49-F238E27FC236}">
                  <a16:creationId xmlns:a16="http://schemas.microsoft.com/office/drawing/2014/main" id="{236224CE-EDEE-4A6F-B8A2-63EAA7A34459}"/>
                </a:ext>
              </a:extLst>
            </p:cNvPr>
            <p:cNvSpPr/>
            <p:nvPr/>
          </p:nvSpPr>
          <p:spPr>
            <a:xfrm>
              <a:off x="1372275" y="642600"/>
              <a:ext cx="87525" cy="242400"/>
            </a:xfrm>
            <a:custGeom>
              <a:avLst/>
              <a:gdLst/>
              <a:ahLst/>
              <a:cxnLst/>
              <a:rect l="l" t="t" r="r" b="b"/>
              <a:pathLst>
                <a:path w="3501" h="9696" extrusionOk="0">
                  <a:moveTo>
                    <a:pt x="2830" y="1"/>
                  </a:moveTo>
                  <a:lnTo>
                    <a:pt x="0" y="9306"/>
                  </a:lnTo>
                  <a:lnTo>
                    <a:pt x="671" y="9696"/>
                  </a:lnTo>
                  <a:lnTo>
                    <a:pt x="3501" y="390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rgbClr val="5C5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66;p37">
              <a:extLst>
                <a:ext uri="{FF2B5EF4-FFF2-40B4-BE49-F238E27FC236}">
                  <a16:creationId xmlns:a16="http://schemas.microsoft.com/office/drawing/2014/main" id="{887D6889-0579-4885-A512-176221641082}"/>
                </a:ext>
              </a:extLst>
            </p:cNvPr>
            <p:cNvSpPr/>
            <p:nvPr/>
          </p:nvSpPr>
          <p:spPr>
            <a:xfrm>
              <a:off x="1443000" y="633375"/>
              <a:ext cx="32800" cy="19000"/>
            </a:xfrm>
            <a:custGeom>
              <a:avLst/>
              <a:gdLst/>
              <a:ahLst/>
              <a:cxnLst/>
              <a:rect l="l" t="t" r="r" b="b"/>
              <a:pathLst>
                <a:path w="1312" h="760" extrusionOk="0">
                  <a:moveTo>
                    <a:pt x="640" y="0"/>
                  </a:moveTo>
                  <a:lnTo>
                    <a:pt x="1" y="370"/>
                  </a:lnTo>
                  <a:lnTo>
                    <a:pt x="672" y="759"/>
                  </a:lnTo>
                  <a:lnTo>
                    <a:pt x="1311" y="390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E2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67;p37">
              <a:extLst>
                <a:ext uri="{FF2B5EF4-FFF2-40B4-BE49-F238E27FC236}">
                  <a16:creationId xmlns:a16="http://schemas.microsoft.com/office/drawing/2014/main" id="{1CEBE3DB-49A9-4B0F-8463-572B14F17E0B}"/>
                </a:ext>
              </a:extLst>
            </p:cNvPr>
            <p:cNvSpPr/>
            <p:nvPr/>
          </p:nvSpPr>
          <p:spPr>
            <a:xfrm>
              <a:off x="1376725" y="318425"/>
              <a:ext cx="254025" cy="437100"/>
            </a:xfrm>
            <a:custGeom>
              <a:avLst/>
              <a:gdLst/>
              <a:ahLst/>
              <a:cxnLst/>
              <a:rect l="l" t="t" r="r" b="b"/>
              <a:pathLst>
                <a:path w="10161" h="17484" extrusionOk="0">
                  <a:moveTo>
                    <a:pt x="10128" y="0"/>
                  </a:moveTo>
                  <a:lnTo>
                    <a:pt x="1" y="5847"/>
                  </a:lnTo>
                  <a:lnTo>
                    <a:pt x="34" y="17484"/>
                  </a:lnTo>
                  <a:lnTo>
                    <a:pt x="10161" y="11637"/>
                  </a:lnTo>
                  <a:lnTo>
                    <a:pt x="10128" y="0"/>
                  </a:lnTo>
                  <a:close/>
                </a:path>
              </a:pathLst>
            </a:custGeom>
            <a:solidFill>
              <a:srgbClr val="FB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68;p37">
              <a:extLst>
                <a:ext uri="{FF2B5EF4-FFF2-40B4-BE49-F238E27FC236}">
                  <a16:creationId xmlns:a16="http://schemas.microsoft.com/office/drawing/2014/main" id="{60F1955C-A03E-407A-A523-6E619E19FC5C}"/>
                </a:ext>
              </a:extLst>
            </p:cNvPr>
            <p:cNvSpPr/>
            <p:nvPr/>
          </p:nvSpPr>
          <p:spPr>
            <a:xfrm>
              <a:off x="1365550" y="458075"/>
              <a:ext cx="12025" cy="297450"/>
            </a:xfrm>
            <a:custGeom>
              <a:avLst/>
              <a:gdLst/>
              <a:ahLst/>
              <a:cxnLst/>
              <a:rect l="l" t="t" r="r" b="b"/>
              <a:pathLst>
                <a:path w="481" h="11898" extrusionOk="0">
                  <a:moveTo>
                    <a:pt x="0" y="1"/>
                  </a:moveTo>
                  <a:lnTo>
                    <a:pt x="34" y="11639"/>
                  </a:lnTo>
                  <a:lnTo>
                    <a:pt x="481" y="11898"/>
                  </a:lnTo>
                  <a:lnTo>
                    <a:pt x="448" y="2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69;p37">
              <a:extLst>
                <a:ext uri="{FF2B5EF4-FFF2-40B4-BE49-F238E27FC236}">
                  <a16:creationId xmlns:a16="http://schemas.microsoft.com/office/drawing/2014/main" id="{CAF192C6-8B9A-4915-8CEA-30F59721E360}"/>
                </a:ext>
              </a:extLst>
            </p:cNvPr>
            <p:cNvSpPr/>
            <p:nvPr/>
          </p:nvSpPr>
          <p:spPr>
            <a:xfrm>
              <a:off x="1365550" y="311925"/>
              <a:ext cx="264400" cy="152700"/>
            </a:xfrm>
            <a:custGeom>
              <a:avLst/>
              <a:gdLst/>
              <a:ahLst/>
              <a:cxnLst/>
              <a:rect l="l" t="t" r="r" b="b"/>
              <a:pathLst>
                <a:path w="10576" h="6108" extrusionOk="0">
                  <a:moveTo>
                    <a:pt x="10127" y="1"/>
                  </a:moveTo>
                  <a:lnTo>
                    <a:pt x="0" y="5847"/>
                  </a:lnTo>
                  <a:lnTo>
                    <a:pt x="448" y="6107"/>
                  </a:lnTo>
                  <a:lnTo>
                    <a:pt x="10575" y="260"/>
                  </a:lnTo>
                  <a:lnTo>
                    <a:pt x="10127" y="1"/>
                  </a:ln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70;p37">
              <a:extLst>
                <a:ext uri="{FF2B5EF4-FFF2-40B4-BE49-F238E27FC236}">
                  <a16:creationId xmlns:a16="http://schemas.microsoft.com/office/drawing/2014/main" id="{6F673CDB-3760-48DA-BE6E-6CFD1873342E}"/>
                </a:ext>
              </a:extLst>
            </p:cNvPr>
            <p:cNvSpPr/>
            <p:nvPr/>
          </p:nvSpPr>
          <p:spPr>
            <a:xfrm>
              <a:off x="1401600" y="588725"/>
              <a:ext cx="17325" cy="37600"/>
            </a:xfrm>
            <a:custGeom>
              <a:avLst/>
              <a:gdLst/>
              <a:ahLst/>
              <a:cxnLst/>
              <a:rect l="l" t="t" r="r" b="b"/>
              <a:pathLst>
                <a:path w="693" h="1504" extrusionOk="0">
                  <a:moveTo>
                    <a:pt x="689" y="1"/>
                  </a:moveTo>
                  <a:lnTo>
                    <a:pt x="0" y="399"/>
                  </a:lnTo>
                  <a:lnTo>
                    <a:pt x="3" y="1504"/>
                  </a:lnTo>
                  <a:lnTo>
                    <a:pt x="693" y="1106"/>
                  </a:lnTo>
                  <a:lnTo>
                    <a:pt x="689" y="1"/>
                  </a:lnTo>
                  <a:close/>
                </a:path>
              </a:pathLst>
            </a:custGeom>
            <a:solidFill>
              <a:srgbClr val="5C5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71;p37">
              <a:extLst>
                <a:ext uri="{FF2B5EF4-FFF2-40B4-BE49-F238E27FC236}">
                  <a16:creationId xmlns:a16="http://schemas.microsoft.com/office/drawing/2014/main" id="{7EBF63EB-F495-40D3-865C-7E8A5572041D}"/>
                </a:ext>
              </a:extLst>
            </p:cNvPr>
            <p:cNvSpPr/>
            <p:nvPr/>
          </p:nvSpPr>
          <p:spPr>
            <a:xfrm>
              <a:off x="1424075" y="552850"/>
              <a:ext cx="17400" cy="60475"/>
            </a:xfrm>
            <a:custGeom>
              <a:avLst/>
              <a:gdLst/>
              <a:ahLst/>
              <a:cxnLst/>
              <a:rect l="l" t="t" r="r" b="b"/>
              <a:pathLst>
                <a:path w="696" h="2419" extrusionOk="0">
                  <a:moveTo>
                    <a:pt x="690" y="1"/>
                  </a:moveTo>
                  <a:lnTo>
                    <a:pt x="0" y="399"/>
                  </a:lnTo>
                  <a:lnTo>
                    <a:pt x="6" y="2419"/>
                  </a:lnTo>
                  <a:lnTo>
                    <a:pt x="695" y="2021"/>
                  </a:lnTo>
                  <a:lnTo>
                    <a:pt x="690" y="1"/>
                  </a:ln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72;p37">
              <a:extLst>
                <a:ext uri="{FF2B5EF4-FFF2-40B4-BE49-F238E27FC236}">
                  <a16:creationId xmlns:a16="http://schemas.microsoft.com/office/drawing/2014/main" id="{37CD5B81-4D81-4993-90B6-A7F62F1EB94F}"/>
                </a:ext>
              </a:extLst>
            </p:cNvPr>
            <p:cNvSpPr/>
            <p:nvPr/>
          </p:nvSpPr>
          <p:spPr>
            <a:xfrm>
              <a:off x="1446550" y="516950"/>
              <a:ext cx="17475" cy="83350"/>
            </a:xfrm>
            <a:custGeom>
              <a:avLst/>
              <a:gdLst/>
              <a:ahLst/>
              <a:cxnLst/>
              <a:rect l="l" t="t" r="r" b="b"/>
              <a:pathLst>
                <a:path w="699" h="3334" extrusionOk="0">
                  <a:moveTo>
                    <a:pt x="690" y="1"/>
                  </a:moveTo>
                  <a:lnTo>
                    <a:pt x="0" y="399"/>
                  </a:lnTo>
                  <a:lnTo>
                    <a:pt x="9" y="3334"/>
                  </a:lnTo>
                  <a:lnTo>
                    <a:pt x="699" y="2935"/>
                  </a:lnTo>
                  <a:lnTo>
                    <a:pt x="690" y="1"/>
                  </a:lnTo>
                  <a:close/>
                </a:path>
              </a:pathLst>
            </a:custGeom>
            <a:solidFill>
              <a:srgbClr val="D8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73;p37">
              <a:extLst>
                <a:ext uri="{FF2B5EF4-FFF2-40B4-BE49-F238E27FC236}">
                  <a16:creationId xmlns:a16="http://schemas.microsoft.com/office/drawing/2014/main" id="{528821D8-9731-4503-8EF9-26990A30F357}"/>
                </a:ext>
              </a:extLst>
            </p:cNvPr>
            <p:cNvSpPr/>
            <p:nvPr/>
          </p:nvSpPr>
          <p:spPr>
            <a:xfrm>
              <a:off x="1469050" y="481075"/>
              <a:ext cx="17550" cy="106200"/>
            </a:xfrm>
            <a:custGeom>
              <a:avLst/>
              <a:gdLst/>
              <a:ahLst/>
              <a:cxnLst/>
              <a:rect l="l" t="t" r="r" b="b"/>
              <a:pathLst>
                <a:path w="702" h="4248" extrusionOk="0">
                  <a:moveTo>
                    <a:pt x="690" y="0"/>
                  </a:moveTo>
                  <a:lnTo>
                    <a:pt x="0" y="398"/>
                  </a:lnTo>
                  <a:lnTo>
                    <a:pt x="11" y="4247"/>
                  </a:lnTo>
                  <a:lnTo>
                    <a:pt x="701" y="384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74;p37">
              <a:extLst>
                <a:ext uri="{FF2B5EF4-FFF2-40B4-BE49-F238E27FC236}">
                  <a16:creationId xmlns:a16="http://schemas.microsoft.com/office/drawing/2014/main" id="{2EE75D16-D57E-4B59-B508-09E938FDBFF4}"/>
                </a:ext>
              </a:extLst>
            </p:cNvPr>
            <p:cNvSpPr/>
            <p:nvPr/>
          </p:nvSpPr>
          <p:spPr>
            <a:xfrm>
              <a:off x="1520125" y="561475"/>
              <a:ext cx="36575" cy="65950"/>
            </a:xfrm>
            <a:custGeom>
              <a:avLst/>
              <a:gdLst/>
              <a:ahLst/>
              <a:cxnLst/>
              <a:rect l="l" t="t" r="r" b="b"/>
              <a:pathLst>
                <a:path w="1463" h="2638" extrusionOk="0">
                  <a:moveTo>
                    <a:pt x="1455" y="1"/>
                  </a:moveTo>
                  <a:lnTo>
                    <a:pt x="0" y="2524"/>
                  </a:lnTo>
                  <a:cubicBezTo>
                    <a:pt x="157" y="2599"/>
                    <a:pt x="334" y="2637"/>
                    <a:pt x="526" y="2637"/>
                  </a:cubicBezTo>
                  <a:cubicBezTo>
                    <a:pt x="810" y="2637"/>
                    <a:pt x="1127" y="2553"/>
                    <a:pt x="1462" y="2377"/>
                  </a:cubicBezTo>
                  <a:lnTo>
                    <a:pt x="1455" y="1"/>
                  </a:ln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75;p37">
              <a:extLst>
                <a:ext uri="{FF2B5EF4-FFF2-40B4-BE49-F238E27FC236}">
                  <a16:creationId xmlns:a16="http://schemas.microsoft.com/office/drawing/2014/main" id="{71A4D51E-5C53-46FB-A232-0172381A64A4}"/>
                </a:ext>
              </a:extLst>
            </p:cNvPr>
            <p:cNvSpPr/>
            <p:nvPr/>
          </p:nvSpPr>
          <p:spPr>
            <a:xfrm>
              <a:off x="1501200" y="559400"/>
              <a:ext cx="51675" cy="63100"/>
            </a:xfrm>
            <a:custGeom>
              <a:avLst/>
              <a:gdLst/>
              <a:ahLst/>
              <a:cxnLst/>
              <a:rect l="l" t="t" r="r" b="b"/>
              <a:pathLst>
                <a:path w="2067" h="2524" extrusionOk="0">
                  <a:moveTo>
                    <a:pt x="2066" y="1"/>
                  </a:moveTo>
                  <a:lnTo>
                    <a:pt x="0" y="1193"/>
                  </a:lnTo>
                  <a:cubicBezTo>
                    <a:pt x="27" y="1825"/>
                    <a:pt x="253" y="2281"/>
                    <a:pt x="609" y="2524"/>
                  </a:cubicBezTo>
                  <a:lnTo>
                    <a:pt x="2066" y="1"/>
                  </a:lnTo>
                  <a:close/>
                </a:path>
              </a:pathLst>
            </a:custGeom>
            <a:solidFill>
              <a:srgbClr val="D8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76;p37">
              <a:extLst>
                <a:ext uri="{FF2B5EF4-FFF2-40B4-BE49-F238E27FC236}">
                  <a16:creationId xmlns:a16="http://schemas.microsoft.com/office/drawing/2014/main" id="{992A628A-F773-44B2-B788-4E8EE3EFA1F9}"/>
                </a:ext>
              </a:extLst>
            </p:cNvPr>
            <p:cNvSpPr/>
            <p:nvPr/>
          </p:nvSpPr>
          <p:spPr>
            <a:xfrm>
              <a:off x="1519850" y="487800"/>
              <a:ext cx="36625" cy="59350"/>
            </a:xfrm>
            <a:custGeom>
              <a:avLst/>
              <a:gdLst/>
              <a:ahLst/>
              <a:cxnLst/>
              <a:rect l="l" t="t" r="r" b="b"/>
              <a:pathLst>
                <a:path w="1465" h="2374" extrusionOk="0">
                  <a:moveTo>
                    <a:pt x="1459" y="0"/>
                  </a:moveTo>
                  <a:cubicBezTo>
                    <a:pt x="897" y="354"/>
                    <a:pt x="387" y="905"/>
                    <a:pt x="0" y="1539"/>
                  </a:cubicBezTo>
                  <a:lnTo>
                    <a:pt x="1465" y="2374"/>
                  </a:lnTo>
                  <a:lnTo>
                    <a:pt x="1465" y="2374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77;p37">
              <a:extLst>
                <a:ext uri="{FF2B5EF4-FFF2-40B4-BE49-F238E27FC236}">
                  <a16:creationId xmlns:a16="http://schemas.microsoft.com/office/drawing/2014/main" id="{F33B4056-9391-4986-8AB3-C564283762E8}"/>
                </a:ext>
              </a:extLst>
            </p:cNvPr>
            <p:cNvSpPr/>
            <p:nvPr/>
          </p:nvSpPr>
          <p:spPr>
            <a:xfrm>
              <a:off x="1501175" y="532550"/>
              <a:ext cx="51650" cy="50700"/>
            </a:xfrm>
            <a:custGeom>
              <a:avLst/>
              <a:gdLst/>
              <a:ahLst/>
              <a:cxnLst/>
              <a:rect l="l" t="t" r="r" b="b"/>
              <a:pathLst>
                <a:path w="2066" h="2028" extrusionOk="0">
                  <a:moveTo>
                    <a:pt x="601" y="1"/>
                  </a:moveTo>
                  <a:cubicBezTo>
                    <a:pt x="248" y="652"/>
                    <a:pt x="24" y="1368"/>
                    <a:pt x="0" y="2028"/>
                  </a:cubicBezTo>
                  <a:lnTo>
                    <a:pt x="2066" y="836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D8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78;p37">
              <a:extLst>
                <a:ext uri="{FF2B5EF4-FFF2-40B4-BE49-F238E27FC236}">
                  <a16:creationId xmlns:a16="http://schemas.microsoft.com/office/drawing/2014/main" id="{196DB58A-E625-4854-9A06-56773AD927AB}"/>
                </a:ext>
              </a:extLst>
            </p:cNvPr>
            <p:cNvSpPr/>
            <p:nvPr/>
          </p:nvSpPr>
          <p:spPr>
            <a:xfrm>
              <a:off x="1565350" y="522325"/>
              <a:ext cx="51675" cy="50750"/>
            </a:xfrm>
            <a:custGeom>
              <a:avLst/>
              <a:gdLst/>
              <a:ahLst/>
              <a:cxnLst/>
              <a:rect l="l" t="t" r="r" b="b"/>
              <a:pathLst>
                <a:path w="2067" h="2030" extrusionOk="0">
                  <a:moveTo>
                    <a:pt x="2067" y="1"/>
                  </a:moveTo>
                  <a:lnTo>
                    <a:pt x="1" y="1194"/>
                  </a:lnTo>
                  <a:lnTo>
                    <a:pt x="1468" y="2029"/>
                  </a:lnTo>
                  <a:cubicBezTo>
                    <a:pt x="1822" y="1378"/>
                    <a:pt x="2044" y="662"/>
                    <a:pt x="2067" y="1"/>
                  </a:cubicBezTo>
                  <a:close/>
                </a:path>
              </a:pathLst>
            </a:custGeom>
            <a:solidFill>
              <a:srgbClr val="5C5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79;p37">
              <a:extLst>
                <a:ext uri="{FF2B5EF4-FFF2-40B4-BE49-F238E27FC236}">
                  <a16:creationId xmlns:a16="http://schemas.microsoft.com/office/drawing/2014/main" id="{D9407F2E-31E2-4D41-BF33-BF2840A920F8}"/>
                </a:ext>
              </a:extLst>
            </p:cNvPr>
            <p:cNvSpPr/>
            <p:nvPr/>
          </p:nvSpPr>
          <p:spPr>
            <a:xfrm>
              <a:off x="1561500" y="478275"/>
              <a:ext cx="36550" cy="65850"/>
            </a:xfrm>
            <a:custGeom>
              <a:avLst/>
              <a:gdLst/>
              <a:ahLst/>
              <a:cxnLst/>
              <a:rect l="l" t="t" r="r" b="b"/>
              <a:pathLst>
                <a:path w="1462" h="2634" extrusionOk="0">
                  <a:moveTo>
                    <a:pt x="937" y="1"/>
                  </a:moveTo>
                  <a:cubicBezTo>
                    <a:pt x="653" y="1"/>
                    <a:pt x="336" y="85"/>
                    <a:pt x="0" y="261"/>
                  </a:cubicBezTo>
                  <a:lnTo>
                    <a:pt x="8" y="2634"/>
                  </a:lnTo>
                  <a:lnTo>
                    <a:pt x="1462" y="113"/>
                  </a:lnTo>
                  <a:cubicBezTo>
                    <a:pt x="1305" y="39"/>
                    <a:pt x="1128" y="1"/>
                    <a:pt x="937" y="1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80;p37">
              <a:extLst>
                <a:ext uri="{FF2B5EF4-FFF2-40B4-BE49-F238E27FC236}">
                  <a16:creationId xmlns:a16="http://schemas.microsoft.com/office/drawing/2014/main" id="{A892404E-7D11-4BF4-869C-AA39B803A546}"/>
                </a:ext>
              </a:extLst>
            </p:cNvPr>
            <p:cNvSpPr/>
            <p:nvPr/>
          </p:nvSpPr>
          <p:spPr>
            <a:xfrm>
              <a:off x="1565325" y="483175"/>
              <a:ext cx="51675" cy="63075"/>
            </a:xfrm>
            <a:custGeom>
              <a:avLst/>
              <a:gdLst/>
              <a:ahLst/>
              <a:cxnLst/>
              <a:rect l="l" t="t" r="r" b="b"/>
              <a:pathLst>
                <a:path w="2067" h="2523" extrusionOk="0">
                  <a:moveTo>
                    <a:pt x="1456" y="1"/>
                  </a:moveTo>
                  <a:lnTo>
                    <a:pt x="1" y="2522"/>
                  </a:lnTo>
                  <a:lnTo>
                    <a:pt x="2066" y="1328"/>
                  </a:lnTo>
                  <a:cubicBezTo>
                    <a:pt x="2040" y="698"/>
                    <a:pt x="1813" y="241"/>
                    <a:pt x="1456" y="1"/>
                  </a:cubicBezTo>
                  <a:close/>
                </a:path>
              </a:pathLst>
            </a:custGeom>
            <a:solidFill>
              <a:srgbClr val="5C5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81;p37">
              <a:extLst>
                <a:ext uri="{FF2B5EF4-FFF2-40B4-BE49-F238E27FC236}">
                  <a16:creationId xmlns:a16="http://schemas.microsoft.com/office/drawing/2014/main" id="{22BFBDEA-31EE-49BE-A210-67F01F7EA4E4}"/>
                </a:ext>
              </a:extLst>
            </p:cNvPr>
            <p:cNvSpPr/>
            <p:nvPr/>
          </p:nvSpPr>
          <p:spPr>
            <a:xfrm>
              <a:off x="1561700" y="558500"/>
              <a:ext cx="36675" cy="59425"/>
            </a:xfrm>
            <a:custGeom>
              <a:avLst/>
              <a:gdLst/>
              <a:ahLst/>
              <a:cxnLst/>
              <a:rect l="l" t="t" r="r" b="b"/>
              <a:pathLst>
                <a:path w="1467" h="2377" extrusionOk="0">
                  <a:moveTo>
                    <a:pt x="1" y="1"/>
                  </a:moveTo>
                  <a:lnTo>
                    <a:pt x="8" y="2376"/>
                  </a:lnTo>
                  <a:cubicBezTo>
                    <a:pt x="570" y="2023"/>
                    <a:pt x="1078" y="1469"/>
                    <a:pt x="1467" y="83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82;p37">
              <a:extLst>
                <a:ext uri="{FF2B5EF4-FFF2-40B4-BE49-F238E27FC236}">
                  <a16:creationId xmlns:a16="http://schemas.microsoft.com/office/drawing/2014/main" id="{C0B3A184-FC54-4C68-ADF1-777609689158}"/>
                </a:ext>
              </a:extLst>
            </p:cNvPr>
            <p:cNvSpPr/>
            <p:nvPr/>
          </p:nvSpPr>
          <p:spPr>
            <a:xfrm>
              <a:off x="1401500" y="603500"/>
              <a:ext cx="84975" cy="57175"/>
            </a:xfrm>
            <a:custGeom>
              <a:avLst/>
              <a:gdLst/>
              <a:ahLst/>
              <a:cxnLst/>
              <a:rect l="l" t="t" r="r" b="b"/>
              <a:pathLst>
                <a:path w="3399" h="2287" extrusionOk="0">
                  <a:moveTo>
                    <a:pt x="3397" y="1"/>
                  </a:moveTo>
                  <a:lnTo>
                    <a:pt x="1" y="1962"/>
                  </a:lnTo>
                  <a:lnTo>
                    <a:pt x="2" y="2286"/>
                  </a:lnTo>
                  <a:lnTo>
                    <a:pt x="3398" y="324"/>
                  </a:lnTo>
                  <a:lnTo>
                    <a:pt x="3397" y="1"/>
                  </a:lnTo>
                  <a:close/>
                </a:path>
              </a:pathLst>
            </a:custGeom>
            <a:solidFill>
              <a:srgbClr val="324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83;p37">
              <a:extLst>
                <a:ext uri="{FF2B5EF4-FFF2-40B4-BE49-F238E27FC236}">
                  <a16:creationId xmlns:a16="http://schemas.microsoft.com/office/drawing/2014/main" id="{7CAD56F6-8E27-400B-B535-5FA89C56E6F5}"/>
                </a:ext>
              </a:extLst>
            </p:cNvPr>
            <p:cNvSpPr/>
            <p:nvPr/>
          </p:nvSpPr>
          <p:spPr>
            <a:xfrm>
              <a:off x="1401500" y="437425"/>
              <a:ext cx="84975" cy="76100"/>
            </a:xfrm>
            <a:custGeom>
              <a:avLst/>
              <a:gdLst/>
              <a:ahLst/>
              <a:cxnLst/>
              <a:rect l="l" t="t" r="r" b="b"/>
              <a:pathLst>
                <a:path w="3399" h="3044" extrusionOk="0">
                  <a:moveTo>
                    <a:pt x="3397" y="0"/>
                  </a:moveTo>
                  <a:lnTo>
                    <a:pt x="1" y="1962"/>
                  </a:lnTo>
                  <a:lnTo>
                    <a:pt x="2" y="3043"/>
                  </a:lnTo>
                  <a:lnTo>
                    <a:pt x="3398" y="1081"/>
                  </a:lnTo>
                  <a:lnTo>
                    <a:pt x="3397" y="0"/>
                  </a:lnTo>
                  <a:close/>
                </a:path>
              </a:pathLst>
            </a:custGeom>
            <a:solidFill>
              <a:srgbClr val="324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84;p37">
              <a:extLst>
                <a:ext uri="{FF2B5EF4-FFF2-40B4-BE49-F238E27FC236}">
                  <a16:creationId xmlns:a16="http://schemas.microsoft.com/office/drawing/2014/main" id="{B8A92F0C-8627-45ED-88CD-9ECEADA6AD9F}"/>
                </a:ext>
              </a:extLst>
            </p:cNvPr>
            <p:cNvSpPr/>
            <p:nvPr/>
          </p:nvSpPr>
          <p:spPr>
            <a:xfrm>
              <a:off x="1401500" y="623575"/>
              <a:ext cx="84975" cy="57125"/>
            </a:xfrm>
            <a:custGeom>
              <a:avLst/>
              <a:gdLst/>
              <a:ahLst/>
              <a:cxnLst/>
              <a:rect l="l" t="t" r="r" b="b"/>
              <a:pathLst>
                <a:path w="3399" h="2285" extrusionOk="0">
                  <a:moveTo>
                    <a:pt x="3397" y="0"/>
                  </a:moveTo>
                  <a:lnTo>
                    <a:pt x="1" y="1961"/>
                  </a:lnTo>
                  <a:lnTo>
                    <a:pt x="2" y="2284"/>
                  </a:lnTo>
                  <a:lnTo>
                    <a:pt x="3398" y="324"/>
                  </a:lnTo>
                  <a:lnTo>
                    <a:pt x="3397" y="0"/>
                  </a:lnTo>
                  <a:close/>
                </a:path>
              </a:pathLst>
            </a:custGeom>
            <a:solidFill>
              <a:srgbClr val="324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85;p37">
              <a:extLst>
                <a:ext uri="{FF2B5EF4-FFF2-40B4-BE49-F238E27FC236}">
                  <a16:creationId xmlns:a16="http://schemas.microsoft.com/office/drawing/2014/main" id="{A6C7321A-EFAF-41F8-818C-F2E1B47635C4}"/>
                </a:ext>
              </a:extLst>
            </p:cNvPr>
            <p:cNvSpPr/>
            <p:nvPr/>
          </p:nvSpPr>
          <p:spPr>
            <a:xfrm>
              <a:off x="1401500" y="643625"/>
              <a:ext cx="84975" cy="57150"/>
            </a:xfrm>
            <a:custGeom>
              <a:avLst/>
              <a:gdLst/>
              <a:ahLst/>
              <a:cxnLst/>
              <a:rect l="l" t="t" r="r" b="b"/>
              <a:pathLst>
                <a:path w="3399" h="2286" extrusionOk="0">
                  <a:moveTo>
                    <a:pt x="3397" y="1"/>
                  </a:moveTo>
                  <a:lnTo>
                    <a:pt x="1" y="1961"/>
                  </a:lnTo>
                  <a:lnTo>
                    <a:pt x="2" y="2286"/>
                  </a:lnTo>
                  <a:lnTo>
                    <a:pt x="3398" y="324"/>
                  </a:lnTo>
                  <a:lnTo>
                    <a:pt x="3397" y="1"/>
                  </a:lnTo>
                  <a:close/>
                </a:path>
              </a:pathLst>
            </a:custGeom>
            <a:solidFill>
              <a:srgbClr val="324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86;p37">
              <a:extLst>
                <a:ext uri="{FF2B5EF4-FFF2-40B4-BE49-F238E27FC236}">
                  <a16:creationId xmlns:a16="http://schemas.microsoft.com/office/drawing/2014/main" id="{A9E96C42-C65C-4AA2-9912-AA06DB4F6863}"/>
                </a:ext>
              </a:extLst>
            </p:cNvPr>
            <p:cNvSpPr/>
            <p:nvPr/>
          </p:nvSpPr>
          <p:spPr>
            <a:xfrm>
              <a:off x="1516650" y="378225"/>
              <a:ext cx="84925" cy="57125"/>
            </a:xfrm>
            <a:custGeom>
              <a:avLst/>
              <a:gdLst/>
              <a:ahLst/>
              <a:cxnLst/>
              <a:rect l="l" t="t" r="r" b="b"/>
              <a:pathLst>
                <a:path w="3397" h="2285" extrusionOk="0">
                  <a:moveTo>
                    <a:pt x="3396" y="1"/>
                  </a:moveTo>
                  <a:lnTo>
                    <a:pt x="0" y="1962"/>
                  </a:lnTo>
                  <a:lnTo>
                    <a:pt x="1" y="2285"/>
                  </a:lnTo>
                  <a:lnTo>
                    <a:pt x="3397" y="324"/>
                  </a:lnTo>
                  <a:lnTo>
                    <a:pt x="3396" y="1"/>
                  </a:lnTo>
                  <a:close/>
                </a:path>
              </a:pathLst>
            </a:custGeom>
            <a:solidFill>
              <a:srgbClr val="324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87;p37">
              <a:extLst>
                <a:ext uri="{FF2B5EF4-FFF2-40B4-BE49-F238E27FC236}">
                  <a16:creationId xmlns:a16="http://schemas.microsoft.com/office/drawing/2014/main" id="{2A92FBA4-7EC1-4D5F-8B7C-1BCAC8705EC9}"/>
                </a:ext>
              </a:extLst>
            </p:cNvPr>
            <p:cNvSpPr/>
            <p:nvPr/>
          </p:nvSpPr>
          <p:spPr>
            <a:xfrm>
              <a:off x="1516650" y="398300"/>
              <a:ext cx="84925" cy="57125"/>
            </a:xfrm>
            <a:custGeom>
              <a:avLst/>
              <a:gdLst/>
              <a:ahLst/>
              <a:cxnLst/>
              <a:rect l="l" t="t" r="r" b="b"/>
              <a:pathLst>
                <a:path w="3397" h="2285" extrusionOk="0">
                  <a:moveTo>
                    <a:pt x="3396" y="0"/>
                  </a:moveTo>
                  <a:lnTo>
                    <a:pt x="0" y="1961"/>
                  </a:lnTo>
                  <a:lnTo>
                    <a:pt x="1" y="2284"/>
                  </a:lnTo>
                  <a:lnTo>
                    <a:pt x="3397" y="325"/>
                  </a:lnTo>
                  <a:lnTo>
                    <a:pt x="3396" y="0"/>
                  </a:lnTo>
                  <a:close/>
                </a:path>
              </a:pathLst>
            </a:custGeom>
            <a:solidFill>
              <a:srgbClr val="324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88;p37">
              <a:extLst>
                <a:ext uri="{FF2B5EF4-FFF2-40B4-BE49-F238E27FC236}">
                  <a16:creationId xmlns:a16="http://schemas.microsoft.com/office/drawing/2014/main" id="{D447E679-8547-4870-8A4D-045243FF3C28}"/>
                </a:ext>
              </a:extLst>
            </p:cNvPr>
            <p:cNvSpPr/>
            <p:nvPr/>
          </p:nvSpPr>
          <p:spPr>
            <a:xfrm>
              <a:off x="1516650" y="418350"/>
              <a:ext cx="84925" cy="57125"/>
            </a:xfrm>
            <a:custGeom>
              <a:avLst/>
              <a:gdLst/>
              <a:ahLst/>
              <a:cxnLst/>
              <a:rect l="l" t="t" r="r" b="b"/>
              <a:pathLst>
                <a:path w="3397" h="2285" extrusionOk="0">
                  <a:moveTo>
                    <a:pt x="3396" y="1"/>
                  </a:moveTo>
                  <a:lnTo>
                    <a:pt x="0" y="1961"/>
                  </a:lnTo>
                  <a:lnTo>
                    <a:pt x="1" y="2285"/>
                  </a:lnTo>
                  <a:lnTo>
                    <a:pt x="3397" y="324"/>
                  </a:lnTo>
                  <a:lnTo>
                    <a:pt x="3396" y="1"/>
                  </a:lnTo>
                  <a:close/>
                </a:path>
              </a:pathLst>
            </a:custGeom>
            <a:solidFill>
              <a:srgbClr val="324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89;p37">
              <a:extLst>
                <a:ext uri="{FF2B5EF4-FFF2-40B4-BE49-F238E27FC236}">
                  <a16:creationId xmlns:a16="http://schemas.microsoft.com/office/drawing/2014/main" id="{0727AF74-80C6-4C2F-AAFB-82A5FF5C409A}"/>
                </a:ext>
              </a:extLst>
            </p:cNvPr>
            <p:cNvSpPr/>
            <p:nvPr/>
          </p:nvSpPr>
          <p:spPr>
            <a:xfrm>
              <a:off x="1905575" y="604000"/>
              <a:ext cx="100750" cy="142100"/>
            </a:xfrm>
            <a:custGeom>
              <a:avLst/>
              <a:gdLst/>
              <a:ahLst/>
              <a:cxnLst/>
              <a:rect l="l" t="t" r="r" b="b"/>
              <a:pathLst>
                <a:path w="4030" h="5684" extrusionOk="0">
                  <a:moveTo>
                    <a:pt x="3518" y="1"/>
                  </a:moveTo>
                  <a:cubicBezTo>
                    <a:pt x="3494" y="1"/>
                    <a:pt x="3469" y="8"/>
                    <a:pt x="3443" y="24"/>
                  </a:cubicBezTo>
                  <a:lnTo>
                    <a:pt x="229" y="1831"/>
                  </a:lnTo>
                  <a:cubicBezTo>
                    <a:pt x="103" y="1905"/>
                    <a:pt x="0" y="2143"/>
                    <a:pt x="1" y="2361"/>
                  </a:cubicBezTo>
                  <a:lnTo>
                    <a:pt x="1" y="5284"/>
                  </a:lnTo>
                  <a:cubicBezTo>
                    <a:pt x="1" y="5581"/>
                    <a:pt x="141" y="5576"/>
                    <a:pt x="371" y="5669"/>
                  </a:cubicBezTo>
                  <a:cubicBezTo>
                    <a:pt x="374" y="5670"/>
                    <a:pt x="378" y="5671"/>
                    <a:pt x="383" y="5672"/>
                  </a:cubicBezTo>
                  <a:cubicBezTo>
                    <a:pt x="386" y="5674"/>
                    <a:pt x="390" y="5675"/>
                    <a:pt x="394" y="5676"/>
                  </a:cubicBezTo>
                  <a:cubicBezTo>
                    <a:pt x="406" y="5681"/>
                    <a:pt x="420" y="5684"/>
                    <a:pt x="434" y="5684"/>
                  </a:cubicBezTo>
                  <a:cubicBezTo>
                    <a:pt x="457" y="5684"/>
                    <a:pt x="482" y="5677"/>
                    <a:pt x="508" y="5662"/>
                  </a:cubicBezTo>
                  <a:lnTo>
                    <a:pt x="2609" y="4560"/>
                  </a:lnTo>
                  <a:lnTo>
                    <a:pt x="2985" y="4899"/>
                  </a:lnTo>
                  <a:lnTo>
                    <a:pt x="2985" y="4893"/>
                  </a:lnTo>
                  <a:lnTo>
                    <a:pt x="2997" y="4903"/>
                  </a:lnTo>
                  <a:lnTo>
                    <a:pt x="2997" y="4897"/>
                  </a:lnTo>
                  <a:lnTo>
                    <a:pt x="3009" y="4907"/>
                  </a:lnTo>
                  <a:lnTo>
                    <a:pt x="3009" y="4900"/>
                  </a:lnTo>
                  <a:lnTo>
                    <a:pt x="3020" y="4911"/>
                  </a:lnTo>
                  <a:lnTo>
                    <a:pt x="3020" y="4904"/>
                  </a:lnTo>
                  <a:lnTo>
                    <a:pt x="3032" y="4915"/>
                  </a:lnTo>
                  <a:lnTo>
                    <a:pt x="3032" y="4909"/>
                  </a:lnTo>
                  <a:lnTo>
                    <a:pt x="3043" y="4918"/>
                  </a:lnTo>
                  <a:lnTo>
                    <a:pt x="3043" y="4912"/>
                  </a:lnTo>
                  <a:lnTo>
                    <a:pt x="3055" y="4922"/>
                  </a:lnTo>
                  <a:lnTo>
                    <a:pt x="3055" y="4916"/>
                  </a:lnTo>
                  <a:lnTo>
                    <a:pt x="3066" y="4927"/>
                  </a:lnTo>
                  <a:lnTo>
                    <a:pt x="3066" y="4919"/>
                  </a:lnTo>
                  <a:lnTo>
                    <a:pt x="3078" y="4930"/>
                  </a:lnTo>
                  <a:lnTo>
                    <a:pt x="3078" y="4923"/>
                  </a:lnTo>
                  <a:lnTo>
                    <a:pt x="3090" y="4934"/>
                  </a:lnTo>
                  <a:lnTo>
                    <a:pt x="3090" y="4928"/>
                  </a:lnTo>
                  <a:lnTo>
                    <a:pt x="3101" y="4938"/>
                  </a:lnTo>
                  <a:lnTo>
                    <a:pt x="3101" y="4932"/>
                  </a:lnTo>
                  <a:lnTo>
                    <a:pt x="3113" y="4941"/>
                  </a:lnTo>
                  <a:lnTo>
                    <a:pt x="3113" y="4935"/>
                  </a:lnTo>
                  <a:lnTo>
                    <a:pt x="3124" y="4945"/>
                  </a:lnTo>
                  <a:lnTo>
                    <a:pt x="3124" y="4939"/>
                  </a:lnTo>
                  <a:lnTo>
                    <a:pt x="3136" y="4950"/>
                  </a:lnTo>
                  <a:lnTo>
                    <a:pt x="3136" y="4942"/>
                  </a:lnTo>
                  <a:lnTo>
                    <a:pt x="3147" y="4953"/>
                  </a:lnTo>
                  <a:lnTo>
                    <a:pt x="3147" y="4946"/>
                  </a:lnTo>
                  <a:lnTo>
                    <a:pt x="3159" y="4957"/>
                  </a:lnTo>
                  <a:lnTo>
                    <a:pt x="3159" y="4951"/>
                  </a:lnTo>
                  <a:lnTo>
                    <a:pt x="3170" y="4961"/>
                  </a:lnTo>
                  <a:lnTo>
                    <a:pt x="3170" y="4954"/>
                  </a:lnTo>
                  <a:lnTo>
                    <a:pt x="3182" y="4964"/>
                  </a:lnTo>
                  <a:lnTo>
                    <a:pt x="3182" y="4958"/>
                  </a:lnTo>
                  <a:lnTo>
                    <a:pt x="3194" y="4969"/>
                  </a:lnTo>
                  <a:lnTo>
                    <a:pt x="3194" y="4962"/>
                  </a:lnTo>
                  <a:lnTo>
                    <a:pt x="3205" y="4973"/>
                  </a:lnTo>
                  <a:lnTo>
                    <a:pt x="3205" y="4965"/>
                  </a:lnTo>
                  <a:lnTo>
                    <a:pt x="3217" y="4976"/>
                  </a:lnTo>
                  <a:lnTo>
                    <a:pt x="3217" y="4970"/>
                  </a:lnTo>
                  <a:lnTo>
                    <a:pt x="3228" y="4980"/>
                  </a:lnTo>
                  <a:lnTo>
                    <a:pt x="3228" y="4974"/>
                  </a:lnTo>
                  <a:lnTo>
                    <a:pt x="3240" y="4983"/>
                  </a:lnTo>
                  <a:lnTo>
                    <a:pt x="3240" y="4977"/>
                  </a:lnTo>
                  <a:lnTo>
                    <a:pt x="3251" y="4988"/>
                  </a:lnTo>
                  <a:lnTo>
                    <a:pt x="3251" y="4981"/>
                  </a:lnTo>
                  <a:lnTo>
                    <a:pt x="3263" y="4992"/>
                  </a:lnTo>
                  <a:lnTo>
                    <a:pt x="3263" y="4985"/>
                  </a:lnTo>
                  <a:lnTo>
                    <a:pt x="3275" y="4995"/>
                  </a:lnTo>
                  <a:lnTo>
                    <a:pt x="3275" y="4989"/>
                  </a:lnTo>
                  <a:lnTo>
                    <a:pt x="3286" y="4999"/>
                  </a:lnTo>
                  <a:lnTo>
                    <a:pt x="3286" y="4993"/>
                  </a:lnTo>
                  <a:lnTo>
                    <a:pt x="3298" y="5003"/>
                  </a:lnTo>
                  <a:lnTo>
                    <a:pt x="3298" y="4997"/>
                  </a:lnTo>
                  <a:lnTo>
                    <a:pt x="3309" y="5006"/>
                  </a:lnTo>
                  <a:lnTo>
                    <a:pt x="3309" y="5000"/>
                  </a:lnTo>
                  <a:lnTo>
                    <a:pt x="3321" y="5011"/>
                  </a:lnTo>
                  <a:lnTo>
                    <a:pt x="3321" y="5004"/>
                  </a:lnTo>
                  <a:lnTo>
                    <a:pt x="3332" y="5015"/>
                  </a:lnTo>
                  <a:lnTo>
                    <a:pt x="3332" y="5008"/>
                  </a:lnTo>
                  <a:lnTo>
                    <a:pt x="3344" y="5018"/>
                  </a:lnTo>
                  <a:lnTo>
                    <a:pt x="3344" y="4124"/>
                  </a:lnTo>
                  <a:lnTo>
                    <a:pt x="3800" y="3853"/>
                  </a:lnTo>
                  <a:cubicBezTo>
                    <a:pt x="3927" y="3778"/>
                    <a:pt x="4029" y="3540"/>
                    <a:pt x="4029" y="3323"/>
                  </a:cubicBezTo>
                  <a:lnTo>
                    <a:pt x="4029" y="402"/>
                  </a:lnTo>
                  <a:cubicBezTo>
                    <a:pt x="4029" y="247"/>
                    <a:pt x="3978" y="145"/>
                    <a:pt x="3904" y="124"/>
                  </a:cubicBezTo>
                  <a:cubicBezTo>
                    <a:pt x="3900" y="122"/>
                    <a:pt x="3895" y="121"/>
                    <a:pt x="3892" y="120"/>
                  </a:cubicBezTo>
                  <a:cubicBezTo>
                    <a:pt x="3888" y="118"/>
                    <a:pt x="3884" y="117"/>
                    <a:pt x="3881" y="116"/>
                  </a:cubicBezTo>
                  <a:cubicBezTo>
                    <a:pt x="3876" y="115"/>
                    <a:pt x="3872" y="114"/>
                    <a:pt x="3869" y="112"/>
                  </a:cubicBezTo>
                  <a:cubicBezTo>
                    <a:pt x="3865" y="111"/>
                    <a:pt x="3861" y="110"/>
                    <a:pt x="3857" y="109"/>
                  </a:cubicBezTo>
                  <a:cubicBezTo>
                    <a:pt x="3853" y="107"/>
                    <a:pt x="3849" y="106"/>
                    <a:pt x="3846" y="105"/>
                  </a:cubicBezTo>
                  <a:cubicBezTo>
                    <a:pt x="3842" y="103"/>
                    <a:pt x="3838" y="101"/>
                    <a:pt x="3834" y="101"/>
                  </a:cubicBezTo>
                  <a:cubicBezTo>
                    <a:pt x="3830" y="99"/>
                    <a:pt x="3826" y="98"/>
                    <a:pt x="3823" y="97"/>
                  </a:cubicBezTo>
                  <a:cubicBezTo>
                    <a:pt x="3819" y="95"/>
                    <a:pt x="3814" y="94"/>
                    <a:pt x="3811" y="93"/>
                  </a:cubicBezTo>
                  <a:cubicBezTo>
                    <a:pt x="3807" y="92"/>
                    <a:pt x="3803" y="91"/>
                    <a:pt x="3800" y="89"/>
                  </a:cubicBezTo>
                  <a:cubicBezTo>
                    <a:pt x="3795" y="88"/>
                    <a:pt x="3791" y="87"/>
                    <a:pt x="3788" y="86"/>
                  </a:cubicBezTo>
                  <a:cubicBezTo>
                    <a:pt x="3784" y="83"/>
                    <a:pt x="3781" y="82"/>
                    <a:pt x="3777" y="82"/>
                  </a:cubicBezTo>
                  <a:cubicBezTo>
                    <a:pt x="3772" y="80"/>
                    <a:pt x="3768" y="79"/>
                    <a:pt x="3765" y="77"/>
                  </a:cubicBezTo>
                  <a:cubicBezTo>
                    <a:pt x="3761" y="76"/>
                    <a:pt x="3758" y="75"/>
                    <a:pt x="3753" y="74"/>
                  </a:cubicBezTo>
                  <a:cubicBezTo>
                    <a:pt x="3749" y="72"/>
                    <a:pt x="3746" y="71"/>
                    <a:pt x="3742" y="70"/>
                  </a:cubicBezTo>
                  <a:cubicBezTo>
                    <a:pt x="3738" y="69"/>
                    <a:pt x="3733" y="68"/>
                    <a:pt x="3730" y="66"/>
                  </a:cubicBezTo>
                  <a:cubicBezTo>
                    <a:pt x="3726" y="65"/>
                    <a:pt x="3723" y="63"/>
                    <a:pt x="3719" y="63"/>
                  </a:cubicBezTo>
                  <a:cubicBezTo>
                    <a:pt x="3714" y="60"/>
                    <a:pt x="3711" y="59"/>
                    <a:pt x="3707" y="58"/>
                  </a:cubicBezTo>
                  <a:cubicBezTo>
                    <a:pt x="3703" y="57"/>
                    <a:pt x="3700" y="56"/>
                    <a:pt x="3696" y="54"/>
                  </a:cubicBezTo>
                  <a:cubicBezTo>
                    <a:pt x="3691" y="53"/>
                    <a:pt x="3688" y="52"/>
                    <a:pt x="3684" y="51"/>
                  </a:cubicBezTo>
                  <a:cubicBezTo>
                    <a:pt x="3680" y="50"/>
                    <a:pt x="3677" y="48"/>
                    <a:pt x="3672" y="47"/>
                  </a:cubicBezTo>
                  <a:cubicBezTo>
                    <a:pt x="3668" y="46"/>
                    <a:pt x="3665" y="45"/>
                    <a:pt x="3661" y="44"/>
                  </a:cubicBezTo>
                  <a:cubicBezTo>
                    <a:pt x="3657" y="41"/>
                    <a:pt x="3654" y="40"/>
                    <a:pt x="3649" y="40"/>
                  </a:cubicBezTo>
                  <a:cubicBezTo>
                    <a:pt x="3645" y="37"/>
                    <a:pt x="3642" y="36"/>
                    <a:pt x="3638" y="35"/>
                  </a:cubicBezTo>
                  <a:cubicBezTo>
                    <a:pt x="3635" y="34"/>
                    <a:pt x="3630" y="33"/>
                    <a:pt x="3626" y="31"/>
                  </a:cubicBezTo>
                  <a:cubicBezTo>
                    <a:pt x="3622" y="30"/>
                    <a:pt x="3619" y="29"/>
                    <a:pt x="3615" y="28"/>
                  </a:cubicBezTo>
                  <a:cubicBezTo>
                    <a:pt x="3610" y="27"/>
                    <a:pt x="3607" y="25"/>
                    <a:pt x="3603" y="24"/>
                  </a:cubicBezTo>
                  <a:cubicBezTo>
                    <a:pt x="3600" y="22"/>
                    <a:pt x="3596" y="21"/>
                    <a:pt x="3591" y="21"/>
                  </a:cubicBezTo>
                  <a:cubicBezTo>
                    <a:pt x="3587" y="18"/>
                    <a:pt x="3584" y="17"/>
                    <a:pt x="3580" y="16"/>
                  </a:cubicBezTo>
                  <a:cubicBezTo>
                    <a:pt x="3577" y="15"/>
                    <a:pt x="3573" y="13"/>
                    <a:pt x="3568" y="12"/>
                  </a:cubicBezTo>
                  <a:cubicBezTo>
                    <a:pt x="3565" y="11"/>
                    <a:pt x="3561" y="10"/>
                    <a:pt x="3557" y="9"/>
                  </a:cubicBezTo>
                  <a:cubicBezTo>
                    <a:pt x="3545" y="4"/>
                    <a:pt x="3531" y="1"/>
                    <a:pt x="3518" y="1"/>
                  </a:cubicBez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790;p37">
              <a:extLst>
                <a:ext uri="{FF2B5EF4-FFF2-40B4-BE49-F238E27FC236}">
                  <a16:creationId xmlns:a16="http://schemas.microsoft.com/office/drawing/2014/main" id="{558EDB3B-2257-43DC-86CB-5B781166110E}"/>
                </a:ext>
              </a:extLst>
            </p:cNvPr>
            <p:cNvSpPr/>
            <p:nvPr/>
          </p:nvSpPr>
          <p:spPr>
            <a:xfrm>
              <a:off x="1912525" y="606975"/>
              <a:ext cx="93800" cy="139150"/>
            </a:xfrm>
            <a:custGeom>
              <a:avLst/>
              <a:gdLst/>
              <a:ahLst/>
              <a:cxnLst/>
              <a:rect l="l" t="t" r="r" b="b"/>
              <a:pathLst>
                <a:path w="3752" h="5566" extrusionOk="0">
                  <a:moveTo>
                    <a:pt x="3596" y="1"/>
                  </a:moveTo>
                  <a:cubicBezTo>
                    <a:pt x="3573" y="1"/>
                    <a:pt x="3548" y="8"/>
                    <a:pt x="3522" y="23"/>
                  </a:cubicBezTo>
                  <a:lnTo>
                    <a:pt x="230" y="1831"/>
                  </a:lnTo>
                  <a:cubicBezTo>
                    <a:pt x="103" y="1906"/>
                    <a:pt x="1" y="2144"/>
                    <a:pt x="1" y="2362"/>
                  </a:cubicBezTo>
                  <a:lnTo>
                    <a:pt x="1" y="5283"/>
                  </a:lnTo>
                  <a:cubicBezTo>
                    <a:pt x="1" y="5457"/>
                    <a:pt x="66" y="5565"/>
                    <a:pt x="156" y="5565"/>
                  </a:cubicBezTo>
                  <a:cubicBezTo>
                    <a:pt x="179" y="5565"/>
                    <a:pt x="204" y="5558"/>
                    <a:pt x="230" y="5543"/>
                  </a:cubicBezTo>
                  <a:lnTo>
                    <a:pt x="2466" y="4361"/>
                  </a:lnTo>
                  <a:lnTo>
                    <a:pt x="3066" y="4899"/>
                  </a:lnTo>
                  <a:lnTo>
                    <a:pt x="3066" y="4007"/>
                  </a:lnTo>
                  <a:lnTo>
                    <a:pt x="3522" y="3735"/>
                  </a:lnTo>
                  <a:cubicBezTo>
                    <a:pt x="3649" y="3660"/>
                    <a:pt x="3751" y="3423"/>
                    <a:pt x="3751" y="3204"/>
                  </a:cubicBezTo>
                  <a:lnTo>
                    <a:pt x="3751" y="283"/>
                  </a:lnTo>
                  <a:cubicBezTo>
                    <a:pt x="3751" y="109"/>
                    <a:pt x="3686" y="1"/>
                    <a:pt x="3596" y="1"/>
                  </a:cubicBezTo>
                  <a:close/>
                </a:path>
              </a:pathLst>
            </a:custGeom>
            <a:solidFill>
              <a:srgbClr val="E2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791;p37">
              <a:extLst>
                <a:ext uri="{FF2B5EF4-FFF2-40B4-BE49-F238E27FC236}">
                  <a16:creationId xmlns:a16="http://schemas.microsoft.com/office/drawing/2014/main" id="{568FE8C2-AE92-4BD3-B420-5EA2937A6E5D}"/>
                </a:ext>
              </a:extLst>
            </p:cNvPr>
            <p:cNvSpPr/>
            <p:nvPr/>
          </p:nvSpPr>
          <p:spPr>
            <a:xfrm>
              <a:off x="1982850" y="652925"/>
              <a:ext cx="8875" cy="16150"/>
            </a:xfrm>
            <a:custGeom>
              <a:avLst/>
              <a:gdLst/>
              <a:ahLst/>
              <a:cxnLst/>
              <a:rect l="l" t="t" r="r" b="b"/>
              <a:pathLst>
                <a:path w="355" h="646" extrusionOk="0">
                  <a:moveTo>
                    <a:pt x="235" y="1"/>
                  </a:moveTo>
                  <a:cubicBezTo>
                    <a:pt x="217" y="1"/>
                    <a:pt x="198" y="6"/>
                    <a:pt x="178" y="18"/>
                  </a:cubicBezTo>
                  <a:cubicBezTo>
                    <a:pt x="80" y="76"/>
                    <a:pt x="1" y="260"/>
                    <a:pt x="1" y="429"/>
                  </a:cubicBezTo>
                  <a:cubicBezTo>
                    <a:pt x="1" y="562"/>
                    <a:pt x="51" y="645"/>
                    <a:pt x="120" y="645"/>
                  </a:cubicBezTo>
                  <a:cubicBezTo>
                    <a:pt x="138" y="645"/>
                    <a:pt x="158" y="640"/>
                    <a:pt x="178" y="628"/>
                  </a:cubicBezTo>
                  <a:cubicBezTo>
                    <a:pt x="274" y="570"/>
                    <a:pt x="354" y="386"/>
                    <a:pt x="354" y="219"/>
                  </a:cubicBezTo>
                  <a:cubicBezTo>
                    <a:pt x="354" y="85"/>
                    <a:pt x="304" y="1"/>
                    <a:pt x="235" y="1"/>
                  </a:cubicBez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92;p37">
              <a:extLst>
                <a:ext uri="{FF2B5EF4-FFF2-40B4-BE49-F238E27FC236}">
                  <a16:creationId xmlns:a16="http://schemas.microsoft.com/office/drawing/2014/main" id="{2512069B-9478-4F58-B2F4-CF601E041816}"/>
                </a:ext>
              </a:extLst>
            </p:cNvPr>
            <p:cNvSpPr/>
            <p:nvPr/>
          </p:nvSpPr>
          <p:spPr>
            <a:xfrm>
              <a:off x="1956625" y="668475"/>
              <a:ext cx="8875" cy="16125"/>
            </a:xfrm>
            <a:custGeom>
              <a:avLst/>
              <a:gdLst/>
              <a:ahLst/>
              <a:cxnLst/>
              <a:rect l="l" t="t" r="r" b="b"/>
              <a:pathLst>
                <a:path w="355" h="645" extrusionOk="0">
                  <a:moveTo>
                    <a:pt x="236" y="0"/>
                  </a:moveTo>
                  <a:cubicBezTo>
                    <a:pt x="218" y="0"/>
                    <a:pt x="199" y="6"/>
                    <a:pt x="178" y="18"/>
                  </a:cubicBezTo>
                  <a:cubicBezTo>
                    <a:pt x="79" y="76"/>
                    <a:pt x="1" y="259"/>
                    <a:pt x="1" y="428"/>
                  </a:cubicBezTo>
                  <a:cubicBezTo>
                    <a:pt x="1" y="561"/>
                    <a:pt x="51" y="645"/>
                    <a:pt x="121" y="645"/>
                  </a:cubicBezTo>
                  <a:cubicBezTo>
                    <a:pt x="139" y="645"/>
                    <a:pt x="158" y="639"/>
                    <a:pt x="178" y="627"/>
                  </a:cubicBezTo>
                  <a:cubicBezTo>
                    <a:pt x="276" y="569"/>
                    <a:pt x="355" y="386"/>
                    <a:pt x="355" y="218"/>
                  </a:cubicBezTo>
                  <a:cubicBezTo>
                    <a:pt x="355" y="84"/>
                    <a:pt x="305" y="0"/>
                    <a:pt x="236" y="0"/>
                  </a:cubicBez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93;p37">
              <a:extLst>
                <a:ext uri="{FF2B5EF4-FFF2-40B4-BE49-F238E27FC236}">
                  <a16:creationId xmlns:a16="http://schemas.microsoft.com/office/drawing/2014/main" id="{D5B5DB89-42EC-4970-AE92-6C533FCA1F31}"/>
                </a:ext>
              </a:extLst>
            </p:cNvPr>
            <p:cNvSpPr/>
            <p:nvPr/>
          </p:nvSpPr>
          <p:spPr>
            <a:xfrm>
              <a:off x="1930425" y="684000"/>
              <a:ext cx="8850" cy="16150"/>
            </a:xfrm>
            <a:custGeom>
              <a:avLst/>
              <a:gdLst/>
              <a:ahLst/>
              <a:cxnLst/>
              <a:rect l="l" t="t" r="r" b="b"/>
              <a:pathLst>
                <a:path w="354" h="646" extrusionOk="0">
                  <a:moveTo>
                    <a:pt x="235" y="1"/>
                  </a:moveTo>
                  <a:cubicBezTo>
                    <a:pt x="217" y="1"/>
                    <a:pt x="198" y="6"/>
                    <a:pt x="178" y="18"/>
                  </a:cubicBezTo>
                  <a:cubicBezTo>
                    <a:pt x="80" y="76"/>
                    <a:pt x="0" y="259"/>
                    <a:pt x="0" y="428"/>
                  </a:cubicBezTo>
                  <a:cubicBezTo>
                    <a:pt x="0" y="561"/>
                    <a:pt x="51" y="645"/>
                    <a:pt x="120" y="645"/>
                  </a:cubicBezTo>
                  <a:cubicBezTo>
                    <a:pt x="138" y="645"/>
                    <a:pt x="158" y="639"/>
                    <a:pt x="178" y="627"/>
                  </a:cubicBezTo>
                  <a:cubicBezTo>
                    <a:pt x="276" y="570"/>
                    <a:pt x="354" y="386"/>
                    <a:pt x="354" y="218"/>
                  </a:cubicBezTo>
                  <a:cubicBezTo>
                    <a:pt x="354" y="84"/>
                    <a:pt x="305" y="1"/>
                    <a:pt x="235" y="1"/>
                  </a:cubicBez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94;p37">
              <a:extLst>
                <a:ext uri="{FF2B5EF4-FFF2-40B4-BE49-F238E27FC236}">
                  <a16:creationId xmlns:a16="http://schemas.microsoft.com/office/drawing/2014/main" id="{923A51F7-98AC-45EC-9440-1EC5D05B30AE}"/>
                </a:ext>
              </a:extLst>
            </p:cNvPr>
            <p:cNvSpPr/>
            <p:nvPr/>
          </p:nvSpPr>
          <p:spPr>
            <a:xfrm>
              <a:off x="1589725" y="778900"/>
              <a:ext cx="164425" cy="86500"/>
            </a:xfrm>
            <a:custGeom>
              <a:avLst/>
              <a:gdLst/>
              <a:ahLst/>
              <a:cxnLst/>
              <a:rect l="l" t="t" r="r" b="b"/>
              <a:pathLst>
                <a:path w="6577" h="3460" extrusionOk="0">
                  <a:moveTo>
                    <a:pt x="3289" y="1"/>
                  </a:moveTo>
                  <a:cubicBezTo>
                    <a:pt x="2522" y="1"/>
                    <a:pt x="1755" y="170"/>
                    <a:pt x="1170" y="507"/>
                  </a:cubicBezTo>
                  <a:cubicBezTo>
                    <a:pt x="1" y="1183"/>
                    <a:pt x="1" y="2278"/>
                    <a:pt x="1170" y="2954"/>
                  </a:cubicBezTo>
                  <a:cubicBezTo>
                    <a:pt x="1755" y="3291"/>
                    <a:pt x="2522" y="3460"/>
                    <a:pt x="3289" y="3460"/>
                  </a:cubicBezTo>
                  <a:cubicBezTo>
                    <a:pt x="4055" y="3460"/>
                    <a:pt x="4822" y="3291"/>
                    <a:pt x="5407" y="2954"/>
                  </a:cubicBezTo>
                  <a:cubicBezTo>
                    <a:pt x="6577" y="2278"/>
                    <a:pt x="6577" y="1183"/>
                    <a:pt x="5407" y="507"/>
                  </a:cubicBezTo>
                  <a:cubicBezTo>
                    <a:pt x="4822" y="170"/>
                    <a:pt x="4055" y="1"/>
                    <a:pt x="3289" y="1"/>
                  </a:cubicBezTo>
                  <a:close/>
                </a:path>
              </a:pathLst>
            </a:custGeom>
            <a:solidFill>
              <a:srgbClr val="D0E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95;p37">
              <a:extLst>
                <a:ext uri="{FF2B5EF4-FFF2-40B4-BE49-F238E27FC236}">
                  <a16:creationId xmlns:a16="http://schemas.microsoft.com/office/drawing/2014/main" id="{C621093B-9209-488E-A428-A5CC9D3CF261}"/>
                </a:ext>
              </a:extLst>
            </p:cNvPr>
            <p:cNvSpPr/>
            <p:nvPr/>
          </p:nvSpPr>
          <p:spPr>
            <a:xfrm>
              <a:off x="1551575" y="570300"/>
              <a:ext cx="113950" cy="63350"/>
            </a:xfrm>
            <a:custGeom>
              <a:avLst/>
              <a:gdLst/>
              <a:ahLst/>
              <a:cxnLst/>
              <a:rect l="l" t="t" r="r" b="b"/>
              <a:pathLst>
                <a:path w="4558" h="2534" extrusionOk="0">
                  <a:moveTo>
                    <a:pt x="4201" y="0"/>
                  </a:moveTo>
                  <a:cubicBezTo>
                    <a:pt x="4084" y="0"/>
                    <a:pt x="3962" y="53"/>
                    <a:pt x="3844" y="222"/>
                  </a:cubicBezTo>
                  <a:cubicBezTo>
                    <a:pt x="3711" y="412"/>
                    <a:pt x="3296" y="926"/>
                    <a:pt x="2936" y="1253"/>
                  </a:cubicBezTo>
                  <a:cubicBezTo>
                    <a:pt x="2771" y="1405"/>
                    <a:pt x="2346" y="1697"/>
                    <a:pt x="1966" y="1827"/>
                  </a:cubicBezTo>
                  <a:cubicBezTo>
                    <a:pt x="1699" y="1919"/>
                    <a:pt x="1406" y="1980"/>
                    <a:pt x="1251" y="1980"/>
                  </a:cubicBezTo>
                  <a:cubicBezTo>
                    <a:pt x="1219" y="1980"/>
                    <a:pt x="1193" y="1977"/>
                    <a:pt x="1175" y="1972"/>
                  </a:cubicBezTo>
                  <a:cubicBezTo>
                    <a:pt x="1062" y="1941"/>
                    <a:pt x="991" y="1903"/>
                    <a:pt x="885" y="1838"/>
                  </a:cubicBezTo>
                  <a:cubicBezTo>
                    <a:pt x="763" y="1764"/>
                    <a:pt x="669" y="1760"/>
                    <a:pt x="580" y="1715"/>
                  </a:cubicBezTo>
                  <a:cubicBezTo>
                    <a:pt x="518" y="1684"/>
                    <a:pt x="499" y="1658"/>
                    <a:pt x="482" y="1658"/>
                  </a:cubicBezTo>
                  <a:cubicBezTo>
                    <a:pt x="474" y="1658"/>
                    <a:pt x="466" y="1663"/>
                    <a:pt x="455" y="1676"/>
                  </a:cubicBezTo>
                  <a:cubicBezTo>
                    <a:pt x="422" y="1719"/>
                    <a:pt x="464" y="1820"/>
                    <a:pt x="542" y="1875"/>
                  </a:cubicBezTo>
                  <a:cubicBezTo>
                    <a:pt x="624" y="1935"/>
                    <a:pt x="693" y="1939"/>
                    <a:pt x="705" y="1959"/>
                  </a:cubicBezTo>
                  <a:cubicBezTo>
                    <a:pt x="712" y="1970"/>
                    <a:pt x="688" y="1976"/>
                    <a:pt x="644" y="1976"/>
                  </a:cubicBezTo>
                  <a:cubicBezTo>
                    <a:pt x="612" y="1976"/>
                    <a:pt x="569" y="1973"/>
                    <a:pt x="521" y="1966"/>
                  </a:cubicBezTo>
                  <a:cubicBezTo>
                    <a:pt x="364" y="1943"/>
                    <a:pt x="274" y="1879"/>
                    <a:pt x="195" y="1855"/>
                  </a:cubicBezTo>
                  <a:cubicBezTo>
                    <a:pt x="182" y="1851"/>
                    <a:pt x="170" y="1849"/>
                    <a:pt x="160" y="1849"/>
                  </a:cubicBezTo>
                  <a:cubicBezTo>
                    <a:pt x="104" y="1849"/>
                    <a:pt x="96" y="1904"/>
                    <a:pt x="115" y="1932"/>
                  </a:cubicBezTo>
                  <a:cubicBezTo>
                    <a:pt x="138" y="1965"/>
                    <a:pt x="174" y="2013"/>
                    <a:pt x="293" y="2071"/>
                  </a:cubicBezTo>
                  <a:cubicBezTo>
                    <a:pt x="378" y="2109"/>
                    <a:pt x="466" y="2142"/>
                    <a:pt x="558" y="2169"/>
                  </a:cubicBezTo>
                  <a:cubicBezTo>
                    <a:pt x="553" y="2169"/>
                    <a:pt x="547" y="2169"/>
                    <a:pt x="542" y="2169"/>
                  </a:cubicBezTo>
                  <a:cubicBezTo>
                    <a:pt x="473" y="2169"/>
                    <a:pt x="403" y="2161"/>
                    <a:pt x="335" y="2146"/>
                  </a:cubicBezTo>
                  <a:cubicBezTo>
                    <a:pt x="196" y="2115"/>
                    <a:pt x="144" y="2087"/>
                    <a:pt x="72" y="2074"/>
                  </a:cubicBezTo>
                  <a:cubicBezTo>
                    <a:pt x="68" y="2074"/>
                    <a:pt x="65" y="2074"/>
                    <a:pt x="62" y="2074"/>
                  </a:cubicBezTo>
                  <a:cubicBezTo>
                    <a:pt x="1" y="2074"/>
                    <a:pt x="15" y="2186"/>
                    <a:pt x="83" y="2224"/>
                  </a:cubicBezTo>
                  <a:cubicBezTo>
                    <a:pt x="157" y="2265"/>
                    <a:pt x="237" y="2294"/>
                    <a:pt x="320" y="2313"/>
                  </a:cubicBezTo>
                  <a:cubicBezTo>
                    <a:pt x="413" y="2335"/>
                    <a:pt x="571" y="2357"/>
                    <a:pt x="571" y="2357"/>
                  </a:cubicBezTo>
                  <a:cubicBezTo>
                    <a:pt x="537" y="2361"/>
                    <a:pt x="505" y="2363"/>
                    <a:pt x="475" y="2363"/>
                  </a:cubicBezTo>
                  <a:cubicBezTo>
                    <a:pt x="367" y="2363"/>
                    <a:pt x="284" y="2339"/>
                    <a:pt x="229" y="2329"/>
                  </a:cubicBezTo>
                  <a:cubicBezTo>
                    <a:pt x="213" y="2326"/>
                    <a:pt x="199" y="2324"/>
                    <a:pt x="186" y="2324"/>
                  </a:cubicBezTo>
                  <a:cubicBezTo>
                    <a:pt x="143" y="2324"/>
                    <a:pt x="121" y="2344"/>
                    <a:pt x="125" y="2377"/>
                  </a:cubicBezTo>
                  <a:cubicBezTo>
                    <a:pt x="128" y="2411"/>
                    <a:pt x="175" y="2452"/>
                    <a:pt x="326" y="2499"/>
                  </a:cubicBezTo>
                  <a:cubicBezTo>
                    <a:pt x="400" y="2522"/>
                    <a:pt x="491" y="2533"/>
                    <a:pt x="587" y="2533"/>
                  </a:cubicBezTo>
                  <a:cubicBezTo>
                    <a:pt x="687" y="2533"/>
                    <a:pt x="791" y="2521"/>
                    <a:pt x="885" y="2499"/>
                  </a:cubicBezTo>
                  <a:cubicBezTo>
                    <a:pt x="1068" y="2457"/>
                    <a:pt x="1138" y="2424"/>
                    <a:pt x="1236" y="2415"/>
                  </a:cubicBezTo>
                  <a:cubicBezTo>
                    <a:pt x="1594" y="2375"/>
                    <a:pt x="1885" y="2322"/>
                    <a:pt x="2227" y="2204"/>
                  </a:cubicBezTo>
                  <a:cubicBezTo>
                    <a:pt x="2591" y="2077"/>
                    <a:pt x="2931" y="1889"/>
                    <a:pt x="3233" y="1647"/>
                  </a:cubicBezTo>
                  <a:cubicBezTo>
                    <a:pt x="3642" y="1326"/>
                    <a:pt x="4098" y="788"/>
                    <a:pt x="4329" y="484"/>
                  </a:cubicBezTo>
                  <a:cubicBezTo>
                    <a:pt x="4558" y="179"/>
                    <a:pt x="4495" y="63"/>
                    <a:pt x="4319" y="16"/>
                  </a:cubicBezTo>
                  <a:cubicBezTo>
                    <a:pt x="4281" y="6"/>
                    <a:pt x="4241" y="0"/>
                    <a:pt x="4201" y="0"/>
                  </a:cubicBezTo>
                  <a:close/>
                </a:path>
              </a:pathLst>
            </a:custGeom>
            <a:solidFill>
              <a:srgbClr val="CC8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796;p37">
              <a:extLst>
                <a:ext uri="{FF2B5EF4-FFF2-40B4-BE49-F238E27FC236}">
                  <a16:creationId xmlns:a16="http://schemas.microsoft.com/office/drawing/2014/main" id="{CBE3FF72-6754-4934-AA3E-3BE979247E90}"/>
                </a:ext>
              </a:extLst>
            </p:cNvPr>
            <p:cNvSpPr/>
            <p:nvPr/>
          </p:nvSpPr>
          <p:spPr>
            <a:xfrm>
              <a:off x="1632300" y="796750"/>
              <a:ext cx="34975" cy="29125"/>
            </a:xfrm>
            <a:custGeom>
              <a:avLst/>
              <a:gdLst/>
              <a:ahLst/>
              <a:cxnLst/>
              <a:rect l="l" t="t" r="r" b="b"/>
              <a:pathLst>
                <a:path w="1399" h="1165" extrusionOk="0">
                  <a:moveTo>
                    <a:pt x="1270" y="0"/>
                  </a:moveTo>
                  <a:lnTo>
                    <a:pt x="845" y="62"/>
                  </a:lnTo>
                  <a:cubicBezTo>
                    <a:pt x="779" y="282"/>
                    <a:pt x="592" y="444"/>
                    <a:pt x="315" y="711"/>
                  </a:cubicBezTo>
                  <a:cubicBezTo>
                    <a:pt x="40" y="977"/>
                    <a:pt x="0" y="1050"/>
                    <a:pt x="45" y="1104"/>
                  </a:cubicBezTo>
                  <a:cubicBezTo>
                    <a:pt x="83" y="1151"/>
                    <a:pt x="213" y="1165"/>
                    <a:pt x="344" y="1165"/>
                  </a:cubicBezTo>
                  <a:cubicBezTo>
                    <a:pt x="366" y="1165"/>
                    <a:pt x="388" y="1164"/>
                    <a:pt x="409" y="1164"/>
                  </a:cubicBezTo>
                  <a:cubicBezTo>
                    <a:pt x="559" y="1159"/>
                    <a:pt x="775" y="1044"/>
                    <a:pt x="845" y="922"/>
                  </a:cubicBezTo>
                  <a:cubicBezTo>
                    <a:pt x="893" y="837"/>
                    <a:pt x="1039" y="700"/>
                    <a:pt x="1143" y="671"/>
                  </a:cubicBezTo>
                  <a:cubicBezTo>
                    <a:pt x="1246" y="641"/>
                    <a:pt x="1389" y="524"/>
                    <a:pt x="1394" y="454"/>
                  </a:cubicBezTo>
                  <a:cubicBezTo>
                    <a:pt x="1399" y="385"/>
                    <a:pt x="1359" y="253"/>
                    <a:pt x="1325" y="174"/>
                  </a:cubicBezTo>
                  <a:cubicBezTo>
                    <a:pt x="1301" y="117"/>
                    <a:pt x="1283" y="60"/>
                    <a:pt x="1270" y="0"/>
                  </a:cubicBezTo>
                  <a:close/>
                </a:path>
              </a:pathLst>
            </a:custGeom>
            <a:solidFill>
              <a:srgbClr val="393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797;p37">
              <a:extLst>
                <a:ext uri="{FF2B5EF4-FFF2-40B4-BE49-F238E27FC236}">
                  <a16:creationId xmlns:a16="http://schemas.microsoft.com/office/drawing/2014/main" id="{552B352D-0477-4DAD-A15E-01970AFA4431}"/>
                </a:ext>
              </a:extLst>
            </p:cNvPr>
            <p:cNvSpPr/>
            <p:nvPr/>
          </p:nvSpPr>
          <p:spPr>
            <a:xfrm>
              <a:off x="1676200" y="811250"/>
              <a:ext cx="16725" cy="36825"/>
            </a:xfrm>
            <a:custGeom>
              <a:avLst/>
              <a:gdLst/>
              <a:ahLst/>
              <a:cxnLst/>
              <a:rect l="l" t="t" r="r" b="b"/>
              <a:pathLst>
                <a:path w="669" h="1473" extrusionOk="0">
                  <a:moveTo>
                    <a:pt x="153" y="1"/>
                  </a:moveTo>
                  <a:cubicBezTo>
                    <a:pt x="117" y="76"/>
                    <a:pt x="89" y="153"/>
                    <a:pt x="70" y="234"/>
                  </a:cubicBezTo>
                  <a:cubicBezTo>
                    <a:pt x="35" y="372"/>
                    <a:pt x="105" y="529"/>
                    <a:pt x="53" y="736"/>
                  </a:cubicBezTo>
                  <a:cubicBezTo>
                    <a:pt x="0" y="942"/>
                    <a:pt x="18" y="1113"/>
                    <a:pt x="93" y="1318"/>
                  </a:cubicBezTo>
                  <a:cubicBezTo>
                    <a:pt x="133" y="1428"/>
                    <a:pt x="218" y="1472"/>
                    <a:pt x="303" y="1472"/>
                  </a:cubicBezTo>
                  <a:cubicBezTo>
                    <a:pt x="377" y="1472"/>
                    <a:pt x="449" y="1438"/>
                    <a:pt x="490" y="1385"/>
                  </a:cubicBezTo>
                  <a:cubicBezTo>
                    <a:pt x="576" y="1269"/>
                    <a:pt x="669" y="1022"/>
                    <a:pt x="647" y="842"/>
                  </a:cubicBezTo>
                  <a:cubicBezTo>
                    <a:pt x="625" y="661"/>
                    <a:pt x="605" y="573"/>
                    <a:pt x="623" y="352"/>
                  </a:cubicBezTo>
                  <a:cubicBezTo>
                    <a:pt x="640" y="132"/>
                    <a:pt x="578" y="84"/>
                    <a:pt x="545" y="1"/>
                  </a:cubicBezTo>
                  <a:close/>
                </a:path>
              </a:pathLst>
            </a:custGeom>
            <a:solidFill>
              <a:srgbClr val="393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98;p37">
              <a:extLst>
                <a:ext uri="{FF2B5EF4-FFF2-40B4-BE49-F238E27FC236}">
                  <a16:creationId xmlns:a16="http://schemas.microsoft.com/office/drawing/2014/main" id="{227F91A9-E9BC-4D2D-A58F-90907816725C}"/>
                </a:ext>
              </a:extLst>
            </p:cNvPr>
            <p:cNvSpPr/>
            <p:nvPr/>
          </p:nvSpPr>
          <p:spPr>
            <a:xfrm>
              <a:off x="1640050" y="655450"/>
              <a:ext cx="60650" cy="157250"/>
            </a:xfrm>
            <a:custGeom>
              <a:avLst/>
              <a:gdLst/>
              <a:ahLst/>
              <a:cxnLst/>
              <a:rect l="l" t="t" r="r" b="b"/>
              <a:pathLst>
                <a:path w="2426" h="6290" extrusionOk="0">
                  <a:moveTo>
                    <a:pt x="191" y="1"/>
                  </a:moveTo>
                  <a:cubicBezTo>
                    <a:pt x="1" y="568"/>
                    <a:pt x="104" y="3003"/>
                    <a:pt x="149" y="3237"/>
                  </a:cubicBezTo>
                  <a:cubicBezTo>
                    <a:pt x="196" y="3491"/>
                    <a:pt x="534" y="5714"/>
                    <a:pt x="534" y="5714"/>
                  </a:cubicBezTo>
                  <a:cubicBezTo>
                    <a:pt x="594" y="5751"/>
                    <a:pt x="652" y="5764"/>
                    <a:pt x="704" y="5764"/>
                  </a:cubicBezTo>
                  <a:cubicBezTo>
                    <a:pt x="854" y="5764"/>
                    <a:pt x="959" y="5652"/>
                    <a:pt x="959" y="5652"/>
                  </a:cubicBezTo>
                  <a:cubicBezTo>
                    <a:pt x="959" y="5652"/>
                    <a:pt x="1025" y="4074"/>
                    <a:pt x="1025" y="3739"/>
                  </a:cubicBezTo>
                  <a:cubicBezTo>
                    <a:pt x="1025" y="3494"/>
                    <a:pt x="885" y="3190"/>
                    <a:pt x="885" y="3190"/>
                  </a:cubicBezTo>
                  <a:lnTo>
                    <a:pt x="1073" y="1078"/>
                  </a:lnTo>
                  <a:lnTo>
                    <a:pt x="1136" y="1060"/>
                  </a:lnTo>
                  <a:cubicBezTo>
                    <a:pt x="1136" y="1060"/>
                    <a:pt x="1254" y="2894"/>
                    <a:pt x="1325" y="3296"/>
                  </a:cubicBezTo>
                  <a:cubicBezTo>
                    <a:pt x="1382" y="3617"/>
                    <a:pt x="1404" y="4019"/>
                    <a:pt x="1469" y="4569"/>
                  </a:cubicBezTo>
                  <a:cubicBezTo>
                    <a:pt x="1532" y="5095"/>
                    <a:pt x="1599" y="6233"/>
                    <a:pt x="1599" y="6233"/>
                  </a:cubicBezTo>
                  <a:cubicBezTo>
                    <a:pt x="1673" y="6275"/>
                    <a:pt x="1741" y="6290"/>
                    <a:pt x="1799" y="6290"/>
                  </a:cubicBezTo>
                  <a:cubicBezTo>
                    <a:pt x="1915" y="6290"/>
                    <a:pt x="1991" y="6233"/>
                    <a:pt x="1991" y="6233"/>
                  </a:cubicBezTo>
                  <a:cubicBezTo>
                    <a:pt x="1991" y="6233"/>
                    <a:pt x="2261" y="4918"/>
                    <a:pt x="2269" y="4458"/>
                  </a:cubicBezTo>
                  <a:cubicBezTo>
                    <a:pt x="2276" y="4026"/>
                    <a:pt x="2115" y="3465"/>
                    <a:pt x="2115" y="3465"/>
                  </a:cubicBezTo>
                  <a:cubicBezTo>
                    <a:pt x="2115" y="3465"/>
                    <a:pt x="2162" y="2846"/>
                    <a:pt x="2194" y="2315"/>
                  </a:cubicBezTo>
                  <a:cubicBezTo>
                    <a:pt x="2226" y="1783"/>
                    <a:pt x="2426" y="757"/>
                    <a:pt x="2275" y="108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799;p37">
              <a:extLst>
                <a:ext uri="{FF2B5EF4-FFF2-40B4-BE49-F238E27FC236}">
                  <a16:creationId xmlns:a16="http://schemas.microsoft.com/office/drawing/2014/main" id="{38832680-C0CF-4F26-9FD5-DFE30185D53A}"/>
                </a:ext>
              </a:extLst>
            </p:cNvPr>
            <p:cNvSpPr/>
            <p:nvPr/>
          </p:nvSpPr>
          <p:spPr>
            <a:xfrm>
              <a:off x="1652925" y="675625"/>
              <a:ext cx="15525" cy="46900"/>
            </a:xfrm>
            <a:custGeom>
              <a:avLst/>
              <a:gdLst/>
              <a:ahLst/>
              <a:cxnLst/>
              <a:rect l="l" t="t" r="r" b="b"/>
              <a:pathLst>
                <a:path w="621" h="1876" extrusionOk="0">
                  <a:moveTo>
                    <a:pt x="1" y="1"/>
                  </a:moveTo>
                  <a:cubicBezTo>
                    <a:pt x="1" y="1"/>
                    <a:pt x="245" y="195"/>
                    <a:pt x="351" y="266"/>
                  </a:cubicBezTo>
                  <a:cubicBezTo>
                    <a:pt x="456" y="337"/>
                    <a:pt x="416" y="1876"/>
                    <a:pt x="416" y="1876"/>
                  </a:cubicBezTo>
                  <a:lnTo>
                    <a:pt x="559" y="271"/>
                  </a:lnTo>
                  <a:lnTo>
                    <a:pt x="621" y="253"/>
                  </a:lnTo>
                  <a:cubicBezTo>
                    <a:pt x="621" y="253"/>
                    <a:pt x="188" y="124"/>
                    <a:pt x="1" y="1"/>
                  </a:cubicBezTo>
                  <a:close/>
                </a:path>
              </a:pathLst>
            </a:custGeom>
            <a:solidFill>
              <a:srgbClr val="C7D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800;p37">
              <a:extLst>
                <a:ext uri="{FF2B5EF4-FFF2-40B4-BE49-F238E27FC236}">
                  <a16:creationId xmlns:a16="http://schemas.microsoft.com/office/drawing/2014/main" id="{72653E25-75FA-4FF1-84E0-0932C01FEBD7}"/>
                </a:ext>
              </a:extLst>
            </p:cNvPr>
            <p:cNvSpPr/>
            <p:nvPr/>
          </p:nvSpPr>
          <p:spPr>
            <a:xfrm>
              <a:off x="1652050" y="557350"/>
              <a:ext cx="37575" cy="39500"/>
            </a:xfrm>
            <a:custGeom>
              <a:avLst/>
              <a:gdLst/>
              <a:ahLst/>
              <a:cxnLst/>
              <a:rect l="l" t="t" r="r" b="b"/>
              <a:pathLst>
                <a:path w="1503" h="1580" extrusionOk="0">
                  <a:moveTo>
                    <a:pt x="1158" y="1"/>
                  </a:moveTo>
                  <a:lnTo>
                    <a:pt x="1158" y="1"/>
                  </a:lnTo>
                  <a:cubicBezTo>
                    <a:pt x="1158" y="1"/>
                    <a:pt x="762" y="137"/>
                    <a:pt x="491" y="225"/>
                  </a:cubicBezTo>
                  <a:lnTo>
                    <a:pt x="473" y="521"/>
                  </a:lnTo>
                  <a:cubicBezTo>
                    <a:pt x="469" y="521"/>
                    <a:pt x="463" y="521"/>
                    <a:pt x="456" y="521"/>
                  </a:cubicBezTo>
                  <a:cubicBezTo>
                    <a:pt x="436" y="521"/>
                    <a:pt x="406" y="520"/>
                    <a:pt x="375" y="520"/>
                  </a:cubicBezTo>
                  <a:cubicBezTo>
                    <a:pt x="349" y="520"/>
                    <a:pt x="323" y="521"/>
                    <a:pt x="301" y="526"/>
                  </a:cubicBezTo>
                  <a:cubicBezTo>
                    <a:pt x="218" y="603"/>
                    <a:pt x="1" y="825"/>
                    <a:pt x="41" y="1110"/>
                  </a:cubicBezTo>
                  <a:cubicBezTo>
                    <a:pt x="78" y="1373"/>
                    <a:pt x="532" y="1579"/>
                    <a:pt x="792" y="1579"/>
                  </a:cubicBezTo>
                  <a:cubicBezTo>
                    <a:pt x="838" y="1579"/>
                    <a:pt x="879" y="1573"/>
                    <a:pt x="909" y="1558"/>
                  </a:cubicBezTo>
                  <a:cubicBezTo>
                    <a:pt x="1110" y="1467"/>
                    <a:pt x="1503" y="848"/>
                    <a:pt x="1439" y="795"/>
                  </a:cubicBezTo>
                  <a:cubicBezTo>
                    <a:pt x="1375" y="742"/>
                    <a:pt x="1147" y="699"/>
                    <a:pt x="1135" y="655"/>
                  </a:cubicBezTo>
                  <a:cubicBezTo>
                    <a:pt x="1124" y="610"/>
                    <a:pt x="1158" y="1"/>
                    <a:pt x="1158" y="1"/>
                  </a:cubicBezTo>
                  <a:close/>
                </a:path>
              </a:pathLst>
            </a:custGeom>
            <a:solidFill>
              <a:srgbClr val="CC8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801;p37">
              <a:extLst>
                <a:ext uri="{FF2B5EF4-FFF2-40B4-BE49-F238E27FC236}">
                  <a16:creationId xmlns:a16="http://schemas.microsoft.com/office/drawing/2014/main" id="{35AE9704-957A-459E-9484-94CC0F1F97FA}"/>
                </a:ext>
              </a:extLst>
            </p:cNvPr>
            <p:cNvSpPr/>
            <p:nvPr/>
          </p:nvSpPr>
          <p:spPr>
            <a:xfrm>
              <a:off x="1635200" y="570300"/>
              <a:ext cx="60350" cy="57675"/>
            </a:xfrm>
            <a:custGeom>
              <a:avLst/>
              <a:gdLst/>
              <a:ahLst/>
              <a:cxnLst/>
              <a:rect l="l" t="t" r="r" b="b"/>
              <a:pathLst>
                <a:path w="2414" h="2307" extrusionOk="0">
                  <a:moveTo>
                    <a:pt x="1033" y="1"/>
                  </a:moveTo>
                  <a:cubicBezTo>
                    <a:pt x="1000" y="1"/>
                    <a:pt x="967" y="3"/>
                    <a:pt x="934" y="6"/>
                  </a:cubicBezTo>
                  <a:cubicBezTo>
                    <a:pt x="468" y="468"/>
                    <a:pt x="0" y="1062"/>
                    <a:pt x="552" y="1541"/>
                  </a:cubicBezTo>
                  <a:cubicBezTo>
                    <a:pt x="557" y="1766"/>
                    <a:pt x="617" y="2084"/>
                    <a:pt x="617" y="2084"/>
                  </a:cubicBezTo>
                  <a:cubicBezTo>
                    <a:pt x="902" y="2260"/>
                    <a:pt x="1198" y="2306"/>
                    <a:pt x="1430" y="2306"/>
                  </a:cubicBezTo>
                  <a:cubicBezTo>
                    <a:pt x="1685" y="2306"/>
                    <a:pt x="1863" y="2251"/>
                    <a:pt x="1863" y="2251"/>
                  </a:cubicBezTo>
                  <a:cubicBezTo>
                    <a:pt x="1948" y="2082"/>
                    <a:pt x="2120" y="1815"/>
                    <a:pt x="2267" y="1423"/>
                  </a:cubicBezTo>
                  <a:cubicBezTo>
                    <a:pt x="2413" y="1030"/>
                    <a:pt x="2344" y="514"/>
                    <a:pt x="2312" y="406"/>
                  </a:cubicBezTo>
                  <a:cubicBezTo>
                    <a:pt x="2284" y="312"/>
                    <a:pt x="2089" y="221"/>
                    <a:pt x="1918" y="195"/>
                  </a:cubicBezTo>
                  <a:cubicBezTo>
                    <a:pt x="1720" y="307"/>
                    <a:pt x="1662" y="481"/>
                    <a:pt x="1536" y="616"/>
                  </a:cubicBezTo>
                  <a:cubicBezTo>
                    <a:pt x="1411" y="751"/>
                    <a:pt x="1297" y="821"/>
                    <a:pt x="1168" y="821"/>
                  </a:cubicBezTo>
                  <a:cubicBezTo>
                    <a:pt x="1109" y="821"/>
                    <a:pt x="1046" y="806"/>
                    <a:pt x="978" y="776"/>
                  </a:cubicBezTo>
                  <a:cubicBezTo>
                    <a:pt x="829" y="710"/>
                    <a:pt x="770" y="525"/>
                    <a:pt x="847" y="348"/>
                  </a:cubicBezTo>
                  <a:cubicBezTo>
                    <a:pt x="932" y="155"/>
                    <a:pt x="1103" y="4"/>
                    <a:pt x="1103" y="4"/>
                  </a:cubicBezTo>
                  <a:cubicBezTo>
                    <a:pt x="1079" y="2"/>
                    <a:pt x="1056" y="1"/>
                    <a:pt x="1033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802;p37">
              <a:extLst>
                <a:ext uri="{FF2B5EF4-FFF2-40B4-BE49-F238E27FC236}">
                  <a16:creationId xmlns:a16="http://schemas.microsoft.com/office/drawing/2014/main" id="{BCFB6780-DE80-415C-815D-96400D52ED4D}"/>
                </a:ext>
              </a:extLst>
            </p:cNvPr>
            <p:cNvSpPr/>
            <p:nvPr/>
          </p:nvSpPr>
          <p:spPr>
            <a:xfrm>
              <a:off x="1672000" y="528150"/>
              <a:ext cx="23700" cy="68200"/>
            </a:xfrm>
            <a:custGeom>
              <a:avLst/>
              <a:gdLst/>
              <a:ahLst/>
              <a:cxnLst/>
              <a:rect l="l" t="t" r="r" b="b"/>
              <a:pathLst>
                <a:path w="948" h="2728" extrusionOk="0">
                  <a:moveTo>
                    <a:pt x="525" y="1"/>
                  </a:moveTo>
                  <a:cubicBezTo>
                    <a:pt x="517" y="1"/>
                    <a:pt x="509" y="1"/>
                    <a:pt x="501" y="2"/>
                  </a:cubicBezTo>
                  <a:lnTo>
                    <a:pt x="360" y="1169"/>
                  </a:lnTo>
                  <a:cubicBezTo>
                    <a:pt x="360" y="1169"/>
                    <a:pt x="360" y="1446"/>
                    <a:pt x="250" y="1686"/>
                  </a:cubicBezTo>
                  <a:cubicBezTo>
                    <a:pt x="177" y="1846"/>
                    <a:pt x="97" y="1994"/>
                    <a:pt x="53" y="2167"/>
                  </a:cubicBezTo>
                  <a:cubicBezTo>
                    <a:pt x="9" y="2350"/>
                    <a:pt x="0" y="2545"/>
                    <a:pt x="57" y="2728"/>
                  </a:cubicBezTo>
                  <a:cubicBezTo>
                    <a:pt x="50" y="2703"/>
                    <a:pt x="85" y="2635"/>
                    <a:pt x="93" y="2611"/>
                  </a:cubicBezTo>
                  <a:cubicBezTo>
                    <a:pt x="108" y="2567"/>
                    <a:pt x="123" y="2522"/>
                    <a:pt x="140" y="2479"/>
                  </a:cubicBezTo>
                  <a:cubicBezTo>
                    <a:pt x="173" y="2396"/>
                    <a:pt x="209" y="2313"/>
                    <a:pt x="250" y="2232"/>
                  </a:cubicBezTo>
                  <a:cubicBezTo>
                    <a:pt x="309" y="2113"/>
                    <a:pt x="411" y="1926"/>
                    <a:pt x="558" y="1907"/>
                  </a:cubicBezTo>
                  <a:lnTo>
                    <a:pt x="686" y="1958"/>
                  </a:lnTo>
                  <a:cubicBezTo>
                    <a:pt x="686" y="1958"/>
                    <a:pt x="779" y="1989"/>
                    <a:pt x="808" y="2025"/>
                  </a:cubicBezTo>
                  <a:cubicBezTo>
                    <a:pt x="808" y="2025"/>
                    <a:pt x="919" y="1783"/>
                    <a:pt x="933" y="1169"/>
                  </a:cubicBezTo>
                  <a:cubicBezTo>
                    <a:pt x="947" y="569"/>
                    <a:pt x="816" y="1"/>
                    <a:pt x="525" y="1"/>
                  </a:cubicBezTo>
                  <a:close/>
                </a:path>
              </a:pathLst>
            </a:custGeom>
            <a:solidFill>
              <a:srgbClr val="96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803;p37">
              <a:extLst>
                <a:ext uri="{FF2B5EF4-FFF2-40B4-BE49-F238E27FC236}">
                  <a16:creationId xmlns:a16="http://schemas.microsoft.com/office/drawing/2014/main" id="{7107C8A9-F659-499D-8434-9083C799FB3E}"/>
                </a:ext>
              </a:extLst>
            </p:cNvPr>
            <p:cNvSpPr/>
            <p:nvPr/>
          </p:nvSpPr>
          <p:spPr>
            <a:xfrm>
              <a:off x="1650825" y="562975"/>
              <a:ext cx="13500" cy="30175"/>
            </a:xfrm>
            <a:custGeom>
              <a:avLst/>
              <a:gdLst/>
              <a:ahLst/>
              <a:cxnLst/>
              <a:rect l="l" t="t" r="r" b="b"/>
              <a:pathLst>
                <a:path w="540" h="1207" extrusionOk="0">
                  <a:moveTo>
                    <a:pt x="268" y="66"/>
                  </a:moveTo>
                  <a:lnTo>
                    <a:pt x="268" y="66"/>
                  </a:lnTo>
                  <a:cubicBezTo>
                    <a:pt x="268" y="66"/>
                    <a:pt x="268" y="66"/>
                    <a:pt x="268" y="66"/>
                  </a:cubicBezTo>
                  <a:lnTo>
                    <a:pt x="268" y="66"/>
                  </a:lnTo>
                  <a:close/>
                  <a:moveTo>
                    <a:pt x="540" y="0"/>
                  </a:moveTo>
                  <a:lnTo>
                    <a:pt x="268" y="66"/>
                  </a:lnTo>
                  <a:lnTo>
                    <a:pt x="268" y="66"/>
                  </a:lnTo>
                  <a:cubicBezTo>
                    <a:pt x="268" y="66"/>
                    <a:pt x="268" y="66"/>
                    <a:pt x="268" y="66"/>
                  </a:cubicBezTo>
                  <a:lnTo>
                    <a:pt x="268" y="66"/>
                  </a:lnTo>
                  <a:cubicBezTo>
                    <a:pt x="273" y="66"/>
                    <a:pt x="256" y="178"/>
                    <a:pt x="252" y="187"/>
                  </a:cubicBezTo>
                  <a:cubicBezTo>
                    <a:pt x="237" y="232"/>
                    <a:pt x="216" y="275"/>
                    <a:pt x="191" y="315"/>
                  </a:cubicBezTo>
                  <a:cubicBezTo>
                    <a:pt x="134" y="409"/>
                    <a:pt x="82" y="507"/>
                    <a:pt x="53" y="614"/>
                  </a:cubicBezTo>
                  <a:cubicBezTo>
                    <a:pt x="0" y="815"/>
                    <a:pt x="29" y="1027"/>
                    <a:pt x="132" y="1207"/>
                  </a:cubicBezTo>
                  <a:cubicBezTo>
                    <a:pt x="127" y="1196"/>
                    <a:pt x="161" y="987"/>
                    <a:pt x="174" y="944"/>
                  </a:cubicBezTo>
                  <a:cubicBezTo>
                    <a:pt x="191" y="883"/>
                    <a:pt x="208" y="824"/>
                    <a:pt x="230" y="765"/>
                  </a:cubicBezTo>
                  <a:cubicBezTo>
                    <a:pt x="279" y="630"/>
                    <a:pt x="349" y="502"/>
                    <a:pt x="437" y="389"/>
                  </a:cubicBezTo>
                  <a:cubicBezTo>
                    <a:pt x="464" y="355"/>
                    <a:pt x="491" y="325"/>
                    <a:pt x="523" y="296"/>
                  </a:cubicBezTo>
                  <a:lnTo>
                    <a:pt x="540" y="0"/>
                  </a:lnTo>
                  <a:close/>
                </a:path>
              </a:pathLst>
            </a:custGeom>
            <a:solidFill>
              <a:srgbClr val="96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804;p37">
              <a:extLst>
                <a:ext uri="{FF2B5EF4-FFF2-40B4-BE49-F238E27FC236}">
                  <a16:creationId xmlns:a16="http://schemas.microsoft.com/office/drawing/2014/main" id="{9FA4C35F-3D63-4E1C-882A-31AD80DA16AC}"/>
                </a:ext>
              </a:extLst>
            </p:cNvPr>
            <p:cNvSpPr/>
            <p:nvPr/>
          </p:nvSpPr>
          <p:spPr>
            <a:xfrm>
              <a:off x="1663950" y="557350"/>
              <a:ext cx="17050" cy="14575"/>
            </a:xfrm>
            <a:custGeom>
              <a:avLst/>
              <a:gdLst/>
              <a:ahLst/>
              <a:cxnLst/>
              <a:rect l="l" t="t" r="r" b="b"/>
              <a:pathLst>
                <a:path w="682" h="583" extrusionOk="0">
                  <a:moveTo>
                    <a:pt x="682" y="1"/>
                  </a:moveTo>
                  <a:lnTo>
                    <a:pt x="208" y="161"/>
                  </a:lnTo>
                  <a:lnTo>
                    <a:pt x="15" y="225"/>
                  </a:lnTo>
                  <a:lnTo>
                    <a:pt x="0" y="464"/>
                  </a:lnTo>
                  <a:cubicBezTo>
                    <a:pt x="12" y="556"/>
                    <a:pt x="105" y="583"/>
                    <a:pt x="188" y="583"/>
                  </a:cubicBezTo>
                  <a:cubicBezTo>
                    <a:pt x="239" y="583"/>
                    <a:pt x="287" y="573"/>
                    <a:pt x="310" y="562"/>
                  </a:cubicBezTo>
                  <a:cubicBezTo>
                    <a:pt x="654" y="400"/>
                    <a:pt x="676" y="102"/>
                    <a:pt x="676" y="102"/>
                  </a:cubicBezTo>
                  <a:cubicBezTo>
                    <a:pt x="682" y="45"/>
                    <a:pt x="682" y="1"/>
                    <a:pt x="682" y="1"/>
                  </a:cubicBezTo>
                  <a:close/>
                </a:path>
              </a:pathLst>
            </a:custGeom>
            <a:solidFill>
              <a:srgbClr val="BA67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805;p37">
              <a:extLst>
                <a:ext uri="{FF2B5EF4-FFF2-40B4-BE49-F238E27FC236}">
                  <a16:creationId xmlns:a16="http://schemas.microsoft.com/office/drawing/2014/main" id="{E469EF75-E789-4DE5-87BD-DBD1E64F2397}"/>
                </a:ext>
              </a:extLst>
            </p:cNvPr>
            <p:cNvSpPr/>
            <p:nvPr/>
          </p:nvSpPr>
          <p:spPr>
            <a:xfrm>
              <a:off x="1650325" y="521875"/>
              <a:ext cx="40750" cy="46700"/>
            </a:xfrm>
            <a:custGeom>
              <a:avLst/>
              <a:gdLst/>
              <a:ahLst/>
              <a:cxnLst/>
              <a:rect l="l" t="t" r="r" b="b"/>
              <a:pathLst>
                <a:path w="1630" h="1868" extrusionOk="0">
                  <a:moveTo>
                    <a:pt x="791" y="1"/>
                  </a:moveTo>
                  <a:cubicBezTo>
                    <a:pt x="410" y="1"/>
                    <a:pt x="145" y="289"/>
                    <a:pt x="87" y="668"/>
                  </a:cubicBezTo>
                  <a:cubicBezTo>
                    <a:pt x="54" y="861"/>
                    <a:pt x="1" y="1250"/>
                    <a:pt x="213" y="1599"/>
                  </a:cubicBezTo>
                  <a:cubicBezTo>
                    <a:pt x="315" y="1766"/>
                    <a:pt x="409" y="1867"/>
                    <a:pt x="517" y="1867"/>
                  </a:cubicBezTo>
                  <a:cubicBezTo>
                    <a:pt x="517" y="1867"/>
                    <a:pt x="518" y="1867"/>
                    <a:pt x="519" y="1867"/>
                  </a:cubicBezTo>
                  <a:cubicBezTo>
                    <a:pt x="643" y="1865"/>
                    <a:pt x="1023" y="1759"/>
                    <a:pt x="1165" y="1591"/>
                  </a:cubicBezTo>
                  <a:cubicBezTo>
                    <a:pt x="1191" y="1562"/>
                    <a:pt x="1227" y="1420"/>
                    <a:pt x="1227" y="1420"/>
                  </a:cubicBezTo>
                  <a:cubicBezTo>
                    <a:pt x="1504" y="1234"/>
                    <a:pt x="1630" y="890"/>
                    <a:pt x="1541" y="569"/>
                  </a:cubicBezTo>
                  <a:cubicBezTo>
                    <a:pt x="1451" y="247"/>
                    <a:pt x="1167" y="19"/>
                    <a:pt x="832" y="2"/>
                  </a:cubicBezTo>
                  <a:cubicBezTo>
                    <a:pt x="818" y="1"/>
                    <a:pt x="805" y="1"/>
                    <a:pt x="791" y="1"/>
                  </a:cubicBezTo>
                  <a:close/>
                </a:path>
              </a:pathLst>
            </a:custGeom>
            <a:solidFill>
              <a:srgbClr val="CC8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806;p37">
              <a:extLst>
                <a:ext uri="{FF2B5EF4-FFF2-40B4-BE49-F238E27FC236}">
                  <a16:creationId xmlns:a16="http://schemas.microsoft.com/office/drawing/2014/main" id="{C6A92636-D17B-4B7F-9617-5B71AE8F6A52}"/>
                </a:ext>
              </a:extLst>
            </p:cNvPr>
            <p:cNvSpPr/>
            <p:nvPr/>
          </p:nvSpPr>
          <p:spPr>
            <a:xfrm>
              <a:off x="1653925" y="521875"/>
              <a:ext cx="36625" cy="35500"/>
            </a:xfrm>
            <a:custGeom>
              <a:avLst/>
              <a:gdLst/>
              <a:ahLst/>
              <a:cxnLst/>
              <a:rect l="l" t="t" r="r" b="b"/>
              <a:pathLst>
                <a:path w="1465" h="1420" extrusionOk="0">
                  <a:moveTo>
                    <a:pt x="647" y="1"/>
                  </a:moveTo>
                  <a:cubicBezTo>
                    <a:pt x="390" y="1"/>
                    <a:pt x="145" y="130"/>
                    <a:pt x="1" y="352"/>
                  </a:cubicBezTo>
                  <a:cubicBezTo>
                    <a:pt x="40" y="396"/>
                    <a:pt x="135" y="448"/>
                    <a:pt x="273" y="477"/>
                  </a:cubicBezTo>
                  <a:cubicBezTo>
                    <a:pt x="346" y="493"/>
                    <a:pt x="420" y="500"/>
                    <a:pt x="493" y="500"/>
                  </a:cubicBezTo>
                  <a:cubicBezTo>
                    <a:pt x="620" y="500"/>
                    <a:pt x="745" y="478"/>
                    <a:pt x="865" y="433"/>
                  </a:cubicBezTo>
                  <a:lnTo>
                    <a:pt x="865" y="433"/>
                  </a:lnTo>
                  <a:cubicBezTo>
                    <a:pt x="839" y="533"/>
                    <a:pt x="877" y="622"/>
                    <a:pt x="920" y="686"/>
                  </a:cubicBezTo>
                  <a:cubicBezTo>
                    <a:pt x="976" y="764"/>
                    <a:pt x="997" y="862"/>
                    <a:pt x="980" y="956"/>
                  </a:cubicBezTo>
                  <a:cubicBezTo>
                    <a:pt x="974" y="984"/>
                    <a:pt x="968" y="1015"/>
                    <a:pt x="962" y="1049"/>
                  </a:cubicBezTo>
                  <a:cubicBezTo>
                    <a:pt x="938" y="1171"/>
                    <a:pt x="1043" y="1181"/>
                    <a:pt x="1043" y="1181"/>
                  </a:cubicBezTo>
                  <a:cubicBezTo>
                    <a:pt x="1044" y="1119"/>
                    <a:pt x="1053" y="1060"/>
                    <a:pt x="1087" y="1021"/>
                  </a:cubicBezTo>
                  <a:lnTo>
                    <a:pt x="1087" y="1021"/>
                  </a:lnTo>
                  <a:cubicBezTo>
                    <a:pt x="1295" y="1089"/>
                    <a:pt x="1091" y="1393"/>
                    <a:pt x="1083" y="1420"/>
                  </a:cubicBezTo>
                  <a:cubicBezTo>
                    <a:pt x="1305" y="1266"/>
                    <a:pt x="1464" y="995"/>
                    <a:pt x="1438" y="693"/>
                  </a:cubicBezTo>
                  <a:cubicBezTo>
                    <a:pt x="1406" y="359"/>
                    <a:pt x="1136" y="86"/>
                    <a:pt x="808" y="18"/>
                  </a:cubicBezTo>
                  <a:cubicBezTo>
                    <a:pt x="754" y="6"/>
                    <a:pt x="700" y="1"/>
                    <a:pt x="647" y="1"/>
                  </a:cubicBezTo>
                  <a:close/>
                </a:path>
              </a:pathLst>
            </a:custGeom>
            <a:solidFill>
              <a:srgbClr val="96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807;p37">
              <a:extLst>
                <a:ext uri="{FF2B5EF4-FFF2-40B4-BE49-F238E27FC236}">
                  <a16:creationId xmlns:a16="http://schemas.microsoft.com/office/drawing/2014/main" id="{8EF744FF-6F49-4F57-BF63-998C0591C07F}"/>
                </a:ext>
              </a:extLst>
            </p:cNvPr>
            <p:cNvSpPr/>
            <p:nvPr/>
          </p:nvSpPr>
          <p:spPr>
            <a:xfrm>
              <a:off x="1680975" y="545775"/>
              <a:ext cx="10050" cy="12675"/>
            </a:xfrm>
            <a:custGeom>
              <a:avLst/>
              <a:gdLst/>
              <a:ahLst/>
              <a:cxnLst/>
              <a:rect l="l" t="t" r="r" b="b"/>
              <a:pathLst>
                <a:path w="402" h="507" extrusionOk="0">
                  <a:moveTo>
                    <a:pt x="154" y="1"/>
                  </a:moveTo>
                  <a:cubicBezTo>
                    <a:pt x="93" y="1"/>
                    <a:pt x="33" y="29"/>
                    <a:pt x="5" y="65"/>
                  </a:cubicBezTo>
                  <a:lnTo>
                    <a:pt x="1" y="464"/>
                  </a:lnTo>
                  <a:cubicBezTo>
                    <a:pt x="1" y="464"/>
                    <a:pt x="20" y="502"/>
                    <a:pt x="96" y="506"/>
                  </a:cubicBezTo>
                  <a:cubicBezTo>
                    <a:pt x="98" y="506"/>
                    <a:pt x="100" y="506"/>
                    <a:pt x="102" y="506"/>
                  </a:cubicBezTo>
                  <a:cubicBezTo>
                    <a:pt x="242" y="506"/>
                    <a:pt x="401" y="246"/>
                    <a:pt x="289" y="72"/>
                  </a:cubicBezTo>
                  <a:cubicBezTo>
                    <a:pt x="257" y="20"/>
                    <a:pt x="206" y="1"/>
                    <a:pt x="154" y="1"/>
                  </a:cubicBezTo>
                  <a:close/>
                </a:path>
              </a:pathLst>
            </a:custGeom>
            <a:solidFill>
              <a:srgbClr val="CC8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808;p37">
              <a:extLst>
                <a:ext uri="{FF2B5EF4-FFF2-40B4-BE49-F238E27FC236}">
                  <a16:creationId xmlns:a16="http://schemas.microsoft.com/office/drawing/2014/main" id="{2B2D04B8-1625-420B-B26E-912FF1FDEFED}"/>
                </a:ext>
              </a:extLst>
            </p:cNvPr>
            <p:cNvSpPr/>
            <p:nvPr/>
          </p:nvSpPr>
          <p:spPr>
            <a:xfrm>
              <a:off x="1643725" y="620125"/>
              <a:ext cx="53150" cy="49575"/>
            </a:xfrm>
            <a:custGeom>
              <a:avLst/>
              <a:gdLst/>
              <a:ahLst/>
              <a:cxnLst/>
              <a:rect l="l" t="t" r="r" b="b"/>
              <a:pathLst>
                <a:path w="2126" h="1983" extrusionOk="0">
                  <a:moveTo>
                    <a:pt x="518" y="0"/>
                  </a:moveTo>
                  <a:cubicBezTo>
                    <a:pt x="380" y="0"/>
                    <a:pt x="282" y="25"/>
                    <a:pt x="275" y="91"/>
                  </a:cubicBezTo>
                  <a:cubicBezTo>
                    <a:pt x="246" y="338"/>
                    <a:pt x="205" y="452"/>
                    <a:pt x="131" y="769"/>
                  </a:cubicBezTo>
                  <a:cubicBezTo>
                    <a:pt x="9" y="1294"/>
                    <a:pt x="1" y="1586"/>
                    <a:pt x="1" y="1586"/>
                  </a:cubicBezTo>
                  <a:cubicBezTo>
                    <a:pt x="140" y="1738"/>
                    <a:pt x="537" y="1982"/>
                    <a:pt x="1083" y="1982"/>
                  </a:cubicBezTo>
                  <a:cubicBezTo>
                    <a:pt x="1176" y="1982"/>
                    <a:pt x="1274" y="1975"/>
                    <a:pt x="1375" y="1959"/>
                  </a:cubicBezTo>
                  <a:cubicBezTo>
                    <a:pt x="1857" y="1882"/>
                    <a:pt x="2015" y="1639"/>
                    <a:pt x="2126" y="1521"/>
                  </a:cubicBezTo>
                  <a:cubicBezTo>
                    <a:pt x="2074" y="1184"/>
                    <a:pt x="1793" y="748"/>
                    <a:pt x="1654" y="546"/>
                  </a:cubicBezTo>
                  <a:cubicBezTo>
                    <a:pt x="1515" y="345"/>
                    <a:pt x="1521" y="258"/>
                    <a:pt x="1563" y="178"/>
                  </a:cubicBezTo>
                  <a:cubicBezTo>
                    <a:pt x="1563" y="178"/>
                    <a:pt x="892" y="0"/>
                    <a:pt x="518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09;p37">
              <a:extLst>
                <a:ext uri="{FF2B5EF4-FFF2-40B4-BE49-F238E27FC236}">
                  <a16:creationId xmlns:a16="http://schemas.microsoft.com/office/drawing/2014/main" id="{A685C836-248A-4E79-9AD0-F4B0794813F0}"/>
                </a:ext>
              </a:extLst>
            </p:cNvPr>
            <p:cNvSpPr/>
            <p:nvPr/>
          </p:nvSpPr>
          <p:spPr>
            <a:xfrm>
              <a:off x="1682375" y="577575"/>
              <a:ext cx="31475" cy="118050"/>
            </a:xfrm>
            <a:custGeom>
              <a:avLst/>
              <a:gdLst/>
              <a:ahLst/>
              <a:cxnLst/>
              <a:rect l="l" t="t" r="r" b="b"/>
              <a:pathLst>
                <a:path w="1259" h="4722" extrusionOk="0">
                  <a:moveTo>
                    <a:pt x="301" y="0"/>
                  </a:moveTo>
                  <a:cubicBezTo>
                    <a:pt x="249" y="0"/>
                    <a:pt x="201" y="34"/>
                    <a:pt x="156" y="88"/>
                  </a:cubicBezTo>
                  <a:cubicBezTo>
                    <a:pt x="61" y="204"/>
                    <a:pt x="0" y="408"/>
                    <a:pt x="134" y="638"/>
                  </a:cubicBezTo>
                  <a:cubicBezTo>
                    <a:pt x="247" y="831"/>
                    <a:pt x="500" y="1350"/>
                    <a:pt x="641" y="1797"/>
                  </a:cubicBezTo>
                  <a:cubicBezTo>
                    <a:pt x="706" y="2004"/>
                    <a:pt x="802" y="2458"/>
                    <a:pt x="762" y="2844"/>
                  </a:cubicBezTo>
                  <a:cubicBezTo>
                    <a:pt x="728" y="3171"/>
                    <a:pt x="630" y="3532"/>
                    <a:pt x="558" y="3618"/>
                  </a:cubicBezTo>
                  <a:cubicBezTo>
                    <a:pt x="485" y="3703"/>
                    <a:pt x="458" y="3768"/>
                    <a:pt x="358" y="3836"/>
                  </a:cubicBezTo>
                  <a:cubicBezTo>
                    <a:pt x="244" y="3912"/>
                    <a:pt x="202" y="3992"/>
                    <a:pt x="126" y="4052"/>
                  </a:cubicBezTo>
                  <a:cubicBezTo>
                    <a:pt x="50" y="4112"/>
                    <a:pt x="21" y="4098"/>
                    <a:pt x="44" y="4145"/>
                  </a:cubicBezTo>
                  <a:cubicBezTo>
                    <a:pt x="55" y="4169"/>
                    <a:pt x="89" y="4182"/>
                    <a:pt x="131" y="4182"/>
                  </a:cubicBezTo>
                  <a:cubicBezTo>
                    <a:pt x="169" y="4182"/>
                    <a:pt x="214" y="4171"/>
                    <a:pt x="253" y="4150"/>
                  </a:cubicBezTo>
                  <a:cubicBezTo>
                    <a:pt x="337" y="4101"/>
                    <a:pt x="370" y="4043"/>
                    <a:pt x="391" y="4041"/>
                  </a:cubicBezTo>
                  <a:cubicBezTo>
                    <a:pt x="392" y="4041"/>
                    <a:pt x="392" y="4041"/>
                    <a:pt x="393" y="4041"/>
                  </a:cubicBezTo>
                  <a:cubicBezTo>
                    <a:pt x="412" y="4041"/>
                    <a:pt x="382" y="4114"/>
                    <a:pt x="323" y="4205"/>
                  </a:cubicBezTo>
                  <a:cubicBezTo>
                    <a:pt x="239" y="4334"/>
                    <a:pt x="146" y="4386"/>
                    <a:pt x="93" y="4445"/>
                  </a:cubicBezTo>
                  <a:cubicBezTo>
                    <a:pt x="38" y="4506"/>
                    <a:pt x="84" y="4547"/>
                    <a:pt x="121" y="4547"/>
                  </a:cubicBezTo>
                  <a:cubicBezTo>
                    <a:pt x="123" y="4547"/>
                    <a:pt x="126" y="4547"/>
                    <a:pt x="128" y="4547"/>
                  </a:cubicBezTo>
                  <a:cubicBezTo>
                    <a:pt x="167" y="4541"/>
                    <a:pt x="224" y="4527"/>
                    <a:pt x="321" y="4448"/>
                  </a:cubicBezTo>
                  <a:cubicBezTo>
                    <a:pt x="391" y="4389"/>
                    <a:pt x="455" y="4325"/>
                    <a:pt x="514" y="4255"/>
                  </a:cubicBezTo>
                  <a:lnTo>
                    <a:pt x="514" y="4255"/>
                  </a:lnTo>
                  <a:cubicBezTo>
                    <a:pt x="485" y="4321"/>
                    <a:pt x="448" y="4384"/>
                    <a:pt x="405" y="4442"/>
                  </a:cubicBezTo>
                  <a:cubicBezTo>
                    <a:pt x="323" y="4550"/>
                    <a:pt x="276" y="4584"/>
                    <a:pt x="236" y="4643"/>
                  </a:cubicBezTo>
                  <a:cubicBezTo>
                    <a:pt x="208" y="4683"/>
                    <a:pt x="253" y="4714"/>
                    <a:pt x="305" y="4714"/>
                  </a:cubicBezTo>
                  <a:cubicBezTo>
                    <a:pt x="328" y="4714"/>
                    <a:pt x="352" y="4708"/>
                    <a:pt x="372" y="4694"/>
                  </a:cubicBezTo>
                  <a:cubicBezTo>
                    <a:pt x="437" y="4644"/>
                    <a:pt x="496" y="4586"/>
                    <a:pt x="546" y="4521"/>
                  </a:cubicBezTo>
                  <a:cubicBezTo>
                    <a:pt x="603" y="4449"/>
                    <a:pt x="686" y="4320"/>
                    <a:pt x="686" y="4320"/>
                  </a:cubicBezTo>
                  <a:lnTo>
                    <a:pt x="686" y="4320"/>
                  </a:lnTo>
                  <a:cubicBezTo>
                    <a:pt x="640" y="4463"/>
                    <a:pt x="563" y="4551"/>
                    <a:pt x="522" y="4608"/>
                  </a:cubicBezTo>
                  <a:cubicBezTo>
                    <a:pt x="481" y="4665"/>
                    <a:pt x="482" y="4705"/>
                    <a:pt x="522" y="4719"/>
                  </a:cubicBezTo>
                  <a:cubicBezTo>
                    <a:pt x="526" y="4720"/>
                    <a:pt x="530" y="4721"/>
                    <a:pt x="535" y="4721"/>
                  </a:cubicBezTo>
                  <a:cubicBezTo>
                    <a:pt x="569" y="4721"/>
                    <a:pt x="622" y="4690"/>
                    <a:pt x="711" y="4592"/>
                  </a:cubicBezTo>
                  <a:cubicBezTo>
                    <a:pt x="814" y="4479"/>
                    <a:pt x="899" y="4282"/>
                    <a:pt x="938" y="4104"/>
                  </a:cubicBezTo>
                  <a:cubicBezTo>
                    <a:pt x="975" y="3925"/>
                    <a:pt x="975" y="3852"/>
                    <a:pt x="1006" y="3761"/>
                  </a:cubicBezTo>
                  <a:cubicBezTo>
                    <a:pt x="1117" y="3432"/>
                    <a:pt x="1188" y="3155"/>
                    <a:pt x="1222" y="2808"/>
                  </a:cubicBezTo>
                  <a:cubicBezTo>
                    <a:pt x="1259" y="2437"/>
                    <a:pt x="1234" y="2062"/>
                    <a:pt x="1144" y="1700"/>
                  </a:cubicBezTo>
                  <a:cubicBezTo>
                    <a:pt x="1028" y="1212"/>
                    <a:pt x="744" y="594"/>
                    <a:pt x="570" y="269"/>
                  </a:cubicBezTo>
                  <a:cubicBezTo>
                    <a:pt x="466" y="75"/>
                    <a:pt x="378" y="0"/>
                    <a:pt x="301" y="0"/>
                  </a:cubicBezTo>
                  <a:close/>
                </a:path>
              </a:pathLst>
            </a:custGeom>
            <a:solidFill>
              <a:srgbClr val="CC8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810;p37">
              <a:extLst>
                <a:ext uri="{FF2B5EF4-FFF2-40B4-BE49-F238E27FC236}">
                  <a16:creationId xmlns:a16="http://schemas.microsoft.com/office/drawing/2014/main" id="{9FF7EE5E-283B-41E5-AC0F-B55EC3ADF160}"/>
                </a:ext>
              </a:extLst>
            </p:cNvPr>
            <p:cNvSpPr/>
            <p:nvPr/>
          </p:nvSpPr>
          <p:spPr>
            <a:xfrm>
              <a:off x="1647100" y="520125"/>
              <a:ext cx="38175" cy="23650"/>
            </a:xfrm>
            <a:custGeom>
              <a:avLst/>
              <a:gdLst/>
              <a:ahLst/>
              <a:cxnLst/>
              <a:rect l="l" t="t" r="r" b="b"/>
              <a:pathLst>
                <a:path w="1527" h="946" extrusionOk="0">
                  <a:moveTo>
                    <a:pt x="957" y="0"/>
                  </a:moveTo>
                  <a:cubicBezTo>
                    <a:pt x="695" y="0"/>
                    <a:pt x="365" y="97"/>
                    <a:pt x="178" y="394"/>
                  </a:cubicBezTo>
                  <a:cubicBezTo>
                    <a:pt x="1" y="675"/>
                    <a:pt x="55" y="925"/>
                    <a:pt x="55" y="925"/>
                  </a:cubicBezTo>
                  <a:cubicBezTo>
                    <a:pt x="55" y="925"/>
                    <a:pt x="141" y="945"/>
                    <a:pt x="271" y="945"/>
                  </a:cubicBezTo>
                  <a:cubicBezTo>
                    <a:pt x="504" y="945"/>
                    <a:pt x="878" y="879"/>
                    <a:pt x="1139" y="503"/>
                  </a:cubicBezTo>
                  <a:lnTo>
                    <a:pt x="1526" y="364"/>
                  </a:lnTo>
                  <a:cubicBezTo>
                    <a:pt x="1526" y="364"/>
                    <a:pt x="1426" y="79"/>
                    <a:pt x="1159" y="21"/>
                  </a:cubicBezTo>
                  <a:cubicBezTo>
                    <a:pt x="1100" y="8"/>
                    <a:pt x="1032" y="0"/>
                    <a:pt x="957" y="0"/>
                  </a:cubicBezTo>
                  <a:close/>
                </a:path>
              </a:pathLst>
            </a:custGeom>
            <a:solidFill>
              <a:srgbClr val="96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811;p37">
              <a:extLst>
                <a:ext uri="{FF2B5EF4-FFF2-40B4-BE49-F238E27FC236}">
                  <a16:creationId xmlns:a16="http://schemas.microsoft.com/office/drawing/2014/main" id="{7E8C2D0F-AC48-40B4-9016-967862247B7E}"/>
                </a:ext>
              </a:extLst>
            </p:cNvPr>
            <p:cNvSpPr/>
            <p:nvPr/>
          </p:nvSpPr>
          <p:spPr>
            <a:xfrm>
              <a:off x="1768500" y="1082625"/>
              <a:ext cx="60350" cy="26100"/>
            </a:xfrm>
            <a:custGeom>
              <a:avLst/>
              <a:gdLst/>
              <a:ahLst/>
              <a:cxnLst/>
              <a:rect l="l" t="t" r="r" b="b"/>
              <a:pathLst>
                <a:path w="2414" h="1044" extrusionOk="0">
                  <a:moveTo>
                    <a:pt x="2278" y="1"/>
                  </a:moveTo>
                  <a:lnTo>
                    <a:pt x="1580" y="34"/>
                  </a:lnTo>
                  <a:cubicBezTo>
                    <a:pt x="1417" y="232"/>
                    <a:pt x="753" y="202"/>
                    <a:pt x="239" y="279"/>
                  </a:cubicBezTo>
                  <a:cubicBezTo>
                    <a:pt x="222" y="282"/>
                    <a:pt x="207" y="286"/>
                    <a:pt x="192" y="295"/>
                  </a:cubicBezTo>
                  <a:cubicBezTo>
                    <a:pt x="0" y="413"/>
                    <a:pt x="261" y="726"/>
                    <a:pt x="414" y="791"/>
                  </a:cubicBezTo>
                  <a:cubicBezTo>
                    <a:pt x="531" y="840"/>
                    <a:pt x="653" y="875"/>
                    <a:pt x="779" y="893"/>
                  </a:cubicBezTo>
                  <a:cubicBezTo>
                    <a:pt x="922" y="915"/>
                    <a:pt x="1037" y="904"/>
                    <a:pt x="1182" y="913"/>
                  </a:cubicBezTo>
                  <a:cubicBezTo>
                    <a:pt x="1301" y="919"/>
                    <a:pt x="1476" y="921"/>
                    <a:pt x="1591" y="957"/>
                  </a:cubicBezTo>
                  <a:cubicBezTo>
                    <a:pt x="1679" y="986"/>
                    <a:pt x="1756" y="1007"/>
                    <a:pt x="1872" y="1033"/>
                  </a:cubicBezTo>
                  <a:cubicBezTo>
                    <a:pt x="1901" y="1040"/>
                    <a:pt x="1932" y="1043"/>
                    <a:pt x="1965" y="1043"/>
                  </a:cubicBezTo>
                  <a:cubicBezTo>
                    <a:pt x="2110" y="1043"/>
                    <a:pt x="2279" y="980"/>
                    <a:pt x="2362" y="875"/>
                  </a:cubicBezTo>
                  <a:cubicBezTo>
                    <a:pt x="2388" y="845"/>
                    <a:pt x="2406" y="808"/>
                    <a:pt x="2412" y="768"/>
                  </a:cubicBezTo>
                  <a:cubicBezTo>
                    <a:pt x="2414" y="739"/>
                    <a:pt x="2410" y="710"/>
                    <a:pt x="2403" y="682"/>
                  </a:cubicBezTo>
                  <a:cubicBezTo>
                    <a:pt x="2391" y="630"/>
                    <a:pt x="2257" y="2"/>
                    <a:pt x="2278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12;p37">
              <a:extLst>
                <a:ext uri="{FF2B5EF4-FFF2-40B4-BE49-F238E27FC236}">
                  <a16:creationId xmlns:a16="http://schemas.microsoft.com/office/drawing/2014/main" id="{FA97FD83-A2BD-46B9-8651-A785E80D3972}"/>
                </a:ext>
              </a:extLst>
            </p:cNvPr>
            <p:cNvSpPr/>
            <p:nvPr/>
          </p:nvSpPr>
          <p:spPr>
            <a:xfrm>
              <a:off x="1801650" y="995800"/>
              <a:ext cx="26925" cy="90475"/>
            </a:xfrm>
            <a:custGeom>
              <a:avLst/>
              <a:gdLst/>
              <a:ahLst/>
              <a:cxnLst/>
              <a:rect l="l" t="t" r="r" b="b"/>
              <a:pathLst>
                <a:path w="1077" h="3619" extrusionOk="0">
                  <a:moveTo>
                    <a:pt x="0" y="1"/>
                  </a:moveTo>
                  <a:cubicBezTo>
                    <a:pt x="47" y="476"/>
                    <a:pt x="255" y="3509"/>
                    <a:pt x="255" y="3509"/>
                  </a:cubicBezTo>
                  <a:cubicBezTo>
                    <a:pt x="349" y="3590"/>
                    <a:pt x="451" y="3618"/>
                    <a:pt x="548" y="3618"/>
                  </a:cubicBezTo>
                  <a:cubicBezTo>
                    <a:pt x="763" y="3618"/>
                    <a:pt x="950" y="3477"/>
                    <a:pt x="950" y="3477"/>
                  </a:cubicBezTo>
                  <a:cubicBezTo>
                    <a:pt x="950" y="3477"/>
                    <a:pt x="1069" y="912"/>
                    <a:pt x="1073" y="739"/>
                  </a:cubicBezTo>
                  <a:cubicBezTo>
                    <a:pt x="1077" y="567"/>
                    <a:pt x="892" y="87"/>
                    <a:pt x="892" y="87"/>
                  </a:cubicBezTo>
                  <a:lnTo>
                    <a:pt x="602" y="331"/>
                  </a:lnTo>
                  <a:lnTo>
                    <a:pt x="602" y="3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813;p37">
              <a:extLst>
                <a:ext uri="{FF2B5EF4-FFF2-40B4-BE49-F238E27FC236}">
                  <a16:creationId xmlns:a16="http://schemas.microsoft.com/office/drawing/2014/main" id="{F7A1CB25-1C25-44A4-985A-454DD21BA414}"/>
                </a:ext>
              </a:extLst>
            </p:cNvPr>
            <p:cNvSpPr/>
            <p:nvPr/>
          </p:nvSpPr>
          <p:spPr>
            <a:xfrm>
              <a:off x="1859000" y="1065000"/>
              <a:ext cx="5500" cy="108600"/>
            </a:xfrm>
            <a:custGeom>
              <a:avLst/>
              <a:gdLst/>
              <a:ahLst/>
              <a:cxnLst/>
              <a:rect l="l" t="t" r="r" b="b"/>
              <a:pathLst>
                <a:path w="220" h="4344" extrusionOk="0">
                  <a:moveTo>
                    <a:pt x="110" y="1"/>
                  </a:moveTo>
                  <a:cubicBezTo>
                    <a:pt x="51" y="1"/>
                    <a:pt x="3" y="48"/>
                    <a:pt x="0" y="107"/>
                  </a:cubicBezTo>
                  <a:lnTo>
                    <a:pt x="0" y="4234"/>
                  </a:lnTo>
                  <a:cubicBezTo>
                    <a:pt x="0" y="4294"/>
                    <a:pt x="50" y="4343"/>
                    <a:pt x="110" y="4343"/>
                  </a:cubicBezTo>
                  <a:cubicBezTo>
                    <a:pt x="170" y="4343"/>
                    <a:pt x="220" y="4294"/>
                    <a:pt x="220" y="4234"/>
                  </a:cubicBezTo>
                  <a:lnTo>
                    <a:pt x="220" y="107"/>
                  </a:lnTo>
                  <a:cubicBezTo>
                    <a:pt x="217" y="48"/>
                    <a:pt x="169" y="1"/>
                    <a:pt x="110" y="1"/>
                  </a:cubicBezTo>
                  <a:close/>
                </a:path>
              </a:pathLst>
            </a:custGeom>
            <a:solidFill>
              <a:srgbClr val="2234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814;p37">
              <a:extLst>
                <a:ext uri="{FF2B5EF4-FFF2-40B4-BE49-F238E27FC236}">
                  <a16:creationId xmlns:a16="http://schemas.microsoft.com/office/drawing/2014/main" id="{F38F454B-8DCD-4AD4-B150-D1E317979AA2}"/>
                </a:ext>
              </a:extLst>
            </p:cNvPr>
            <p:cNvSpPr/>
            <p:nvPr/>
          </p:nvSpPr>
          <p:spPr>
            <a:xfrm>
              <a:off x="1791700" y="1039100"/>
              <a:ext cx="28525" cy="95800"/>
            </a:xfrm>
            <a:custGeom>
              <a:avLst/>
              <a:gdLst/>
              <a:ahLst/>
              <a:cxnLst/>
              <a:rect l="l" t="t" r="r" b="b"/>
              <a:pathLst>
                <a:path w="1141" h="3832" extrusionOk="0">
                  <a:moveTo>
                    <a:pt x="1018" y="1"/>
                  </a:moveTo>
                  <a:cubicBezTo>
                    <a:pt x="968" y="1"/>
                    <a:pt x="924" y="35"/>
                    <a:pt x="911" y="86"/>
                  </a:cubicBezTo>
                  <a:lnTo>
                    <a:pt x="15" y="3696"/>
                  </a:lnTo>
                  <a:cubicBezTo>
                    <a:pt x="0" y="3755"/>
                    <a:pt x="35" y="3814"/>
                    <a:pt x="94" y="3830"/>
                  </a:cubicBezTo>
                  <a:cubicBezTo>
                    <a:pt x="101" y="3831"/>
                    <a:pt x="107" y="3832"/>
                    <a:pt x="114" y="3832"/>
                  </a:cubicBezTo>
                  <a:cubicBezTo>
                    <a:pt x="117" y="3832"/>
                    <a:pt x="119" y="3832"/>
                    <a:pt x="122" y="3831"/>
                  </a:cubicBezTo>
                  <a:cubicBezTo>
                    <a:pt x="172" y="3831"/>
                    <a:pt x="215" y="3798"/>
                    <a:pt x="228" y="3749"/>
                  </a:cubicBezTo>
                  <a:lnTo>
                    <a:pt x="1125" y="139"/>
                  </a:lnTo>
                  <a:cubicBezTo>
                    <a:pt x="1140" y="79"/>
                    <a:pt x="1104" y="18"/>
                    <a:pt x="1045" y="4"/>
                  </a:cubicBezTo>
                  <a:cubicBezTo>
                    <a:pt x="1036" y="2"/>
                    <a:pt x="1027" y="1"/>
                    <a:pt x="1018" y="1"/>
                  </a:cubicBezTo>
                  <a:close/>
                </a:path>
              </a:pathLst>
            </a:custGeom>
            <a:solidFill>
              <a:srgbClr val="2234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815;p37">
              <a:extLst>
                <a:ext uri="{FF2B5EF4-FFF2-40B4-BE49-F238E27FC236}">
                  <a16:creationId xmlns:a16="http://schemas.microsoft.com/office/drawing/2014/main" id="{AEA4A11E-29FF-4B75-AB61-7FA229FE5CAF}"/>
                </a:ext>
              </a:extLst>
            </p:cNvPr>
            <p:cNvSpPr/>
            <p:nvPr/>
          </p:nvSpPr>
          <p:spPr>
            <a:xfrm>
              <a:off x="1903300" y="1039175"/>
              <a:ext cx="28500" cy="95725"/>
            </a:xfrm>
            <a:custGeom>
              <a:avLst/>
              <a:gdLst/>
              <a:ahLst/>
              <a:cxnLst/>
              <a:rect l="l" t="t" r="r" b="b"/>
              <a:pathLst>
                <a:path w="1140" h="3829" extrusionOk="0">
                  <a:moveTo>
                    <a:pt x="122" y="0"/>
                  </a:moveTo>
                  <a:cubicBezTo>
                    <a:pt x="114" y="0"/>
                    <a:pt x="105" y="1"/>
                    <a:pt x="96" y="3"/>
                  </a:cubicBezTo>
                  <a:cubicBezTo>
                    <a:pt x="37" y="18"/>
                    <a:pt x="1" y="76"/>
                    <a:pt x="15" y="135"/>
                  </a:cubicBezTo>
                  <a:lnTo>
                    <a:pt x="912" y="3746"/>
                  </a:lnTo>
                  <a:cubicBezTo>
                    <a:pt x="924" y="3794"/>
                    <a:pt x="967" y="3828"/>
                    <a:pt x="1017" y="3828"/>
                  </a:cubicBezTo>
                  <a:cubicBezTo>
                    <a:pt x="1017" y="3828"/>
                    <a:pt x="1018" y="3828"/>
                    <a:pt x="1019" y="3828"/>
                  </a:cubicBezTo>
                  <a:cubicBezTo>
                    <a:pt x="1028" y="3828"/>
                    <a:pt x="1036" y="3828"/>
                    <a:pt x="1044" y="3826"/>
                  </a:cubicBezTo>
                  <a:cubicBezTo>
                    <a:pt x="1104" y="3811"/>
                    <a:pt x="1140" y="3751"/>
                    <a:pt x="1125" y="3692"/>
                  </a:cubicBezTo>
                  <a:lnTo>
                    <a:pt x="229" y="82"/>
                  </a:lnTo>
                  <a:cubicBezTo>
                    <a:pt x="215" y="33"/>
                    <a:pt x="171" y="0"/>
                    <a:pt x="122" y="0"/>
                  </a:cubicBezTo>
                  <a:close/>
                </a:path>
              </a:pathLst>
            </a:custGeom>
            <a:solidFill>
              <a:srgbClr val="2234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816;p37">
              <a:extLst>
                <a:ext uri="{FF2B5EF4-FFF2-40B4-BE49-F238E27FC236}">
                  <a16:creationId xmlns:a16="http://schemas.microsoft.com/office/drawing/2014/main" id="{F6558924-CF56-48F0-9E1E-5D4108752389}"/>
                </a:ext>
              </a:extLst>
            </p:cNvPr>
            <p:cNvSpPr/>
            <p:nvPr/>
          </p:nvSpPr>
          <p:spPr>
            <a:xfrm>
              <a:off x="1778775" y="1008025"/>
              <a:ext cx="127650" cy="70150"/>
            </a:xfrm>
            <a:custGeom>
              <a:avLst/>
              <a:gdLst/>
              <a:ahLst/>
              <a:cxnLst/>
              <a:rect l="l" t="t" r="r" b="b"/>
              <a:pathLst>
                <a:path w="5106" h="2806" extrusionOk="0">
                  <a:moveTo>
                    <a:pt x="2425" y="0"/>
                  </a:moveTo>
                  <a:cubicBezTo>
                    <a:pt x="2218" y="0"/>
                    <a:pt x="2012" y="46"/>
                    <a:pt x="1854" y="137"/>
                  </a:cubicBezTo>
                  <a:lnTo>
                    <a:pt x="317" y="1024"/>
                  </a:lnTo>
                  <a:cubicBezTo>
                    <a:pt x="1" y="1206"/>
                    <a:pt x="1" y="1502"/>
                    <a:pt x="317" y="1685"/>
                  </a:cubicBezTo>
                  <a:lnTo>
                    <a:pt x="1536" y="2388"/>
                  </a:lnTo>
                  <a:cubicBezTo>
                    <a:pt x="1536" y="2388"/>
                    <a:pt x="2263" y="2806"/>
                    <a:pt x="2855" y="2806"/>
                  </a:cubicBezTo>
                  <a:cubicBezTo>
                    <a:pt x="2937" y="2806"/>
                    <a:pt x="3016" y="2798"/>
                    <a:pt x="3091" y="2779"/>
                  </a:cubicBezTo>
                  <a:cubicBezTo>
                    <a:pt x="3704" y="2630"/>
                    <a:pt x="5106" y="1354"/>
                    <a:pt x="5106" y="1354"/>
                  </a:cubicBezTo>
                  <a:lnTo>
                    <a:pt x="2997" y="137"/>
                  </a:lnTo>
                  <a:cubicBezTo>
                    <a:pt x="2839" y="46"/>
                    <a:pt x="2632" y="0"/>
                    <a:pt x="2425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817;p37">
              <a:extLst>
                <a:ext uri="{FF2B5EF4-FFF2-40B4-BE49-F238E27FC236}">
                  <a16:creationId xmlns:a16="http://schemas.microsoft.com/office/drawing/2014/main" id="{3DB4EA9F-CE3D-4A89-AD11-2421BEAFBB34}"/>
                </a:ext>
              </a:extLst>
            </p:cNvPr>
            <p:cNvSpPr/>
            <p:nvPr/>
          </p:nvSpPr>
          <p:spPr>
            <a:xfrm>
              <a:off x="1860875" y="903375"/>
              <a:ext cx="39125" cy="30650"/>
            </a:xfrm>
            <a:custGeom>
              <a:avLst/>
              <a:gdLst/>
              <a:ahLst/>
              <a:cxnLst/>
              <a:rect l="l" t="t" r="r" b="b"/>
              <a:pathLst>
                <a:path w="1565" h="1226" extrusionOk="0">
                  <a:moveTo>
                    <a:pt x="960" y="1"/>
                  </a:moveTo>
                  <a:lnTo>
                    <a:pt x="238" y="434"/>
                  </a:lnTo>
                  <a:cubicBezTo>
                    <a:pt x="238" y="434"/>
                    <a:pt x="279" y="578"/>
                    <a:pt x="306" y="669"/>
                  </a:cubicBezTo>
                  <a:cubicBezTo>
                    <a:pt x="334" y="761"/>
                    <a:pt x="332" y="812"/>
                    <a:pt x="156" y="946"/>
                  </a:cubicBezTo>
                  <a:cubicBezTo>
                    <a:pt x="0" y="1064"/>
                    <a:pt x="366" y="1225"/>
                    <a:pt x="664" y="1225"/>
                  </a:cubicBezTo>
                  <a:cubicBezTo>
                    <a:pt x="704" y="1225"/>
                    <a:pt x="742" y="1222"/>
                    <a:pt x="778" y="1216"/>
                  </a:cubicBezTo>
                  <a:cubicBezTo>
                    <a:pt x="1082" y="1162"/>
                    <a:pt x="1409" y="942"/>
                    <a:pt x="1484" y="734"/>
                  </a:cubicBezTo>
                  <a:cubicBezTo>
                    <a:pt x="1564" y="511"/>
                    <a:pt x="1539" y="272"/>
                    <a:pt x="1419" y="272"/>
                  </a:cubicBezTo>
                  <a:cubicBezTo>
                    <a:pt x="1414" y="272"/>
                    <a:pt x="1409" y="273"/>
                    <a:pt x="1404" y="273"/>
                  </a:cubicBezTo>
                  <a:cubicBezTo>
                    <a:pt x="1271" y="293"/>
                    <a:pt x="1160" y="325"/>
                    <a:pt x="1094" y="325"/>
                  </a:cubicBezTo>
                  <a:cubicBezTo>
                    <a:pt x="1064" y="325"/>
                    <a:pt x="1043" y="318"/>
                    <a:pt x="1034" y="301"/>
                  </a:cubicBezTo>
                  <a:cubicBezTo>
                    <a:pt x="1011" y="258"/>
                    <a:pt x="960" y="1"/>
                    <a:pt x="96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818;p37">
              <a:extLst>
                <a:ext uri="{FF2B5EF4-FFF2-40B4-BE49-F238E27FC236}">
                  <a16:creationId xmlns:a16="http://schemas.microsoft.com/office/drawing/2014/main" id="{5AD9114B-B6C9-4EE2-9EE4-B73512A3BE73}"/>
                </a:ext>
              </a:extLst>
            </p:cNvPr>
            <p:cNvSpPr/>
            <p:nvPr/>
          </p:nvSpPr>
          <p:spPr>
            <a:xfrm>
              <a:off x="1800525" y="978425"/>
              <a:ext cx="90200" cy="60700"/>
            </a:xfrm>
            <a:custGeom>
              <a:avLst/>
              <a:gdLst/>
              <a:ahLst/>
              <a:cxnLst/>
              <a:rect l="l" t="t" r="r" b="b"/>
              <a:pathLst>
                <a:path w="3608" h="2428" extrusionOk="0">
                  <a:moveTo>
                    <a:pt x="746" y="0"/>
                  </a:moveTo>
                  <a:cubicBezTo>
                    <a:pt x="395" y="0"/>
                    <a:pt x="0" y="256"/>
                    <a:pt x="44" y="696"/>
                  </a:cubicBezTo>
                  <a:lnTo>
                    <a:pt x="646" y="1026"/>
                  </a:lnTo>
                  <a:lnTo>
                    <a:pt x="3025" y="2398"/>
                  </a:lnTo>
                  <a:cubicBezTo>
                    <a:pt x="3061" y="2418"/>
                    <a:pt x="3096" y="2428"/>
                    <a:pt x="3129" y="2428"/>
                  </a:cubicBezTo>
                  <a:cubicBezTo>
                    <a:pt x="3530" y="2428"/>
                    <a:pt x="3607" y="1026"/>
                    <a:pt x="3607" y="1026"/>
                  </a:cubicBezTo>
                  <a:cubicBezTo>
                    <a:pt x="3607" y="1026"/>
                    <a:pt x="1300" y="160"/>
                    <a:pt x="959" y="36"/>
                  </a:cubicBezTo>
                  <a:cubicBezTo>
                    <a:pt x="893" y="12"/>
                    <a:pt x="820" y="0"/>
                    <a:pt x="746" y="0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819;p37">
              <a:extLst>
                <a:ext uri="{FF2B5EF4-FFF2-40B4-BE49-F238E27FC236}">
                  <a16:creationId xmlns:a16="http://schemas.microsoft.com/office/drawing/2014/main" id="{FA4D412D-8CE3-438D-ADA7-42E26B831E55}"/>
                </a:ext>
              </a:extLst>
            </p:cNvPr>
            <p:cNvSpPr/>
            <p:nvPr/>
          </p:nvSpPr>
          <p:spPr>
            <a:xfrm>
              <a:off x="1731200" y="1101425"/>
              <a:ext cx="59375" cy="26025"/>
            </a:xfrm>
            <a:custGeom>
              <a:avLst/>
              <a:gdLst/>
              <a:ahLst/>
              <a:cxnLst/>
              <a:rect l="l" t="t" r="r" b="b"/>
              <a:pathLst>
                <a:path w="2375" h="1041" extrusionOk="0">
                  <a:moveTo>
                    <a:pt x="2307" y="29"/>
                  </a:moveTo>
                  <a:lnTo>
                    <a:pt x="2307" y="29"/>
                  </a:lnTo>
                  <a:cubicBezTo>
                    <a:pt x="2307" y="29"/>
                    <a:pt x="2307" y="29"/>
                    <a:pt x="2307" y="29"/>
                  </a:cubicBezTo>
                  <a:close/>
                  <a:moveTo>
                    <a:pt x="1609" y="0"/>
                  </a:moveTo>
                  <a:cubicBezTo>
                    <a:pt x="1509" y="101"/>
                    <a:pt x="1261" y="118"/>
                    <a:pt x="972" y="118"/>
                  </a:cubicBezTo>
                  <a:cubicBezTo>
                    <a:pt x="830" y="118"/>
                    <a:pt x="678" y="114"/>
                    <a:pt x="528" y="114"/>
                  </a:cubicBezTo>
                  <a:cubicBezTo>
                    <a:pt x="434" y="114"/>
                    <a:pt x="341" y="116"/>
                    <a:pt x="252" y="121"/>
                  </a:cubicBezTo>
                  <a:cubicBezTo>
                    <a:pt x="235" y="121"/>
                    <a:pt x="218" y="125"/>
                    <a:pt x="202" y="131"/>
                  </a:cubicBezTo>
                  <a:cubicBezTo>
                    <a:pt x="1" y="231"/>
                    <a:pt x="233" y="566"/>
                    <a:pt x="379" y="645"/>
                  </a:cubicBezTo>
                  <a:cubicBezTo>
                    <a:pt x="491" y="705"/>
                    <a:pt x="609" y="751"/>
                    <a:pt x="732" y="781"/>
                  </a:cubicBezTo>
                  <a:cubicBezTo>
                    <a:pt x="873" y="815"/>
                    <a:pt x="988" y="815"/>
                    <a:pt x="1132" y="836"/>
                  </a:cubicBezTo>
                  <a:cubicBezTo>
                    <a:pt x="1250" y="855"/>
                    <a:pt x="1425" y="873"/>
                    <a:pt x="1536" y="920"/>
                  </a:cubicBezTo>
                  <a:cubicBezTo>
                    <a:pt x="1620" y="956"/>
                    <a:pt x="1695" y="982"/>
                    <a:pt x="1807" y="1020"/>
                  </a:cubicBezTo>
                  <a:cubicBezTo>
                    <a:pt x="1850" y="1034"/>
                    <a:pt x="1898" y="1040"/>
                    <a:pt x="1948" y="1040"/>
                  </a:cubicBezTo>
                  <a:cubicBezTo>
                    <a:pt x="2082" y="1040"/>
                    <a:pt x="2228" y="993"/>
                    <a:pt x="2309" y="908"/>
                  </a:cubicBezTo>
                  <a:cubicBezTo>
                    <a:pt x="2339" y="881"/>
                    <a:pt x="2360" y="845"/>
                    <a:pt x="2370" y="806"/>
                  </a:cubicBezTo>
                  <a:cubicBezTo>
                    <a:pt x="2374" y="777"/>
                    <a:pt x="2373" y="748"/>
                    <a:pt x="2368" y="719"/>
                  </a:cubicBezTo>
                  <a:cubicBezTo>
                    <a:pt x="2362" y="668"/>
                    <a:pt x="2286" y="29"/>
                    <a:pt x="2307" y="29"/>
                  </a:cubicBezTo>
                  <a:cubicBezTo>
                    <a:pt x="2307" y="29"/>
                    <a:pt x="2307" y="29"/>
                    <a:pt x="2307" y="29"/>
                  </a:cubicBezTo>
                  <a:lnTo>
                    <a:pt x="2307" y="29"/>
                  </a:lnTo>
                  <a:lnTo>
                    <a:pt x="1609" y="0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820;p37">
              <a:extLst>
                <a:ext uri="{FF2B5EF4-FFF2-40B4-BE49-F238E27FC236}">
                  <a16:creationId xmlns:a16="http://schemas.microsoft.com/office/drawing/2014/main" id="{435EC6D7-A083-417F-8228-787D020358E8}"/>
                </a:ext>
              </a:extLst>
            </p:cNvPr>
            <p:cNvSpPr/>
            <p:nvPr/>
          </p:nvSpPr>
          <p:spPr>
            <a:xfrm>
              <a:off x="1764025" y="997850"/>
              <a:ext cx="148875" cy="106725"/>
            </a:xfrm>
            <a:custGeom>
              <a:avLst/>
              <a:gdLst/>
              <a:ahLst/>
              <a:cxnLst/>
              <a:rect l="l" t="t" r="r" b="b"/>
              <a:pathLst>
                <a:path w="5955" h="4269" extrusionOk="0">
                  <a:moveTo>
                    <a:pt x="746" y="0"/>
                  </a:moveTo>
                  <a:cubicBezTo>
                    <a:pt x="396" y="0"/>
                    <a:pt x="0" y="256"/>
                    <a:pt x="44" y="697"/>
                  </a:cubicBezTo>
                  <a:cubicBezTo>
                    <a:pt x="91" y="1171"/>
                    <a:pt x="296" y="4143"/>
                    <a:pt x="296" y="4143"/>
                  </a:cubicBezTo>
                  <a:cubicBezTo>
                    <a:pt x="406" y="4238"/>
                    <a:pt x="527" y="4268"/>
                    <a:pt x="637" y="4268"/>
                  </a:cubicBezTo>
                  <a:cubicBezTo>
                    <a:pt x="833" y="4268"/>
                    <a:pt x="995" y="4172"/>
                    <a:pt x="995" y="4172"/>
                  </a:cubicBezTo>
                  <a:cubicBezTo>
                    <a:pt x="995" y="4172"/>
                    <a:pt x="1114" y="1608"/>
                    <a:pt x="1118" y="1436"/>
                  </a:cubicBezTo>
                  <a:cubicBezTo>
                    <a:pt x="1119" y="1398"/>
                    <a:pt x="1111" y="1346"/>
                    <a:pt x="1097" y="1287"/>
                  </a:cubicBezTo>
                  <a:lnTo>
                    <a:pt x="1097" y="1287"/>
                  </a:lnTo>
                  <a:lnTo>
                    <a:pt x="3025" y="2398"/>
                  </a:lnTo>
                  <a:cubicBezTo>
                    <a:pt x="3247" y="2519"/>
                    <a:pt x="3493" y="2575"/>
                    <a:pt x="3754" y="2575"/>
                  </a:cubicBezTo>
                  <a:cubicBezTo>
                    <a:pt x="4070" y="2575"/>
                    <a:pt x="4409" y="2492"/>
                    <a:pt x="4760" y="2338"/>
                  </a:cubicBezTo>
                  <a:cubicBezTo>
                    <a:pt x="5399" y="2057"/>
                    <a:pt x="5954" y="1690"/>
                    <a:pt x="5899" y="833"/>
                  </a:cubicBezTo>
                  <a:lnTo>
                    <a:pt x="5899" y="833"/>
                  </a:lnTo>
                  <a:lnTo>
                    <a:pt x="3609" y="1027"/>
                  </a:lnTo>
                  <a:cubicBezTo>
                    <a:pt x="3609" y="1027"/>
                    <a:pt x="1301" y="161"/>
                    <a:pt x="959" y="36"/>
                  </a:cubicBezTo>
                  <a:cubicBezTo>
                    <a:pt x="893" y="12"/>
                    <a:pt x="821" y="0"/>
                    <a:pt x="746" y="0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821;p37">
              <a:extLst>
                <a:ext uri="{FF2B5EF4-FFF2-40B4-BE49-F238E27FC236}">
                  <a16:creationId xmlns:a16="http://schemas.microsoft.com/office/drawing/2014/main" id="{F09B3E2E-052D-4247-BD9B-A29AC03719CC}"/>
                </a:ext>
              </a:extLst>
            </p:cNvPr>
            <p:cNvSpPr/>
            <p:nvPr/>
          </p:nvSpPr>
          <p:spPr>
            <a:xfrm>
              <a:off x="1847800" y="857175"/>
              <a:ext cx="49400" cy="57475"/>
            </a:xfrm>
            <a:custGeom>
              <a:avLst/>
              <a:gdLst/>
              <a:ahLst/>
              <a:cxnLst/>
              <a:rect l="l" t="t" r="r" b="b"/>
              <a:pathLst>
                <a:path w="1976" h="2299" extrusionOk="0">
                  <a:moveTo>
                    <a:pt x="931" y="0"/>
                  </a:moveTo>
                  <a:cubicBezTo>
                    <a:pt x="433" y="0"/>
                    <a:pt x="105" y="384"/>
                    <a:pt x="55" y="870"/>
                  </a:cubicBezTo>
                  <a:cubicBezTo>
                    <a:pt x="27" y="1112"/>
                    <a:pt x="1" y="1622"/>
                    <a:pt x="185" y="1994"/>
                  </a:cubicBezTo>
                  <a:cubicBezTo>
                    <a:pt x="290" y="2204"/>
                    <a:pt x="401" y="2280"/>
                    <a:pt x="599" y="2298"/>
                  </a:cubicBezTo>
                  <a:cubicBezTo>
                    <a:pt x="606" y="2298"/>
                    <a:pt x="613" y="2299"/>
                    <a:pt x="621" y="2299"/>
                  </a:cubicBezTo>
                  <a:cubicBezTo>
                    <a:pt x="799" y="2299"/>
                    <a:pt x="1288" y="2148"/>
                    <a:pt x="1447" y="1943"/>
                  </a:cubicBezTo>
                  <a:cubicBezTo>
                    <a:pt x="1476" y="1904"/>
                    <a:pt x="1514" y="1727"/>
                    <a:pt x="1514" y="1727"/>
                  </a:cubicBezTo>
                  <a:cubicBezTo>
                    <a:pt x="1842" y="1478"/>
                    <a:pt x="1976" y="1046"/>
                    <a:pt x="1845" y="655"/>
                  </a:cubicBezTo>
                  <a:cubicBezTo>
                    <a:pt x="1714" y="264"/>
                    <a:pt x="1348" y="0"/>
                    <a:pt x="936" y="0"/>
                  </a:cubicBezTo>
                  <a:cubicBezTo>
                    <a:pt x="934" y="0"/>
                    <a:pt x="933" y="0"/>
                    <a:pt x="931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822;p37">
              <a:extLst>
                <a:ext uri="{FF2B5EF4-FFF2-40B4-BE49-F238E27FC236}">
                  <a16:creationId xmlns:a16="http://schemas.microsoft.com/office/drawing/2014/main" id="{D0B6EA81-6C42-43E0-AB52-6A6666156FE5}"/>
                </a:ext>
              </a:extLst>
            </p:cNvPr>
            <p:cNvSpPr/>
            <p:nvPr/>
          </p:nvSpPr>
          <p:spPr>
            <a:xfrm>
              <a:off x="1839950" y="854375"/>
              <a:ext cx="56950" cy="58050"/>
            </a:xfrm>
            <a:custGeom>
              <a:avLst/>
              <a:gdLst/>
              <a:ahLst/>
              <a:cxnLst/>
              <a:rect l="l" t="t" r="r" b="b"/>
              <a:pathLst>
                <a:path w="2278" h="2322" extrusionOk="0">
                  <a:moveTo>
                    <a:pt x="1217" y="0"/>
                  </a:moveTo>
                  <a:cubicBezTo>
                    <a:pt x="921" y="0"/>
                    <a:pt x="603" y="66"/>
                    <a:pt x="403" y="66"/>
                  </a:cubicBezTo>
                  <a:cubicBezTo>
                    <a:pt x="353" y="66"/>
                    <a:pt x="310" y="62"/>
                    <a:pt x="277" y="52"/>
                  </a:cubicBezTo>
                  <a:cubicBezTo>
                    <a:pt x="224" y="35"/>
                    <a:pt x="182" y="28"/>
                    <a:pt x="150" y="28"/>
                  </a:cubicBezTo>
                  <a:cubicBezTo>
                    <a:pt x="0" y="28"/>
                    <a:pt x="69" y="197"/>
                    <a:pt x="187" y="409"/>
                  </a:cubicBezTo>
                  <a:cubicBezTo>
                    <a:pt x="271" y="561"/>
                    <a:pt x="424" y="662"/>
                    <a:pt x="597" y="681"/>
                  </a:cubicBezTo>
                  <a:cubicBezTo>
                    <a:pt x="597" y="681"/>
                    <a:pt x="565" y="807"/>
                    <a:pt x="651" y="886"/>
                  </a:cubicBezTo>
                  <a:cubicBezTo>
                    <a:pt x="714" y="942"/>
                    <a:pt x="738" y="1029"/>
                    <a:pt x="734" y="1114"/>
                  </a:cubicBezTo>
                  <a:cubicBezTo>
                    <a:pt x="727" y="1214"/>
                    <a:pt x="732" y="1315"/>
                    <a:pt x="749" y="1414"/>
                  </a:cubicBezTo>
                  <a:cubicBezTo>
                    <a:pt x="777" y="1552"/>
                    <a:pt x="913" y="1601"/>
                    <a:pt x="913" y="1601"/>
                  </a:cubicBezTo>
                  <a:cubicBezTo>
                    <a:pt x="913" y="1601"/>
                    <a:pt x="911" y="1388"/>
                    <a:pt x="953" y="1267"/>
                  </a:cubicBezTo>
                  <a:cubicBezTo>
                    <a:pt x="976" y="1200"/>
                    <a:pt x="1048" y="1155"/>
                    <a:pt x="1122" y="1155"/>
                  </a:cubicBezTo>
                  <a:cubicBezTo>
                    <a:pt x="1181" y="1155"/>
                    <a:pt x="1242" y="1183"/>
                    <a:pt x="1281" y="1251"/>
                  </a:cubicBezTo>
                  <a:cubicBezTo>
                    <a:pt x="1369" y="1405"/>
                    <a:pt x="1330" y="1507"/>
                    <a:pt x="1300" y="1643"/>
                  </a:cubicBezTo>
                  <a:cubicBezTo>
                    <a:pt x="1270" y="1780"/>
                    <a:pt x="1140" y="1741"/>
                    <a:pt x="1102" y="1777"/>
                  </a:cubicBezTo>
                  <a:cubicBezTo>
                    <a:pt x="1076" y="1803"/>
                    <a:pt x="1078" y="1922"/>
                    <a:pt x="1158" y="2003"/>
                  </a:cubicBezTo>
                  <a:cubicBezTo>
                    <a:pt x="1158" y="2004"/>
                    <a:pt x="1158" y="2005"/>
                    <a:pt x="1158" y="2005"/>
                  </a:cubicBezTo>
                  <a:cubicBezTo>
                    <a:pt x="1192" y="2119"/>
                    <a:pt x="1320" y="2321"/>
                    <a:pt x="1487" y="2321"/>
                  </a:cubicBezTo>
                  <a:cubicBezTo>
                    <a:pt x="1499" y="2321"/>
                    <a:pt x="1512" y="2320"/>
                    <a:pt x="1525" y="2318"/>
                  </a:cubicBezTo>
                  <a:cubicBezTo>
                    <a:pt x="1642" y="2295"/>
                    <a:pt x="1752" y="2246"/>
                    <a:pt x="1844" y="2173"/>
                  </a:cubicBezTo>
                  <a:cubicBezTo>
                    <a:pt x="1844" y="2173"/>
                    <a:pt x="1906" y="2024"/>
                    <a:pt x="2092" y="1694"/>
                  </a:cubicBezTo>
                  <a:cubicBezTo>
                    <a:pt x="2278" y="1366"/>
                    <a:pt x="2278" y="1123"/>
                    <a:pt x="2209" y="794"/>
                  </a:cubicBezTo>
                  <a:cubicBezTo>
                    <a:pt x="2140" y="466"/>
                    <a:pt x="1916" y="384"/>
                    <a:pt x="1916" y="384"/>
                  </a:cubicBezTo>
                  <a:cubicBezTo>
                    <a:pt x="1822" y="75"/>
                    <a:pt x="1532" y="0"/>
                    <a:pt x="1217" y="0"/>
                  </a:cubicBezTo>
                  <a:close/>
                </a:path>
              </a:pathLst>
            </a:custGeom>
            <a:solidFill>
              <a:srgbClr val="C94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823;p37">
              <a:extLst>
                <a:ext uri="{FF2B5EF4-FFF2-40B4-BE49-F238E27FC236}">
                  <a16:creationId xmlns:a16="http://schemas.microsoft.com/office/drawing/2014/main" id="{0D7A3DF4-A1CF-4377-BEF1-9A1F1E869496}"/>
                </a:ext>
              </a:extLst>
            </p:cNvPr>
            <p:cNvSpPr/>
            <p:nvPr/>
          </p:nvSpPr>
          <p:spPr>
            <a:xfrm>
              <a:off x="1844450" y="909925"/>
              <a:ext cx="71550" cy="131025"/>
            </a:xfrm>
            <a:custGeom>
              <a:avLst/>
              <a:gdLst/>
              <a:ahLst/>
              <a:cxnLst/>
              <a:rect l="l" t="t" r="r" b="b"/>
              <a:pathLst>
                <a:path w="2862" h="5241" extrusionOk="0">
                  <a:moveTo>
                    <a:pt x="2109" y="1"/>
                  </a:moveTo>
                  <a:cubicBezTo>
                    <a:pt x="2074" y="1"/>
                    <a:pt x="2039" y="4"/>
                    <a:pt x="2004" y="9"/>
                  </a:cubicBezTo>
                  <a:cubicBezTo>
                    <a:pt x="1934" y="18"/>
                    <a:pt x="1864" y="33"/>
                    <a:pt x="1796" y="54"/>
                  </a:cubicBezTo>
                  <a:cubicBezTo>
                    <a:pt x="1818" y="125"/>
                    <a:pt x="1757" y="241"/>
                    <a:pt x="1505" y="375"/>
                  </a:cubicBezTo>
                  <a:cubicBezTo>
                    <a:pt x="1234" y="519"/>
                    <a:pt x="1050" y="534"/>
                    <a:pt x="987" y="534"/>
                  </a:cubicBezTo>
                  <a:cubicBezTo>
                    <a:pt x="971" y="534"/>
                    <a:pt x="962" y="533"/>
                    <a:pt x="962" y="533"/>
                  </a:cubicBezTo>
                  <a:cubicBezTo>
                    <a:pt x="962" y="533"/>
                    <a:pt x="559" y="751"/>
                    <a:pt x="383" y="874"/>
                  </a:cubicBezTo>
                  <a:cubicBezTo>
                    <a:pt x="162" y="1029"/>
                    <a:pt x="65" y="1475"/>
                    <a:pt x="34" y="2229"/>
                  </a:cubicBezTo>
                  <a:cubicBezTo>
                    <a:pt x="8" y="2898"/>
                    <a:pt x="1" y="3957"/>
                    <a:pt x="10" y="4518"/>
                  </a:cubicBezTo>
                  <a:cubicBezTo>
                    <a:pt x="15" y="4775"/>
                    <a:pt x="163" y="5008"/>
                    <a:pt x="395" y="5120"/>
                  </a:cubicBezTo>
                  <a:cubicBezTo>
                    <a:pt x="534" y="5187"/>
                    <a:pt x="702" y="5241"/>
                    <a:pt x="888" y="5241"/>
                  </a:cubicBezTo>
                  <a:cubicBezTo>
                    <a:pt x="914" y="5241"/>
                    <a:pt x="940" y="5240"/>
                    <a:pt x="967" y="5237"/>
                  </a:cubicBezTo>
                  <a:cubicBezTo>
                    <a:pt x="1494" y="5194"/>
                    <a:pt x="2464" y="4711"/>
                    <a:pt x="2680" y="4350"/>
                  </a:cubicBezTo>
                  <a:cubicBezTo>
                    <a:pt x="2674" y="3585"/>
                    <a:pt x="2610" y="3120"/>
                    <a:pt x="2637" y="2662"/>
                  </a:cubicBezTo>
                  <a:cubicBezTo>
                    <a:pt x="2684" y="1856"/>
                    <a:pt x="2861" y="1217"/>
                    <a:pt x="2638" y="569"/>
                  </a:cubicBezTo>
                  <a:cubicBezTo>
                    <a:pt x="2475" y="96"/>
                    <a:pt x="2292" y="1"/>
                    <a:pt x="2109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824;p37">
              <a:extLst>
                <a:ext uri="{FF2B5EF4-FFF2-40B4-BE49-F238E27FC236}">
                  <a16:creationId xmlns:a16="http://schemas.microsoft.com/office/drawing/2014/main" id="{21CB9D95-E9D1-4F72-8451-753D05647DFB}"/>
                </a:ext>
              </a:extLst>
            </p:cNvPr>
            <p:cNvSpPr/>
            <p:nvPr/>
          </p:nvSpPr>
          <p:spPr>
            <a:xfrm>
              <a:off x="1867050" y="910775"/>
              <a:ext cx="25200" cy="13825"/>
            </a:xfrm>
            <a:custGeom>
              <a:avLst/>
              <a:gdLst/>
              <a:ahLst/>
              <a:cxnLst/>
              <a:rect l="l" t="t" r="r" b="b"/>
              <a:pathLst>
                <a:path w="1008" h="553" extrusionOk="0">
                  <a:moveTo>
                    <a:pt x="962" y="0"/>
                  </a:moveTo>
                  <a:lnTo>
                    <a:pt x="832" y="28"/>
                  </a:lnTo>
                  <a:cubicBezTo>
                    <a:pt x="840" y="95"/>
                    <a:pt x="712" y="236"/>
                    <a:pt x="473" y="352"/>
                  </a:cubicBezTo>
                  <a:cubicBezTo>
                    <a:pt x="331" y="420"/>
                    <a:pt x="208" y="433"/>
                    <a:pt x="136" y="433"/>
                  </a:cubicBezTo>
                  <a:cubicBezTo>
                    <a:pt x="95" y="433"/>
                    <a:pt x="72" y="429"/>
                    <a:pt x="72" y="429"/>
                  </a:cubicBezTo>
                  <a:lnTo>
                    <a:pt x="0" y="530"/>
                  </a:lnTo>
                  <a:cubicBezTo>
                    <a:pt x="0" y="530"/>
                    <a:pt x="65" y="553"/>
                    <a:pt x="177" y="553"/>
                  </a:cubicBezTo>
                  <a:cubicBezTo>
                    <a:pt x="204" y="553"/>
                    <a:pt x="233" y="552"/>
                    <a:pt x="266" y="548"/>
                  </a:cubicBezTo>
                  <a:cubicBezTo>
                    <a:pt x="431" y="533"/>
                    <a:pt x="651" y="450"/>
                    <a:pt x="829" y="291"/>
                  </a:cubicBezTo>
                  <a:cubicBezTo>
                    <a:pt x="1008" y="131"/>
                    <a:pt x="962" y="0"/>
                    <a:pt x="962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825;p37">
              <a:extLst>
                <a:ext uri="{FF2B5EF4-FFF2-40B4-BE49-F238E27FC236}">
                  <a16:creationId xmlns:a16="http://schemas.microsoft.com/office/drawing/2014/main" id="{048AB134-30C3-49DB-A1A6-4555DA52A5B8}"/>
                </a:ext>
              </a:extLst>
            </p:cNvPr>
            <p:cNvSpPr/>
            <p:nvPr/>
          </p:nvSpPr>
          <p:spPr>
            <a:xfrm>
              <a:off x="1774075" y="931325"/>
              <a:ext cx="30625" cy="41025"/>
            </a:xfrm>
            <a:custGeom>
              <a:avLst/>
              <a:gdLst/>
              <a:ahLst/>
              <a:cxnLst/>
              <a:rect l="l" t="t" r="r" b="b"/>
              <a:pathLst>
                <a:path w="1225" h="1641" extrusionOk="0">
                  <a:moveTo>
                    <a:pt x="588" y="1"/>
                  </a:moveTo>
                  <a:cubicBezTo>
                    <a:pt x="400" y="1"/>
                    <a:pt x="164" y="46"/>
                    <a:pt x="27" y="146"/>
                  </a:cubicBezTo>
                  <a:cubicBezTo>
                    <a:pt x="1" y="165"/>
                    <a:pt x="33" y="367"/>
                    <a:pt x="75" y="571"/>
                  </a:cubicBezTo>
                  <a:cubicBezTo>
                    <a:pt x="95" y="669"/>
                    <a:pt x="288" y="1605"/>
                    <a:pt x="414" y="1635"/>
                  </a:cubicBezTo>
                  <a:cubicBezTo>
                    <a:pt x="429" y="1639"/>
                    <a:pt x="450" y="1640"/>
                    <a:pt x="475" y="1640"/>
                  </a:cubicBezTo>
                  <a:cubicBezTo>
                    <a:pt x="665" y="1640"/>
                    <a:pt x="1111" y="1544"/>
                    <a:pt x="1214" y="1419"/>
                  </a:cubicBezTo>
                  <a:cubicBezTo>
                    <a:pt x="1224" y="1344"/>
                    <a:pt x="913" y="193"/>
                    <a:pt x="867" y="77"/>
                  </a:cubicBezTo>
                  <a:cubicBezTo>
                    <a:pt x="847" y="28"/>
                    <a:pt x="732" y="1"/>
                    <a:pt x="588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826;p37">
              <a:extLst>
                <a:ext uri="{FF2B5EF4-FFF2-40B4-BE49-F238E27FC236}">
                  <a16:creationId xmlns:a16="http://schemas.microsoft.com/office/drawing/2014/main" id="{62EFA3DF-DEF4-4204-B31C-37AD14507695}"/>
                </a:ext>
              </a:extLst>
            </p:cNvPr>
            <p:cNvSpPr/>
            <p:nvPr/>
          </p:nvSpPr>
          <p:spPr>
            <a:xfrm>
              <a:off x="1771600" y="933850"/>
              <a:ext cx="91475" cy="67300"/>
            </a:xfrm>
            <a:custGeom>
              <a:avLst/>
              <a:gdLst/>
              <a:ahLst/>
              <a:cxnLst/>
              <a:rect l="l" t="t" r="r" b="b"/>
              <a:pathLst>
                <a:path w="3659" h="2692" extrusionOk="0">
                  <a:moveTo>
                    <a:pt x="3336" y="0"/>
                  </a:moveTo>
                  <a:cubicBezTo>
                    <a:pt x="3328" y="0"/>
                    <a:pt x="3320" y="1"/>
                    <a:pt x="3312" y="2"/>
                  </a:cubicBezTo>
                  <a:cubicBezTo>
                    <a:pt x="3122" y="26"/>
                    <a:pt x="3010" y="58"/>
                    <a:pt x="2799" y="383"/>
                  </a:cubicBezTo>
                  <a:cubicBezTo>
                    <a:pt x="2619" y="657"/>
                    <a:pt x="2455" y="1083"/>
                    <a:pt x="2182" y="1578"/>
                  </a:cubicBezTo>
                  <a:cubicBezTo>
                    <a:pt x="2109" y="1709"/>
                    <a:pt x="1954" y="1965"/>
                    <a:pt x="1844" y="1979"/>
                  </a:cubicBezTo>
                  <a:cubicBezTo>
                    <a:pt x="1842" y="1980"/>
                    <a:pt x="1839" y="1980"/>
                    <a:pt x="1836" y="1980"/>
                  </a:cubicBezTo>
                  <a:cubicBezTo>
                    <a:pt x="1770" y="1980"/>
                    <a:pt x="1583" y="1902"/>
                    <a:pt x="1450" y="1829"/>
                  </a:cubicBezTo>
                  <a:cubicBezTo>
                    <a:pt x="1077" y="1622"/>
                    <a:pt x="881" y="1441"/>
                    <a:pt x="808" y="1304"/>
                  </a:cubicBezTo>
                  <a:cubicBezTo>
                    <a:pt x="740" y="1177"/>
                    <a:pt x="731" y="1114"/>
                    <a:pt x="714" y="961"/>
                  </a:cubicBezTo>
                  <a:cubicBezTo>
                    <a:pt x="696" y="787"/>
                    <a:pt x="638" y="686"/>
                    <a:pt x="616" y="565"/>
                  </a:cubicBezTo>
                  <a:cubicBezTo>
                    <a:pt x="593" y="443"/>
                    <a:pt x="605" y="442"/>
                    <a:pt x="539" y="438"/>
                  </a:cubicBezTo>
                  <a:cubicBezTo>
                    <a:pt x="538" y="438"/>
                    <a:pt x="537" y="438"/>
                    <a:pt x="537" y="438"/>
                  </a:cubicBezTo>
                  <a:cubicBezTo>
                    <a:pt x="470" y="438"/>
                    <a:pt x="405" y="556"/>
                    <a:pt x="408" y="674"/>
                  </a:cubicBezTo>
                  <a:cubicBezTo>
                    <a:pt x="412" y="798"/>
                    <a:pt x="459" y="867"/>
                    <a:pt x="448" y="896"/>
                  </a:cubicBezTo>
                  <a:cubicBezTo>
                    <a:pt x="447" y="898"/>
                    <a:pt x="445" y="900"/>
                    <a:pt x="443" y="900"/>
                  </a:cubicBezTo>
                  <a:cubicBezTo>
                    <a:pt x="421" y="900"/>
                    <a:pt x="346" y="794"/>
                    <a:pt x="342" y="787"/>
                  </a:cubicBezTo>
                  <a:cubicBezTo>
                    <a:pt x="281" y="695"/>
                    <a:pt x="249" y="598"/>
                    <a:pt x="198" y="500"/>
                  </a:cubicBezTo>
                  <a:cubicBezTo>
                    <a:pt x="194" y="488"/>
                    <a:pt x="185" y="477"/>
                    <a:pt x="174" y="470"/>
                  </a:cubicBezTo>
                  <a:cubicBezTo>
                    <a:pt x="168" y="467"/>
                    <a:pt x="162" y="465"/>
                    <a:pt x="157" y="465"/>
                  </a:cubicBezTo>
                  <a:cubicBezTo>
                    <a:pt x="126" y="465"/>
                    <a:pt x="100" y="505"/>
                    <a:pt x="91" y="540"/>
                  </a:cubicBezTo>
                  <a:cubicBezTo>
                    <a:pt x="1" y="885"/>
                    <a:pt x="36" y="1429"/>
                    <a:pt x="305" y="1701"/>
                  </a:cubicBezTo>
                  <a:cubicBezTo>
                    <a:pt x="442" y="1843"/>
                    <a:pt x="593" y="1972"/>
                    <a:pt x="756" y="2087"/>
                  </a:cubicBezTo>
                  <a:cubicBezTo>
                    <a:pt x="881" y="2178"/>
                    <a:pt x="1118" y="2333"/>
                    <a:pt x="1255" y="2409"/>
                  </a:cubicBezTo>
                  <a:cubicBezTo>
                    <a:pt x="1595" y="2595"/>
                    <a:pt x="1787" y="2692"/>
                    <a:pt x="1974" y="2692"/>
                  </a:cubicBezTo>
                  <a:cubicBezTo>
                    <a:pt x="2040" y="2692"/>
                    <a:pt x="2105" y="2680"/>
                    <a:pt x="2176" y="2655"/>
                  </a:cubicBezTo>
                  <a:cubicBezTo>
                    <a:pt x="2275" y="2621"/>
                    <a:pt x="2600" y="2275"/>
                    <a:pt x="2696" y="2124"/>
                  </a:cubicBezTo>
                  <a:cubicBezTo>
                    <a:pt x="3063" y="1545"/>
                    <a:pt x="3257" y="1273"/>
                    <a:pt x="3478" y="761"/>
                  </a:cubicBezTo>
                  <a:cubicBezTo>
                    <a:pt x="3658" y="342"/>
                    <a:pt x="3545" y="0"/>
                    <a:pt x="333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827;p37">
              <a:extLst>
                <a:ext uri="{FF2B5EF4-FFF2-40B4-BE49-F238E27FC236}">
                  <a16:creationId xmlns:a16="http://schemas.microsoft.com/office/drawing/2014/main" id="{A5243217-E6A4-49DF-809B-1EE0C0BEC3B5}"/>
                </a:ext>
              </a:extLst>
            </p:cNvPr>
            <p:cNvSpPr/>
            <p:nvPr/>
          </p:nvSpPr>
          <p:spPr>
            <a:xfrm>
              <a:off x="1830600" y="931850"/>
              <a:ext cx="32000" cy="42025"/>
            </a:xfrm>
            <a:custGeom>
              <a:avLst/>
              <a:gdLst/>
              <a:ahLst/>
              <a:cxnLst/>
              <a:rect l="l" t="t" r="r" b="b"/>
              <a:pathLst>
                <a:path w="1280" h="1681" extrusionOk="0">
                  <a:moveTo>
                    <a:pt x="890" y="0"/>
                  </a:moveTo>
                  <a:cubicBezTo>
                    <a:pt x="706" y="0"/>
                    <a:pt x="558" y="143"/>
                    <a:pt x="439" y="351"/>
                  </a:cubicBezTo>
                  <a:cubicBezTo>
                    <a:pt x="336" y="528"/>
                    <a:pt x="1" y="1228"/>
                    <a:pt x="1" y="1228"/>
                  </a:cubicBezTo>
                  <a:cubicBezTo>
                    <a:pt x="234" y="1537"/>
                    <a:pt x="723" y="1680"/>
                    <a:pt x="723" y="1680"/>
                  </a:cubicBezTo>
                  <a:cubicBezTo>
                    <a:pt x="723" y="1680"/>
                    <a:pt x="909" y="1372"/>
                    <a:pt x="1006" y="1181"/>
                  </a:cubicBezTo>
                  <a:cubicBezTo>
                    <a:pt x="1189" y="819"/>
                    <a:pt x="1280" y="587"/>
                    <a:pt x="1271" y="403"/>
                  </a:cubicBezTo>
                  <a:cubicBezTo>
                    <a:pt x="1262" y="218"/>
                    <a:pt x="1172" y="87"/>
                    <a:pt x="1066" y="41"/>
                  </a:cubicBezTo>
                  <a:cubicBezTo>
                    <a:pt x="1004" y="13"/>
                    <a:pt x="946" y="0"/>
                    <a:pt x="890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828;p37">
              <a:extLst>
                <a:ext uri="{FF2B5EF4-FFF2-40B4-BE49-F238E27FC236}">
                  <a16:creationId xmlns:a16="http://schemas.microsoft.com/office/drawing/2014/main" id="{E81EAB67-518D-4025-8DB5-EF3951DC5CAD}"/>
                </a:ext>
              </a:extLst>
            </p:cNvPr>
            <p:cNvSpPr/>
            <p:nvPr/>
          </p:nvSpPr>
          <p:spPr>
            <a:xfrm>
              <a:off x="1817150" y="948950"/>
              <a:ext cx="132800" cy="136775"/>
            </a:xfrm>
            <a:custGeom>
              <a:avLst/>
              <a:gdLst/>
              <a:ahLst/>
              <a:cxnLst/>
              <a:rect l="l" t="t" r="r" b="b"/>
              <a:pathLst>
                <a:path w="5312" h="5471" extrusionOk="0">
                  <a:moveTo>
                    <a:pt x="4352" y="1518"/>
                  </a:moveTo>
                  <a:cubicBezTo>
                    <a:pt x="4355" y="1548"/>
                    <a:pt x="4354" y="1577"/>
                    <a:pt x="4349" y="1606"/>
                  </a:cubicBezTo>
                  <a:lnTo>
                    <a:pt x="4277" y="2044"/>
                  </a:lnTo>
                  <a:lnTo>
                    <a:pt x="3112" y="2717"/>
                  </a:lnTo>
                  <a:cubicBezTo>
                    <a:pt x="3123" y="2662"/>
                    <a:pt x="3133" y="2600"/>
                    <a:pt x="3143" y="2536"/>
                  </a:cubicBezTo>
                  <a:cubicBezTo>
                    <a:pt x="3182" y="2295"/>
                    <a:pt x="3471" y="1951"/>
                    <a:pt x="3786" y="1769"/>
                  </a:cubicBezTo>
                  <a:lnTo>
                    <a:pt x="4036" y="1625"/>
                  </a:lnTo>
                  <a:cubicBezTo>
                    <a:pt x="4160" y="1556"/>
                    <a:pt x="4267" y="1521"/>
                    <a:pt x="4352" y="1518"/>
                  </a:cubicBezTo>
                  <a:close/>
                  <a:moveTo>
                    <a:pt x="4893" y="1"/>
                  </a:moveTo>
                  <a:cubicBezTo>
                    <a:pt x="4779" y="1"/>
                    <a:pt x="4643" y="41"/>
                    <a:pt x="4489" y="126"/>
                  </a:cubicBezTo>
                  <a:lnTo>
                    <a:pt x="3639" y="602"/>
                  </a:lnTo>
                  <a:cubicBezTo>
                    <a:pt x="3109" y="899"/>
                    <a:pt x="2574" y="1620"/>
                    <a:pt x="2444" y="2214"/>
                  </a:cubicBezTo>
                  <a:lnTo>
                    <a:pt x="2018" y="4189"/>
                  </a:lnTo>
                  <a:cubicBezTo>
                    <a:pt x="1907" y="4697"/>
                    <a:pt x="1523" y="5039"/>
                    <a:pt x="1106" y="5039"/>
                  </a:cubicBezTo>
                  <a:cubicBezTo>
                    <a:pt x="1035" y="5039"/>
                    <a:pt x="963" y="5029"/>
                    <a:pt x="891" y="5008"/>
                  </a:cubicBezTo>
                  <a:lnTo>
                    <a:pt x="1" y="4751"/>
                  </a:lnTo>
                  <a:lnTo>
                    <a:pt x="1" y="4751"/>
                  </a:lnTo>
                  <a:cubicBezTo>
                    <a:pt x="46" y="4778"/>
                    <a:pt x="428" y="4999"/>
                    <a:pt x="891" y="5264"/>
                  </a:cubicBezTo>
                  <a:cubicBezTo>
                    <a:pt x="1128" y="5402"/>
                    <a:pt x="1441" y="5470"/>
                    <a:pt x="1761" y="5470"/>
                  </a:cubicBezTo>
                  <a:cubicBezTo>
                    <a:pt x="2108" y="5470"/>
                    <a:pt x="2463" y="5390"/>
                    <a:pt x="2737" y="5232"/>
                  </a:cubicBezTo>
                  <a:lnTo>
                    <a:pt x="3511" y="4783"/>
                  </a:lnTo>
                  <a:cubicBezTo>
                    <a:pt x="4039" y="4480"/>
                    <a:pt x="4566" y="3751"/>
                    <a:pt x="4692" y="3158"/>
                  </a:cubicBezTo>
                  <a:lnTo>
                    <a:pt x="5223" y="668"/>
                  </a:lnTo>
                  <a:cubicBezTo>
                    <a:pt x="5311" y="245"/>
                    <a:pt x="5172" y="1"/>
                    <a:pt x="4893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829;p37">
              <a:extLst>
                <a:ext uri="{FF2B5EF4-FFF2-40B4-BE49-F238E27FC236}">
                  <a16:creationId xmlns:a16="http://schemas.microsoft.com/office/drawing/2014/main" id="{0C51C7FF-3CA3-4F34-A4B3-00B271AE9CF4}"/>
                </a:ext>
              </a:extLst>
            </p:cNvPr>
            <p:cNvSpPr/>
            <p:nvPr/>
          </p:nvSpPr>
          <p:spPr>
            <a:xfrm>
              <a:off x="1893925" y="986900"/>
              <a:ext cx="37225" cy="36450"/>
            </a:xfrm>
            <a:custGeom>
              <a:avLst/>
              <a:gdLst/>
              <a:ahLst/>
              <a:cxnLst/>
              <a:rect l="l" t="t" r="r" b="b"/>
              <a:pathLst>
                <a:path w="1489" h="1458" extrusionOk="0">
                  <a:moveTo>
                    <a:pt x="1301" y="0"/>
                  </a:moveTo>
                  <a:cubicBezTo>
                    <a:pt x="1294" y="0"/>
                    <a:pt x="1287" y="0"/>
                    <a:pt x="1281" y="1"/>
                  </a:cubicBezTo>
                  <a:cubicBezTo>
                    <a:pt x="1284" y="30"/>
                    <a:pt x="1283" y="60"/>
                    <a:pt x="1278" y="89"/>
                  </a:cubicBezTo>
                  <a:lnTo>
                    <a:pt x="1206" y="527"/>
                  </a:lnTo>
                  <a:lnTo>
                    <a:pt x="41" y="1199"/>
                  </a:lnTo>
                  <a:cubicBezTo>
                    <a:pt x="17" y="1351"/>
                    <a:pt x="0" y="1457"/>
                    <a:pt x="0" y="1457"/>
                  </a:cubicBezTo>
                  <a:lnTo>
                    <a:pt x="1393" y="651"/>
                  </a:lnTo>
                  <a:lnTo>
                    <a:pt x="1465" y="214"/>
                  </a:lnTo>
                  <a:cubicBezTo>
                    <a:pt x="1488" y="75"/>
                    <a:pt x="1422" y="0"/>
                    <a:pt x="1301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830;p37">
              <a:extLst>
                <a:ext uri="{FF2B5EF4-FFF2-40B4-BE49-F238E27FC236}">
                  <a16:creationId xmlns:a16="http://schemas.microsoft.com/office/drawing/2014/main" id="{ECE25CC1-1B65-4398-B776-8FBADBBB982B}"/>
                </a:ext>
              </a:extLst>
            </p:cNvPr>
            <p:cNvSpPr/>
            <p:nvPr/>
          </p:nvSpPr>
          <p:spPr>
            <a:xfrm>
              <a:off x="1802800" y="1084250"/>
              <a:ext cx="117925" cy="38200"/>
            </a:xfrm>
            <a:custGeom>
              <a:avLst/>
              <a:gdLst/>
              <a:ahLst/>
              <a:cxnLst/>
              <a:rect l="l" t="t" r="r" b="b"/>
              <a:pathLst>
                <a:path w="4717" h="1528" extrusionOk="0">
                  <a:moveTo>
                    <a:pt x="127" y="1"/>
                  </a:moveTo>
                  <a:cubicBezTo>
                    <a:pt x="89" y="1"/>
                    <a:pt x="52" y="20"/>
                    <a:pt x="32" y="56"/>
                  </a:cubicBezTo>
                  <a:cubicBezTo>
                    <a:pt x="0" y="108"/>
                    <a:pt x="18" y="176"/>
                    <a:pt x="71" y="206"/>
                  </a:cubicBezTo>
                  <a:lnTo>
                    <a:pt x="2358" y="1527"/>
                  </a:lnTo>
                  <a:lnTo>
                    <a:pt x="4647" y="206"/>
                  </a:lnTo>
                  <a:cubicBezTo>
                    <a:pt x="4699" y="176"/>
                    <a:pt x="4717" y="108"/>
                    <a:pt x="4687" y="56"/>
                  </a:cubicBezTo>
                  <a:cubicBezTo>
                    <a:pt x="4666" y="20"/>
                    <a:pt x="4629" y="1"/>
                    <a:pt x="4591" y="1"/>
                  </a:cubicBezTo>
                  <a:cubicBezTo>
                    <a:pt x="4573" y="1"/>
                    <a:pt x="4554" y="5"/>
                    <a:pt x="4537" y="15"/>
                  </a:cubicBezTo>
                  <a:lnTo>
                    <a:pt x="2358" y="1274"/>
                  </a:lnTo>
                  <a:lnTo>
                    <a:pt x="181" y="15"/>
                  </a:lnTo>
                  <a:cubicBezTo>
                    <a:pt x="164" y="5"/>
                    <a:pt x="145" y="1"/>
                    <a:pt x="127" y="1"/>
                  </a:cubicBezTo>
                  <a:close/>
                </a:path>
              </a:pathLst>
            </a:custGeom>
            <a:solidFill>
              <a:srgbClr val="2234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831;p37">
              <a:extLst>
                <a:ext uri="{FF2B5EF4-FFF2-40B4-BE49-F238E27FC236}">
                  <a16:creationId xmlns:a16="http://schemas.microsoft.com/office/drawing/2014/main" id="{1AC4550A-7C45-413B-8972-F4AD139BE74C}"/>
                </a:ext>
              </a:extLst>
            </p:cNvPr>
            <p:cNvSpPr/>
            <p:nvPr/>
          </p:nvSpPr>
          <p:spPr>
            <a:xfrm>
              <a:off x="2005000" y="975925"/>
              <a:ext cx="17625" cy="19450"/>
            </a:xfrm>
            <a:custGeom>
              <a:avLst/>
              <a:gdLst/>
              <a:ahLst/>
              <a:cxnLst/>
              <a:rect l="l" t="t" r="r" b="b"/>
              <a:pathLst>
                <a:path w="705" h="778" extrusionOk="0">
                  <a:moveTo>
                    <a:pt x="508" y="1"/>
                  </a:moveTo>
                  <a:cubicBezTo>
                    <a:pt x="491" y="1"/>
                    <a:pt x="472" y="8"/>
                    <a:pt x="453" y="24"/>
                  </a:cubicBezTo>
                  <a:cubicBezTo>
                    <a:pt x="277" y="168"/>
                    <a:pt x="0" y="743"/>
                    <a:pt x="0" y="743"/>
                  </a:cubicBezTo>
                  <a:cubicBezTo>
                    <a:pt x="0" y="743"/>
                    <a:pt x="20" y="777"/>
                    <a:pt x="99" y="777"/>
                  </a:cubicBezTo>
                  <a:cubicBezTo>
                    <a:pt x="151" y="777"/>
                    <a:pt x="227" y="763"/>
                    <a:pt x="338" y="716"/>
                  </a:cubicBezTo>
                  <a:cubicBezTo>
                    <a:pt x="624" y="596"/>
                    <a:pt x="705" y="453"/>
                    <a:pt x="705" y="453"/>
                  </a:cubicBezTo>
                  <a:cubicBezTo>
                    <a:pt x="705" y="453"/>
                    <a:pt x="646" y="1"/>
                    <a:pt x="508" y="1"/>
                  </a:cubicBez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832;p37">
              <a:extLst>
                <a:ext uri="{FF2B5EF4-FFF2-40B4-BE49-F238E27FC236}">
                  <a16:creationId xmlns:a16="http://schemas.microsoft.com/office/drawing/2014/main" id="{685128A9-3BDF-40E1-98E8-237ADA8C17DF}"/>
                </a:ext>
              </a:extLst>
            </p:cNvPr>
            <p:cNvSpPr/>
            <p:nvPr/>
          </p:nvSpPr>
          <p:spPr>
            <a:xfrm>
              <a:off x="1997000" y="944325"/>
              <a:ext cx="31600" cy="43950"/>
            </a:xfrm>
            <a:custGeom>
              <a:avLst/>
              <a:gdLst/>
              <a:ahLst/>
              <a:cxnLst/>
              <a:rect l="l" t="t" r="r" b="b"/>
              <a:pathLst>
                <a:path w="1264" h="1758" extrusionOk="0">
                  <a:moveTo>
                    <a:pt x="1038" y="0"/>
                  </a:moveTo>
                  <a:lnTo>
                    <a:pt x="478" y="21"/>
                  </a:lnTo>
                  <a:cubicBezTo>
                    <a:pt x="478" y="21"/>
                    <a:pt x="484" y="482"/>
                    <a:pt x="478" y="601"/>
                  </a:cubicBezTo>
                  <a:cubicBezTo>
                    <a:pt x="472" y="721"/>
                    <a:pt x="302" y="1175"/>
                    <a:pt x="236" y="1388"/>
                  </a:cubicBezTo>
                  <a:cubicBezTo>
                    <a:pt x="169" y="1600"/>
                    <a:pt x="0" y="1607"/>
                    <a:pt x="0" y="1607"/>
                  </a:cubicBezTo>
                  <a:cubicBezTo>
                    <a:pt x="0" y="1607"/>
                    <a:pt x="219" y="1758"/>
                    <a:pt x="379" y="1758"/>
                  </a:cubicBezTo>
                  <a:cubicBezTo>
                    <a:pt x="396" y="1758"/>
                    <a:pt x="412" y="1756"/>
                    <a:pt x="428" y="1752"/>
                  </a:cubicBezTo>
                  <a:cubicBezTo>
                    <a:pt x="588" y="1714"/>
                    <a:pt x="577" y="1479"/>
                    <a:pt x="751" y="1245"/>
                  </a:cubicBezTo>
                  <a:cubicBezTo>
                    <a:pt x="924" y="1013"/>
                    <a:pt x="1264" y="964"/>
                    <a:pt x="1264" y="964"/>
                  </a:cubicBezTo>
                  <a:cubicBezTo>
                    <a:pt x="1264" y="964"/>
                    <a:pt x="1254" y="853"/>
                    <a:pt x="1139" y="693"/>
                  </a:cubicBezTo>
                  <a:cubicBezTo>
                    <a:pt x="1025" y="531"/>
                    <a:pt x="1032" y="302"/>
                    <a:pt x="1038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833;p37">
              <a:extLst>
                <a:ext uri="{FF2B5EF4-FFF2-40B4-BE49-F238E27FC236}">
                  <a16:creationId xmlns:a16="http://schemas.microsoft.com/office/drawing/2014/main" id="{37537A13-8D80-4BF5-ADA3-C1A169153868}"/>
                </a:ext>
              </a:extLst>
            </p:cNvPr>
            <p:cNvSpPr/>
            <p:nvPr/>
          </p:nvSpPr>
          <p:spPr>
            <a:xfrm>
              <a:off x="1987650" y="963575"/>
              <a:ext cx="42925" cy="35425"/>
            </a:xfrm>
            <a:custGeom>
              <a:avLst/>
              <a:gdLst/>
              <a:ahLst/>
              <a:cxnLst/>
              <a:rect l="l" t="t" r="r" b="b"/>
              <a:pathLst>
                <a:path w="1717" h="1417" extrusionOk="0">
                  <a:moveTo>
                    <a:pt x="1433" y="1"/>
                  </a:moveTo>
                  <a:cubicBezTo>
                    <a:pt x="1427" y="1"/>
                    <a:pt x="1421" y="1"/>
                    <a:pt x="1415" y="1"/>
                  </a:cubicBezTo>
                  <a:cubicBezTo>
                    <a:pt x="1267" y="10"/>
                    <a:pt x="1040" y="175"/>
                    <a:pt x="966" y="346"/>
                  </a:cubicBezTo>
                  <a:cubicBezTo>
                    <a:pt x="890" y="518"/>
                    <a:pt x="764" y="758"/>
                    <a:pt x="669" y="812"/>
                  </a:cubicBezTo>
                  <a:cubicBezTo>
                    <a:pt x="644" y="826"/>
                    <a:pt x="615" y="831"/>
                    <a:pt x="582" y="831"/>
                  </a:cubicBezTo>
                  <a:cubicBezTo>
                    <a:pt x="487" y="831"/>
                    <a:pt x="365" y="788"/>
                    <a:pt x="257" y="787"/>
                  </a:cubicBezTo>
                  <a:cubicBezTo>
                    <a:pt x="256" y="787"/>
                    <a:pt x="255" y="787"/>
                    <a:pt x="254" y="787"/>
                  </a:cubicBezTo>
                  <a:cubicBezTo>
                    <a:pt x="110" y="787"/>
                    <a:pt x="9" y="854"/>
                    <a:pt x="0" y="959"/>
                  </a:cubicBezTo>
                  <a:lnTo>
                    <a:pt x="605" y="1245"/>
                  </a:lnTo>
                  <a:cubicBezTo>
                    <a:pt x="651" y="1267"/>
                    <a:pt x="694" y="1282"/>
                    <a:pt x="736" y="1282"/>
                  </a:cubicBezTo>
                  <a:cubicBezTo>
                    <a:pt x="821" y="1282"/>
                    <a:pt x="898" y="1219"/>
                    <a:pt x="972" y="1024"/>
                  </a:cubicBezTo>
                  <a:cubicBezTo>
                    <a:pt x="1048" y="823"/>
                    <a:pt x="1091" y="682"/>
                    <a:pt x="1140" y="682"/>
                  </a:cubicBezTo>
                  <a:cubicBezTo>
                    <a:pt x="1161" y="682"/>
                    <a:pt x="1183" y="709"/>
                    <a:pt x="1209" y="769"/>
                  </a:cubicBezTo>
                  <a:cubicBezTo>
                    <a:pt x="1296" y="965"/>
                    <a:pt x="1332" y="1408"/>
                    <a:pt x="1332" y="1408"/>
                  </a:cubicBezTo>
                  <a:cubicBezTo>
                    <a:pt x="1332" y="1408"/>
                    <a:pt x="1354" y="1416"/>
                    <a:pt x="1383" y="1416"/>
                  </a:cubicBezTo>
                  <a:cubicBezTo>
                    <a:pt x="1423" y="1416"/>
                    <a:pt x="1476" y="1402"/>
                    <a:pt x="1509" y="1335"/>
                  </a:cubicBezTo>
                  <a:cubicBezTo>
                    <a:pt x="1507" y="1205"/>
                    <a:pt x="1515" y="1076"/>
                    <a:pt x="1530" y="948"/>
                  </a:cubicBezTo>
                  <a:cubicBezTo>
                    <a:pt x="1555" y="770"/>
                    <a:pt x="1716" y="547"/>
                    <a:pt x="1704" y="332"/>
                  </a:cubicBezTo>
                  <a:cubicBezTo>
                    <a:pt x="1693" y="126"/>
                    <a:pt x="1584" y="1"/>
                    <a:pt x="1433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834;p37">
              <a:extLst>
                <a:ext uri="{FF2B5EF4-FFF2-40B4-BE49-F238E27FC236}">
                  <a16:creationId xmlns:a16="http://schemas.microsoft.com/office/drawing/2014/main" id="{B5E1DC50-7086-418F-98AF-760F8137FC77}"/>
                </a:ext>
              </a:extLst>
            </p:cNvPr>
            <p:cNvSpPr/>
            <p:nvPr/>
          </p:nvSpPr>
          <p:spPr>
            <a:xfrm>
              <a:off x="2000550" y="880075"/>
              <a:ext cx="32000" cy="81100"/>
            </a:xfrm>
            <a:custGeom>
              <a:avLst/>
              <a:gdLst/>
              <a:ahLst/>
              <a:cxnLst/>
              <a:rect l="l" t="t" r="r" b="b"/>
              <a:pathLst>
                <a:path w="1280" h="3244" extrusionOk="0">
                  <a:moveTo>
                    <a:pt x="1" y="0"/>
                  </a:moveTo>
                  <a:lnTo>
                    <a:pt x="1" y="0"/>
                  </a:lnTo>
                  <a:cubicBezTo>
                    <a:pt x="49" y="482"/>
                    <a:pt x="336" y="3170"/>
                    <a:pt x="336" y="3170"/>
                  </a:cubicBezTo>
                  <a:cubicBezTo>
                    <a:pt x="425" y="3225"/>
                    <a:pt x="521" y="3244"/>
                    <a:pt x="609" y="3244"/>
                  </a:cubicBezTo>
                  <a:cubicBezTo>
                    <a:pt x="792" y="3244"/>
                    <a:pt x="944" y="3163"/>
                    <a:pt x="944" y="3163"/>
                  </a:cubicBezTo>
                  <a:cubicBezTo>
                    <a:pt x="909" y="2534"/>
                    <a:pt x="1280" y="1151"/>
                    <a:pt x="1074" y="615"/>
                  </a:cubicBezTo>
                  <a:cubicBezTo>
                    <a:pt x="1078" y="440"/>
                    <a:pt x="908" y="87"/>
                    <a:pt x="908" y="87"/>
                  </a:cubicBezTo>
                  <a:lnTo>
                    <a:pt x="178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835;p37">
              <a:extLst>
                <a:ext uri="{FF2B5EF4-FFF2-40B4-BE49-F238E27FC236}">
                  <a16:creationId xmlns:a16="http://schemas.microsoft.com/office/drawing/2014/main" id="{29CA6E52-0B91-4F55-88DB-0C97D495FC91}"/>
                </a:ext>
              </a:extLst>
            </p:cNvPr>
            <p:cNvSpPr/>
            <p:nvPr/>
          </p:nvSpPr>
          <p:spPr>
            <a:xfrm>
              <a:off x="2059975" y="948875"/>
              <a:ext cx="5525" cy="108700"/>
            </a:xfrm>
            <a:custGeom>
              <a:avLst/>
              <a:gdLst/>
              <a:ahLst/>
              <a:cxnLst/>
              <a:rect l="l" t="t" r="r" b="b"/>
              <a:pathLst>
                <a:path w="221" h="4348" extrusionOk="0">
                  <a:moveTo>
                    <a:pt x="111" y="0"/>
                  </a:moveTo>
                  <a:cubicBezTo>
                    <a:pt x="50" y="0"/>
                    <a:pt x="1" y="50"/>
                    <a:pt x="1" y="110"/>
                  </a:cubicBezTo>
                  <a:lnTo>
                    <a:pt x="1" y="4237"/>
                  </a:lnTo>
                  <a:cubicBezTo>
                    <a:pt x="1" y="4298"/>
                    <a:pt x="50" y="4348"/>
                    <a:pt x="111" y="4348"/>
                  </a:cubicBezTo>
                  <a:cubicBezTo>
                    <a:pt x="172" y="4348"/>
                    <a:pt x="220" y="4298"/>
                    <a:pt x="220" y="4237"/>
                  </a:cubicBezTo>
                  <a:lnTo>
                    <a:pt x="220" y="110"/>
                  </a:lnTo>
                  <a:cubicBezTo>
                    <a:pt x="220" y="50"/>
                    <a:pt x="172" y="0"/>
                    <a:pt x="111" y="0"/>
                  </a:cubicBezTo>
                  <a:close/>
                </a:path>
              </a:pathLst>
            </a:custGeom>
            <a:solidFill>
              <a:srgbClr val="2234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836;p37">
              <a:extLst>
                <a:ext uri="{FF2B5EF4-FFF2-40B4-BE49-F238E27FC236}">
                  <a16:creationId xmlns:a16="http://schemas.microsoft.com/office/drawing/2014/main" id="{81EA5EC9-F53F-4BB7-BB71-FBD0FBA21E16}"/>
                </a:ext>
              </a:extLst>
            </p:cNvPr>
            <p:cNvSpPr/>
            <p:nvPr/>
          </p:nvSpPr>
          <p:spPr>
            <a:xfrm>
              <a:off x="1992675" y="923050"/>
              <a:ext cx="28550" cy="95825"/>
            </a:xfrm>
            <a:custGeom>
              <a:avLst/>
              <a:gdLst/>
              <a:ahLst/>
              <a:cxnLst/>
              <a:rect l="l" t="t" r="r" b="b"/>
              <a:pathLst>
                <a:path w="1142" h="3833" extrusionOk="0">
                  <a:moveTo>
                    <a:pt x="1020" y="1"/>
                  </a:moveTo>
                  <a:cubicBezTo>
                    <a:pt x="970" y="1"/>
                    <a:pt x="924" y="35"/>
                    <a:pt x="913" y="86"/>
                  </a:cubicBezTo>
                  <a:lnTo>
                    <a:pt x="15" y="3696"/>
                  </a:lnTo>
                  <a:cubicBezTo>
                    <a:pt x="1" y="3756"/>
                    <a:pt x="37" y="3815"/>
                    <a:pt x="96" y="3830"/>
                  </a:cubicBezTo>
                  <a:cubicBezTo>
                    <a:pt x="105" y="3832"/>
                    <a:pt x="113" y="3833"/>
                    <a:pt x="123" y="3833"/>
                  </a:cubicBezTo>
                  <a:cubicBezTo>
                    <a:pt x="173" y="3833"/>
                    <a:pt x="217" y="3799"/>
                    <a:pt x="229" y="3749"/>
                  </a:cubicBezTo>
                  <a:lnTo>
                    <a:pt x="1127" y="138"/>
                  </a:lnTo>
                  <a:cubicBezTo>
                    <a:pt x="1141" y="79"/>
                    <a:pt x="1106" y="19"/>
                    <a:pt x="1046" y="4"/>
                  </a:cubicBezTo>
                  <a:cubicBezTo>
                    <a:pt x="1037" y="2"/>
                    <a:pt x="1028" y="1"/>
                    <a:pt x="1020" y="1"/>
                  </a:cubicBezTo>
                  <a:close/>
                </a:path>
              </a:pathLst>
            </a:custGeom>
            <a:solidFill>
              <a:srgbClr val="2234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837;p37">
              <a:extLst>
                <a:ext uri="{FF2B5EF4-FFF2-40B4-BE49-F238E27FC236}">
                  <a16:creationId xmlns:a16="http://schemas.microsoft.com/office/drawing/2014/main" id="{294414D6-817D-4CC1-B680-572C8CB9AF0D}"/>
                </a:ext>
              </a:extLst>
            </p:cNvPr>
            <p:cNvSpPr/>
            <p:nvPr/>
          </p:nvSpPr>
          <p:spPr>
            <a:xfrm>
              <a:off x="2104300" y="923100"/>
              <a:ext cx="28500" cy="95775"/>
            </a:xfrm>
            <a:custGeom>
              <a:avLst/>
              <a:gdLst/>
              <a:ahLst/>
              <a:cxnLst/>
              <a:rect l="l" t="t" r="r" b="b"/>
              <a:pathLst>
                <a:path w="1140" h="3831" extrusionOk="0">
                  <a:moveTo>
                    <a:pt x="121" y="0"/>
                  </a:moveTo>
                  <a:cubicBezTo>
                    <a:pt x="112" y="0"/>
                    <a:pt x="103" y="1"/>
                    <a:pt x="94" y="3"/>
                  </a:cubicBezTo>
                  <a:cubicBezTo>
                    <a:pt x="35" y="18"/>
                    <a:pt x="0" y="77"/>
                    <a:pt x="15" y="136"/>
                  </a:cubicBezTo>
                  <a:lnTo>
                    <a:pt x="911" y="3747"/>
                  </a:lnTo>
                  <a:cubicBezTo>
                    <a:pt x="923" y="3797"/>
                    <a:pt x="968" y="3831"/>
                    <a:pt x="1019" y="3831"/>
                  </a:cubicBezTo>
                  <a:cubicBezTo>
                    <a:pt x="1027" y="3831"/>
                    <a:pt x="1036" y="3830"/>
                    <a:pt x="1045" y="3828"/>
                  </a:cubicBezTo>
                  <a:cubicBezTo>
                    <a:pt x="1103" y="3813"/>
                    <a:pt x="1139" y="3754"/>
                    <a:pt x="1125" y="3694"/>
                  </a:cubicBezTo>
                  <a:lnTo>
                    <a:pt x="228" y="84"/>
                  </a:lnTo>
                  <a:cubicBezTo>
                    <a:pt x="216" y="34"/>
                    <a:pt x="171" y="0"/>
                    <a:pt x="121" y="0"/>
                  </a:cubicBezTo>
                  <a:close/>
                </a:path>
              </a:pathLst>
            </a:custGeom>
            <a:solidFill>
              <a:srgbClr val="2234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838;p37">
              <a:extLst>
                <a:ext uri="{FF2B5EF4-FFF2-40B4-BE49-F238E27FC236}">
                  <a16:creationId xmlns:a16="http://schemas.microsoft.com/office/drawing/2014/main" id="{4AEFAF3B-A74B-4D4B-9DBB-26D652EE7436}"/>
                </a:ext>
              </a:extLst>
            </p:cNvPr>
            <p:cNvSpPr/>
            <p:nvPr/>
          </p:nvSpPr>
          <p:spPr>
            <a:xfrm>
              <a:off x="1979775" y="892000"/>
              <a:ext cx="127650" cy="70150"/>
            </a:xfrm>
            <a:custGeom>
              <a:avLst/>
              <a:gdLst/>
              <a:ahLst/>
              <a:cxnLst/>
              <a:rect l="l" t="t" r="r" b="b"/>
              <a:pathLst>
                <a:path w="5106" h="2806" extrusionOk="0">
                  <a:moveTo>
                    <a:pt x="2426" y="1"/>
                  </a:moveTo>
                  <a:cubicBezTo>
                    <a:pt x="2219" y="1"/>
                    <a:pt x="2012" y="46"/>
                    <a:pt x="1854" y="137"/>
                  </a:cubicBezTo>
                  <a:lnTo>
                    <a:pt x="317" y="1024"/>
                  </a:lnTo>
                  <a:cubicBezTo>
                    <a:pt x="2" y="1206"/>
                    <a:pt x="0" y="1502"/>
                    <a:pt x="317" y="1684"/>
                  </a:cubicBezTo>
                  <a:lnTo>
                    <a:pt x="1535" y="2389"/>
                  </a:lnTo>
                  <a:cubicBezTo>
                    <a:pt x="1535" y="2389"/>
                    <a:pt x="2262" y="2806"/>
                    <a:pt x="2855" y="2806"/>
                  </a:cubicBezTo>
                  <a:cubicBezTo>
                    <a:pt x="2937" y="2806"/>
                    <a:pt x="3016" y="2798"/>
                    <a:pt x="3091" y="2780"/>
                  </a:cubicBezTo>
                  <a:cubicBezTo>
                    <a:pt x="3704" y="2629"/>
                    <a:pt x="5106" y="1355"/>
                    <a:pt x="5106" y="1355"/>
                  </a:cubicBezTo>
                  <a:lnTo>
                    <a:pt x="2996" y="137"/>
                  </a:lnTo>
                  <a:cubicBezTo>
                    <a:pt x="2839" y="46"/>
                    <a:pt x="2632" y="1"/>
                    <a:pt x="2426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839;p37">
              <a:extLst>
                <a:ext uri="{FF2B5EF4-FFF2-40B4-BE49-F238E27FC236}">
                  <a16:creationId xmlns:a16="http://schemas.microsoft.com/office/drawing/2014/main" id="{A37CC305-DACD-4FCC-A1DA-78CC6143162C}"/>
                </a:ext>
              </a:extLst>
            </p:cNvPr>
            <p:cNvSpPr/>
            <p:nvPr/>
          </p:nvSpPr>
          <p:spPr>
            <a:xfrm>
              <a:off x="2044150" y="737750"/>
              <a:ext cx="38525" cy="29475"/>
            </a:xfrm>
            <a:custGeom>
              <a:avLst/>
              <a:gdLst/>
              <a:ahLst/>
              <a:cxnLst/>
              <a:rect l="l" t="t" r="r" b="b"/>
              <a:pathLst>
                <a:path w="1541" h="1179" extrusionOk="0">
                  <a:moveTo>
                    <a:pt x="1540" y="239"/>
                  </a:moveTo>
                  <a:cubicBezTo>
                    <a:pt x="1540" y="239"/>
                    <a:pt x="1540" y="239"/>
                    <a:pt x="1540" y="239"/>
                  </a:cubicBezTo>
                  <a:cubicBezTo>
                    <a:pt x="1540" y="239"/>
                    <a:pt x="1540" y="239"/>
                    <a:pt x="1540" y="239"/>
                  </a:cubicBezTo>
                  <a:close/>
                  <a:moveTo>
                    <a:pt x="808" y="1"/>
                  </a:moveTo>
                  <a:cubicBezTo>
                    <a:pt x="746" y="1"/>
                    <a:pt x="686" y="6"/>
                    <a:pt x="627" y="18"/>
                  </a:cubicBezTo>
                  <a:cubicBezTo>
                    <a:pt x="434" y="58"/>
                    <a:pt x="274" y="175"/>
                    <a:pt x="150" y="325"/>
                  </a:cubicBezTo>
                  <a:cubicBezTo>
                    <a:pt x="92" y="395"/>
                    <a:pt x="0" y="613"/>
                    <a:pt x="47" y="887"/>
                  </a:cubicBezTo>
                  <a:cubicBezTo>
                    <a:pt x="70" y="1022"/>
                    <a:pt x="168" y="1154"/>
                    <a:pt x="303" y="1175"/>
                  </a:cubicBezTo>
                  <a:cubicBezTo>
                    <a:pt x="317" y="1178"/>
                    <a:pt x="331" y="1179"/>
                    <a:pt x="346" y="1179"/>
                  </a:cubicBezTo>
                  <a:cubicBezTo>
                    <a:pt x="415" y="1179"/>
                    <a:pt x="486" y="1153"/>
                    <a:pt x="547" y="1122"/>
                  </a:cubicBezTo>
                  <a:cubicBezTo>
                    <a:pt x="606" y="1092"/>
                    <a:pt x="650" y="1036"/>
                    <a:pt x="703" y="993"/>
                  </a:cubicBezTo>
                  <a:cubicBezTo>
                    <a:pt x="804" y="911"/>
                    <a:pt x="904" y="826"/>
                    <a:pt x="1002" y="739"/>
                  </a:cubicBezTo>
                  <a:cubicBezTo>
                    <a:pt x="1165" y="595"/>
                    <a:pt x="1323" y="448"/>
                    <a:pt x="1478" y="298"/>
                  </a:cubicBezTo>
                  <a:cubicBezTo>
                    <a:pt x="1483" y="295"/>
                    <a:pt x="1538" y="239"/>
                    <a:pt x="1540" y="239"/>
                  </a:cubicBezTo>
                  <a:cubicBezTo>
                    <a:pt x="1540" y="239"/>
                    <a:pt x="1540" y="239"/>
                    <a:pt x="1540" y="239"/>
                  </a:cubicBezTo>
                  <a:lnTo>
                    <a:pt x="1540" y="239"/>
                  </a:lnTo>
                  <a:cubicBezTo>
                    <a:pt x="1334" y="100"/>
                    <a:pt x="1065" y="1"/>
                    <a:pt x="808" y="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840;p37">
              <a:extLst>
                <a:ext uri="{FF2B5EF4-FFF2-40B4-BE49-F238E27FC236}">
                  <a16:creationId xmlns:a16="http://schemas.microsoft.com/office/drawing/2014/main" id="{2283144D-562A-40EA-874C-9304F5009B10}"/>
                </a:ext>
              </a:extLst>
            </p:cNvPr>
            <p:cNvSpPr/>
            <p:nvPr/>
          </p:nvSpPr>
          <p:spPr>
            <a:xfrm>
              <a:off x="1999475" y="862425"/>
              <a:ext cx="88600" cy="61625"/>
            </a:xfrm>
            <a:custGeom>
              <a:avLst/>
              <a:gdLst/>
              <a:ahLst/>
              <a:cxnLst/>
              <a:rect l="l" t="t" r="r" b="b"/>
              <a:pathLst>
                <a:path w="3544" h="2465" extrusionOk="0">
                  <a:moveTo>
                    <a:pt x="756" y="0"/>
                  </a:moveTo>
                  <a:cubicBezTo>
                    <a:pt x="400" y="0"/>
                    <a:pt x="0" y="260"/>
                    <a:pt x="44" y="707"/>
                  </a:cubicBezTo>
                  <a:lnTo>
                    <a:pt x="656" y="1042"/>
                  </a:lnTo>
                  <a:lnTo>
                    <a:pt x="2951" y="2435"/>
                  </a:lnTo>
                  <a:cubicBezTo>
                    <a:pt x="2988" y="2455"/>
                    <a:pt x="3023" y="2465"/>
                    <a:pt x="3056" y="2465"/>
                  </a:cubicBezTo>
                  <a:cubicBezTo>
                    <a:pt x="3465" y="2465"/>
                    <a:pt x="3543" y="1042"/>
                    <a:pt x="3543" y="1042"/>
                  </a:cubicBezTo>
                  <a:cubicBezTo>
                    <a:pt x="3543" y="1042"/>
                    <a:pt x="1320" y="163"/>
                    <a:pt x="973" y="36"/>
                  </a:cubicBezTo>
                  <a:cubicBezTo>
                    <a:pt x="906" y="12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841;p37">
              <a:extLst>
                <a:ext uri="{FF2B5EF4-FFF2-40B4-BE49-F238E27FC236}">
                  <a16:creationId xmlns:a16="http://schemas.microsoft.com/office/drawing/2014/main" id="{815F3C6C-D74D-49D6-BC2C-ED02B2C86190}"/>
                </a:ext>
              </a:extLst>
            </p:cNvPr>
            <p:cNvSpPr/>
            <p:nvPr/>
          </p:nvSpPr>
          <p:spPr>
            <a:xfrm>
              <a:off x="1967525" y="993625"/>
              <a:ext cx="17650" cy="19450"/>
            </a:xfrm>
            <a:custGeom>
              <a:avLst/>
              <a:gdLst/>
              <a:ahLst/>
              <a:cxnLst/>
              <a:rect l="l" t="t" r="r" b="b"/>
              <a:pathLst>
                <a:path w="706" h="778" extrusionOk="0">
                  <a:moveTo>
                    <a:pt x="510" y="1"/>
                  </a:moveTo>
                  <a:cubicBezTo>
                    <a:pt x="492" y="1"/>
                    <a:pt x="474" y="8"/>
                    <a:pt x="454" y="24"/>
                  </a:cubicBezTo>
                  <a:cubicBezTo>
                    <a:pt x="278" y="168"/>
                    <a:pt x="1" y="743"/>
                    <a:pt x="1" y="743"/>
                  </a:cubicBezTo>
                  <a:cubicBezTo>
                    <a:pt x="1" y="743"/>
                    <a:pt x="20" y="777"/>
                    <a:pt x="99" y="777"/>
                  </a:cubicBezTo>
                  <a:cubicBezTo>
                    <a:pt x="151" y="777"/>
                    <a:pt x="227" y="763"/>
                    <a:pt x="340" y="715"/>
                  </a:cubicBezTo>
                  <a:cubicBezTo>
                    <a:pt x="626" y="596"/>
                    <a:pt x="705" y="453"/>
                    <a:pt x="705" y="453"/>
                  </a:cubicBezTo>
                  <a:cubicBezTo>
                    <a:pt x="705" y="453"/>
                    <a:pt x="647" y="1"/>
                    <a:pt x="510" y="1"/>
                  </a:cubicBez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842;p37">
              <a:extLst>
                <a:ext uri="{FF2B5EF4-FFF2-40B4-BE49-F238E27FC236}">
                  <a16:creationId xmlns:a16="http://schemas.microsoft.com/office/drawing/2014/main" id="{278BC995-DE5B-41C1-AC45-A0EBAE53A1F4}"/>
                </a:ext>
              </a:extLst>
            </p:cNvPr>
            <p:cNvSpPr/>
            <p:nvPr/>
          </p:nvSpPr>
          <p:spPr>
            <a:xfrm>
              <a:off x="1959525" y="962025"/>
              <a:ext cx="31625" cy="43950"/>
            </a:xfrm>
            <a:custGeom>
              <a:avLst/>
              <a:gdLst/>
              <a:ahLst/>
              <a:cxnLst/>
              <a:rect l="l" t="t" r="r" b="b"/>
              <a:pathLst>
                <a:path w="1265" h="1758" extrusionOk="0">
                  <a:moveTo>
                    <a:pt x="1039" y="0"/>
                  </a:moveTo>
                  <a:lnTo>
                    <a:pt x="479" y="21"/>
                  </a:lnTo>
                  <a:cubicBezTo>
                    <a:pt x="479" y="21"/>
                    <a:pt x="486" y="482"/>
                    <a:pt x="479" y="601"/>
                  </a:cubicBezTo>
                  <a:cubicBezTo>
                    <a:pt x="473" y="721"/>
                    <a:pt x="302" y="1174"/>
                    <a:pt x="236" y="1387"/>
                  </a:cubicBezTo>
                  <a:cubicBezTo>
                    <a:pt x="171" y="1600"/>
                    <a:pt x="1" y="1606"/>
                    <a:pt x="1" y="1606"/>
                  </a:cubicBezTo>
                  <a:cubicBezTo>
                    <a:pt x="1" y="1606"/>
                    <a:pt x="220" y="1758"/>
                    <a:pt x="380" y="1758"/>
                  </a:cubicBezTo>
                  <a:cubicBezTo>
                    <a:pt x="397" y="1758"/>
                    <a:pt x="413" y="1756"/>
                    <a:pt x="428" y="1752"/>
                  </a:cubicBezTo>
                  <a:cubicBezTo>
                    <a:pt x="588" y="1713"/>
                    <a:pt x="579" y="1480"/>
                    <a:pt x="751" y="1246"/>
                  </a:cubicBezTo>
                  <a:cubicBezTo>
                    <a:pt x="925" y="1012"/>
                    <a:pt x="1264" y="965"/>
                    <a:pt x="1264" y="965"/>
                  </a:cubicBezTo>
                  <a:cubicBezTo>
                    <a:pt x="1264" y="965"/>
                    <a:pt x="1254" y="854"/>
                    <a:pt x="1140" y="693"/>
                  </a:cubicBezTo>
                  <a:cubicBezTo>
                    <a:pt x="1026" y="531"/>
                    <a:pt x="1034" y="301"/>
                    <a:pt x="1039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843;p37">
              <a:extLst>
                <a:ext uri="{FF2B5EF4-FFF2-40B4-BE49-F238E27FC236}">
                  <a16:creationId xmlns:a16="http://schemas.microsoft.com/office/drawing/2014/main" id="{CD9D22C5-9E6D-4268-87F8-8BBD923BC20F}"/>
                </a:ext>
              </a:extLst>
            </p:cNvPr>
            <p:cNvSpPr/>
            <p:nvPr/>
          </p:nvSpPr>
          <p:spPr>
            <a:xfrm>
              <a:off x="1950200" y="981250"/>
              <a:ext cx="42925" cy="35425"/>
            </a:xfrm>
            <a:custGeom>
              <a:avLst/>
              <a:gdLst/>
              <a:ahLst/>
              <a:cxnLst/>
              <a:rect l="l" t="t" r="r" b="b"/>
              <a:pathLst>
                <a:path w="1717" h="1417" extrusionOk="0">
                  <a:moveTo>
                    <a:pt x="1432" y="1"/>
                  </a:moveTo>
                  <a:cubicBezTo>
                    <a:pt x="1427" y="1"/>
                    <a:pt x="1421" y="1"/>
                    <a:pt x="1415" y="1"/>
                  </a:cubicBezTo>
                  <a:cubicBezTo>
                    <a:pt x="1268" y="11"/>
                    <a:pt x="1041" y="176"/>
                    <a:pt x="965" y="348"/>
                  </a:cubicBezTo>
                  <a:cubicBezTo>
                    <a:pt x="889" y="519"/>
                    <a:pt x="765" y="759"/>
                    <a:pt x="668" y="812"/>
                  </a:cubicBezTo>
                  <a:cubicBezTo>
                    <a:pt x="644" y="826"/>
                    <a:pt x="614" y="831"/>
                    <a:pt x="582" y="831"/>
                  </a:cubicBezTo>
                  <a:cubicBezTo>
                    <a:pt x="487" y="831"/>
                    <a:pt x="365" y="788"/>
                    <a:pt x="257" y="787"/>
                  </a:cubicBezTo>
                  <a:cubicBezTo>
                    <a:pt x="112" y="787"/>
                    <a:pt x="9" y="853"/>
                    <a:pt x="1" y="959"/>
                  </a:cubicBezTo>
                  <a:lnTo>
                    <a:pt x="605" y="1247"/>
                  </a:lnTo>
                  <a:cubicBezTo>
                    <a:pt x="651" y="1268"/>
                    <a:pt x="694" y="1282"/>
                    <a:pt x="735" y="1282"/>
                  </a:cubicBezTo>
                  <a:cubicBezTo>
                    <a:pt x="820" y="1282"/>
                    <a:pt x="897" y="1220"/>
                    <a:pt x="971" y="1024"/>
                  </a:cubicBezTo>
                  <a:cubicBezTo>
                    <a:pt x="1048" y="823"/>
                    <a:pt x="1091" y="682"/>
                    <a:pt x="1140" y="682"/>
                  </a:cubicBezTo>
                  <a:cubicBezTo>
                    <a:pt x="1161" y="682"/>
                    <a:pt x="1183" y="709"/>
                    <a:pt x="1210" y="769"/>
                  </a:cubicBezTo>
                  <a:cubicBezTo>
                    <a:pt x="1297" y="964"/>
                    <a:pt x="1333" y="1408"/>
                    <a:pt x="1333" y="1408"/>
                  </a:cubicBezTo>
                  <a:cubicBezTo>
                    <a:pt x="1333" y="1408"/>
                    <a:pt x="1355" y="1416"/>
                    <a:pt x="1384" y="1416"/>
                  </a:cubicBezTo>
                  <a:cubicBezTo>
                    <a:pt x="1423" y="1416"/>
                    <a:pt x="1475" y="1402"/>
                    <a:pt x="1508" y="1335"/>
                  </a:cubicBezTo>
                  <a:cubicBezTo>
                    <a:pt x="1507" y="1205"/>
                    <a:pt x="1514" y="1076"/>
                    <a:pt x="1530" y="948"/>
                  </a:cubicBezTo>
                  <a:cubicBezTo>
                    <a:pt x="1555" y="770"/>
                    <a:pt x="1717" y="547"/>
                    <a:pt x="1705" y="332"/>
                  </a:cubicBezTo>
                  <a:cubicBezTo>
                    <a:pt x="1692" y="125"/>
                    <a:pt x="1584" y="1"/>
                    <a:pt x="1432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844;p37">
              <a:extLst>
                <a:ext uri="{FF2B5EF4-FFF2-40B4-BE49-F238E27FC236}">
                  <a16:creationId xmlns:a16="http://schemas.microsoft.com/office/drawing/2014/main" id="{729D21A6-6647-46EF-BC7B-500167BFCD1A}"/>
                </a:ext>
              </a:extLst>
            </p:cNvPr>
            <p:cNvSpPr/>
            <p:nvPr/>
          </p:nvSpPr>
          <p:spPr>
            <a:xfrm>
              <a:off x="1962400" y="882150"/>
              <a:ext cx="150175" cy="97275"/>
            </a:xfrm>
            <a:custGeom>
              <a:avLst/>
              <a:gdLst/>
              <a:ahLst/>
              <a:cxnLst/>
              <a:rect l="l" t="t" r="r" b="b"/>
              <a:pathLst>
                <a:path w="6007" h="3891" extrusionOk="0">
                  <a:moveTo>
                    <a:pt x="758" y="0"/>
                  </a:moveTo>
                  <a:cubicBezTo>
                    <a:pt x="402" y="0"/>
                    <a:pt x="0" y="261"/>
                    <a:pt x="45" y="707"/>
                  </a:cubicBezTo>
                  <a:cubicBezTo>
                    <a:pt x="93" y="1189"/>
                    <a:pt x="366" y="3828"/>
                    <a:pt x="366" y="3828"/>
                  </a:cubicBezTo>
                  <a:cubicBezTo>
                    <a:pt x="455" y="3874"/>
                    <a:pt x="541" y="3890"/>
                    <a:pt x="619" y="3890"/>
                  </a:cubicBezTo>
                  <a:cubicBezTo>
                    <a:pt x="822" y="3890"/>
                    <a:pt x="969" y="3778"/>
                    <a:pt x="969" y="3778"/>
                  </a:cubicBezTo>
                  <a:cubicBezTo>
                    <a:pt x="1063" y="2513"/>
                    <a:pt x="1300" y="1635"/>
                    <a:pt x="1103" y="1314"/>
                  </a:cubicBezTo>
                  <a:cubicBezTo>
                    <a:pt x="1103" y="1314"/>
                    <a:pt x="1103" y="1313"/>
                    <a:pt x="1103" y="1313"/>
                  </a:cubicBezTo>
                  <a:lnTo>
                    <a:pt x="1103" y="1313"/>
                  </a:lnTo>
                  <a:lnTo>
                    <a:pt x="2952" y="2435"/>
                  </a:lnTo>
                  <a:cubicBezTo>
                    <a:pt x="3178" y="2557"/>
                    <a:pt x="3427" y="2615"/>
                    <a:pt x="3692" y="2615"/>
                  </a:cubicBezTo>
                  <a:cubicBezTo>
                    <a:pt x="4013" y="2615"/>
                    <a:pt x="4358" y="2530"/>
                    <a:pt x="4713" y="2374"/>
                  </a:cubicBezTo>
                  <a:cubicBezTo>
                    <a:pt x="5363" y="2089"/>
                    <a:pt x="6007" y="1653"/>
                    <a:pt x="5826" y="829"/>
                  </a:cubicBezTo>
                  <a:lnTo>
                    <a:pt x="5826" y="829"/>
                  </a:lnTo>
                  <a:lnTo>
                    <a:pt x="3544" y="1042"/>
                  </a:lnTo>
                  <a:cubicBezTo>
                    <a:pt x="3544" y="1042"/>
                    <a:pt x="1320" y="163"/>
                    <a:pt x="974" y="37"/>
                  </a:cubicBezTo>
                  <a:cubicBezTo>
                    <a:pt x="907" y="12"/>
                    <a:pt x="833" y="0"/>
                    <a:pt x="758" y="0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845;p37">
              <a:extLst>
                <a:ext uri="{FF2B5EF4-FFF2-40B4-BE49-F238E27FC236}">
                  <a16:creationId xmlns:a16="http://schemas.microsoft.com/office/drawing/2014/main" id="{3E277462-0368-46C4-AF08-1ED442EAE71B}"/>
                </a:ext>
              </a:extLst>
            </p:cNvPr>
            <p:cNvSpPr/>
            <p:nvPr/>
          </p:nvSpPr>
          <p:spPr>
            <a:xfrm>
              <a:off x="2048250" y="741175"/>
              <a:ext cx="49550" cy="57025"/>
            </a:xfrm>
            <a:custGeom>
              <a:avLst/>
              <a:gdLst/>
              <a:ahLst/>
              <a:cxnLst/>
              <a:rect l="l" t="t" r="r" b="b"/>
              <a:pathLst>
                <a:path w="1982" h="2281" extrusionOk="0">
                  <a:moveTo>
                    <a:pt x="944" y="1"/>
                  </a:moveTo>
                  <a:cubicBezTo>
                    <a:pt x="473" y="1"/>
                    <a:pt x="146" y="357"/>
                    <a:pt x="74" y="825"/>
                  </a:cubicBezTo>
                  <a:cubicBezTo>
                    <a:pt x="33" y="1064"/>
                    <a:pt x="0" y="1550"/>
                    <a:pt x="166" y="1931"/>
                  </a:cubicBezTo>
                  <a:cubicBezTo>
                    <a:pt x="255" y="2134"/>
                    <a:pt x="335" y="2280"/>
                    <a:pt x="511" y="2280"/>
                  </a:cubicBezTo>
                  <a:cubicBezTo>
                    <a:pt x="521" y="2280"/>
                    <a:pt x="531" y="2280"/>
                    <a:pt x="542" y="2279"/>
                  </a:cubicBezTo>
                  <a:cubicBezTo>
                    <a:pt x="675" y="2268"/>
                    <a:pt x="1220" y="2105"/>
                    <a:pt x="1398" y="1899"/>
                  </a:cubicBezTo>
                  <a:cubicBezTo>
                    <a:pt x="1429" y="1861"/>
                    <a:pt x="1485" y="1756"/>
                    <a:pt x="1485" y="1756"/>
                  </a:cubicBezTo>
                  <a:cubicBezTo>
                    <a:pt x="1826" y="1525"/>
                    <a:pt x="1982" y="1101"/>
                    <a:pt x="1872" y="704"/>
                  </a:cubicBezTo>
                  <a:cubicBezTo>
                    <a:pt x="1761" y="306"/>
                    <a:pt x="1410" y="24"/>
                    <a:pt x="997" y="2"/>
                  </a:cubicBezTo>
                  <a:cubicBezTo>
                    <a:pt x="979" y="1"/>
                    <a:pt x="962" y="1"/>
                    <a:pt x="944" y="1"/>
                  </a:cubicBezTo>
                  <a:close/>
                </a:path>
              </a:pathLst>
            </a:custGeom>
            <a:solidFill>
              <a:srgbClr val="8A4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846;p37">
              <a:extLst>
                <a:ext uri="{FF2B5EF4-FFF2-40B4-BE49-F238E27FC236}">
                  <a16:creationId xmlns:a16="http://schemas.microsoft.com/office/drawing/2014/main" id="{7893DD46-1297-4AD5-BEB8-AF27CB196A4F}"/>
                </a:ext>
              </a:extLst>
            </p:cNvPr>
            <p:cNvSpPr/>
            <p:nvPr/>
          </p:nvSpPr>
          <p:spPr>
            <a:xfrm>
              <a:off x="2058950" y="788600"/>
              <a:ext cx="41775" cy="29675"/>
            </a:xfrm>
            <a:custGeom>
              <a:avLst/>
              <a:gdLst/>
              <a:ahLst/>
              <a:cxnLst/>
              <a:rect l="l" t="t" r="r" b="b"/>
              <a:pathLst>
                <a:path w="1671" h="1187" extrusionOk="0">
                  <a:moveTo>
                    <a:pt x="970" y="1"/>
                  </a:moveTo>
                  <a:lnTo>
                    <a:pt x="295" y="256"/>
                  </a:lnTo>
                  <a:cubicBezTo>
                    <a:pt x="344" y="381"/>
                    <a:pt x="382" y="509"/>
                    <a:pt x="410" y="639"/>
                  </a:cubicBezTo>
                  <a:cubicBezTo>
                    <a:pt x="430" y="733"/>
                    <a:pt x="350" y="756"/>
                    <a:pt x="169" y="880"/>
                  </a:cubicBezTo>
                  <a:cubicBezTo>
                    <a:pt x="1" y="994"/>
                    <a:pt x="398" y="1186"/>
                    <a:pt x="701" y="1186"/>
                  </a:cubicBezTo>
                  <a:cubicBezTo>
                    <a:pt x="727" y="1186"/>
                    <a:pt x="752" y="1185"/>
                    <a:pt x="775" y="1182"/>
                  </a:cubicBezTo>
                  <a:cubicBezTo>
                    <a:pt x="1083" y="1143"/>
                    <a:pt x="1421" y="942"/>
                    <a:pt x="1507" y="738"/>
                  </a:cubicBezTo>
                  <a:cubicBezTo>
                    <a:pt x="1602" y="510"/>
                    <a:pt x="1671" y="480"/>
                    <a:pt x="1493" y="477"/>
                  </a:cubicBezTo>
                  <a:cubicBezTo>
                    <a:pt x="1470" y="477"/>
                    <a:pt x="1448" y="477"/>
                    <a:pt x="1428" y="477"/>
                  </a:cubicBezTo>
                  <a:cubicBezTo>
                    <a:pt x="1328" y="477"/>
                    <a:pt x="1257" y="480"/>
                    <a:pt x="1206" y="480"/>
                  </a:cubicBezTo>
                  <a:cubicBezTo>
                    <a:pt x="1095" y="480"/>
                    <a:pt x="1074" y="466"/>
                    <a:pt x="1051" y="382"/>
                  </a:cubicBezTo>
                  <a:cubicBezTo>
                    <a:pt x="1039" y="335"/>
                    <a:pt x="970" y="1"/>
                    <a:pt x="970" y="1"/>
                  </a:cubicBezTo>
                  <a:close/>
                </a:path>
              </a:pathLst>
            </a:custGeom>
            <a:solidFill>
              <a:srgbClr val="8A4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847;p37">
              <a:extLst>
                <a:ext uri="{FF2B5EF4-FFF2-40B4-BE49-F238E27FC236}">
                  <a16:creationId xmlns:a16="http://schemas.microsoft.com/office/drawing/2014/main" id="{F3EA7E8D-00F6-4ACE-A64B-34597EE065DF}"/>
                </a:ext>
              </a:extLst>
            </p:cNvPr>
            <p:cNvSpPr/>
            <p:nvPr/>
          </p:nvSpPr>
          <p:spPr>
            <a:xfrm>
              <a:off x="2053750" y="741150"/>
              <a:ext cx="42875" cy="49600"/>
            </a:xfrm>
            <a:custGeom>
              <a:avLst/>
              <a:gdLst/>
              <a:ahLst/>
              <a:cxnLst/>
              <a:rect l="l" t="t" r="r" b="b"/>
              <a:pathLst>
                <a:path w="1715" h="1984" extrusionOk="0">
                  <a:moveTo>
                    <a:pt x="724" y="0"/>
                  </a:moveTo>
                  <a:cubicBezTo>
                    <a:pt x="405" y="0"/>
                    <a:pt x="152" y="164"/>
                    <a:pt x="0" y="416"/>
                  </a:cubicBezTo>
                  <a:cubicBezTo>
                    <a:pt x="25" y="460"/>
                    <a:pt x="58" y="501"/>
                    <a:pt x="95" y="536"/>
                  </a:cubicBezTo>
                  <a:cubicBezTo>
                    <a:pt x="95" y="536"/>
                    <a:pt x="58" y="662"/>
                    <a:pt x="140" y="745"/>
                  </a:cubicBezTo>
                  <a:cubicBezTo>
                    <a:pt x="198" y="805"/>
                    <a:pt x="218" y="892"/>
                    <a:pt x="210" y="976"/>
                  </a:cubicBezTo>
                  <a:cubicBezTo>
                    <a:pt x="198" y="1076"/>
                    <a:pt x="198" y="1177"/>
                    <a:pt x="210" y="1277"/>
                  </a:cubicBezTo>
                  <a:cubicBezTo>
                    <a:pt x="231" y="1416"/>
                    <a:pt x="364" y="1474"/>
                    <a:pt x="364" y="1474"/>
                  </a:cubicBezTo>
                  <a:cubicBezTo>
                    <a:pt x="364" y="1474"/>
                    <a:pt x="372" y="1233"/>
                    <a:pt x="447" y="1129"/>
                  </a:cubicBezTo>
                  <a:cubicBezTo>
                    <a:pt x="490" y="1069"/>
                    <a:pt x="541" y="1038"/>
                    <a:pt x="595" y="1038"/>
                  </a:cubicBezTo>
                  <a:cubicBezTo>
                    <a:pt x="651" y="1038"/>
                    <a:pt x="711" y="1072"/>
                    <a:pt x="770" y="1141"/>
                  </a:cubicBezTo>
                  <a:cubicBezTo>
                    <a:pt x="844" y="1228"/>
                    <a:pt x="836" y="1450"/>
                    <a:pt x="754" y="1563"/>
                  </a:cubicBezTo>
                  <a:cubicBezTo>
                    <a:pt x="695" y="1644"/>
                    <a:pt x="639" y="1666"/>
                    <a:pt x="594" y="1666"/>
                  </a:cubicBezTo>
                  <a:cubicBezTo>
                    <a:pt x="540" y="1666"/>
                    <a:pt x="503" y="1633"/>
                    <a:pt x="503" y="1633"/>
                  </a:cubicBezTo>
                  <a:lnTo>
                    <a:pt x="503" y="1633"/>
                  </a:lnTo>
                  <a:cubicBezTo>
                    <a:pt x="491" y="1690"/>
                    <a:pt x="512" y="1918"/>
                    <a:pt x="723" y="1967"/>
                  </a:cubicBezTo>
                  <a:cubicBezTo>
                    <a:pt x="774" y="1978"/>
                    <a:pt x="825" y="1984"/>
                    <a:pt x="877" y="1984"/>
                  </a:cubicBezTo>
                  <a:cubicBezTo>
                    <a:pt x="1000" y="1984"/>
                    <a:pt x="1122" y="1953"/>
                    <a:pt x="1231" y="1891"/>
                  </a:cubicBezTo>
                  <a:cubicBezTo>
                    <a:pt x="1282" y="1860"/>
                    <a:pt x="1327" y="1824"/>
                    <a:pt x="1371" y="1784"/>
                  </a:cubicBezTo>
                  <a:cubicBezTo>
                    <a:pt x="1602" y="1552"/>
                    <a:pt x="1668" y="1330"/>
                    <a:pt x="1686" y="1019"/>
                  </a:cubicBezTo>
                  <a:cubicBezTo>
                    <a:pt x="1715" y="487"/>
                    <a:pt x="1309" y="32"/>
                    <a:pt x="777" y="2"/>
                  </a:cubicBezTo>
                  <a:cubicBezTo>
                    <a:pt x="759" y="1"/>
                    <a:pt x="741" y="0"/>
                    <a:pt x="724" y="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848;p37">
              <a:extLst>
                <a:ext uri="{FF2B5EF4-FFF2-40B4-BE49-F238E27FC236}">
                  <a16:creationId xmlns:a16="http://schemas.microsoft.com/office/drawing/2014/main" id="{51EEF77D-E9A9-402C-9498-6203AA2971E2}"/>
                </a:ext>
              </a:extLst>
            </p:cNvPr>
            <p:cNvSpPr/>
            <p:nvPr/>
          </p:nvSpPr>
          <p:spPr>
            <a:xfrm>
              <a:off x="2036525" y="800200"/>
              <a:ext cx="75850" cy="122775"/>
            </a:xfrm>
            <a:custGeom>
              <a:avLst/>
              <a:gdLst/>
              <a:ahLst/>
              <a:cxnLst/>
              <a:rect l="l" t="t" r="r" b="b"/>
              <a:pathLst>
                <a:path w="3034" h="4911" extrusionOk="0">
                  <a:moveTo>
                    <a:pt x="2267" y="0"/>
                  </a:moveTo>
                  <a:cubicBezTo>
                    <a:pt x="2167" y="0"/>
                    <a:pt x="2069" y="9"/>
                    <a:pt x="2026" y="12"/>
                  </a:cubicBezTo>
                  <a:cubicBezTo>
                    <a:pt x="2051" y="63"/>
                    <a:pt x="2031" y="185"/>
                    <a:pt x="1763" y="253"/>
                  </a:cubicBezTo>
                  <a:cubicBezTo>
                    <a:pt x="1660" y="279"/>
                    <a:pt x="1576" y="288"/>
                    <a:pt x="1510" y="288"/>
                  </a:cubicBezTo>
                  <a:cubicBezTo>
                    <a:pt x="1351" y="288"/>
                    <a:pt x="1289" y="236"/>
                    <a:pt x="1289" y="236"/>
                  </a:cubicBezTo>
                  <a:cubicBezTo>
                    <a:pt x="1289" y="236"/>
                    <a:pt x="941" y="427"/>
                    <a:pt x="726" y="635"/>
                  </a:cubicBezTo>
                  <a:cubicBezTo>
                    <a:pt x="173" y="1168"/>
                    <a:pt x="0" y="1818"/>
                    <a:pt x="605" y="2068"/>
                  </a:cubicBezTo>
                  <a:cubicBezTo>
                    <a:pt x="641" y="2340"/>
                    <a:pt x="706" y="2562"/>
                    <a:pt x="718" y="2720"/>
                  </a:cubicBezTo>
                  <a:cubicBezTo>
                    <a:pt x="684" y="3202"/>
                    <a:pt x="477" y="3416"/>
                    <a:pt x="321" y="4448"/>
                  </a:cubicBezTo>
                  <a:cubicBezTo>
                    <a:pt x="474" y="4775"/>
                    <a:pt x="941" y="4911"/>
                    <a:pt x="1400" y="4911"/>
                  </a:cubicBezTo>
                  <a:cubicBezTo>
                    <a:pt x="1505" y="4911"/>
                    <a:pt x="1609" y="4904"/>
                    <a:pt x="1709" y="4890"/>
                  </a:cubicBezTo>
                  <a:cubicBezTo>
                    <a:pt x="2209" y="4823"/>
                    <a:pt x="2722" y="4615"/>
                    <a:pt x="3034" y="4066"/>
                  </a:cubicBezTo>
                  <a:cubicBezTo>
                    <a:pt x="2891" y="3491"/>
                    <a:pt x="2796" y="3183"/>
                    <a:pt x="2757" y="3007"/>
                  </a:cubicBezTo>
                  <a:cubicBezTo>
                    <a:pt x="2652" y="2545"/>
                    <a:pt x="2585" y="2078"/>
                    <a:pt x="2585" y="2078"/>
                  </a:cubicBezTo>
                  <a:cubicBezTo>
                    <a:pt x="2731" y="1552"/>
                    <a:pt x="2814" y="1179"/>
                    <a:pt x="2764" y="674"/>
                  </a:cubicBezTo>
                  <a:cubicBezTo>
                    <a:pt x="2725" y="283"/>
                    <a:pt x="2682" y="127"/>
                    <a:pt x="2476" y="23"/>
                  </a:cubicBezTo>
                  <a:cubicBezTo>
                    <a:pt x="2422" y="6"/>
                    <a:pt x="2344" y="0"/>
                    <a:pt x="2267" y="0"/>
                  </a:cubicBezTo>
                  <a:close/>
                </a:path>
              </a:pathLst>
            </a:custGeom>
            <a:solidFill>
              <a:srgbClr val="E97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849;p37">
              <a:extLst>
                <a:ext uri="{FF2B5EF4-FFF2-40B4-BE49-F238E27FC236}">
                  <a16:creationId xmlns:a16="http://schemas.microsoft.com/office/drawing/2014/main" id="{0515E4F3-F968-44FB-8A1C-9765EF5CE12F}"/>
                </a:ext>
              </a:extLst>
            </p:cNvPr>
            <p:cNvSpPr/>
            <p:nvPr/>
          </p:nvSpPr>
          <p:spPr>
            <a:xfrm>
              <a:off x="2051625" y="846050"/>
              <a:ext cx="51600" cy="14675"/>
            </a:xfrm>
            <a:custGeom>
              <a:avLst/>
              <a:gdLst/>
              <a:ahLst/>
              <a:cxnLst/>
              <a:rect l="l" t="t" r="r" b="b"/>
              <a:pathLst>
                <a:path w="2064" h="587" extrusionOk="0">
                  <a:moveTo>
                    <a:pt x="2046" y="0"/>
                  </a:moveTo>
                  <a:lnTo>
                    <a:pt x="2046" y="0"/>
                  </a:lnTo>
                  <a:cubicBezTo>
                    <a:pt x="1491" y="279"/>
                    <a:pt x="1026" y="357"/>
                    <a:pt x="682" y="357"/>
                  </a:cubicBezTo>
                  <a:cubicBezTo>
                    <a:pt x="246" y="357"/>
                    <a:pt x="1" y="233"/>
                    <a:pt x="1" y="233"/>
                  </a:cubicBezTo>
                  <a:lnTo>
                    <a:pt x="1" y="233"/>
                  </a:lnTo>
                  <a:lnTo>
                    <a:pt x="49" y="451"/>
                  </a:lnTo>
                  <a:cubicBezTo>
                    <a:pt x="313" y="550"/>
                    <a:pt x="565" y="587"/>
                    <a:pt x="794" y="587"/>
                  </a:cubicBezTo>
                  <a:cubicBezTo>
                    <a:pt x="1492" y="587"/>
                    <a:pt x="1982" y="241"/>
                    <a:pt x="1982" y="241"/>
                  </a:cubicBezTo>
                  <a:cubicBezTo>
                    <a:pt x="2064" y="93"/>
                    <a:pt x="2046" y="0"/>
                    <a:pt x="2046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850;p37">
              <a:extLst>
                <a:ext uri="{FF2B5EF4-FFF2-40B4-BE49-F238E27FC236}">
                  <a16:creationId xmlns:a16="http://schemas.microsoft.com/office/drawing/2014/main" id="{8E6817F0-B4FC-42D8-8FA1-F11B18816CAD}"/>
                </a:ext>
              </a:extLst>
            </p:cNvPr>
            <p:cNvSpPr/>
            <p:nvPr/>
          </p:nvSpPr>
          <p:spPr>
            <a:xfrm>
              <a:off x="1956200" y="812025"/>
              <a:ext cx="115700" cy="74575"/>
            </a:xfrm>
            <a:custGeom>
              <a:avLst/>
              <a:gdLst/>
              <a:ahLst/>
              <a:cxnLst/>
              <a:rect l="l" t="t" r="r" b="b"/>
              <a:pathLst>
                <a:path w="4628" h="2983" extrusionOk="0">
                  <a:moveTo>
                    <a:pt x="4242" y="0"/>
                  </a:moveTo>
                  <a:cubicBezTo>
                    <a:pt x="4117" y="0"/>
                    <a:pt x="3978" y="93"/>
                    <a:pt x="3906" y="298"/>
                  </a:cubicBezTo>
                  <a:cubicBezTo>
                    <a:pt x="3752" y="740"/>
                    <a:pt x="3754" y="1332"/>
                    <a:pt x="3387" y="1818"/>
                  </a:cubicBezTo>
                  <a:cubicBezTo>
                    <a:pt x="3218" y="2040"/>
                    <a:pt x="2924" y="2235"/>
                    <a:pt x="2428" y="2282"/>
                  </a:cubicBezTo>
                  <a:cubicBezTo>
                    <a:pt x="2132" y="2309"/>
                    <a:pt x="1887" y="2325"/>
                    <a:pt x="1705" y="2325"/>
                  </a:cubicBezTo>
                  <a:cubicBezTo>
                    <a:pt x="1582" y="2325"/>
                    <a:pt x="1487" y="2318"/>
                    <a:pt x="1426" y="2301"/>
                  </a:cubicBezTo>
                  <a:cubicBezTo>
                    <a:pt x="1287" y="2265"/>
                    <a:pt x="1235" y="2227"/>
                    <a:pt x="1112" y="2134"/>
                  </a:cubicBezTo>
                  <a:cubicBezTo>
                    <a:pt x="974" y="2028"/>
                    <a:pt x="861" y="2001"/>
                    <a:pt x="758" y="1933"/>
                  </a:cubicBezTo>
                  <a:cubicBezTo>
                    <a:pt x="696" y="1893"/>
                    <a:pt x="674" y="1873"/>
                    <a:pt x="656" y="1873"/>
                  </a:cubicBezTo>
                  <a:cubicBezTo>
                    <a:pt x="644" y="1873"/>
                    <a:pt x="634" y="1883"/>
                    <a:pt x="614" y="1902"/>
                  </a:cubicBezTo>
                  <a:cubicBezTo>
                    <a:pt x="566" y="1949"/>
                    <a:pt x="606" y="2079"/>
                    <a:pt x="694" y="2159"/>
                  </a:cubicBezTo>
                  <a:cubicBezTo>
                    <a:pt x="787" y="2242"/>
                    <a:pt x="869" y="2256"/>
                    <a:pt x="882" y="2283"/>
                  </a:cubicBezTo>
                  <a:cubicBezTo>
                    <a:pt x="887" y="2293"/>
                    <a:pt x="874" y="2298"/>
                    <a:pt x="846" y="2298"/>
                  </a:cubicBezTo>
                  <a:cubicBezTo>
                    <a:pt x="806" y="2298"/>
                    <a:pt x="736" y="2287"/>
                    <a:pt x="654" y="2266"/>
                  </a:cubicBezTo>
                  <a:cubicBezTo>
                    <a:pt x="464" y="2218"/>
                    <a:pt x="363" y="2126"/>
                    <a:pt x="269" y="2086"/>
                  </a:cubicBezTo>
                  <a:cubicBezTo>
                    <a:pt x="249" y="2077"/>
                    <a:pt x="231" y="2074"/>
                    <a:pt x="216" y="2074"/>
                  </a:cubicBezTo>
                  <a:cubicBezTo>
                    <a:pt x="156" y="2074"/>
                    <a:pt x="142" y="2136"/>
                    <a:pt x="160" y="2171"/>
                  </a:cubicBezTo>
                  <a:cubicBezTo>
                    <a:pt x="183" y="2213"/>
                    <a:pt x="222" y="2278"/>
                    <a:pt x="359" y="2364"/>
                  </a:cubicBezTo>
                  <a:cubicBezTo>
                    <a:pt x="460" y="2424"/>
                    <a:pt x="565" y="2476"/>
                    <a:pt x="673" y="2521"/>
                  </a:cubicBezTo>
                  <a:cubicBezTo>
                    <a:pt x="580" y="2512"/>
                    <a:pt x="490" y="2493"/>
                    <a:pt x="402" y="2463"/>
                  </a:cubicBezTo>
                  <a:cubicBezTo>
                    <a:pt x="235" y="2407"/>
                    <a:pt x="175" y="2365"/>
                    <a:pt x="87" y="2340"/>
                  </a:cubicBezTo>
                  <a:cubicBezTo>
                    <a:pt x="80" y="2338"/>
                    <a:pt x="75" y="2337"/>
                    <a:pt x="69" y="2337"/>
                  </a:cubicBezTo>
                  <a:cubicBezTo>
                    <a:pt x="0" y="2337"/>
                    <a:pt x="5" y="2471"/>
                    <a:pt x="81" y="2525"/>
                  </a:cubicBezTo>
                  <a:cubicBezTo>
                    <a:pt x="168" y="2585"/>
                    <a:pt x="262" y="2633"/>
                    <a:pt x="361" y="2668"/>
                  </a:cubicBezTo>
                  <a:cubicBezTo>
                    <a:pt x="472" y="2706"/>
                    <a:pt x="662" y="2755"/>
                    <a:pt x="662" y="2755"/>
                  </a:cubicBezTo>
                  <a:cubicBezTo>
                    <a:pt x="658" y="2755"/>
                    <a:pt x="654" y="2755"/>
                    <a:pt x="651" y="2755"/>
                  </a:cubicBezTo>
                  <a:cubicBezTo>
                    <a:pt x="464" y="2755"/>
                    <a:pt x="330" y="2699"/>
                    <a:pt x="246" y="2673"/>
                  </a:cubicBezTo>
                  <a:cubicBezTo>
                    <a:pt x="220" y="2664"/>
                    <a:pt x="197" y="2661"/>
                    <a:pt x="178" y="2661"/>
                  </a:cubicBezTo>
                  <a:cubicBezTo>
                    <a:pt x="135" y="2661"/>
                    <a:pt x="112" y="2681"/>
                    <a:pt x="112" y="2718"/>
                  </a:cubicBezTo>
                  <a:cubicBezTo>
                    <a:pt x="112" y="2761"/>
                    <a:pt x="164" y="2817"/>
                    <a:pt x="343" y="2896"/>
                  </a:cubicBezTo>
                  <a:cubicBezTo>
                    <a:pt x="475" y="2954"/>
                    <a:pt x="660" y="2983"/>
                    <a:pt x="840" y="2983"/>
                  </a:cubicBezTo>
                  <a:cubicBezTo>
                    <a:pt x="904" y="2983"/>
                    <a:pt x="967" y="2979"/>
                    <a:pt x="1028" y="2972"/>
                  </a:cubicBezTo>
                  <a:cubicBezTo>
                    <a:pt x="1261" y="2944"/>
                    <a:pt x="1350" y="2914"/>
                    <a:pt x="1472" y="2914"/>
                  </a:cubicBezTo>
                  <a:cubicBezTo>
                    <a:pt x="1594" y="2914"/>
                    <a:pt x="1711" y="2915"/>
                    <a:pt x="1825" y="2915"/>
                  </a:cubicBezTo>
                  <a:cubicBezTo>
                    <a:pt x="2126" y="2915"/>
                    <a:pt x="2412" y="2908"/>
                    <a:pt x="2746" y="2862"/>
                  </a:cubicBezTo>
                  <a:cubicBezTo>
                    <a:pt x="3028" y="2823"/>
                    <a:pt x="3400" y="2698"/>
                    <a:pt x="3660" y="2525"/>
                  </a:cubicBezTo>
                  <a:cubicBezTo>
                    <a:pt x="4066" y="2255"/>
                    <a:pt x="4367" y="1640"/>
                    <a:pt x="4481" y="1181"/>
                  </a:cubicBezTo>
                  <a:cubicBezTo>
                    <a:pt x="4627" y="590"/>
                    <a:pt x="4517" y="176"/>
                    <a:pt x="4411" y="70"/>
                  </a:cubicBezTo>
                  <a:cubicBezTo>
                    <a:pt x="4366" y="24"/>
                    <a:pt x="4306" y="0"/>
                    <a:pt x="4242" y="0"/>
                  </a:cubicBezTo>
                  <a:close/>
                </a:path>
              </a:pathLst>
            </a:custGeom>
            <a:solidFill>
              <a:srgbClr val="8A4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851;p37">
              <a:extLst>
                <a:ext uri="{FF2B5EF4-FFF2-40B4-BE49-F238E27FC236}">
                  <a16:creationId xmlns:a16="http://schemas.microsoft.com/office/drawing/2014/main" id="{94F296E6-F0C1-4E0F-B15C-885C89D9963D}"/>
                </a:ext>
              </a:extLst>
            </p:cNvPr>
            <p:cNvSpPr/>
            <p:nvPr/>
          </p:nvSpPr>
          <p:spPr>
            <a:xfrm>
              <a:off x="2051625" y="742425"/>
              <a:ext cx="59725" cy="109175"/>
            </a:xfrm>
            <a:custGeom>
              <a:avLst/>
              <a:gdLst/>
              <a:ahLst/>
              <a:cxnLst/>
              <a:rect l="l" t="t" r="r" b="b"/>
              <a:pathLst>
                <a:path w="2389" h="4367" extrusionOk="0">
                  <a:moveTo>
                    <a:pt x="1159" y="0"/>
                  </a:moveTo>
                  <a:lnTo>
                    <a:pt x="1024" y="645"/>
                  </a:lnTo>
                  <a:cubicBezTo>
                    <a:pt x="1024" y="645"/>
                    <a:pt x="1077" y="1367"/>
                    <a:pt x="929" y="1570"/>
                  </a:cubicBezTo>
                  <a:cubicBezTo>
                    <a:pt x="877" y="1641"/>
                    <a:pt x="820" y="1664"/>
                    <a:pt x="768" y="1664"/>
                  </a:cubicBezTo>
                  <a:cubicBezTo>
                    <a:pt x="671" y="1664"/>
                    <a:pt x="589" y="1582"/>
                    <a:pt x="589" y="1582"/>
                  </a:cubicBezTo>
                  <a:lnTo>
                    <a:pt x="589" y="1582"/>
                  </a:lnTo>
                  <a:cubicBezTo>
                    <a:pt x="589" y="1582"/>
                    <a:pt x="595" y="2293"/>
                    <a:pt x="306" y="2562"/>
                  </a:cubicBezTo>
                  <a:cubicBezTo>
                    <a:pt x="1" y="2845"/>
                    <a:pt x="1" y="3071"/>
                    <a:pt x="1" y="3071"/>
                  </a:cubicBezTo>
                  <a:cubicBezTo>
                    <a:pt x="240" y="2829"/>
                    <a:pt x="649" y="2567"/>
                    <a:pt x="649" y="2567"/>
                  </a:cubicBezTo>
                  <a:cubicBezTo>
                    <a:pt x="649" y="2567"/>
                    <a:pt x="664" y="2560"/>
                    <a:pt x="687" y="2560"/>
                  </a:cubicBezTo>
                  <a:cubicBezTo>
                    <a:pt x="778" y="2560"/>
                    <a:pt x="995" y="2672"/>
                    <a:pt x="883" y="3793"/>
                  </a:cubicBezTo>
                  <a:cubicBezTo>
                    <a:pt x="853" y="4094"/>
                    <a:pt x="1107" y="4367"/>
                    <a:pt x="1509" y="4367"/>
                  </a:cubicBezTo>
                  <a:cubicBezTo>
                    <a:pt x="1565" y="4367"/>
                    <a:pt x="1624" y="4361"/>
                    <a:pt x="1685" y="4350"/>
                  </a:cubicBezTo>
                  <a:cubicBezTo>
                    <a:pt x="2191" y="4257"/>
                    <a:pt x="2280" y="3836"/>
                    <a:pt x="2335" y="3632"/>
                  </a:cubicBezTo>
                  <a:cubicBezTo>
                    <a:pt x="2389" y="3436"/>
                    <a:pt x="2361" y="2860"/>
                    <a:pt x="2287" y="2230"/>
                  </a:cubicBezTo>
                  <a:cubicBezTo>
                    <a:pt x="2203" y="1496"/>
                    <a:pt x="2092" y="1065"/>
                    <a:pt x="1896" y="538"/>
                  </a:cubicBezTo>
                  <a:cubicBezTo>
                    <a:pt x="1701" y="11"/>
                    <a:pt x="1159" y="0"/>
                    <a:pt x="1159" y="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852;p37">
              <a:extLst>
                <a:ext uri="{FF2B5EF4-FFF2-40B4-BE49-F238E27FC236}">
                  <a16:creationId xmlns:a16="http://schemas.microsoft.com/office/drawing/2014/main" id="{AB981D45-B24F-45C8-91DE-B7ABFB80D284}"/>
                </a:ext>
              </a:extLst>
            </p:cNvPr>
            <p:cNvSpPr/>
            <p:nvPr/>
          </p:nvSpPr>
          <p:spPr>
            <a:xfrm>
              <a:off x="2018150" y="832925"/>
              <a:ext cx="132800" cy="136750"/>
            </a:xfrm>
            <a:custGeom>
              <a:avLst/>
              <a:gdLst/>
              <a:ahLst/>
              <a:cxnLst/>
              <a:rect l="l" t="t" r="r" b="b"/>
              <a:pathLst>
                <a:path w="5312" h="5470" extrusionOk="0">
                  <a:moveTo>
                    <a:pt x="4351" y="1518"/>
                  </a:moveTo>
                  <a:lnTo>
                    <a:pt x="4351" y="1518"/>
                  </a:lnTo>
                  <a:cubicBezTo>
                    <a:pt x="4355" y="1548"/>
                    <a:pt x="4354" y="1577"/>
                    <a:pt x="4349" y="1606"/>
                  </a:cubicBezTo>
                  <a:lnTo>
                    <a:pt x="4277" y="2044"/>
                  </a:lnTo>
                  <a:lnTo>
                    <a:pt x="3113" y="2717"/>
                  </a:lnTo>
                  <a:cubicBezTo>
                    <a:pt x="3124" y="2662"/>
                    <a:pt x="3133" y="2600"/>
                    <a:pt x="3144" y="2536"/>
                  </a:cubicBezTo>
                  <a:cubicBezTo>
                    <a:pt x="3182" y="2295"/>
                    <a:pt x="3471" y="1951"/>
                    <a:pt x="3785" y="1768"/>
                  </a:cubicBezTo>
                  <a:lnTo>
                    <a:pt x="4036" y="1625"/>
                  </a:lnTo>
                  <a:cubicBezTo>
                    <a:pt x="4159" y="1555"/>
                    <a:pt x="4268" y="1520"/>
                    <a:pt x="4351" y="1518"/>
                  </a:cubicBezTo>
                  <a:close/>
                  <a:moveTo>
                    <a:pt x="4894" y="0"/>
                  </a:moveTo>
                  <a:cubicBezTo>
                    <a:pt x="4780" y="0"/>
                    <a:pt x="4644" y="41"/>
                    <a:pt x="4490" y="127"/>
                  </a:cubicBezTo>
                  <a:lnTo>
                    <a:pt x="3638" y="601"/>
                  </a:lnTo>
                  <a:cubicBezTo>
                    <a:pt x="3109" y="898"/>
                    <a:pt x="2574" y="1619"/>
                    <a:pt x="2444" y="2213"/>
                  </a:cubicBezTo>
                  <a:lnTo>
                    <a:pt x="2018" y="4190"/>
                  </a:lnTo>
                  <a:cubicBezTo>
                    <a:pt x="1906" y="4697"/>
                    <a:pt x="1523" y="5038"/>
                    <a:pt x="1106" y="5038"/>
                  </a:cubicBezTo>
                  <a:cubicBezTo>
                    <a:pt x="1035" y="5038"/>
                    <a:pt x="963" y="5028"/>
                    <a:pt x="891" y="5008"/>
                  </a:cubicBezTo>
                  <a:lnTo>
                    <a:pt x="0" y="4752"/>
                  </a:lnTo>
                  <a:lnTo>
                    <a:pt x="0" y="4752"/>
                  </a:lnTo>
                  <a:cubicBezTo>
                    <a:pt x="46" y="4778"/>
                    <a:pt x="427" y="4998"/>
                    <a:pt x="891" y="5265"/>
                  </a:cubicBezTo>
                  <a:cubicBezTo>
                    <a:pt x="1127" y="5402"/>
                    <a:pt x="1440" y="5469"/>
                    <a:pt x="1760" y="5469"/>
                  </a:cubicBezTo>
                  <a:cubicBezTo>
                    <a:pt x="2107" y="5469"/>
                    <a:pt x="2463" y="5389"/>
                    <a:pt x="2737" y="5231"/>
                  </a:cubicBezTo>
                  <a:lnTo>
                    <a:pt x="3512" y="4783"/>
                  </a:lnTo>
                  <a:cubicBezTo>
                    <a:pt x="4039" y="4479"/>
                    <a:pt x="4567" y="3752"/>
                    <a:pt x="4692" y="3157"/>
                  </a:cubicBezTo>
                  <a:lnTo>
                    <a:pt x="5223" y="667"/>
                  </a:lnTo>
                  <a:cubicBezTo>
                    <a:pt x="5312" y="244"/>
                    <a:pt x="5172" y="0"/>
                    <a:pt x="4894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853;p37">
              <a:extLst>
                <a:ext uri="{FF2B5EF4-FFF2-40B4-BE49-F238E27FC236}">
                  <a16:creationId xmlns:a16="http://schemas.microsoft.com/office/drawing/2014/main" id="{60C4ADE8-19CB-4E44-8C92-FF9D7FC7279B}"/>
                </a:ext>
              </a:extLst>
            </p:cNvPr>
            <p:cNvSpPr/>
            <p:nvPr/>
          </p:nvSpPr>
          <p:spPr>
            <a:xfrm>
              <a:off x="2094925" y="870875"/>
              <a:ext cx="37200" cy="36425"/>
            </a:xfrm>
            <a:custGeom>
              <a:avLst/>
              <a:gdLst/>
              <a:ahLst/>
              <a:cxnLst/>
              <a:rect l="l" t="t" r="r" b="b"/>
              <a:pathLst>
                <a:path w="1488" h="1457" extrusionOk="0">
                  <a:moveTo>
                    <a:pt x="1303" y="0"/>
                  </a:moveTo>
                  <a:cubicBezTo>
                    <a:pt x="1296" y="0"/>
                    <a:pt x="1288" y="1"/>
                    <a:pt x="1280" y="1"/>
                  </a:cubicBezTo>
                  <a:cubicBezTo>
                    <a:pt x="1284" y="30"/>
                    <a:pt x="1283" y="59"/>
                    <a:pt x="1278" y="88"/>
                  </a:cubicBezTo>
                  <a:lnTo>
                    <a:pt x="1206" y="526"/>
                  </a:lnTo>
                  <a:lnTo>
                    <a:pt x="42" y="1199"/>
                  </a:lnTo>
                  <a:cubicBezTo>
                    <a:pt x="17" y="1351"/>
                    <a:pt x="0" y="1456"/>
                    <a:pt x="0" y="1456"/>
                  </a:cubicBezTo>
                  <a:lnTo>
                    <a:pt x="1393" y="652"/>
                  </a:lnTo>
                  <a:lnTo>
                    <a:pt x="1465" y="214"/>
                  </a:lnTo>
                  <a:cubicBezTo>
                    <a:pt x="1488" y="75"/>
                    <a:pt x="1423" y="0"/>
                    <a:pt x="1303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854;p37">
              <a:extLst>
                <a:ext uri="{FF2B5EF4-FFF2-40B4-BE49-F238E27FC236}">
                  <a16:creationId xmlns:a16="http://schemas.microsoft.com/office/drawing/2014/main" id="{682B389E-49BC-40F5-9BE6-18DBD571F4DC}"/>
                </a:ext>
              </a:extLst>
            </p:cNvPr>
            <p:cNvSpPr/>
            <p:nvPr/>
          </p:nvSpPr>
          <p:spPr>
            <a:xfrm>
              <a:off x="2003825" y="968225"/>
              <a:ext cx="117850" cy="38200"/>
            </a:xfrm>
            <a:custGeom>
              <a:avLst/>
              <a:gdLst/>
              <a:ahLst/>
              <a:cxnLst/>
              <a:rect l="l" t="t" r="r" b="b"/>
              <a:pathLst>
                <a:path w="4714" h="1528" extrusionOk="0">
                  <a:moveTo>
                    <a:pt x="126" y="1"/>
                  </a:moveTo>
                  <a:cubicBezTo>
                    <a:pt x="88" y="1"/>
                    <a:pt x="51" y="20"/>
                    <a:pt x="30" y="55"/>
                  </a:cubicBezTo>
                  <a:cubicBezTo>
                    <a:pt x="0" y="108"/>
                    <a:pt x="18" y="175"/>
                    <a:pt x="70" y="205"/>
                  </a:cubicBezTo>
                  <a:lnTo>
                    <a:pt x="2357" y="1527"/>
                  </a:lnTo>
                  <a:lnTo>
                    <a:pt x="4646" y="205"/>
                  </a:lnTo>
                  <a:cubicBezTo>
                    <a:pt x="4696" y="175"/>
                    <a:pt x="4713" y="108"/>
                    <a:pt x="4683" y="57"/>
                  </a:cubicBezTo>
                  <a:cubicBezTo>
                    <a:pt x="4662" y="22"/>
                    <a:pt x="4626" y="2"/>
                    <a:pt x="4588" y="2"/>
                  </a:cubicBezTo>
                  <a:cubicBezTo>
                    <a:pt x="4570" y="2"/>
                    <a:pt x="4552" y="6"/>
                    <a:pt x="4536" y="16"/>
                  </a:cubicBezTo>
                  <a:lnTo>
                    <a:pt x="2357" y="1273"/>
                  </a:lnTo>
                  <a:lnTo>
                    <a:pt x="180" y="16"/>
                  </a:lnTo>
                  <a:cubicBezTo>
                    <a:pt x="163" y="6"/>
                    <a:pt x="144" y="1"/>
                    <a:pt x="126" y="1"/>
                  </a:cubicBezTo>
                  <a:close/>
                </a:path>
              </a:pathLst>
            </a:custGeom>
            <a:solidFill>
              <a:srgbClr val="2234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855;p37">
              <a:extLst>
                <a:ext uri="{FF2B5EF4-FFF2-40B4-BE49-F238E27FC236}">
                  <a16:creationId xmlns:a16="http://schemas.microsoft.com/office/drawing/2014/main" id="{FA107EDF-7434-470B-A08B-C1ED93D11337}"/>
                </a:ext>
              </a:extLst>
            </p:cNvPr>
            <p:cNvSpPr/>
            <p:nvPr/>
          </p:nvSpPr>
          <p:spPr>
            <a:xfrm>
              <a:off x="2165875" y="1084800"/>
              <a:ext cx="60350" cy="26100"/>
            </a:xfrm>
            <a:custGeom>
              <a:avLst/>
              <a:gdLst/>
              <a:ahLst/>
              <a:cxnLst/>
              <a:rect l="l" t="t" r="r" b="b"/>
              <a:pathLst>
                <a:path w="2414" h="1044" extrusionOk="0">
                  <a:moveTo>
                    <a:pt x="2278" y="0"/>
                  </a:moveTo>
                  <a:lnTo>
                    <a:pt x="1581" y="35"/>
                  </a:lnTo>
                  <a:cubicBezTo>
                    <a:pt x="1418" y="233"/>
                    <a:pt x="753" y="203"/>
                    <a:pt x="239" y="280"/>
                  </a:cubicBezTo>
                  <a:cubicBezTo>
                    <a:pt x="222" y="282"/>
                    <a:pt x="206" y="286"/>
                    <a:pt x="192" y="295"/>
                  </a:cubicBezTo>
                  <a:cubicBezTo>
                    <a:pt x="0" y="413"/>
                    <a:pt x="262" y="726"/>
                    <a:pt x="415" y="791"/>
                  </a:cubicBezTo>
                  <a:cubicBezTo>
                    <a:pt x="531" y="840"/>
                    <a:pt x="653" y="874"/>
                    <a:pt x="778" y="893"/>
                  </a:cubicBezTo>
                  <a:cubicBezTo>
                    <a:pt x="922" y="915"/>
                    <a:pt x="1037" y="904"/>
                    <a:pt x="1181" y="913"/>
                  </a:cubicBezTo>
                  <a:cubicBezTo>
                    <a:pt x="1302" y="920"/>
                    <a:pt x="1476" y="922"/>
                    <a:pt x="1592" y="958"/>
                  </a:cubicBezTo>
                  <a:cubicBezTo>
                    <a:pt x="1678" y="986"/>
                    <a:pt x="1756" y="1007"/>
                    <a:pt x="1872" y="1033"/>
                  </a:cubicBezTo>
                  <a:cubicBezTo>
                    <a:pt x="1901" y="1040"/>
                    <a:pt x="1933" y="1043"/>
                    <a:pt x="1965" y="1043"/>
                  </a:cubicBezTo>
                  <a:cubicBezTo>
                    <a:pt x="2111" y="1043"/>
                    <a:pt x="2279" y="981"/>
                    <a:pt x="2361" y="876"/>
                  </a:cubicBezTo>
                  <a:cubicBezTo>
                    <a:pt x="2388" y="846"/>
                    <a:pt x="2406" y="808"/>
                    <a:pt x="2412" y="768"/>
                  </a:cubicBezTo>
                  <a:cubicBezTo>
                    <a:pt x="2413" y="739"/>
                    <a:pt x="2410" y="710"/>
                    <a:pt x="2402" y="682"/>
                  </a:cubicBezTo>
                  <a:cubicBezTo>
                    <a:pt x="2390" y="631"/>
                    <a:pt x="2256" y="2"/>
                    <a:pt x="2278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856;p37">
              <a:extLst>
                <a:ext uri="{FF2B5EF4-FFF2-40B4-BE49-F238E27FC236}">
                  <a16:creationId xmlns:a16="http://schemas.microsoft.com/office/drawing/2014/main" id="{99ED8D66-5FDC-44E0-90AB-94CB6C1A04DB}"/>
                </a:ext>
              </a:extLst>
            </p:cNvPr>
            <p:cNvSpPr/>
            <p:nvPr/>
          </p:nvSpPr>
          <p:spPr>
            <a:xfrm>
              <a:off x="2199025" y="998000"/>
              <a:ext cx="26925" cy="90450"/>
            </a:xfrm>
            <a:custGeom>
              <a:avLst/>
              <a:gdLst/>
              <a:ahLst/>
              <a:cxnLst/>
              <a:rect l="l" t="t" r="r" b="b"/>
              <a:pathLst>
                <a:path w="1077" h="3618" extrusionOk="0">
                  <a:moveTo>
                    <a:pt x="0" y="1"/>
                  </a:moveTo>
                  <a:cubicBezTo>
                    <a:pt x="47" y="475"/>
                    <a:pt x="255" y="3507"/>
                    <a:pt x="255" y="3507"/>
                  </a:cubicBezTo>
                  <a:cubicBezTo>
                    <a:pt x="349" y="3589"/>
                    <a:pt x="451" y="3617"/>
                    <a:pt x="547" y="3617"/>
                  </a:cubicBezTo>
                  <a:cubicBezTo>
                    <a:pt x="763" y="3617"/>
                    <a:pt x="950" y="3476"/>
                    <a:pt x="950" y="3476"/>
                  </a:cubicBezTo>
                  <a:cubicBezTo>
                    <a:pt x="950" y="3476"/>
                    <a:pt x="1069" y="912"/>
                    <a:pt x="1073" y="739"/>
                  </a:cubicBezTo>
                  <a:cubicBezTo>
                    <a:pt x="1076" y="567"/>
                    <a:pt x="892" y="87"/>
                    <a:pt x="892" y="87"/>
                  </a:cubicBezTo>
                  <a:lnTo>
                    <a:pt x="602" y="330"/>
                  </a:lnTo>
                  <a:lnTo>
                    <a:pt x="602" y="3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857;p37">
              <a:extLst>
                <a:ext uri="{FF2B5EF4-FFF2-40B4-BE49-F238E27FC236}">
                  <a16:creationId xmlns:a16="http://schemas.microsoft.com/office/drawing/2014/main" id="{2AF6BF78-26FD-4D91-BAAD-7406B12FAFD8}"/>
                </a:ext>
              </a:extLst>
            </p:cNvPr>
            <p:cNvSpPr/>
            <p:nvPr/>
          </p:nvSpPr>
          <p:spPr>
            <a:xfrm>
              <a:off x="2260975" y="1064950"/>
              <a:ext cx="5550" cy="108675"/>
            </a:xfrm>
            <a:custGeom>
              <a:avLst/>
              <a:gdLst/>
              <a:ahLst/>
              <a:cxnLst/>
              <a:rect l="l" t="t" r="r" b="b"/>
              <a:pathLst>
                <a:path w="222" h="4347" extrusionOk="0">
                  <a:moveTo>
                    <a:pt x="112" y="0"/>
                  </a:moveTo>
                  <a:cubicBezTo>
                    <a:pt x="50" y="0"/>
                    <a:pt x="1" y="50"/>
                    <a:pt x="1" y="110"/>
                  </a:cubicBezTo>
                  <a:lnTo>
                    <a:pt x="1" y="4237"/>
                  </a:lnTo>
                  <a:cubicBezTo>
                    <a:pt x="1" y="4297"/>
                    <a:pt x="50" y="4347"/>
                    <a:pt x="112" y="4347"/>
                  </a:cubicBezTo>
                  <a:cubicBezTo>
                    <a:pt x="172" y="4347"/>
                    <a:pt x="221" y="4297"/>
                    <a:pt x="221" y="4237"/>
                  </a:cubicBezTo>
                  <a:lnTo>
                    <a:pt x="221" y="110"/>
                  </a:lnTo>
                  <a:cubicBezTo>
                    <a:pt x="221" y="50"/>
                    <a:pt x="172" y="0"/>
                    <a:pt x="112" y="0"/>
                  </a:cubicBezTo>
                  <a:close/>
                </a:path>
              </a:pathLst>
            </a:custGeom>
            <a:solidFill>
              <a:srgbClr val="2234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858;p37">
              <a:extLst>
                <a:ext uri="{FF2B5EF4-FFF2-40B4-BE49-F238E27FC236}">
                  <a16:creationId xmlns:a16="http://schemas.microsoft.com/office/drawing/2014/main" id="{9D4A98C6-3E3A-4697-93BA-FF29CA28091D}"/>
                </a:ext>
              </a:extLst>
            </p:cNvPr>
            <p:cNvSpPr/>
            <p:nvPr/>
          </p:nvSpPr>
          <p:spPr>
            <a:xfrm>
              <a:off x="2193700" y="1039100"/>
              <a:ext cx="28550" cy="95850"/>
            </a:xfrm>
            <a:custGeom>
              <a:avLst/>
              <a:gdLst/>
              <a:ahLst/>
              <a:cxnLst/>
              <a:rect l="l" t="t" r="r" b="b"/>
              <a:pathLst>
                <a:path w="1142" h="3834" extrusionOk="0">
                  <a:moveTo>
                    <a:pt x="1018" y="0"/>
                  </a:moveTo>
                  <a:cubicBezTo>
                    <a:pt x="968" y="0"/>
                    <a:pt x="923" y="35"/>
                    <a:pt x="912" y="86"/>
                  </a:cubicBezTo>
                  <a:lnTo>
                    <a:pt x="15" y="3697"/>
                  </a:lnTo>
                  <a:cubicBezTo>
                    <a:pt x="1" y="3755"/>
                    <a:pt x="36" y="3816"/>
                    <a:pt x="95" y="3830"/>
                  </a:cubicBezTo>
                  <a:cubicBezTo>
                    <a:pt x="103" y="3833"/>
                    <a:pt x="113" y="3834"/>
                    <a:pt x="121" y="3834"/>
                  </a:cubicBezTo>
                  <a:cubicBezTo>
                    <a:pt x="172" y="3834"/>
                    <a:pt x="216" y="3799"/>
                    <a:pt x="229" y="3749"/>
                  </a:cubicBezTo>
                  <a:lnTo>
                    <a:pt x="1125" y="139"/>
                  </a:lnTo>
                  <a:cubicBezTo>
                    <a:pt x="1141" y="80"/>
                    <a:pt x="1105" y="18"/>
                    <a:pt x="1046" y="4"/>
                  </a:cubicBezTo>
                  <a:cubicBezTo>
                    <a:pt x="1036" y="2"/>
                    <a:pt x="1027" y="0"/>
                    <a:pt x="1018" y="0"/>
                  </a:cubicBezTo>
                  <a:close/>
                </a:path>
              </a:pathLst>
            </a:custGeom>
            <a:solidFill>
              <a:srgbClr val="2234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859;p37">
              <a:extLst>
                <a:ext uri="{FF2B5EF4-FFF2-40B4-BE49-F238E27FC236}">
                  <a16:creationId xmlns:a16="http://schemas.microsoft.com/office/drawing/2014/main" id="{8194CC31-B964-4510-A87F-0CF48D59681B}"/>
                </a:ext>
              </a:extLst>
            </p:cNvPr>
            <p:cNvSpPr/>
            <p:nvPr/>
          </p:nvSpPr>
          <p:spPr>
            <a:xfrm>
              <a:off x="2305300" y="1039150"/>
              <a:ext cx="28500" cy="95800"/>
            </a:xfrm>
            <a:custGeom>
              <a:avLst/>
              <a:gdLst/>
              <a:ahLst/>
              <a:cxnLst/>
              <a:rect l="l" t="t" r="r" b="b"/>
              <a:pathLst>
                <a:path w="1140" h="3832" extrusionOk="0">
                  <a:moveTo>
                    <a:pt x="123" y="1"/>
                  </a:moveTo>
                  <a:cubicBezTo>
                    <a:pt x="114" y="1"/>
                    <a:pt x="105" y="2"/>
                    <a:pt x="95" y="4"/>
                  </a:cubicBezTo>
                  <a:cubicBezTo>
                    <a:pt x="36" y="19"/>
                    <a:pt x="0" y="78"/>
                    <a:pt x="15" y="137"/>
                  </a:cubicBezTo>
                  <a:lnTo>
                    <a:pt x="911" y="3747"/>
                  </a:lnTo>
                  <a:cubicBezTo>
                    <a:pt x="923" y="3797"/>
                    <a:pt x="968" y="3832"/>
                    <a:pt x="1018" y="3832"/>
                  </a:cubicBezTo>
                  <a:cubicBezTo>
                    <a:pt x="1027" y="3832"/>
                    <a:pt x="1035" y="3831"/>
                    <a:pt x="1045" y="3828"/>
                  </a:cubicBezTo>
                  <a:cubicBezTo>
                    <a:pt x="1104" y="3814"/>
                    <a:pt x="1139" y="3753"/>
                    <a:pt x="1125" y="3695"/>
                  </a:cubicBezTo>
                  <a:lnTo>
                    <a:pt x="228" y="84"/>
                  </a:lnTo>
                  <a:cubicBezTo>
                    <a:pt x="216" y="34"/>
                    <a:pt x="172" y="1"/>
                    <a:pt x="123" y="1"/>
                  </a:cubicBezTo>
                  <a:close/>
                </a:path>
              </a:pathLst>
            </a:custGeom>
            <a:solidFill>
              <a:srgbClr val="2234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860;p37">
              <a:extLst>
                <a:ext uri="{FF2B5EF4-FFF2-40B4-BE49-F238E27FC236}">
                  <a16:creationId xmlns:a16="http://schemas.microsoft.com/office/drawing/2014/main" id="{F652CFA3-95ED-4079-B409-19B4C4045B2F}"/>
                </a:ext>
              </a:extLst>
            </p:cNvPr>
            <p:cNvSpPr/>
            <p:nvPr/>
          </p:nvSpPr>
          <p:spPr>
            <a:xfrm>
              <a:off x="2180800" y="1008050"/>
              <a:ext cx="127625" cy="70150"/>
            </a:xfrm>
            <a:custGeom>
              <a:avLst/>
              <a:gdLst/>
              <a:ahLst/>
              <a:cxnLst/>
              <a:rect l="l" t="t" r="r" b="b"/>
              <a:pathLst>
                <a:path w="5105" h="2806" extrusionOk="0">
                  <a:moveTo>
                    <a:pt x="2424" y="0"/>
                  </a:moveTo>
                  <a:cubicBezTo>
                    <a:pt x="2218" y="0"/>
                    <a:pt x="2011" y="46"/>
                    <a:pt x="1853" y="137"/>
                  </a:cubicBezTo>
                  <a:lnTo>
                    <a:pt x="315" y="1024"/>
                  </a:lnTo>
                  <a:cubicBezTo>
                    <a:pt x="0" y="1207"/>
                    <a:pt x="0" y="1503"/>
                    <a:pt x="315" y="1685"/>
                  </a:cubicBezTo>
                  <a:lnTo>
                    <a:pt x="1534" y="2389"/>
                  </a:lnTo>
                  <a:cubicBezTo>
                    <a:pt x="1534" y="2389"/>
                    <a:pt x="2262" y="2806"/>
                    <a:pt x="2855" y="2806"/>
                  </a:cubicBezTo>
                  <a:cubicBezTo>
                    <a:pt x="2937" y="2806"/>
                    <a:pt x="3016" y="2798"/>
                    <a:pt x="3091" y="2780"/>
                  </a:cubicBezTo>
                  <a:cubicBezTo>
                    <a:pt x="3703" y="2630"/>
                    <a:pt x="5104" y="1355"/>
                    <a:pt x="5104" y="1355"/>
                  </a:cubicBezTo>
                  <a:lnTo>
                    <a:pt x="2996" y="137"/>
                  </a:lnTo>
                  <a:cubicBezTo>
                    <a:pt x="2838" y="46"/>
                    <a:pt x="2631" y="0"/>
                    <a:pt x="2424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861;p37">
              <a:extLst>
                <a:ext uri="{FF2B5EF4-FFF2-40B4-BE49-F238E27FC236}">
                  <a16:creationId xmlns:a16="http://schemas.microsoft.com/office/drawing/2014/main" id="{29154286-34A9-4449-A11B-2AEC7F5049FB}"/>
                </a:ext>
              </a:extLst>
            </p:cNvPr>
            <p:cNvSpPr/>
            <p:nvPr/>
          </p:nvSpPr>
          <p:spPr>
            <a:xfrm>
              <a:off x="2258250" y="905550"/>
              <a:ext cx="39125" cy="30650"/>
            </a:xfrm>
            <a:custGeom>
              <a:avLst/>
              <a:gdLst/>
              <a:ahLst/>
              <a:cxnLst/>
              <a:rect l="l" t="t" r="r" b="b"/>
              <a:pathLst>
                <a:path w="1565" h="1226" extrusionOk="0">
                  <a:moveTo>
                    <a:pt x="960" y="1"/>
                  </a:moveTo>
                  <a:lnTo>
                    <a:pt x="237" y="434"/>
                  </a:lnTo>
                  <a:cubicBezTo>
                    <a:pt x="237" y="434"/>
                    <a:pt x="278" y="577"/>
                    <a:pt x="306" y="669"/>
                  </a:cubicBezTo>
                  <a:cubicBezTo>
                    <a:pt x="334" y="762"/>
                    <a:pt x="332" y="812"/>
                    <a:pt x="155" y="945"/>
                  </a:cubicBezTo>
                  <a:cubicBezTo>
                    <a:pt x="0" y="1063"/>
                    <a:pt x="364" y="1225"/>
                    <a:pt x="662" y="1225"/>
                  </a:cubicBezTo>
                  <a:cubicBezTo>
                    <a:pt x="702" y="1225"/>
                    <a:pt x="741" y="1222"/>
                    <a:pt x="778" y="1216"/>
                  </a:cubicBezTo>
                  <a:cubicBezTo>
                    <a:pt x="1082" y="1161"/>
                    <a:pt x="1409" y="942"/>
                    <a:pt x="1484" y="734"/>
                  </a:cubicBezTo>
                  <a:cubicBezTo>
                    <a:pt x="1564" y="511"/>
                    <a:pt x="1539" y="272"/>
                    <a:pt x="1417" y="272"/>
                  </a:cubicBezTo>
                  <a:cubicBezTo>
                    <a:pt x="1413" y="272"/>
                    <a:pt x="1408" y="273"/>
                    <a:pt x="1403" y="273"/>
                  </a:cubicBezTo>
                  <a:cubicBezTo>
                    <a:pt x="1270" y="293"/>
                    <a:pt x="1160" y="325"/>
                    <a:pt x="1094" y="325"/>
                  </a:cubicBezTo>
                  <a:cubicBezTo>
                    <a:pt x="1064" y="325"/>
                    <a:pt x="1043" y="318"/>
                    <a:pt x="1034" y="301"/>
                  </a:cubicBezTo>
                  <a:cubicBezTo>
                    <a:pt x="1011" y="258"/>
                    <a:pt x="960" y="1"/>
                    <a:pt x="960" y="1"/>
                  </a:cubicBezTo>
                  <a:close/>
                </a:path>
              </a:pathLst>
            </a:custGeom>
            <a:solidFill>
              <a:srgbClr val="8A4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862;p37">
              <a:extLst>
                <a:ext uri="{FF2B5EF4-FFF2-40B4-BE49-F238E27FC236}">
                  <a16:creationId xmlns:a16="http://schemas.microsoft.com/office/drawing/2014/main" id="{D3D5CF28-0A48-4B52-AC77-0B7F2CE040F6}"/>
                </a:ext>
              </a:extLst>
            </p:cNvPr>
            <p:cNvSpPr/>
            <p:nvPr/>
          </p:nvSpPr>
          <p:spPr>
            <a:xfrm>
              <a:off x="2197900" y="980600"/>
              <a:ext cx="90200" cy="60725"/>
            </a:xfrm>
            <a:custGeom>
              <a:avLst/>
              <a:gdLst/>
              <a:ahLst/>
              <a:cxnLst/>
              <a:rect l="l" t="t" r="r" b="b"/>
              <a:pathLst>
                <a:path w="3608" h="2429" extrusionOk="0">
                  <a:moveTo>
                    <a:pt x="745" y="0"/>
                  </a:moveTo>
                  <a:cubicBezTo>
                    <a:pt x="395" y="0"/>
                    <a:pt x="0" y="256"/>
                    <a:pt x="44" y="697"/>
                  </a:cubicBezTo>
                  <a:lnTo>
                    <a:pt x="646" y="1026"/>
                  </a:lnTo>
                  <a:lnTo>
                    <a:pt x="3024" y="2399"/>
                  </a:lnTo>
                  <a:cubicBezTo>
                    <a:pt x="3061" y="2419"/>
                    <a:pt x="3096" y="2428"/>
                    <a:pt x="3128" y="2428"/>
                  </a:cubicBezTo>
                  <a:cubicBezTo>
                    <a:pt x="3530" y="2428"/>
                    <a:pt x="3607" y="1026"/>
                    <a:pt x="3607" y="1026"/>
                  </a:cubicBezTo>
                  <a:cubicBezTo>
                    <a:pt x="3607" y="1026"/>
                    <a:pt x="1300" y="161"/>
                    <a:pt x="959" y="36"/>
                  </a:cubicBezTo>
                  <a:cubicBezTo>
                    <a:pt x="893" y="12"/>
                    <a:pt x="820" y="0"/>
                    <a:pt x="745" y="0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863;p37">
              <a:extLst>
                <a:ext uri="{FF2B5EF4-FFF2-40B4-BE49-F238E27FC236}">
                  <a16:creationId xmlns:a16="http://schemas.microsoft.com/office/drawing/2014/main" id="{33831A6B-9801-418F-A1EA-D45CB4FED860}"/>
                </a:ext>
              </a:extLst>
            </p:cNvPr>
            <p:cNvSpPr/>
            <p:nvPr/>
          </p:nvSpPr>
          <p:spPr>
            <a:xfrm>
              <a:off x="2128575" y="1103600"/>
              <a:ext cx="59325" cy="26050"/>
            </a:xfrm>
            <a:custGeom>
              <a:avLst/>
              <a:gdLst/>
              <a:ahLst/>
              <a:cxnLst/>
              <a:rect l="l" t="t" r="r" b="b"/>
              <a:pathLst>
                <a:path w="2373" h="1042" extrusionOk="0">
                  <a:moveTo>
                    <a:pt x="2307" y="30"/>
                  </a:moveTo>
                  <a:lnTo>
                    <a:pt x="2307" y="30"/>
                  </a:lnTo>
                  <a:cubicBezTo>
                    <a:pt x="2307" y="30"/>
                    <a:pt x="2307" y="30"/>
                    <a:pt x="2307" y="30"/>
                  </a:cubicBezTo>
                  <a:close/>
                  <a:moveTo>
                    <a:pt x="1608" y="0"/>
                  </a:moveTo>
                  <a:cubicBezTo>
                    <a:pt x="1508" y="101"/>
                    <a:pt x="1261" y="118"/>
                    <a:pt x="971" y="118"/>
                  </a:cubicBezTo>
                  <a:cubicBezTo>
                    <a:pt x="829" y="118"/>
                    <a:pt x="677" y="114"/>
                    <a:pt x="527" y="114"/>
                  </a:cubicBezTo>
                  <a:cubicBezTo>
                    <a:pt x="433" y="114"/>
                    <a:pt x="340" y="116"/>
                    <a:pt x="250" y="121"/>
                  </a:cubicBezTo>
                  <a:cubicBezTo>
                    <a:pt x="235" y="121"/>
                    <a:pt x="218" y="124"/>
                    <a:pt x="202" y="132"/>
                  </a:cubicBezTo>
                  <a:cubicBezTo>
                    <a:pt x="1" y="232"/>
                    <a:pt x="232" y="567"/>
                    <a:pt x="378" y="646"/>
                  </a:cubicBezTo>
                  <a:cubicBezTo>
                    <a:pt x="491" y="706"/>
                    <a:pt x="609" y="751"/>
                    <a:pt x="732" y="781"/>
                  </a:cubicBezTo>
                  <a:cubicBezTo>
                    <a:pt x="873" y="816"/>
                    <a:pt x="988" y="815"/>
                    <a:pt x="1131" y="838"/>
                  </a:cubicBezTo>
                  <a:cubicBezTo>
                    <a:pt x="1251" y="856"/>
                    <a:pt x="1425" y="874"/>
                    <a:pt x="1536" y="920"/>
                  </a:cubicBezTo>
                  <a:cubicBezTo>
                    <a:pt x="1620" y="956"/>
                    <a:pt x="1695" y="984"/>
                    <a:pt x="1807" y="1021"/>
                  </a:cubicBezTo>
                  <a:cubicBezTo>
                    <a:pt x="1849" y="1034"/>
                    <a:pt x="1898" y="1041"/>
                    <a:pt x="1948" y="1041"/>
                  </a:cubicBezTo>
                  <a:cubicBezTo>
                    <a:pt x="2081" y="1041"/>
                    <a:pt x="2227" y="995"/>
                    <a:pt x="2309" y="909"/>
                  </a:cubicBezTo>
                  <a:cubicBezTo>
                    <a:pt x="2339" y="881"/>
                    <a:pt x="2360" y="846"/>
                    <a:pt x="2369" y="806"/>
                  </a:cubicBezTo>
                  <a:cubicBezTo>
                    <a:pt x="2373" y="777"/>
                    <a:pt x="2373" y="748"/>
                    <a:pt x="2368" y="720"/>
                  </a:cubicBezTo>
                  <a:cubicBezTo>
                    <a:pt x="2361" y="669"/>
                    <a:pt x="2286" y="30"/>
                    <a:pt x="2306" y="30"/>
                  </a:cubicBezTo>
                  <a:lnTo>
                    <a:pt x="2306" y="30"/>
                  </a:lnTo>
                  <a:cubicBezTo>
                    <a:pt x="2307" y="30"/>
                    <a:pt x="2307" y="30"/>
                    <a:pt x="2307" y="30"/>
                  </a:cubicBezTo>
                  <a:lnTo>
                    <a:pt x="2307" y="30"/>
                  </a:lnTo>
                  <a:lnTo>
                    <a:pt x="1608" y="0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864;p37">
              <a:extLst>
                <a:ext uri="{FF2B5EF4-FFF2-40B4-BE49-F238E27FC236}">
                  <a16:creationId xmlns:a16="http://schemas.microsoft.com/office/drawing/2014/main" id="{093F2AED-6554-46FA-919C-C140D36C6ED0}"/>
                </a:ext>
              </a:extLst>
            </p:cNvPr>
            <p:cNvSpPr/>
            <p:nvPr/>
          </p:nvSpPr>
          <p:spPr>
            <a:xfrm>
              <a:off x="2161400" y="1000050"/>
              <a:ext cx="148850" cy="106700"/>
            </a:xfrm>
            <a:custGeom>
              <a:avLst/>
              <a:gdLst/>
              <a:ahLst/>
              <a:cxnLst/>
              <a:rect l="l" t="t" r="r" b="b"/>
              <a:pathLst>
                <a:path w="5954" h="4268" extrusionOk="0">
                  <a:moveTo>
                    <a:pt x="746" y="0"/>
                  </a:moveTo>
                  <a:cubicBezTo>
                    <a:pt x="396" y="0"/>
                    <a:pt x="0" y="256"/>
                    <a:pt x="44" y="696"/>
                  </a:cubicBezTo>
                  <a:cubicBezTo>
                    <a:pt x="91" y="1171"/>
                    <a:pt x="296" y="4142"/>
                    <a:pt x="296" y="4142"/>
                  </a:cubicBezTo>
                  <a:cubicBezTo>
                    <a:pt x="405" y="4237"/>
                    <a:pt x="527" y="4268"/>
                    <a:pt x="637" y="4268"/>
                  </a:cubicBezTo>
                  <a:cubicBezTo>
                    <a:pt x="833" y="4268"/>
                    <a:pt x="995" y="4171"/>
                    <a:pt x="995" y="4171"/>
                  </a:cubicBezTo>
                  <a:cubicBezTo>
                    <a:pt x="995" y="4171"/>
                    <a:pt x="1114" y="1607"/>
                    <a:pt x="1118" y="1434"/>
                  </a:cubicBezTo>
                  <a:cubicBezTo>
                    <a:pt x="1119" y="1397"/>
                    <a:pt x="1110" y="1345"/>
                    <a:pt x="1097" y="1286"/>
                  </a:cubicBezTo>
                  <a:lnTo>
                    <a:pt x="1097" y="1286"/>
                  </a:lnTo>
                  <a:lnTo>
                    <a:pt x="3024" y="2399"/>
                  </a:lnTo>
                  <a:cubicBezTo>
                    <a:pt x="3247" y="2518"/>
                    <a:pt x="3493" y="2575"/>
                    <a:pt x="3754" y="2575"/>
                  </a:cubicBezTo>
                  <a:cubicBezTo>
                    <a:pt x="4070" y="2575"/>
                    <a:pt x="4409" y="2492"/>
                    <a:pt x="4759" y="2338"/>
                  </a:cubicBezTo>
                  <a:cubicBezTo>
                    <a:pt x="5399" y="2057"/>
                    <a:pt x="5954" y="1690"/>
                    <a:pt x="5898" y="832"/>
                  </a:cubicBezTo>
                  <a:lnTo>
                    <a:pt x="5898" y="832"/>
                  </a:lnTo>
                  <a:lnTo>
                    <a:pt x="3608" y="1025"/>
                  </a:lnTo>
                  <a:cubicBezTo>
                    <a:pt x="3608" y="1025"/>
                    <a:pt x="1301" y="160"/>
                    <a:pt x="959" y="36"/>
                  </a:cubicBezTo>
                  <a:cubicBezTo>
                    <a:pt x="893" y="12"/>
                    <a:pt x="820" y="0"/>
                    <a:pt x="746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865;p37">
              <a:extLst>
                <a:ext uri="{FF2B5EF4-FFF2-40B4-BE49-F238E27FC236}">
                  <a16:creationId xmlns:a16="http://schemas.microsoft.com/office/drawing/2014/main" id="{70EBFB8B-460A-4CFE-ADAD-6BA8B60BAAE4}"/>
                </a:ext>
              </a:extLst>
            </p:cNvPr>
            <p:cNvSpPr/>
            <p:nvPr/>
          </p:nvSpPr>
          <p:spPr>
            <a:xfrm>
              <a:off x="2245175" y="859375"/>
              <a:ext cx="49400" cy="57475"/>
            </a:xfrm>
            <a:custGeom>
              <a:avLst/>
              <a:gdLst/>
              <a:ahLst/>
              <a:cxnLst/>
              <a:rect l="l" t="t" r="r" b="b"/>
              <a:pathLst>
                <a:path w="1976" h="2299" extrusionOk="0">
                  <a:moveTo>
                    <a:pt x="931" y="0"/>
                  </a:moveTo>
                  <a:cubicBezTo>
                    <a:pt x="433" y="0"/>
                    <a:pt x="105" y="383"/>
                    <a:pt x="56" y="869"/>
                  </a:cubicBezTo>
                  <a:cubicBezTo>
                    <a:pt x="27" y="1110"/>
                    <a:pt x="0" y="1621"/>
                    <a:pt x="185" y="1992"/>
                  </a:cubicBezTo>
                  <a:cubicBezTo>
                    <a:pt x="290" y="2202"/>
                    <a:pt x="401" y="2280"/>
                    <a:pt x="599" y="2298"/>
                  </a:cubicBezTo>
                  <a:cubicBezTo>
                    <a:pt x="605" y="2298"/>
                    <a:pt x="613" y="2299"/>
                    <a:pt x="621" y="2299"/>
                  </a:cubicBezTo>
                  <a:cubicBezTo>
                    <a:pt x="798" y="2299"/>
                    <a:pt x="1288" y="2148"/>
                    <a:pt x="1447" y="1942"/>
                  </a:cubicBezTo>
                  <a:cubicBezTo>
                    <a:pt x="1476" y="1903"/>
                    <a:pt x="1513" y="1726"/>
                    <a:pt x="1513" y="1726"/>
                  </a:cubicBezTo>
                  <a:cubicBezTo>
                    <a:pt x="1842" y="1477"/>
                    <a:pt x="1976" y="1046"/>
                    <a:pt x="1845" y="656"/>
                  </a:cubicBezTo>
                  <a:cubicBezTo>
                    <a:pt x="1714" y="265"/>
                    <a:pt x="1348" y="0"/>
                    <a:pt x="935" y="0"/>
                  </a:cubicBezTo>
                  <a:cubicBezTo>
                    <a:pt x="934" y="0"/>
                    <a:pt x="932" y="0"/>
                    <a:pt x="931" y="0"/>
                  </a:cubicBezTo>
                  <a:close/>
                </a:path>
              </a:pathLst>
            </a:custGeom>
            <a:solidFill>
              <a:srgbClr val="8A4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866;p37">
              <a:extLst>
                <a:ext uri="{FF2B5EF4-FFF2-40B4-BE49-F238E27FC236}">
                  <a16:creationId xmlns:a16="http://schemas.microsoft.com/office/drawing/2014/main" id="{C72D16DA-717D-41C6-AC53-9A2F85BA0F78}"/>
                </a:ext>
              </a:extLst>
            </p:cNvPr>
            <p:cNvSpPr/>
            <p:nvPr/>
          </p:nvSpPr>
          <p:spPr>
            <a:xfrm>
              <a:off x="2237325" y="856575"/>
              <a:ext cx="56950" cy="58050"/>
            </a:xfrm>
            <a:custGeom>
              <a:avLst/>
              <a:gdLst/>
              <a:ahLst/>
              <a:cxnLst/>
              <a:rect l="l" t="t" r="r" b="b"/>
              <a:pathLst>
                <a:path w="2278" h="2322" extrusionOk="0">
                  <a:moveTo>
                    <a:pt x="1218" y="0"/>
                  </a:moveTo>
                  <a:cubicBezTo>
                    <a:pt x="921" y="0"/>
                    <a:pt x="602" y="66"/>
                    <a:pt x="402" y="66"/>
                  </a:cubicBezTo>
                  <a:cubicBezTo>
                    <a:pt x="352" y="66"/>
                    <a:pt x="310" y="62"/>
                    <a:pt x="277" y="52"/>
                  </a:cubicBezTo>
                  <a:cubicBezTo>
                    <a:pt x="223" y="35"/>
                    <a:pt x="181" y="27"/>
                    <a:pt x="149" y="27"/>
                  </a:cubicBezTo>
                  <a:cubicBezTo>
                    <a:pt x="0" y="27"/>
                    <a:pt x="69" y="197"/>
                    <a:pt x="186" y="408"/>
                  </a:cubicBezTo>
                  <a:cubicBezTo>
                    <a:pt x="271" y="560"/>
                    <a:pt x="424" y="661"/>
                    <a:pt x="597" y="679"/>
                  </a:cubicBezTo>
                  <a:cubicBezTo>
                    <a:pt x="597" y="679"/>
                    <a:pt x="565" y="806"/>
                    <a:pt x="652" y="886"/>
                  </a:cubicBezTo>
                  <a:cubicBezTo>
                    <a:pt x="714" y="942"/>
                    <a:pt x="738" y="1029"/>
                    <a:pt x="734" y="1113"/>
                  </a:cubicBezTo>
                  <a:cubicBezTo>
                    <a:pt x="727" y="1214"/>
                    <a:pt x="732" y="1314"/>
                    <a:pt x="749" y="1414"/>
                  </a:cubicBezTo>
                  <a:cubicBezTo>
                    <a:pt x="776" y="1552"/>
                    <a:pt x="913" y="1603"/>
                    <a:pt x="913" y="1603"/>
                  </a:cubicBezTo>
                  <a:cubicBezTo>
                    <a:pt x="913" y="1603"/>
                    <a:pt x="910" y="1388"/>
                    <a:pt x="953" y="1267"/>
                  </a:cubicBezTo>
                  <a:cubicBezTo>
                    <a:pt x="975" y="1200"/>
                    <a:pt x="1047" y="1156"/>
                    <a:pt x="1122" y="1156"/>
                  </a:cubicBezTo>
                  <a:cubicBezTo>
                    <a:pt x="1181" y="1156"/>
                    <a:pt x="1241" y="1184"/>
                    <a:pt x="1281" y="1251"/>
                  </a:cubicBezTo>
                  <a:cubicBezTo>
                    <a:pt x="1369" y="1403"/>
                    <a:pt x="1330" y="1507"/>
                    <a:pt x="1300" y="1644"/>
                  </a:cubicBezTo>
                  <a:cubicBezTo>
                    <a:pt x="1270" y="1780"/>
                    <a:pt x="1140" y="1741"/>
                    <a:pt x="1102" y="1776"/>
                  </a:cubicBezTo>
                  <a:cubicBezTo>
                    <a:pt x="1076" y="1802"/>
                    <a:pt x="1078" y="1921"/>
                    <a:pt x="1158" y="2003"/>
                  </a:cubicBezTo>
                  <a:cubicBezTo>
                    <a:pt x="1158" y="2004"/>
                    <a:pt x="1158" y="2004"/>
                    <a:pt x="1158" y="2006"/>
                  </a:cubicBezTo>
                  <a:cubicBezTo>
                    <a:pt x="1192" y="2118"/>
                    <a:pt x="1320" y="2321"/>
                    <a:pt x="1488" y="2321"/>
                  </a:cubicBezTo>
                  <a:cubicBezTo>
                    <a:pt x="1500" y="2321"/>
                    <a:pt x="1512" y="2320"/>
                    <a:pt x="1525" y="2318"/>
                  </a:cubicBezTo>
                  <a:cubicBezTo>
                    <a:pt x="1642" y="2295"/>
                    <a:pt x="1750" y="2244"/>
                    <a:pt x="1844" y="2172"/>
                  </a:cubicBezTo>
                  <a:cubicBezTo>
                    <a:pt x="1844" y="2172"/>
                    <a:pt x="1906" y="2022"/>
                    <a:pt x="2092" y="1694"/>
                  </a:cubicBezTo>
                  <a:cubicBezTo>
                    <a:pt x="2277" y="1365"/>
                    <a:pt x="2277" y="1122"/>
                    <a:pt x="2209" y="794"/>
                  </a:cubicBezTo>
                  <a:cubicBezTo>
                    <a:pt x="2140" y="466"/>
                    <a:pt x="1917" y="384"/>
                    <a:pt x="1917" y="384"/>
                  </a:cubicBezTo>
                  <a:cubicBezTo>
                    <a:pt x="1823" y="75"/>
                    <a:pt x="1533" y="0"/>
                    <a:pt x="1218" y="0"/>
                  </a:cubicBez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867;p37">
              <a:extLst>
                <a:ext uri="{FF2B5EF4-FFF2-40B4-BE49-F238E27FC236}">
                  <a16:creationId xmlns:a16="http://schemas.microsoft.com/office/drawing/2014/main" id="{7EC2773E-DFA9-489C-8DE0-03B3C4FA720A}"/>
                </a:ext>
              </a:extLst>
            </p:cNvPr>
            <p:cNvSpPr/>
            <p:nvPr/>
          </p:nvSpPr>
          <p:spPr>
            <a:xfrm>
              <a:off x="2241825" y="912100"/>
              <a:ext cx="71550" cy="131025"/>
            </a:xfrm>
            <a:custGeom>
              <a:avLst/>
              <a:gdLst/>
              <a:ahLst/>
              <a:cxnLst/>
              <a:rect l="l" t="t" r="r" b="b"/>
              <a:pathLst>
                <a:path w="2862" h="5241" extrusionOk="0">
                  <a:moveTo>
                    <a:pt x="2107" y="1"/>
                  </a:moveTo>
                  <a:cubicBezTo>
                    <a:pt x="2073" y="1"/>
                    <a:pt x="2038" y="4"/>
                    <a:pt x="2003" y="9"/>
                  </a:cubicBezTo>
                  <a:cubicBezTo>
                    <a:pt x="1933" y="19"/>
                    <a:pt x="1863" y="33"/>
                    <a:pt x="1796" y="55"/>
                  </a:cubicBezTo>
                  <a:cubicBezTo>
                    <a:pt x="1818" y="125"/>
                    <a:pt x="1757" y="241"/>
                    <a:pt x="1505" y="375"/>
                  </a:cubicBezTo>
                  <a:cubicBezTo>
                    <a:pt x="1234" y="519"/>
                    <a:pt x="1050" y="534"/>
                    <a:pt x="986" y="534"/>
                  </a:cubicBezTo>
                  <a:cubicBezTo>
                    <a:pt x="970" y="534"/>
                    <a:pt x="962" y="533"/>
                    <a:pt x="962" y="533"/>
                  </a:cubicBezTo>
                  <a:cubicBezTo>
                    <a:pt x="962" y="533"/>
                    <a:pt x="559" y="751"/>
                    <a:pt x="383" y="874"/>
                  </a:cubicBezTo>
                  <a:cubicBezTo>
                    <a:pt x="162" y="1029"/>
                    <a:pt x="64" y="1475"/>
                    <a:pt x="34" y="2230"/>
                  </a:cubicBezTo>
                  <a:cubicBezTo>
                    <a:pt x="8" y="2898"/>
                    <a:pt x="0" y="3957"/>
                    <a:pt x="10" y="4519"/>
                  </a:cubicBezTo>
                  <a:cubicBezTo>
                    <a:pt x="15" y="4776"/>
                    <a:pt x="163" y="5009"/>
                    <a:pt x="395" y="5121"/>
                  </a:cubicBezTo>
                  <a:cubicBezTo>
                    <a:pt x="534" y="5187"/>
                    <a:pt x="702" y="5241"/>
                    <a:pt x="888" y="5241"/>
                  </a:cubicBezTo>
                  <a:cubicBezTo>
                    <a:pt x="914" y="5241"/>
                    <a:pt x="940" y="5239"/>
                    <a:pt x="967" y="5237"/>
                  </a:cubicBezTo>
                  <a:cubicBezTo>
                    <a:pt x="1495" y="5194"/>
                    <a:pt x="2465" y="4712"/>
                    <a:pt x="2680" y="4350"/>
                  </a:cubicBezTo>
                  <a:cubicBezTo>
                    <a:pt x="2674" y="3585"/>
                    <a:pt x="2610" y="3121"/>
                    <a:pt x="2637" y="2664"/>
                  </a:cubicBezTo>
                  <a:cubicBezTo>
                    <a:pt x="2685" y="1856"/>
                    <a:pt x="2861" y="1217"/>
                    <a:pt x="2638" y="570"/>
                  </a:cubicBezTo>
                  <a:cubicBezTo>
                    <a:pt x="2476" y="95"/>
                    <a:pt x="2291" y="1"/>
                    <a:pt x="2107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868;p37">
              <a:extLst>
                <a:ext uri="{FF2B5EF4-FFF2-40B4-BE49-F238E27FC236}">
                  <a16:creationId xmlns:a16="http://schemas.microsoft.com/office/drawing/2014/main" id="{25B3C4CC-58B6-4E14-98D2-64727AFD19D1}"/>
                </a:ext>
              </a:extLst>
            </p:cNvPr>
            <p:cNvSpPr/>
            <p:nvPr/>
          </p:nvSpPr>
          <p:spPr>
            <a:xfrm>
              <a:off x="2264425" y="912975"/>
              <a:ext cx="25300" cy="13400"/>
            </a:xfrm>
            <a:custGeom>
              <a:avLst/>
              <a:gdLst/>
              <a:ahLst/>
              <a:cxnLst/>
              <a:rect l="l" t="t" r="r" b="b"/>
              <a:pathLst>
                <a:path w="1012" h="536" extrusionOk="0">
                  <a:moveTo>
                    <a:pt x="962" y="0"/>
                  </a:moveTo>
                  <a:lnTo>
                    <a:pt x="831" y="27"/>
                  </a:lnTo>
                  <a:cubicBezTo>
                    <a:pt x="840" y="93"/>
                    <a:pt x="712" y="235"/>
                    <a:pt x="473" y="350"/>
                  </a:cubicBezTo>
                  <a:cubicBezTo>
                    <a:pt x="331" y="419"/>
                    <a:pt x="208" y="432"/>
                    <a:pt x="136" y="432"/>
                  </a:cubicBezTo>
                  <a:cubicBezTo>
                    <a:pt x="95" y="432"/>
                    <a:pt x="71" y="428"/>
                    <a:pt x="71" y="428"/>
                  </a:cubicBezTo>
                  <a:lnTo>
                    <a:pt x="0" y="529"/>
                  </a:lnTo>
                  <a:cubicBezTo>
                    <a:pt x="0" y="529"/>
                    <a:pt x="30" y="535"/>
                    <a:pt x="98" y="535"/>
                  </a:cubicBezTo>
                  <a:cubicBezTo>
                    <a:pt x="133" y="535"/>
                    <a:pt x="177" y="534"/>
                    <a:pt x="232" y="529"/>
                  </a:cubicBezTo>
                  <a:cubicBezTo>
                    <a:pt x="397" y="513"/>
                    <a:pt x="653" y="414"/>
                    <a:pt x="831" y="255"/>
                  </a:cubicBezTo>
                  <a:cubicBezTo>
                    <a:pt x="1011" y="95"/>
                    <a:pt x="962" y="1"/>
                    <a:pt x="962" y="0"/>
                  </a:cubicBezTo>
                  <a:close/>
                </a:path>
              </a:pathLst>
            </a:custGeom>
            <a:solidFill>
              <a:srgbClr val="E97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869;p37">
              <a:extLst>
                <a:ext uri="{FF2B5EF4-FFF2-40B4-BE49-F238E27FC236}">
                  <a16:creationId xmlns:a16="http://schemas.microsoft.com/office/drawing/2014/main" id="{88900569-EC13-4F5F-9305-B1F61CEE5012}"/>
                </a:ext>
              </a:extLst>
            </p:cNvPr>
            <p:cNvSpPr/>
            <p:nvPr/>
          </p:nvSpPr>
          <p:spPr>
            <a:xfrm>
              <a:off x="2146800" y="935225"/>
              <a:ext cx="115700" cy="74575"/>
            </a:xfrm>
            <a:custGeom>
              <a:avLst/>
              <a:gdLst/>
              <a:ahLst/>
              <a:cxnLst/>
              <a:rect l="l" t="t" r="r" b="b"/>
              <a:pathLst>
                <a:path w="4628" h="2983" extrusionOk="0">
                  <a:moveTo>
                    <a:pt x="4241" y="1"/>
                  </a:moveTo>
                  <a:cubicBezTo>
                    <a:pt x="4116" y="1"/>
                    <a:pt x="3977" y="94"/>
                    <a:pt x="3906" y="299"/>
                  </a:cubicBezTo>
                  <a:cubicBezTo>
                    <a:pt x="3752" y="739"/>
                    <a:pt x="3753" y="1332"/>
                    <a:pt x="3386" y="1818"/>
                  </a:cubicBezTo>
                  <a:cubicBezTo>
                    <a:pt x="3219" y="2040"/>
                    <a:pt x="2925" y="2236"/>
                    <a:pt x="2427" y="2281"/>
                  </a:cubicBezTo>
                  <a:cubicBezTo>
                    <a:pt x="2131" y="2310"/>
                    <a:pt x="1886" y="2326"/>
                    <a:pt x="1704" y="2326"/>
                  </a:cubicBezTo>
                  <a:cubicBezTo>
                    <a:pt x="1581" y="2326"/>
                    <a:pt x="1487" y="2318"/>
                    <a:pt x="1426" y="2302"/>
                  </a:cubicBezTo>
                  <a:cubicBezTo>
                    <a:pt x="1287" y="2265"/>
                    <a:pt x="1235" y="2228"/>
                    <a:pt x="1113" y="2134"/>
                  </a:cubicBezTo>
                  <a:cubicBezTo>
                    <a:pt x="974" y="2028"/>
                    <a:pt x="861" y="2000"/>
                    <a:pt x="757" y="1933"/>
                  </a:cubicBezTo>
                  <a:cubicBezTo>
                    <a:pt x="696" y="1894"/>
                    <a:pt x="674" y="1874"/>
                    <a:pt x="656" y="1874"/>
                  </a:cubicBezTo>
                  <a:cubicBezTo>
                    <a:pt x="643" y="1874"/>
                    <a:pt x="633" y="1883"/>
                    <a:pt x="613" y="1903"/>
                  </a:cubicBezTo>
                  <a:cubicBezTo>
                    <a:pt x="565" y="1948"/>
                    <a:pt x="605" y="2080"/>
                    <a:pt x="693" y="2158"/>
                  </a:cubicBezTo>
                  <a:cubicBezTo>
                    <a:pt x="786" y="2242"/>
                    <a:pt x="869" y="2257"/>
                    <a:pt x="883" y="2283"/>
                  </a:cubicBezTo>
                  <a:cubicBezTo>
                    <a:pt x="888" y="2293"/>
                    <a:pt x="874" y="2298"/>
                    <a:pt x="846" y="2298"/>
                  </a:cubicBezTo>
                  <a:cubicBezTo>
                    <a:pt x="805" y="2298"/>
                    <a:pt x="736" y="2288"/>
                    <a:pt x="654" y="2267"/>
                  </a:cubicBezTo>
                  <a:cubicBezTo>
                    <a:pt x="464" y="2218"/>
                    <a:pt x="362" y="2127"/>
                    <a:pt x="270" y="2086"/>
                  </a:cubicBezTo>
                  <a:cubicBezTo>
                    <a:pt x="249" y="2077"/>
                    <a:pt x="231" y="2073"/>
                    <a:pt x="216" y="2073"/>
                  </a:cubicBezTo>
                  <a:cubicBezTo>
                    <a:pt x="156" y="2073"/>
                    <a:pt x="141" y="2136"/>
                    <a:pt x="160" y="2170"/>
                  </a:cubicBezTo>
                  <a:cubicBezTo>
                    <a:pt x="183" y="2214"/>
                    <a:pt x="221" y="2278"/>
                    <a:pt x="359" y="2365"/>
                  </a:cubicBezTo>
                  <a:cubicBezTo>
                    <a:pt x="459" y="2425"/>
                    <a:pt x="564" y="2477"/>
                    <a:pt x="673" y="2520"/>
                  </a:cubicBezTo>
                  <a:cubicBezTo>
                    <a:pt x="580" y="2512"/>
                    <a:pt x="489" y="2493"/>
                    <a:pt x="401" y="2462"/>
                  </a:cubicBezTo>
                  <a:cubicBezTo>
                    <a:pt x="235" y="2407"/>
                    <a:pt x="174" y="2365"/>
                    <a:pt x="87" y="2341"/>
                  </a:cubicBezTo>
                  <a:cubicBezTo>
                    <a:pt x="81" y="2339"/>
                    <a:pt x="75" y="2338"/>
                    <a:pt x="69" y="2338"/>
                  </a:cubicBezTo>
                  <a:cubicBezTo>
                    <a:pt x="1" y="2338"/>
                    <a:pt x="4" y="2471"/>
                    <a:pt x="80" y="2525"/>
                  </a:cubicBezTo>
                  <a:cubicBezTo>
                    <a:pt x="167" y="2586"/>
                    <a:pt x="261" y="2633"/>
                    <a:pt x="361" y="2668"/>
                  </a:cubicBezTo>
                  <a:cubicBezTo>
                    <a:pt x="472" y="2706"/>
                    <a:pt x="663" y="2754"/>
                    <a:pt x="663" y="2754"/>
                  </a:cubicBezTo>
                  <a:cubicBezTo>
                    <a:pt x="657" y="2755"/>
                    <a:pt x="651" y="2755"/>
                    <a:pt x="646" y="2755"/>
                  </a:cubicBezTo>
                  <a:cubicBezTo>
                    <a:pt x="462" y="2755"/>
                    <a:pt x="329" y="2699"/>
                    <a:pt x="245" y="2674"/>
                  </a:cubicBezTo>
                  <a:cubicBezTo>
                    <a:pt x="219" y="2665"/>
                    <a:pt x="196" y="2661"/>
                    <a:pt x="176" y="2661"/>
                  </a:cubicBezTo>
                  <a:cubicBezTo>
                    <a:pt x="134" y="2661"/>
                    <a:pt x="112" y="2681"/>
                    <a:pt x="112" y="2718"/>
                  </a:cubicBezTo>
                  <a:cubicBezTo>
                    <a:pt x="112" y="2761"/>
                    <a:pt x="163" y="2818"/>
                    <a:pt x="343" y="2897"/>
                  </a:cubicBezTo>
                  <a:cubicBezTo>
                    <a:pt x="474" y="2954"/>
                    <a:pt x="657" y="2983"/>
                    <a:pt x="837" y="2983"/>
                  </a:cubicBezTo>
                  <a:cubicBezTo>
                    <a:pt x="902" y="2983"/>
                    <a:pt x="967" y="2979"/>
                    <a:pt x="1029" y="2972"/>
                  </a:cubicBezTo>
                  <a:cubicBezTo>
                    <a:pt x="1260" y="2945"/>
                    <a:pt x="1351" y="2915"/>
                    <a:pt x="1473" y="2915"/>
                  </a:cubicBezTo>
                  <a:cubicBezTo>
                    <a:pt x="1586" y="2915"/>
                    <a:pt x="1694" y="2916"/>
                    <a:pt x="1799" y="2916"/>
                  </a:cubicBezTo>
                  <a:cubicBezTo>
                    <a:pt x="2111" y="2916"/>
                    <a:pt x="2401" y="2910"/>
                    <a:pt x="2746" y="2862"/>
                  </a:cubicBezTo>
                  <a:cubicBezTo>
                    <a:pt x="3028" y="2823"/>
                    <a:pt x="3400" y="2698"/>
                    <a:pt x="3660" y="2525"/>
                  </a:cubicBezTo>
                  <a:cubicBezTo>
                    <a:pt x="4066" y="2256"/>
                    <a:pt x="4366" y="1641"/>
                    <a:pt x="4481" y="1182"/>
                  </a:cubicBezTo>
                  <a:cubicBezTo>
                    <a:pt x="4628" y="590"/>
                    <a:pt x="4517" y="176"/>
                    <a:pt x="4411" y="71"/>
                  </a:cubicBezTo>
                  <a:cubicBezTo>
                    <a:pt x="4365" y="25"/>
                    <a:pt x="4305" y="1"/>
                    <a:pt x="4241" y="1"/>
                  </a:cubicBezTo>
                  <a:close/>
                </a:path>
              </a:pathLst>
            </a:custGeom>
            <a:solidFill>
              <a:srgbClr val="8A4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870;p37">
              <a:extLst>
                <a:ext uri="{FF2B5EF4-FFF2-40B4-BE49-F238E27FC236}">
                  <a16:creationId xmlns:a16="http://schemas.microsoft.com/office/drawing/2014/main" id="{AE95049C-FC0B-490E-B0AB-730EFCE1B1BF}"/>
                </a:ext>
              </a:extLst>
            </p:cNvPr>
            <p:cNvSpPr/>
            <p:nvPr/>
          </p:nvSpPr>
          <p:spPr>
            <a:xfrm>
              <a:off x="2236575" y="934325"/>
              <a:ext cx="25250" cy="42125"/>
            </a:xfrm>
            <a:custGeom>
              <a:avLst/>
              <a:gdLst/>
              <a:ahLst/>
              <a:cxnLst/>
              <a:rect l="l" t="t" r="r" b="b"/>
              <a:pathLst>
                <a:path w="1010" h="1685" extrusionOk="0">
                  <a:moveTo>
                    <a:pt x="613" y="0"/>
                  </a:moveTo>
                  <a:cubicBezTo>
                    <a:pt x="379" y="0"/>
                    <a:pt x="293" y="269"/>
                    <a:pt x="244" y="450"/>
                  </a:cubicBezTo>
                  <a:cubicBezTo>
                    <a:pt x="191" y="649"/>
                    <a:pt x="0" y="1409"/>
                    <a:pt x="0" y="1409"/>
                  </a:cubicBezTo>
                  <a:cubicBezTo>
                    <a:pt x="292" y="1662"/>
                    <a:pt x="827" y="1684"/>
                    <a:pt x="827" y="1684"/>
                  </a:cubicBezTo>
                  <a:cubicBezTo>
                    <a:pt x="827" y="1684"/>
                    <a:pt x="939" y="1299"/>
                    <a:pt x="961" y="1127"/>
                  </a:cubicBezTo>
                  <a:cubicBezTo>
                    <a:pt x="995" y="848"/>
                    <a:pt x="1009" y="497"/>
                    <a:pt x="961" y="318"/>
                  </a:cubicBezTo>
                  <a:cubicBezTo>
                    <a:pt x="913" y="140"/>
                    <a:pt x="798" y="31"/>
                    <a:pt x="685" y="8"/>
                  </a:cubicBezTo>
                  <a:cubicBezTo>
                    <a:pt x="659" y="3"/>
                    <a:pt x="635" y="0"/>
                    <a:pt x="613" y="0"/>
                  </a:cubicBezTo>
                  <a:close/>
                </a:path>
              </a:pathLst>
            </a:custGeom>
            <a:solidFill>
              <a:srgbClr val="E97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871;p37">
              <a:extLst>
                <a:ext uri="{FF2B5EF4-FFF2-40B4-BE49-F238E27FC236}">
                  <a16:creationId xmlns:a16="http://schemas.microsoft.com/office/drawing/2014/main" id="{168577DB-1B3D-4337-A899-7C9180DA8C7C}"/>
                </a:ext>
              </a:extLst>
            </p:cNvPr>
            <p:cNvSpPr/>
            <p:nvPr/>
          </p:nvSpPr>
          <p:spPr>
            <a:xfrm>
              <a:off x="2219125" y="949000"/>
              <a:ext cx="132825" cy="136725"/>
            </a:xfrm>
            <a:custGeom>
              <a:avLst/>
              <a:gdLst/>
              <a:ahLst/>
              <a:cxnLst/>
              <a:rect l="l" t="t" r="r" b="b"/>
              <a:pathLst>
                <a:path w="5313" h="5469" extrusionOk="0">
                  <a:moveTo>
                    <a:pt x="4352" y="1518"/>
                  </a:moveTo>
                  <a:cubicBezTo>
                    <a:pt x="4356" y="1547"/>
                    <a:pt x="4354" y="1577"/>
                    <a:pt x="4350" y="1606"/>
                  </a:cubicBezTo>
                  <a:lnTo>
                    <a:pt x="4277" y="2043"/>
                  </a:lnTo>
                  <a:lnTo>
                    <a:pt x="3114" y="2716"/>
                  </a:lnTo>
                  <a:cubicBezTo>
                    <a:pt x="3125" y="2661"/>
                    <a:pt x="3133" y="2599"/>
                    <a:pt x="3144" y="2535"/>
                  </a:cubicBezTo>
                  <a:cubicBezTo>
                    <a:pt x="3184" y="2294"/>
                    <a:pt x="3472" y="1950"/>
                    <a:pt x="3786" y="1768"/>
                  </a:cubicBezTo>
                  <a:lnTo>
                    <a:pt x="4037" y="1624"/>
                  </a:lnTo>
                  <a:cubicBezTo>
                    <a:pt x="4160" y="1556"/>
                    <a:pt x="4269" y="1521"/>
                    <a:pt x="4352" y="1518"/>
                  </a:cubicBezTo>
                  <a:close/>
                  <a:moveTo>
                    <a:pt x="4894" y="0"/>
                  </a:moveTo>
                  <a:cubicBezTo>
                    <a:pt x="4781" y="0"/>
                    <a:pt x="4644" y="40"/>
                    <a:pt x="4491" y="126"/>
                  </a:cubicBezTo>
                  <a:lnTo>
                    <a:pt x="3639" y="601"/>
                  </a:lnTo>
                  <a:cubicBezTo>
                    <a:pt x="3109" y="898"/>
                    <a:pt x="2575" y="1619"/>
                    <a:pt x="2446" y="2213"/>
                  </a:cubicBezTo>
                  <a:lnTo>
                    <a:pt x="2018" y="4188"/>
                  </a:lnTo>
                  <a:cubicBezTo>
                    <a:pt x="1907" y="4697"/>
                    <a:pt x="1524" y="5038"/>
                    <a:pt x="1107" y="5038"/>
                  </a:cubicBezTo>
                  <a:cubicBezTo>
                    <a:pt x="1036" y="5038"/>
                    <a:pt x="964" y="5028"/>
                    <a:pt x="893" y="5008"/>
                  </a:cubicBezTo>
                  <a:lnTo>
                    <a:pt x="1" y="4751"/>
                  </a:lnTo>
                  <a:lnTo>
                    <a:pt x="1" y="4751"/>
                  </a:lnTo>
                  <a:cubicBezTo>
                    <a:pt x="48" y="4777"/>
                    <a:pt x="428" y="4998"/>
                    <a:pt x="893" y="5263"/>
                  </a:cubicBezTo>
                  <a:cubicBezTo>
                    <a:pt x="1129" y="5401"/>
                    <a:pt x="1441" y="5469"/>
                    <a:pt x="1761" y="5469"/>
                  </a:cubicBezTo>
                  <a:cubicBezTo>
                    <a:pt x="2108" y="5469"/>
                    <a:pt x="2464" y="5389"/>
                    <a:pt x="2738" y="5231"/>
                  </a:cubicBezTo>
                  <a:lnTo>
                    <a:pt x="3512" y="4782"/>
                  </a:lnTo>
                  <a:cubicBezTo>
                    <a:pt x="4040" y="4479"/>
                    <a:pt x="4568" y="3750"/>
                    <a:pt x="4694" y="3157"/>
                  </a:cubicBezTo>
                  <a:lnTo>
                    <a:pt x="5223" y="667"/>
                  </a:lnTo>
                  <a:cubicBezTo>
                    <a:pt x="5312" y="244"/>
                    <a:pt x="5172" y="0"/>
                    <a:pt x="4894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872;p37">
              <a:extLst>
                <a:ext uri="{FF2B5EF4-FFF2-40B4-BE49-F238E27FC236}">
                  <a16:creationId xmlns:a16="http://schemas.microsoft.com/office/drawing/2014/main" id="{FEC4929C-7389-45EC-815E-451966335795}"/>
                </a:ext>
              </a:extLst>
            </p:cNvPr>
            <p:cNvSpPr/>
            <p:nvPr/>
          </p:nvSpPr>
          <p:spPr>
            <a:xfrm>
              <a:off x="2295900" y="986925"/>
              <a:ext cx="37225" cy="36450"/>
            </a:xfrm>
            <a:custGeom>
              <a:avLst/>
              <a:gdLst/>
              <a:ahLst/>
              <a:cxnLst/>
              <a:rect l="l" t="t" r="r" b="b"/>
              <a:pathLst>
                <a:path w="1489" h="1458" extrusionOk="0">
                  <a:moveTo>
                    <a:pt x="1301" y="0"/>
                  </a:moveTo>
                  <a:cubicBezTo>
                    <a:pt x="1295" y="0"/>
                    <a:pt x="1288" y="1"/>
                    <a:pt x="1281" y="1"/>
                  </a:cubicBezTo>
                  <a:cubicBezTo>
                    <a:pt x="1285" y="30"/>
                    <a:pt x="1283" y="60"/>
                    <a:pt x="1279" y="89"/>
                  </a:cubicBezTo>
                  <a:lnTo>
                    <a:pt x="1206" y="526"/>
                  </a:lnTo>
                  <a:lnTo>
                    <a:pt x="43" y="1199"/>
                  </a:lnTo>
                  <a:cubicBezTo>
                    <a:pt x="19" y="1351"/>
                    <a:pt x="1" y="1458"/>
                    <a:pt x="1" y="1458"/>
                  </a:cubicBezTo>
                  <a:lnTo>
                    <a:pt x="1393" y="651"/>
                  </a:lnTo>
                  <a:lnTo>
                    <a:pt x="1466" y="215"/>
                  </a:lnTo>
                  <a:cubicBezTo>
                    <a:pt x="1489" y="75"/>
                    <a:pt x="1422" y="0"/>
                    <a:pt x="1301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873;p37">
              <a:extLst>
                <a:ext uri="{FF2B5EF4-FFF2-40B4-BE49-F238E27FC236}">
                  <a16:creationId xmlns:a16="http://schemas.microsoft.com/office/drawing/2014/main" id="{AB5C439A-5CCA-4C70-90DC-3F2F83E929B4}"/>
                </a:ext>
              </a:extLst>
            </p:cNvPr>
            <p:cNvSpPr/>
            <p:nvPr/>
          </p:nvSpPr>
          <p:spPr>
            <a:xfrm>
              <a:off x="2204875" y="1084250"/>
              <a:ext cx="117925" cy="38225"/>
            </a:xfrm>
            <a:custGeom>
              <a:avLst/>
              <a:gdLst/>
              <a:ahLst/>
              <a:cxnLst/>
              <a:rect l="l" t="t" r="r" b="b"/>
              <a:pathLst>
                <a:path w="4717" h="1529" extrusionOk="0">
                  <a:moveTo>
                    <a:pt x="4591" y="0"/>
                  </a:moveTo>
                  <a:cubicBezTo>
                    <a:pt x="4571" y="0"/>
                    <a:pt x="4552" y="5"/>
                    <a:pt x="4534" y="16"/>
                  </a:cubicBezTo>
                  <a:lnTo>
                    <a:pt x="2356" y="1275"/>
                  </a:lnTo>
                  <a:lnTo>
                    <a:pt x="178" y="16"/>
                  </a:lnTo>
                  <a:cubicBezTo>
                    <a:pt x="161" y="8"/>
                    <a:pt x="144" y="3"/>
                    <a:pt x="126" y="3"/>
                  </a:cubicBezTo>
                  <a:cubicBezTo>
                    <a:pt x="88" y="3"/>
                    <a:pt x="51" y="23"/>
                    <a:pt x="30" y="59"/>
                  </a:cubicBezTo>
                  <a:cubicBezTo>
                    <a:pt x="0" y="110"/>
                    <a:pt x="17" y="176"/>
                    <a:pt x="68" y="207"/>
                  </a:cubicBezTo>
                  <a:lnTo>
                    <a:pt x="2356" y="1528"/>
                  </a:lnTo>
                  <a:lnTo>
                    <a:pt x="4643" y="207"/>
                  </a:lnTo>
                  <a:cubicBezTo>
                    <a:pt x="4698" y="178"/>
                    <a:pt x="4717" y="109"/>
                    <a:pt x="4687" y="55"/>
                  </a:cubicBezTo>
                  <a:cubicBezTo>
                    <a:pt x="4666" y="20"/>
                    <a:pt x="4629" y="0"/>
                    <a:pt x="4591" y="0"/>
                  </a:cubicBezTo>
                  <a:close/>
                </a:path>
              </a:pathLst>
            </a:custGeom>
            <a:solidFill>
              <a:srgbClr val="2234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874;p37">
              <a:extLst>
                <a:ext uri="{FF2B5EF4-FFF2-40B4-BE49-F238E27FC236}">
                  <a16:creationId xmlns:a16="http://schemas.microsoft.com/office/drawing/2014/main" id="{3487FC89-9189-4F55-AF3B-43DD572547C2}"/>
                </a:ext>
              </a:extLst>
            </p:cNvPr>
            <p:cNvSpPr/>
            <p:nvPr/>
          </p:nvSpPr>
          <p:spPr>
            <a:xfrm>
              <a:off x="1994125" y="1209825"/>
              <a:ext cx="17625" cy="19425"/>
            </a:xfrm>
            <a:custGeom>
              <a:avLst/>
              <a:gdLst/>
              <a:ahLst/>
              <a:cxnLst/>
              <a:rect l="l" t="t" r="r" b="b"/>
              <a:pathLst>
                <a:path w="705" h="777" extrusionOk="0">
                  <a:moveTo>
                    <a:pt x="509" y="0"/>
                  </a:moveTo>
                  <a:cubicBezTo>
                    <a:pt x="492" y="0"/>
                    <a:pt x="473" y="8"/>
                    <a:pt x="453" y="24"/>
                  </a:cubicBezTo>
                  <a:cubicBezTo>
                    <a:pt x="277" y="167"/>
                    <a:pt x="1" y="743"/>
                    <a:pt x="1" y="743"/>
                  </a:cubicBezTo>
                  <a:cubicBezTo>
                    <a:pt x="1" y="743"/>
                    <a:pt x="20" y="777"/>
                    <a:pt x="98" y="777"/>
                  </a:cubicBezTo>
                  <a:cubicBezTo>
                    <a:pt x="149" y="777"/>
                    <a:pt x="226" y="762"/>
                    <a:pt x="339" y="715"/>
                  </a:cubicBezTo>
                  <a:cubicBezTo>
                    <a:pt x="625" y="594"/>
                    <a:pt x="704" y="452"/>
                    <a:pt x="704" y="452"/>
                  </a:cubicBezTo>
                  <a:cubicBezTo>
                    <a:pt x="704" y="452"/>
                    <a:pt x="646" y="0"/>
                    <a:pt x="509" y="0"/>
                  </a:cubicBez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875;p37">
              <a:extLst>
                <a:ext uri="{FF2B5EF4-FFF2-40B4-BE49-F238E27FC236}">
                  <a16:creationId xmlns:a16="http://schemas.microsoft.com/office/drawing/2014/main" id="{CBB6988B-5812-427A-8ACD-7B4E285E4DED}"/>
                </a:ext>
              </a:extLst>
            </p:cNvPr>
            <p:cNvSpPr/>
            <p:nvPr/>
          </p:nvSpPr>
          <p:spPr>
            <a:xfrm>
              <a:off x="1986100" y="1178225"/>
              <a:ext cx="31625" cy="43925"/>
            </a:xfrm>
            <a:custGeom>
              <a:avLst/>
              <a:gdLst/>
              <a:ahLst/>
              <a:cxnLst/>
              <a:rect l="l" t="t" r="r" b="b"/>
              <a:pathLst>
                <a:path w="1265" h="1757" extrusionOk="0">
                  <a:moveTo>
                    <a:pt x="1039" y="0"/>
                  </a:moveTo>
                  <a:lnTo>
                    <a:pt x="480" y="20"/>
                  </a:lnTo>
                  <a:cubicBezTo>
                    <a:pt x="480" y="20"/>
                    <a:pt x="486" y="481"/>
                    <a:pt x="480" y="600"/>
                  </a:cubicBezTo>
                  <a:cubicBezTo>
                    <a:pt x="474" y="719"/>
                    <a:pt x="303" y="1174"/>
                    <a:pt x="237" y="1387"/>
                  </a:cubicBezTo>
                  <a:cubicBezTo>
                    <a:pt x="171" y="1599"/>
                    <a:pt x="1" y="1606"/>
                    <a:pt x="1" y="1606"/>
                  </a:cubicBezTo>
                  <a:cubicBezTo>
                    <a:pt x="1" y="1606"/>
                    <a:pt x="220" y="1756"/>
                    <a:pt x="381" y="1756"/>
                  </a:cubicBezTo>
                  <a:cubicBezTo>
                    <a:pt x="398" y="1756"/>
                    <a:pt x="414" y="1755"/>
                    <a:pt x="429" y="1751"/>
                  </a:cubicBezTo>
                  <a:cubicBezTo>
                    <a:pt x="588" y="1712"/>
                    <a:pt x="579" y="1478"/>
                    <a:pt x="751" y="1246"/>
                  </a:cubicBezTo>
                  <a:cubicBezTo>
                    <a:pt x="925" y="1011"/>
                    <a:pt x="1264" y="963"/>
                    <a:pt x="1264" y="963"/>
                  </a:cubicBezTo>
                  <a:cubicBezTo>
                    <a:pt x="1264" y="963"/>
                    <a:pt x="1255" y="853"/>
                    <a:pt x="1141" y="692"/>
                  </a:cubicBezTo>
                  <a:cubicBezTo>
                    <a:pt x="1026" y="531"/>
                    <a:pt x="1034" y="301"/>
                    <a:pt x="1039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876;p37">
              <a:extLst>
                <a:ext uri="{FF2B5EF4-FFF2-40B4-BE49-F238E27FC236}">
                  <a16:creationId xmlns:a16="http://schemas.microsoft.com/office/drawing/2014/main" id="{F85AA0EC-F102-4178-9ACD-4990B511AD8B}"/>
                </a:ext>
              </a:extLst>
            </p:cNvPr>
            <p:cNvSpPr/>
            <p:nvPr/>
          </p:nvSpPr>
          <p:spPr>
            <a:xfrm>
              <a:off x="1976800" y="1197450"/>
              <a:ext cx="42900" cy="35400"/>
            </a:xfrm>
            <a:custGeom>
              <a:avLst/>
              <a:gdLst/>
              <a:ahLst/>
              <a:cxnLst/>
              <a:rect l="l" t="t" r="r" b="b"/>
              <a:pathLst>
                <a:path w="1716" h="1416" extrusionOk="0">
                  <a:moveTo>
                    <a:pt x="1431" y="1"/>
                  </a:moveTo>
                  <a:cubicBezTo>
                    <a:pt x="1426" y="1"/>
                    <a:pt x="1420" y="1"/>
                    <a:pt x="1414" y="1"/>
                  </a:cubicBezTo>
                  <a:cubicBezTo>
                    <a:pt x="1267" y="10"/>
                    <a:pt x="1040" y="175"/>
                    <a:pt x="964" y="346"/>
                  </a:cubicBezTo>
                  <a:cubicBezTo>
                    <a:pt x="889" y="518"/>
                    <a:pt x="764" y="759"/>
                    <a:pt x="667" y="812"/>
                  </a:cubicBezTo>
                  <a:cubicBezTo>
                    <a:pt x="643" y="826"/>
                    <a:pt x="613" y="831"/>
                    <a:pt x="581" y="831"/>
                  </a:cubicBezTo>
                  <a:cubicBezTo>
                    <a:pt x="486" y="831"/>
                    <a:pt x="364" y="788"/>
                    <a:pt x="256" y="787"/>
                  </a:cubicBezTo>
                  <a:cubicBezTo>
                    <a:pt x="255" y="787"/>
                    <a:pt x="253" y="787"/>
                    <a:pt x="252" y="787"/>
                  </a:cubicBezTo>
                  <a:cubicBezTo>
                    <a:pt x="109" y="787"/>
                    <a:pt x="8" y="854"/>
                    <a:pt x="0" y="959"/>
                  </a:cubicBezTo>
                  <a:lnTo>
                    <a:pt x="605" y="1245"/>
                  </a:lnTo>
                  <a:cubicBezTo>
                    <a:pt x="650" y="1267"/>
                    <a:pt x="693" y="1282"/>
                    <a:pt x="734" y="1282"/>
                  </a:cubicBezTo>
                  <a:cubicBezTo>
                    <a:pt x="819" y="1282"/>
                    <a:pt x="897" y="1219"/>
                    <a:pt x="971" y="1024"/>
                  </a:cubicBezTo>
                  <a:cubicBezTo>
                    <a:pt x="1048" y="822"/>
                    <a:pt x="1091" y="682"/>
                    <a:pt x="1140" y="682"/>
                  </a:cubicBezTo>
                  <a:cubicBezTo>
                    <a:pt x="1161" y="682"/>
                    <a:pt x="1183" y="708"/>
                    <a:pt x="1209" y="767"/>
                  </a:cubicBezTo>
                  <a:cubicBezTo>
                    <a:pt x="1296" y="964"/>
                    <a:pt x="1332" y="1408"/>
                    <a:pt x="1332" y="1408"/>
                  </a:cubicBezTo>
                  <a:cubicBezTo>
                    <a:pt x="1332" y="1408"/>
                    <a:pt x="1354" y="1416"/>
                    <a:pt x="1383" y="1416"/>
                  </a:cubicBezTo>
                  <a:cubicBezTo>
                    <a:pt x="1422" y="1416"/>
                    <a:pt x="1475" y="1402"/>
                    <a:pt x="1508" y="1334"/>
                  </a:cubicBezTo>
                  <a:cubicBezTo>
                    <a:pt x="1506" y="1205"/>
                    <a:pt x="1513" y="1076"/>
                    <a:pt x="1529" y="947"/>
                  </a:cubicBezTo>
                  <a:cubicBezTo>
                    <a:pt x="1554" y="770"/>
                    <a:pt x="1716" y="545"/>
                    <a:pt x="1704" y="332"/>
                  </a:cubicBezTo>
                  <a:cubicBezTo>
                    <a:pt x="1691" y="125"/>
                    <a:pt x="1583" y="1"/>
                    <a:pt x="1431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877;p37">
              <a:extLst>
                <a:ext uri="{FF2B5EF4-FFF2-40B4-BE49-F238E27FC236}">
                  <a16:creationId xmlns:a16="http://schemas.microsoft.com/office/drawing/2014/main" id="{791AF5B2-B67B-4065-BE93-54DA4E8E0E04}"/>
                </a:ext>
              </a:extLst>
            </p:cNvPr>
            <p:cNvSpPr/>
            <p:nvPr/>
          </p:nvSpPr>
          <p:spPr>
            <a:xfrm>
              <a:off x="1989700" y="1113925"/>
              <a:ext cx="31975" cy="81125"/>
            </a:xfrm>
            <a:custGeom>
              <a:avLst/>
              <a:gdLst/>
              <a:ahLst/>
              <a:cxnLst/>
              <a:rect l="l" t="t" r="r" b="b"/>
              <a:pathLst>
                <a:path w="1279" h="3245" extrusionOk="0">
                  <a:moveTo>
                    <a:pt x="0" y="1"/>
                  </a:moveTo>
                  <a:cubicBezTo>
                    <a:pt x="47" y="484"/>
                    <a:pt x="336" y="3171"/>
                    <a:pt x="336" y="3171"/>
                  </a:cubicBezTo>
                  <a:cubicBezTo>
                    <a:pt x="425" y="3226"/>
                    <a:pt x="520" y="3245"/>
                    <a:pt x="608" y="3245"/>
                  </a:cubicBezTo>
                  <a:cubicBezTo>
                    <a:pt x="792" y="3245"/>
                    <a:pt x="944" y="3164"/>
                    <a:pt x="944" y="3164"/>
                  </a:cubicBezTo>
                  <a:cubicBezTo>
                    <a:pt x="909" y="2536"/>
                    <a:pt x="1278" y="1152"/>
                    <a:pt x="1073" y="616"/>
                  </a:cubicBezTo>
                  <a:cubicBezTo>
                    <a:pt x="1078" y="443"/>
                    <a:pt x="907" y="89"/>
                    <a:pt x="907" y="89"/>
                  </a:cubicBezTo>
                  <a:lnTo>
                    <a:pt x="17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12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878;p37">
              <a:extLst>
                <a:ext uri="{FF2B5EF4-FFF2-40B4-BE49-F238E27FC236}">
                  <a16:creationId xmlns:a16="http://schemas.microsoft.com/office/drawing/2014/main" id="{F39B240B-3F30-4780-B79E-E2A8740C3174}"/>
                </a:ext>
              </a:extLst>
            </p:cNvPr>
            <p:cNvSpPr/>
            <p:nvPr/>
          </p:nvSpPr>
          <p:spPr>
            <a:xfrm>
              <a:off x="1988625" y="1098125"/>
              <a:ext cx="88575" cy="59800"/>
            </a:xfrm>
            <a:custGeom>
              <a:avLst/>
              <a:gdLst/>
              <a:ahLst/>
              <a:cxnLst/>
              <a:rect l="l" t="t" r="r" b="b"/>
              <a:pathLst>
                <a:path w="3543" h="2392" extrusionOk="0">
                  <a:moveTo>
                    <a:pt x="698" y="0"/>
                  </a:moveTo>
                  <a:cubicBezTo>
                    <a:pt x="343" y="0"/>
                    <a:pt x="0" y="204"/>
                    <a:pt x="43" y="634"/>
                  </a:cubicBezTo>
                  <a:lnTo>
                    <a:pt x="655" y="968"/>
                  </a:lnTo>
                  <a:lnTo>
                    <a:pt x="2950" y="2362"/>
                  </a:lnTo>
                  <a:cubicBezTo>
                    <a:pt x="2988" y="2382"/>
                    <a:pt x="3023" y="2392"/>
                    <a:pt x="3056" y="2392"/>
                  </a:cubicBezTo>
                  <a:cubicBezTo>
                    <a:pt x="3463" y="2392"/>
                    <a:pt x="3543" y="968"/>
                    <a:pt x="3543" y="968"/>
                  </a:cubicBezTo>
                  <a:cubicBezTo>
                    <a:pt x="3543" y="968"/>
                    <a:pt x="1322" y="149"/>
                    <a:pt x="970" y="41"/>
                  </a:cubicBezTo>
                  <a:cubicBezTo>
                    <a:pt x="883" y="14"/>
                    <a:pt x="790" y="0"/>
                    <a:pt x="698" y="0"/>
                  </a:cubicBezTo>
                  <a:close/>
                </a:path>
              </a:pathLst>
            </a:custGeom>
            <a:solidFill>
              <a:srgbClr val="912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879;p37">
              <a:extLst>
                <a:ext uri="{FF2B5EF4-FFF2-40B4-BE49-F238E27FC236}">
                  <a16:creationId xmlns:a16="http://schemas.microsoft.com/office/drawing/2014/main" id="{B4449E35-25A1-4B17-B1EB-96DAEDAF33C2}"/>
                </a:ext>
              </a:extLst>
            </p:cNvPr>
            <p:cNvSpPr/>
            <p:nvPr/>
          </p:nvSpPr>
          <p:spPr>
            <a:xfrm>
              <a:off x="2059975" y="1180975"/>
              <a:ext cx="5525" cy="108700"/>
            </a:xfrm>
            <a:custGeom>
              <a:avLst/>
              <a:gdLst/>
              <a:ahLst/>
              <a:cxnLst/>
              <a:rect l="l" t="t" r="r" b="b"/>
              <a:pathLst>
                <a:path w="221" h="4348" extrusionOk="0">
                  <a:moveTo>
                    <a:pt x="111" y="0"/>
                  </a:moveTo>
                  <a:cubicBezTo>
                    <a:pt x="50" y="0"/>
                    <a:pt x="1" y="50"/>
                    <a:pt x="1" y="110"/>
                  </a:cubicBezTo>
                  <a:lnTo>
                    <a:pt x="1" y="4237"/>
                  </a:lnTo>
                  <a:cubicBezTo>
                    <a:pt x="1" y="4298"/>
                    <a:pt x="50" y="4348"/>
                    <a:pt x="111" y="4348"/>
                  </a:cubicBezTo>
                  <a:cubicBezTo>
                    <a:pt x="172" y="4348"/>
                    <a:pt x="220" y="4298"/>
                    <a:pt x="220" y="4237"/>
                  </a:cubicBezTo>
                  <a:lnTo>
                    <a:pt x="220" y="110"/>
                  </a:lnTo>
                  <a:cubicBezTo>
                    <a:pt x="220" y="50"/>
                    <a:pt x="172" y="0"/>
                    <a:pt x="111" y="0"/>
                  </a:cubicBezTo>
                  <a:close/>
                </a:path>
              </a:pathLst>
            </a:custGeom>
            <a:solidFill>
              <a:srgbClr val="2234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880;p37">
              <a:extLst>
                <a:ext uri="{FF2B5EF4-FFF2-40B4-BE49-F238E27FC236}">
                  <a16:creationId xmlns:a16="http://schemas.microsoft.com/office/drawing/2014/main" id="{02D2AD1E-67A2-448E-9750-5FC186A1D74F}"/>
                </a:ext>
              </a:extLst>
            </p:cNvPr>
            <p:cNvSpPr/>
            <p:nvPr/>
          </p:nvSpPr>
          <p:spPr>
            <a:xfrm>
              <a:off x="1992675" y="1155150"/>
              <a:ext cx="28550" cy="95825"/>
            </a:xfrm>
            <a:custGeom>
              <a:avLst/>
              <a:gdLst/>
              <a:ahLst/>
              <a:cxnLst/>
              <a:rect l="l" t="t" r="r" b="b"/>
              <a:pathLst>
                <a:path w="1142" h="3833" extrusionOk="0">
                  <a:moveTo>
                    <a:pt x="1020" y="1"/>
                  </a:moveTo>
                  <a:cubicBezTo>
                    <a:pt x="970" y="1"/>
                    <a:pt x="924" y="35"/>
                    <a:pt x="913" y="86"/>
                  </a:cubicBezTo>
                  <a:lnTo>
                    <a:pt x="15" y="3696"/>
                  </a:lnTo>
                  <a:cubicBezTo>
                    <a:pt x="1" y="3755"/>
                    <a:pt x="37" y="3814"/>
                    <a:pt x="96" y="3829"/>
                  </a:cubicBezTo>
                  <a:cubicBezTo>
                    <a:pt x="105" y="3831"/>
                    <a:pt x="113" y="3832"/>
                    <a:pt x="123" y="3832"/>
                  </a:cubicBezTo>
                  <a:cubicBezTo>
                    <a:pt x="173" y="3832"/>
                    <a:pt x="217" y="3799"/>
                    <a:pt x="229" y="3749"/>
                  </a:cubicBezTo>
                  <a:lnTo>
                    <a:pt x="1127" y="139"/>
                  </a:lnTo>
                  <a:cubicBezTo>
                    <a:pt x="1141" y="79"/>
                    <a:pt x="1106" y="18"/>
                    <a:pt x="1046" y="4"/>
                  </a:cubicBezTo>
                  <a:cubicBezTo>
                    <a:pt x="1037" y="2"/>
                    <a:pt x="1028" y="1"/>
                    <a:pt x="1020" y="1"/>
                  </a:cubicBezTo>
                  <a:close/>
                </a:path>
              </a:pathLst>
            </a:custGeom>
            <a:solidFill>
              <a:srgbClr val="2234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881;p37">
              <a:extLst>
                <a:ext uri="{FF2B5EF4-FFF2-40B4-BE49-F238E27FC236}">
                  <a16:creationId xmlns:a16="http://schemas.microsoft.com/office/drawing/2014/main" id="{E3CADD8B-8D2B-4CAE-8098-1FED88AEE976}"/>
                </a:ext>
              </a:extLst>
            </p:cNvPr>
            <p:cNvSpPr/>
            <p:nvPr/>
          </p:nvSpPr>
          <p:spPr>
            <a:xfrm>
              <a:off x="2104300" y="1155175"/>
              <a:ext cx="28500" cy="95800"/>
            </a:xfrm>
            <a:custGeom>
              <a:avLst/>
              <a:gdLst/>
              <a:ahLst/>
              <a:cxnLst/>
              <a:rect l="l" t="t" r="r" b="b"/>
              <a:pathLst>
                <a:path w="1140" h="3832" extrusionOk="0">
                  <a:moveTo>
                    <a:pt x="121" y="1"/>
                  </a:moveTo>
                  <a:cubicBezTo>
                    <a:pt x="112" y="1"/>
                    <a:pt x="103" y="2"/>
                    <a:pt x="94" y="4"/>
                  </a:cubicBezTo>
                  <a:cubicBezTo>
                    <a:pt x="35" y="19"/>
                    <a:pt x="0" y="79"/>
                    <a:pt x="15" y="138"/>
                  </a:cubicBezTo>
                  <a:lnTo>
                    <a:pt x="911" y="3748"/>
                  </a:lnTo>
                  <a:cubicBezTo>
                    <a:pt x="923" y="3798"/>
                    <a:pt x="968" y="3831"/>
                    <a:pt x="1019" y="3831"/>
                  </a:cubicBezTo>
                  <a:cubicBezTo>
                    <a:pt x="1027" y="3831"/>
                    <a:pt x="1036" y="3830"/>
                    <a:pt x="1045" y="3828"/>
                  </a:cubicBezTo>
                  <a:cubicBezTo>
                    <a:pt x="1103" y="3813"/>
                    <a:pt x="1139" y="3754"/>
                    <a:pt x="1125" y="3695"/>
                  </a:cubicBezTo>
                  <a:lnTo>
                    <a:pt x="228" y="85"/>
                  </a:lnTo>
                  <a:cubicBezTo>
                    <a:pt x="216" y="35"/>
                    <a:pt x="171" y="1"/>
                    <a:pt x="121" y="1"/>
                  </a:cubicBezTo>
                  <a:close/>
                </a:path>
              </a:pathLst>
            </a:custGeom>
            <a:solidFill>
              <a:srgbClr val="2234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882;p37">
              <a:extLst>
                <a:ext uri="{FF2B5EF4-FFF2-40B4-BE49-F238E27FC236}">
                  <a16:creationId xmlns:a16="http://schemas.microsoft.com/office/drawing/2014/main" id="{7669235B-87D1-466B-AB5D-FCB09B6125AE}"/>
                </a:ext>
              </a:extLst>
            </p:cNvPr>
            <p:cNvSpPr/>
            <p:nvPr/>
          </p:nvSpPr>
          <p:spPr>
            <a:xfrm>
              <a:off x="1979775" y="1124075"/>
              <a:ext cx="127650" cy="70150"/>
            </a:xfrm>
            <a:custGeom>
              <a:avLst/>
              <a:gdLst/>
              <a:ahLst/>
              <a:cxnLst/>
              <a:rect l="l" t="t" r="r" b="b"/>
              <a:pathLst>
                <a:path w="5106" h="2806" extrusionOk="0">
                  <a:moveTo>
                    <a:pt x="2426" y="0"/>
                  </a:moveTo>
                  <a:cubicBezTo>
                    <a:pt x="2219" y="0"/>
                    <a:pt x="2012" y="46"/>
                    <a:pt x="1854" y="137"/>
                  </a:cubicBezTo>
                  <a:lnTo>
                    <a:pt x="317" y="1025"/>
                  </a:lnTo>
                  <a:cubicBezTo>
                    <a:pt x="2" y="1207"/>
                    <a:pt x="0" y="1503"/>
                    <a:pt x="317" y="1685"/>
                  </a:cubicBezTo>
                  <a:lnTo>
                    <a:pt x="1535" y="2390"/>
                  </a:lnTo>
                  <a:cubicBezTo>
                    <a:pt x="1535" y="2390"/>
                    <a:pt x="2261" y="2806"/>
                    <a:pt x="2853" y="2806"/>
                  </a:cubicBezTo>
                  <a:cubicBezTo>
                    <a:pt x="2936" y="2806"/>
                    <a:pt x="3016" y="2798"/>
                    <a:pt x="3091" y="2779"/>
                  </a:cubicBezTo>
                  <a:cubicBezTo>
                    <a:pt x="3704" y="2630"/>
                    <a:pt x="5106" y="1354"/>
                    <a:pt x="5106" y="1354"/>
                  </a:cubicBezTo>
                  <a:lnTo>
                    <a:pt x="2996" y="137"/>
                  </a:lnTo>
                  <a:cubicBezTo>
                    <a:pt x="2839" y="46"/>
                    <a:pt x="2632" y="0"/>
                    <a:pt x="2426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883;p37">
              <a:extLst>
                <a:ext uri="{FF2B5EF4-FFF2-40B4-BE49-F238E27FC236}">
                  <a16:creationId xmlns:a16="http://schemas.microsoft.com/office/drawing/2014/main" id="{1F2BA7DB-94A1-4311-99B5-19B4F2259F97}"/>
                </a:ext>
              </a:extLst>
            </p:cNvPr>
            <p:cNvSpPr/>
            <p:nvPr/>
          </p:nvSpPr>
          <p:spPr>
            <a:xfrm>
              <a:off x="2033300" y="971625"/>
              <a:ext cx="38500" cy="29475"/>
            </a:xfrm>
            <a:custGeom>
              <a:avLst/>
              <a:gdLst/>
              <a:ahLst/>
              <a:cxnLst/>
              <a:rect l="l" t="t" r="r" b="b"/>
              <a:pathLst>
                <a:path w="1540" h="1179" extrusionOk="0">
                  <a:moveTo>
                    <a:pt x="1540" y="240"/>
                  </a:moveTo>
                  <a:lnTo>
                    <a:pt x="1540" y="240"/>
                  </a:lnTo>
                  <a:cubicBezTo>
                    <a:pt x="1540" y="240"/>
                    <a:pt x="1540" y="240"/>
                    <a:pt x="1540" y="240"/>
                  </a:cubicBezTo>
                  <a:cubicBezTo>
                    <a:pt x="1540" y="240"/>
                    <a:pt x="1540" y="240"/>
                    <a:pt x="1540" y="240"/>
                  </a:cubicBezTo>
                  <a:close/>
                  <a:moveTo>
                    <a:pt x="806" y="1"/>
                  </a:moveTo>
                  <a:cubicBezTo>
                    <a:pt x="745" y="1"/>
                    <a:pt x="685" y="6"/>
                    <a:pt x="626" y="18"/>
                  </a:cubicBezTo>
                  <a:cubicBezTo>
                    <a:pt x="433" y="58"/>
                    <a:pt x="274" y="175"/>
                    <a:pt x="150" y="325"/>
                  </a:cubicBezTo>
                  <a:cubicBezTo>
                    <a:pt x="90" y="395"/>
                    <a:pt x="0" y="613"/>
                    <a:pt x="46" y="887"/>
                  </a:cubicBezTo>
                  <a:cubicBezTo>
                    <a:pt x="70" y="1023"/>
                    <a:pt x="168" y="1154"/>
                    <a:pt x="303" y="1175"/>
                  </a:cubicBezTo>
                  <a:cubicBezTo>
                    <a:pt x="317" y="1178"/>
                    <a:pt x="331" y="1179"/>
                    <a:pt x="345" y="1179"/>
                  </a:cubicBezTo>
                  <a:cubicBezTo>
                    <a:pt x="414" y="1179"/>
                    <a:pt x="485" y="1154"/>
                    <a:pt x="545" y="1124"/>
                  </a:cubicBezTo>
                  <a:cubicBezTo>
                    <a:pt x="605" y="1093"/>
                    <a:pt x="649" y="1035"/>
                    <a:pt x="701" y="993"/>
                  </a:cubicBezTo>
                  <a:cubicBezTo>
                    <a:pt x="804" y="911"/>
                    <a:pt x="903" y="825"/>
                    <a:pt x="1001" y="739"/>
                  </a:cubicBezTo>
                  <a:cubicBezTo>
                    <a:pt x="1163" y="595"/>
                    <a:pt x="1322" y="449"/>
                    <a:pt x="1478" y="298"/>
                  </a:cubicBezTo>
                  <a:cubicBezTo>
                    <a:pt x="1482" y="296"/>
                    <a:pt x="1535" y="240"/>
                    <a:pt x="1539" y="240"/>
                  </a:cubicBezTo>
                  <a:cubicBezTo>
                    <a:pt x="1539" y="240"/>
                    <a:pt x="1540" y="240"/>
                    <a:pt x="1540" y="240"/>
                  </a:cubicBezTo>
                  <a:lnTo>
                    <a:pt x="1540" y="240"/>
                  </a:lnTo>
                  <a:cubicBezTo>
                    <a:pt x="1333" y="101"/>
                    <a:pt x="1064" y="1"/>
                    <a:pt x="806" y="1"/>
                  </a:cubicBezTo>
                  <a:close/>
                </a:path>
              </a:pathLst>
            </a:custGeom>
            <a:solidFill>
              <a:srgbClr val="6D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884;p37">
              <a:extLst>
                <a:ext uri="{FF2B5EF4-FFF2-40B4-BE49-F238E27FC236}">
                  <a16:creationId xmlns:a16="http://schemas.microsoft.com/office/drawing/2014/main" id="{78408897-F5A5-433F-AAB5-30F4DF542BC7}"/>
                </a:ext>
              </a:extLst>
            </p:cNvPr>
            <p:cNvSpPr/>
            <p:nvPr/>
          </p:nvSpPr>
          <p:spPr>
            <a:xfrm>
              <a:off x="1960450" y="1224125"/>
              <a:ext cx="17625" cy="19425"/>
            </a:xfrm>
            <a:custGeom>
              <a:avLst/>
              <a:gdLst/>
              <a:ahLst/>
              <a:cxnLst/>
              <a:rect l="l" t="t" r="r" b="b"/>
              <a:pathLst>
                <a:path w="705" h="777" extrusionOk="0">
                  <a:moveTo>
                    <a:pt x="509" y="1"/>
                  </a:moveTo>
                  <a:cubicBezTo>
                    <a:pt x="492" y="1"/>
                    <a:pt x="473" y="8"/>
                    <a:pt x="454" y="24"/>
                  </a:cubicBezTo>
                  <a:cubicBezTo>
                    <a:pt x="276" y="167"/>
                    <a:pt x="0" y="743"/>
                    <a:pt x="0" y="743"/>
                  </a:cubicBezTo>
                  <a:cubicBezTo>
                    <a:pt x="0" y="743"/>
                    <a:pt x="20" y="777"/>
                    <a:pt x="98" y="777"/>
                  </a:cubicBezTo>
                  <a:cubicBezTo>
                    <a:pt x="150" y="777"/>
                    <a:pt x="226" y="763"/>
                    <a:pt x="338" y="715"/>
                  </a:cubicBezTo>
                  <a:cubicBezTo>
                    <a:pt x="624" y="596"/>
                    <a:pt x="705" y="453"/>
                    <a:pt x="705" y="453"/>
                  </a:cubicBezTo>
                  <a:cubicBezTo>
                    <a:pt x="705" y="453"/>
                    <a:pt x="646" y="1"/>
                    <a:pt x="509" y="1"/>
                  </a:cubicBez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885;p37">
              <a:extLst>
                <a:ext uri="{FF2B5EF4-FFF2-40B4-BE49-F238E27FC236}">
                  <a16:creationId xmlns:a16="http://schemas.microsoft.com/office/drawing/2014/main" id="{22B68639-3539-4674-B059-D1EFED1D31AC}"/>
                </a:ext>
              </a:extLst>
            </p:cNvPr>
            <p:cNvSpPr/>
            <p:nvPr/>
          </p:nvSpPr>
          <p:spPr>
            <a:xfrm>
              <a:off x="1952450" y="1192525"/>
              <a:ext cx="31600" cy="43950"/>
            </a:xfrm>
            <a:custGeom>
              <a:avLst/>
              <a:gdLst/>
              <a:ahLst/>
              <a:cxnLst/>
              <a:rect l="l" t="t" r="r" b="b"/>
              <a:pathLst>
                <a:path w="1264" h="1758" extrusionOk="0">
                  <a:moveTo>
                    <a:pt x="1038" y="0"/>
                  </a:moveTo>
                  <a:lnTo>
                    <a:pt x="478" y="21"/>
                  </a:lnTo>
                  <a:cubicBezTo>
                    <a:pt x="478" y="21"/>
                    <a:pt x="484" y="482"/>
                    <a:pt x="478" y="601"/>
                  </a:cubicBezTo>
                  <a:cubicBezTo>
                    <a:pt x="472" y="721"/>
                    <a:pt x="302" y="1174"/>
                    <a:pt x="236" y="1387"/>
                  </a:cubicBezTo>
                  <a:cubicBezTo>
                    <a:pt x="169" y="1600"/>
                    <a:pt x="0" y="1606"/>
                    <a:pt x="0" y="1606"/>
                  </a:cubicBezTo>
                  <a:cubicBezTo>
                    <a:pt x="0" y="1606"/>
                    <a:pt x="219" y="1758"/>
                    <a:pt x="379" y="1758"/>
                  </a:cubicBezTo>
                  <a:cubicBezTo>
                    <a:pt x="396" y="1758"/>
                    <a:pt x="412" y="1756"/>
                    <a:pt x="427" y="1752"/>
                  </a:cubicBezTo>
                  <a:cubicBezTo>
                    <a:pt x="588" y="1714"/>
                    <a:pt x="577" y="1480"/>
                    <a:pt x="751" y="1245"/>
                  </a:cubicBezTo>
                  <a:cubicBezTo>
                    <a:pt x="923" y="1011"/>
                    <a:pt x="1264" y="964"/>
                    <a:pt x="1264" y="964"/>
                  </a:cubicBezTo>
                  <a:cubicBezTo>
                    <a:pt x="1264" y="964"/>
                    <a:pt x="1254" y="853"/>
                    <a:pt x="1139" y="693"/>
                  </a:cubicBezTo>
                  <a:cubicBezTo>
                    <a:pt x="1025" y="531"/>
                    <a:pt x="1033" y="301"/>
                    <a:pt x="1038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886;p37">
              <a:extLst>
                <a:ext uri="{FF2B5EF4-FFF2-40B4-BE49-F238E27FC236}">
                  <a16:creationId xmlns:a16="http://schemas.microsoft.com/office/drawing/2014/main" id="{3014463E-2658-4DD4-BDBE-06B9802C69B3}"/>
                </a:ext>
              </a:extLst>
            </p:cNvPr>
            <p:cNvSpPr/>
            <p:nvPr/>
          </p:nvSpPr>
          <p:spPr>
            <a:xfrm>
              <a:off x="1943100" y="1211750"/>
              <a:ext cx="42925" cy="35450"/>
            </a:xfrm>
            <a:custGeom>
              <a:avLst/>
              <a:gdLst/>
              <a:ahLst/>
              <a:cxnLst/>
              <a:rect l="l" t="t" r="r" b="b"/>
              <a:pathLst>
                <a:path w="1717" h="1418" extrusionOk="0">
                  <a:moveTo>
                    <a:pt x="1431" y="1"/>
                  </a:moveTo>
                  <a:cubicBezTo>
                    <a:pt x="1426" y="1"/>
                    <a:pt x="1420" y="1"/>
                    <a:pt x="1414" y="1"/>
                  </a:cubicBezTo>
                  <a:cubicBezTo>
                    <a:pt x="1267" y="11"/>
                    <a:pt x="1040" y="176"/>
                    <a:pt x="964" y="347"/>
                  </a:cubicBezTo>
                  <a:cubicBezTo>
                    <a:pt x="889" y="519"/>
                    <a:pt x="764" y="759"/>
                    <a:pt x="669" y="813"/>
                  </a:cubicBezTo>
                  <a:cubicBezTo>
                    <a:pt x="644" y="827"/>
                    <a:pt x="615" y="832"/>
                    <a:pt x="583" y="832"/>
                  </a:cubicBezTo>
                  <a:cubicBezTo>
                    <a:pt x="488" y="832"/>
                    <a:pt x="365" y="787"/>
                    <a:pt x="257" y="787"/>
                  </a:cubicBezTo>
                  <a:cubicBezTo>
                    <a:pt x="111" y="787"/>
                    <a:pt x="9" y="854"/>
                    <a:pt x="0" y="959"/>
                  </a:cubicBezTo>
                  <a:lnTo>
                    <a:pt x="605" y="1246"/>
                  </a:lnTo>
                  <a:cubicBezTo>
                    <a:pt x="650" y="1268"/>
                    <a:pt x="693" y="1282"/>
                    <a:pt x="735" y="1282"/>
                  </a:cubicBezTo>
                  <a:cubicBezTo>
                    <a:pt x="820" y="1282"/>
                    <a:pt x="897" y="1220"/>
                    <a:pt x="972" y="1024"/>
                  </a:cubicBezTo>
                  <a:cubicBezTo>
                    <a:pt x="1048" y="823"/>
                    <a:pt x="1091" y="682"/>
                    <a:pt x="1140" y="682"/>
                  </a:cubicBezTo>
                  <a:cubicBezTo>
                    <a:pt x="1161" y="682"/>
                    <a:pt x="1183" y="709"/>
                    <a:pt x="1209" y="768"/>
                  </a:cubicBezTo>
                  <a:cubicBezTo>
                    <a:pt x="1296" y="965"/>
                    <a:pt x="1332" y="1409"/>
                    <a:pt x="1332" y="1409"/>
                  </a:cubicBezTo>
                  <a:cubicBezTo>
                    <a:pt x="1332" y="1409"/>
                    <a:pt x="1354" y="1417"/>
                    <a:pt x="1383" y="1417"/>
                  </a:cubicBezTo>
                  <a:cubicBezTo>
                    <a:pt x="1423" y="1417"/>
                    <a:pt x="1476" y="1403"/>
                    <a:pt x="1508" y="1336"/>
                  </a:cubicBezTo>
                  <a:cubicBezTo>
                    <a:pt x="1506" y="1206"/>
                    <a:pt x="1513" y="1077"/>
                    <a:pt x="1529" y="948"/>
                  </a:cubicBezTo>
                  <a:cubicBezTo>
                    <a:pt x="1554" y="771"/>
                    <a:pt x="1716" y="546"/>
                    <a:pt x="1704" y="332"/>
                  </a:cubicBezTo>
                  <a:cubicBezTo>
                    <a:pt x="1692" y="126"/>
                    <a:pt x="1583" y="1"/>
                    <a:pt x="1431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887;p37">
              <a:extLst>
                <a:ext uri="{FF2B5EF4-FFF2-40B4-BE49-F238E27FC236}">
                  <a16:creationId xmlns:a16="http://schemas.microsoft.com/office/drawing/2014/main" id="{2E34EA6C-7283-4539-8C30-8B8FEE3B4949}"/>
                </a:ext>
              </a:extLst>
            </p:cNvPr>
            <p:cNvSpPr/>
            <p:nvPr/>
          </p:nvSpPr>
          <p:spPr>
            <a:xfrm>
              <a:off x="1955300" y="1112650"/>
              <a:ext cx="153375" cy="97250"/>
            </a:xfrm>
            <a:custGeom>
              <a:avLst/>
              <a:gdLst/>
              <a:ahLst/>
              <a:cxnLst/>
              <a:rect l="l" t="t" r="r" b="b"/>
              <a:pathLst>
                <a:path w="6135" h="3890" extrusionOk="0">
                  <a:moveTo>
                    <a:pt x="757" y="0"/>
                  </a:moveTo>
                  <a:cubicBezTo>
                    <a:pt x="402" y="0"/>
                    <a:pt x="1" y="261"/>
                    <a:pt x="44" y="707"/>
                  </a:cubicBezTo>
                  <a:cubicBezTo>
                    <a:pt x="93" y="1189"/>
                    <a:pt x="365" y="3828"/>
                    <a:pt x="365" y="3828"/>
                  </a:cubicBezTo>
                  <a:cubicBezTo>
                    <a:pt x="454" y="3873"/>
                    <a:pt x="540" y="3890"/>
                    <a:pt x="618" y="3890"/>
                  </a:cubicBezTo>
                  <a:cubicBezTo>
                    <a:pt x="822" y="3890"/>
                    <a:pt x="969" y="3777"/>
                    <a:pt x="969" y="3777"/>
                  </a:cubicBezTo>
                  <a:cubicBezTo>
                    <a:pt x="1063" y="2512"/>
                    <a:pt x="1300" y="1635"/>
                    <a:pt x="1104" y="1314"/>
                  </a:cubicBezTo>
                  <a:cubicBezTo>
                    <a:pt x="1104" y="1309"/>
                    <a:pt x="1104" y="1304"/>
                    <a:pt x="1104" y="1299"/>
                  </a:cubicBezTo>
                  <a:lnTo>
                    <a:pt x="1104" y="1299"/>
                  </a:lnTo>
                  <a:lnTo>
                    <a:pt x="2851" y="2300"/>
                  </a:lnTo>
                  <a:cubicBezTo>
                    <a:pt x="3137" y="2454"/>
                    <a:pt x="3492" y="2549"/>
                    <a:pt x="3866" y="2549"/>
                  </a:cubicBezTo>
                  <a:cubicBezTo>
                    <a:pt x="4145" y="2549"/>
                    <a:pt x="4435" y="2496"/>
                    <a:pt x="4713" y="2374"/>
                  </a:cubicBezTo>
                  <a:cubicBezTo>
                    <a:pt x="5362" y="2089"/>
                    <a:pt x="6134" y="1438"/>
                    <a:pt x="5808" y="511"/>
                  </a:cubicBezTo>
                  <a:lnTo>
                    <a:pt x="5808" y="511"/>
                  </a:lnTo>
                  <a:lnTo>
                    <a:pt x="3544" y="1041"/>
                  </a:lnTo>
                  <a:cubicBezTo>
                    <a:pt x="3544" y="1041"/>
                    <a:pt x="1321" y="163"/>
                    <a:pt x="973" y="36"/>
                  </a:cubicBezTo>
                  <a:cubicBezTo>
                    <a:pt x="907" y="12"/>
                    <a:pt x="833" y="0"/>
                    <a:pt x="757" y="0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888;p37">
              <a:extLst>
                <a:ext uri="{FF2B5EF4-FFF2-40B4-BE49-F238E27FC236}">
                  <a16:creationId xmlns:a16="http://schemas.microsoft.com/office/drawing/2014/main" id="{7D8F5D53-AAA2-4173-B8F3-89977121137F}"/>
                </a:ext>
              </a:extLst>
            </p:cNvPr>
            <p:cNvSpPr/>
            <p:nvPr/>
          </p:nvSpPr>
          <p:spPr>
            <a:xfrm>
              <a:off x="1989575" y="1107050"/>
              <a:ext cx="115250" cy="70575"/>
            </a:xfrm>
            <a:custGeom>
              <a:avLst/>
              <a:gdLst/>
              <a:ahLst/>
              <a:cxnLst/>
              <a:rect l="l" t="t" r="r" b="b"/>
              <a:pathLst>
                <a:path w="4610" h="2823" extrusionOk="0">
                  <a:moveTo>
                    <a:pt x="1963" y="1"/>
                  </a:moveTo>
                  <a:cubicBezTo>
                    <a:pt x="1963" y="1"/>
                    <a:pt x="761" y="488"/>
                    <a:pt x="381" y="826"/>
                  </a:cubicBezTo>
                  <a:cubicBezTo>
                    <a:pt x="1" y="1163"/>
                    <a:pt x="156" y="1765"/>
                    <a:pt x="156" y="1765"/>
                  </a:cubicBezTo>
                  <a:cubicBezTo>
                    <a:pt x="156" y="1765"/>
                    <a:pt x="1309" y="2525"/>
                    <a:pt x="1832" y="2711"/>
                  </a:cubicBezTo>
                  <a:cubicBezTo>
                    <a:pt x="2028" y="2780"/>
                    <a:pt x="2261" y="2822"/>
                    <a:pt x="2513" y="2822"/>
                  </a:cubicBezTo>
                  <a:cubicBezTo>
                    <a:pt x="2935" y="2822"/>
                    <a:pt x="3408" y="2705"/>
                    <a:pt x="3835" y="2403"/>
                  </a:cubicBezTo>
                  <a:cubicBezTo>
                    <a:pt x="4518" y="1923"/>
                    <a:pt x="4593" y="1520"/>
                    <a:pt x="4601" y="1256"/>
                  </a:cubicBezTo>
                  <a:cubicBezTo>
                    <a:pt x="4610" y="943"/>
                    <a:pt x="4475" y="584"/>
                    <a:pt x="4475" y="584"/>
                  </a:cubicBezTo>
                  <a:lnTo>
                    <a:pt x="1963" y="1"/>
                  </a:ln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889;p37">
              <a:extLst>
                <a:ext uri="{FF2B5EF4-FFF2-40B4-BE49-F238E27FC236}">
                  <a16:creationId xmlns:a16="http://schemas.microsoft.com/office/drawing/2014/main" id="{F969DAAB-152F-45DA-8C81-1E4A7E3C1A23}"/>
                </a:ext>
              </a:extLst>
            </p:cNvPr>
            <p:cNvSpPr/>
            <p:nvPr/>
          </p:nvSpPr>
          <p:spPr>
            <a:xfrm>
              <a:off x="2037400" y="975050"/>
              <a:ext cx="49575" cy="57025"/>
            </a:xfrm>
            <a:custGeom>
              <a:avLst/>
              <a:gdLst/>
              <a:ahLst/>
              <a:cxnLst/>
              <a:rect l="l" t="t" r="r" b="b"/>
              <a:pathLst>
                <a:path w="1983" h="2281" extrusionOk="0">
                  <a:moveTo>
                    <a:pt x="942" y="0"/>
                  </a:moveTo>
                  <a:cubicBezTo>
                    <a:pt x="472" y="0"/>
                    <a:pt x="146" y="358"/>
                    <a:pt x="72" y="825"/>
                  </a:cubicBezTo>
                  <a:cubicBezTo>
                    <a:pt x="31" y="1064"/>
                    <a:pt x="0" y="1550"/>
                    <a:pt x="165" y="1931"/>
                  </a:cubicBezTo>
                  <a:cubicBezTo>
                    <a:pt x="254" y="2134"/>
                    <a:pt x="335" y="2280"/>
                    <a:pt x="511" y="2280"/>
                  </a:cubicBezTo>
                  <a:cubicBezTo>
                    <a:pt x="521" y="2280"/>
                    <a:pt x="531" y="2280"/>
                    <a:pt x="542" y="2279"/>
                  </a:cubicBezTo>
                  <a:cubicBezTo>
                    <a:pt x="675" y="2268"/>
                    <a:pt x="1220" y="2105"/>
                    <a:pt x="1397" y="1899"/>
                  </a:cubicBezTo>
                  <a:cubicBezTo>
                    <a:pt x="1429" y="1861"/>
                    <a:pt x="1484" y="1756"/>
                    <a:pt x="1484" y="1756"/>
                  </a:cubicBezTo>
                  <a:cubicBezTo>
                    <a:pt x="1827" y="1525"/>
                    <a:pt x="1983" y="1101"/>
                    <a:pt x="1872" y="703"/>
                  </a:cubicBezTo>
                  <a:cubicBezTo>
                    <a:pt x="1762" y="306"/>
                    <a:pt x="1409" y="22"/>
                    <a:pt x="997" y="2"/>
                  </a:cubicBezTo>
                  <a:cubicBezTo>
                    <a:pt x="978" y="1"/>
                    <a:pt x="960" y="0"/>
                    <a:pt x="942" y="0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890;p37">
              <a:extLst>
                <a:ext uri="{FF2B5EF4-FFF2-40B4-BE49-F238E27FC236}">
                  <a16:creationId xmlns:a16="http://schemas.microsoft.com/office/drawing/2014/main" id="{1F2CD31B-A761-4705-BBB4-96E645C8DD03}"/>
                </a:ext>
              </a:extLst>
            </p:cNvPr>
            <p:cNvSpPr/>
            <p:nvPr/>
          </p:nvSpPr>
          <p:spPr>
            <a:xfrm>
              <a:off x="2048100" y="1022475"/>
              <a:ext cx="40025" cy="29675"/>
            </a:xfrm>
            <a:custGeom>
              <a:avLst/>
              <a:gdLst/>
              <a:ahLst/>
              <a:cxnLst/>
              <a:rect l="l" t="t" r="r" b="b"/>
              <a:pathLst>
                <a:path w="1601" h="1187" extrusionOk="0">
                  <a:moveTo>
                    <a:pt x="969" y="1"/>
                  </a:moveTo>
                  <a:lnTo>
                    <a:pt x="294" y="256"/>
                  </a:lnTo>
                  <a:cubicBezTo>
                    <a:pt x="343" y="381"/>
                    <a:pt x="382" y="509"/>
                    <a:pt x="409" y="639"/>
                  </a:cubicBezTo>
                  <a:cubicBezTo>
                    <a:pt x="429" y="733"/>
                    <a:pt x="349" y="756"/>
                    <a:pt x="167" y="880"/>
                  </a:cubicBezTo>
                  <a:cubicBezTo>
                    <a:pt x="0" y="994"/>
                    <a:pt x="395" y="1186"/>
                    <a:pt x="698" y="1186"/>
                  </a:cubicBezTo>
                  <a:cubicBezTo>
                    <a:pt x="725" y="1186"/>
                    <a:pt x="751" y="1185"/>
                    <a:pt x="775" y="1182"/>
                  </a:cubicBezTo>
                  <a:cubicBezTo>
                    <a:pt x="1082" y="1143"/>
                    <a:pt x="1419" y="942"/>
                    <a:pt x="1505" y="738"/>
                  </a:cubicBezTo>
                  <a:cubicBezTo>
                    <a:pt x="1600" y="511"/>
                    <a:pt x="1479" y="496"/>
                    <a:pt x="1432" y="477"/>
                  </a:cubicBezTo>
                  <a:cubicBezTo>
                    <a:pt x="1408" y="477"/>
                    <a:pt x="1387" y="477"/>
                    <a:pt x="1367" y="477"/>
                  </a:cubicBezTo>
                  <a:cubicBezTo>
                    <a:pt x="1269" y="477"/>
                    <a:pt x="1205" y="480"/>
                    <a:pt x="1162" y="480"/>
                  </a:cubicBezTo>
                  <a:cubicBezTo>
                    <a:pt x="1069" y="480"/>
                    <a:pt x="1073" y="466"/>
                    <a:pt x="1050" y="383"/>
                  </a:cubicBezTo>
                  <a:cubicBezTo>
                    <a:pt x="1037" y="336"/>
                    <a:pt x="969" y="1"/>
                    <a:pt x="969" y="1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891;p37">
              <a:extLst>
                <a:ext uri="{FF2B5EF4-FFF2-40B4-BE49-F238E27FC236}">
                  <a16:creationId xmlns:a16="http://schemas.microsoft.com/office/drawing/2014/main" id="{992A0E9F-81AE-49C1-8C18-4821012B6666}"/>
                </a:ext>
              </a:extLst>
            </p:cNvPr>
            <p:cNvSpPr/>
            <p:nvPr/>
          </p:nvSpPr>
          <p:spPr>
            <a:xfrm>
              <a:off x="2026200" y="1034125"/>
              <a:ext cx="77825" cy="118775"/>
            </a:xfrm>
            <a:custGeom>
              <a:avLst/>
              <a:gdLst/>
              <a:ahLst/>
              <a:cxnLst/>
              <a:rect l="l" t="t" r="r" b="b"/>
              <a:pathLst>
                <a:path w="3113" h="4751" extrusionOk="0">
                  <a:moveTo>
                    <a:pt x="2267" y="1"/>
                  </a:moveTo>
                  <a:cubicBezTo>
                    <a:pt x="2179" y="1"/>
                    <a:pt x="2091" y="8"/>
                    <a:pt x="2042" y="11"/>
                  </a:cubicBezTo>
                  <a:cubicBezTo>
                    <a:pt x="2111" y="98"/>
                    <a:pt x="2130" y="152"/>
                    <a:pt x="1936" y="234"/>
                  </a:cubicBezTo>
                  <a:cubicBezTo>
                    <a:pt x="1831" y="279"/>
                    <a:pt x="1727" y="294"/>
                    <a:pt x="1635" y="294"/>
                  </a:cubicBezTo>
                  <a:cubicBezTo>
                    <a:pt x="1435" y="294"/>
                    <a:pt x="1288" y="224"/>
                    <a:pt x="1288" y="224"/>
                  </a:cubicBezTo>
                  <a:cubicBezTo>
                    <a:pt x="1100" y="324"/>
                    <a:pt x="919" y="432"/>
                    <a:pt x="743" y="552"/>
                  </a:cubicBezTo>
                  <a:cubicBezTo>
                    <a:pt x="144" y="967"/>
                    <a:pt x="0" y="1647"/>
                    <a:pt x="605" y="1897"/>
                  </a:cubicBezTo>
                  <a:cubicBezTo>
                    <a:pt x="641" y="2169"/>
                    <a:pt x="816" y="2528"/>
                    <a:pt x="828" y="2687"/>
                  </a:cubicBezTo>
                  <a:cubicBezTo>
                    <a:pt x="794" y="3170"/>
                    <a:pt x="657" y="3311"/>
                    <a:pt x="547" y="4409"/>
                  </a:cubicBezTo>
                  <a:cubicBezTo>
                    <a:pt x="723" y="4614"/>
                    <a:pt x="1075" y="4750"/>
                    <a:pt x="1456" y="4750"/>
                  </a:cubicBezTo>
                  <a:cubicBezTo>
                    <a:pt x="1598" y="4750"/>
                    <a:pt x="1745" y="4731"/>
                    <a:pt x="1888" y="4689"/>
                  </a:cubicBezTo>
                  <a:cubicBezTo>
                    <a:pt x="2555" y="4494"/>
                    <a:pt x="2936" y="4005"/>
                    <a:pt x="3112" y="3788"/>
                  </a:cubicBezTo>
                  <a:cubicBezTo>
                    <a:pt x="2970" y="3111"/>
                    <a:pt x="2596" y="2675"/>
                    <a:pt x="2601" y="2481"/>
                  </a:cubicBezTo>
                  <a:cubicBezTo>
                    <a:pt x="2618" y="1745"/>
                    <a:pt x="2872" y="1288"/>
                    <a:pt x="2805" y="606"/>
                  </a:cubicBezTo>
                  <a:cubicBezTo>
                    <a:pt x="2765" y="216"/>
                    <a:pt x="2607" y="114"/>
                    <a:pt x="2399" y="9"/>
                  </a:cubicBezTo>
                  <a:cubicBezTo>
                    <a:pt x="2360" y="3"/>
                    <a:pt x="2313" y="1"/>
                    <a:pt x="2267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892;p37">
              <a:extLst>
                <a:ext uri="{FF2B5EF4-FFF2-40B4-BE49-F238E27FC236}">
                  <a16:creationId xmlns:a16="http://schemas.microsoft.com/office/drawing/2014/main" id="{EF67E661-8457-444F-AE10-8D9B3C924941}"/>
                </a:ext>
              </a:extLst>
            </p:cNvPr>
            <p:cNvSpPr/>
            <p:nvPr/>
          </p:nvSpPr>
          <p:spPr>
            <a:xfrm>
              <a:off x="2042875" y="975050"/>
              <a:ext cx="42925" cy="49600"/>
            </a:xfrm>
            <a:custGeom>
              <a:avLst/>
              <a:gdLst/>
              <a:ahLst/>
              <a:cxnLst/>
              <a:rect l="l" t="t" r="r" b="b"/>
              <a:pathLst>
                <a:path w="1717" h="1984" extrusionOk="0">
                  <a:moveTo>
                    <a:pt x="725" y="0"/>
                  </a:moveTo>
                  <a:cubicBezTo>
                    <a:pt x="406" y="0"/>
                    <a:pt x="153" y="164"/>
                    <a:pt x="1" y="415"/>
                  </a:cubicBezTo>
                  <a:cubicBezTo>
                    <a:pt x="26" y="459"/>
                    <a:pt x="59" y="500"/>
                    <a:pt x="96" y="535"/>
                  </a:cubicBezTo>
                  <a:cubicBezTo>
                    <a:pt x="96" y="535"/>
                    <a:pt x="59" y="661"/>
                    <a:pt x="141" y="744"/>
                  </a:cubicBezTo>
                  <a:cubicBezTo>
                    <a:pt x="200" y="804"/>
                    <a:pt x="220" y="891"/>
                    <a:pt x="212" y="976"/>
                  </a:cubicBezTo>
                  <a:cubicBezTo>
                    <a:pt x="200" y="1076"/>
                    <a:pt x="200" y="1176"/>
                    <a:pt x="212" y="1277"/>
                  </a:cubicBezTo>
                  <a:cubicBezTo>
                    <a:pt x="231" y="1415"/>
                    <a:pt x="365" y="1473"/>
                    <a:pt x="365" y="1473"/>
                  </a:cubicBezTo>
                  <a:cubicBezTo>
                    <a:pt x="365" y="1473"/>
                    <a:pt x="374" y="1231"/>
                    <a:pt x="447" y="1128"/>
                  </a:cubicBezTo>
                  <a:cubicBezTo>
                    <a:pt x="490" y="1069"/>
                    <a:pt x="541" y="1038"/>
                    <a:pt x="595" y="1038"/>
                  </a:cubicBezTo>
                  <a:cubicBezTo>
                    <a:pt x="652" y="1038"/>
                    <a:pt x="712" y="1072"/>
                    <a:pt x="771" y="1141"/>
                  </a:cubicBezTo>
                  <a:cubicBezTo>
                    <a:pt x="844" y="1227"/>
                    <a:pt x="838" y="1449"/>
                    <a:pt x="755" y="1563"/>
                  </a:cubicBezTo>
                  <a:cubicBezTo>
                    <a:pt x="696" y="1644"/>
                    <a:pt x="639" y="1665"/>
                    <a:pt x="595" y="1665"/>
                  </a:cubicBezTo>
                  <a:cubicBezTo>
                    <a:pt x="541" y="1665"/>
                    <a:pt x="505" y="1633"/>
                    <a:pt x="505" y="1633"/>
                  </a:cubicBezTo>
                  <a:lnTo>
                    <a:pt x="505" y="1633"/>
                  </a:lnTo>
                  <a:cubicBezTo>
                    <a:pt x="492" y="1689"/>
                    <a:pt x="512" y="1918"/>
                    <a:pt x="723" y="1966"/>
                  </a:cubicBezTo>
                  <a:cubicBezTo>
                    <a:pt x="775" y="1978"/>
                    <a:pt x="827" y="1983"/>
                    <a:pt x="878" y="1983"/>
                  </a:cubicBezTo>
                  <a:cubicBezTo>
                    <a:pt x="1001" y="1983"/>
                    <a:pt x="1123" y="1952"/>
                    <a:pt x="1233" y="1891"/>
                  </a:cubicBezTo>
                  <a:cubicBezTo>
                    <a:pt x="1282" y="1859"/>
                    <a:pt x="1329" y="1824"/>
                    <a:pt x="1373" y="1783"/>
                  </a:cubicBezTo>
                  <a:cubicBezTo>
                    <a:pt x="1603" y="1551"/>
                    <a:pt x="1668" y="1329"/>
                    <a:pt x="1686" y="1018"/>
                  </a:cubicBezTo>
                  <a:cubicBezTo>
                    <a:pt x="1717" y="487"/>
                    <a:pt x="1310" y="32"/>
                    <a:pt x="779" y="2"/>
                  </a:cubicBezTo>
                  <a:cubicBezTo>
                    <a:pt x="761" y="1"/>
                    <a:pt x="743" y="0"/>
                    <a:pt x="725" y="0"/>
                  </a:cubicBezTo>
                  <a:close/>
                </a:path>
              </a:pathLst>
            </a:custGeom>
            <a:solidFill>
              <a:srgbClr val="6D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893;p37">
              <a:extLst>
                <a:ext uri="{FF2B5EF4-FFF2-40B4-BE49-F238E27FC236}">
                  <a16:creationId xmlns:a16="http://schemas.microsoft.com/office/drawing/2014/main" id="{2F8E7FCA-1B9B-4AE0-97F8-5EF094BB4F29}"/>
                </a:ext>
              </a:extLst>
            </p:cNvPr>
            <p:cNvSpPr/>
            <p:nvPr/>
          </p:nvSpPr>
          <p:spPr>
            <a:xfrm>
              <a:off x="2040750" y="1079950"/>
              <a:ext cx="51600" cy="14675"/>
            </a:xfrm>
            <a:custGeom>
              <a:avLst/>
              <a:gdLst/>
              <a:ahLst/>
              <a:cxnLst/>
              <a:rect l="l" t="t" r="r" b="b"/>
              <a:pathLst>
                <a:path w="2064" h="587" extrusionOk="0">
                  <a:moveTo>
                    <a:pt x="2046" y="0"/>
                  </a:moveTo>
                  <a:cubicBezTo>
                    <a:pt x="1491" y="279"/>
                    <a:pt x="1027" y="357"/>
                    <a:pt x="682" y="357"/>
                  </a:cubicBezTo>
                  <a:cubicBezTo>
                    <a:pt x="246" y="357"/>
                    <a:pt x="0" y="233"/>
                    <a:pt x="0" y="233"/>
                  </a:cubicBezTo>
                  <a:lnTo>
                    <a:pt x="0" y="233"/>
                  </a:lnTo>
                  <a:lnTo>
                    <a:pt x="48" y="451"/>
                  </a:lnTo>
                  <a:cubicBezTo>
                    <a:pt x="313" y="550"/>
                    <a:pt x="564" y="587"/>
                    <a:pt x="793" y="587"/>
                  </a:cubicBezTo>
                  <a:cubicBezTo>
                    <a:pt x="1492" y="587"/>
                    <a:pt x="1981" y="241"/>
                    <a:pt x="1981" y="241"/>
                  </a:cubicBezTo>
                  <a:cubicBezTo>
                    <a:pt x="2063" y="93"/>
                    <a:pt x="2046" y="0"/>
                    <a:pt x="2046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894;p37">
              <a:extLst>
                <a:ext uri="{FF2B5EF4-FFF2-40B4-BE49-F238E27FC236}">
                  <a16:creationId xmlns:a16="http://schemas.microsoft.com/office/drawing/2014/main" id="{FB522A02-CECC-484D-9C8A-B43DB2090F2C}"/>
                </a:ext>
              </a:extLst>
            </p:cNvPr>
            <p:cNvSpPr/>
            <p:nvPr/>
          </p:nvSpPr>
          <p:spPr>
            <a:xfrm>
              <a:off x="1937450" y="1045825"/>
              <a:ext cx="123825" cy="59900"/>
            </a:xfrm>
            <a:custGeom>
              <a:avLst/>
              <a:gdLst/>
              <a:ahLst/>
              <a:cxnLst/>
              <a:rect l="l" t="t" r="r" b="b"/>
              <a:pathLst>
                <a:path w="4953" h="2396" extrusionOk="0">
                  <a:moveTo>
                    <a:pt x="4664" y="0"/>
                  </a:moveTo>
                  <a:cubicBezTo>
                    <a:pt x="4556" y="0"/>
                    <a:pt x="4431" y="63"/>
                    <a:pt x="4331" y="209"/>
                  </a:cubicBezTo>
                  <a:cubicBezTo>
                    <a:pt x="4067" y="595"/>
                    <a:pt x="3914" y="1167"/>
                    <a:pt x="3432" y="1540"/>
                  </a:cubicBezTo>
                  <a:cubicBezTo>
                    <a:pt x="3263" y="1670"/>
                    <a:pt x="3028" y="1766"/>
                    <a:pt x="2707" y="1766"/>
                  </a:cubicBezTo>
                  <a:cubicBezTo>
                    <a:pt x="2608" y="1766"/>
                    <a:pt x="2501" y="1757"/>
                    <a:pt x="2386" y="1737"/>
                  </a:cubicBezTo>
                  <a:cubicBezTo>
                    <a:pt x="1894" y="1651"/>
                    <a:pt x="1547" y="1571"/>
                    <a:pt x="1414" y="1494"/>
                  </a:cubicBezTo>
                  <a:cubicBezTo>
                    <a:pt x="1289" y="1422"/>
                    <a:pt x="1248" y="1374"/>
                    <a:pt x="1155" y="1251"/>
                  </a:cubicBezTo>
                  <a:cubicBezTo>
                    <a:pt x="1049" y="1112"/>
                    <a:pt x="947" y="1056"/>
                    <a:pt x="865" y="965"/>
                  </a:cubicBezTo>
                  <a:cubicBezTo>
                    <a:pt x="810" y="903"/>
                    <a:pt x="796" y="879"/>
                    <a:pt x="776" y="879"/>
                  </a:cubicBezTo>
                  <a:cubicBezTo>
                    <a:pt x="766" y="879"/>
                    <a:pt x="754" y="886"/>
                    <a:pt x="734" y="897"/>
                  </a:cubicBezTo>
                  <a:cubicBezTo>
                    <a:pt x="675" y="928"/>
                    <a:pt x="679" y="1065"/>
                    <a:pt x="744" y="1165"/>
                  </a:cubicBezTo>
                  <a:cubicBezTo>
                    <a:pt x="813" y="1269"/>
                    <a:pt x="887" y="1306"/>
                    <a:pt x="893" y="1334"/>
                  </a:cubicBezTo>
                  <a:cubicBezTo>
                    <a:pt x="895" y="1340"/>
                    <a:pt x="890" y="1344"/>
                    <a:pt x="881" y="1344"/>
                  </a:cubicBezTo>
                  <a:cubicBezTo>
                    <a:pt x="851" y="1344"/>
                    <a:pt x="772" y="1312"/>
                    <a:pt x="677" y="1258"/>
                  </a:cubicBezTo>
                  <a:cubicBezTo>
                    <a:pt x="507" y="1161"/>
                    <a:pt x="433" y="1047"/>
                    <a:pt x="353" y="984"/>
                  </a:cubicBezTo>
                  <a:cubicBezTo>
                    <a:pt x="327" y="963"/>
                    <a:pt x="305" y="955"/>
                    <a:pt x="286" y="955"/>
                  </a:cubicBezTo>
                  <a:cubicBezTo>
                    <a:pt x="241" y="955"/>
                    <a:pt x="219" y="1003"/>
                    <a:pt x="226" y="1037"/>
                  </a:cubicBezTo>
                  <a:cubicBezTo>
                    <a:pt x="237" y="1084"/>
                    <a:pt x="258" y="1156"/>
                    <a:pt x="367" y="1276"/>
                  </a:cubicBezTo>
                  <a:cubicBezTo>
                    <a:pt x="448" y="1360"/>
                    <a:pt x="536" y="1438"/>
                    <a:pt x="629" y="1508"/>
                  </a:cubicBezTo>
                  <a:cubicBezTo>
                    <a:pt x="542" y="1476"/>
                    <a:pt x="459" y="1434"/>
                    <a:pt x="382" y="1382"/>
                  </a:cubicBezTo>
                  <a:cubicBezTo>
                    <a:pt x="236" y="1284"/>
                    <a:pt x="189" y="1228"/>
                    <a:pt x="110" y="1181"/>
                  </a:cubicBezTo>
                  <a:cubicBezTo>
                    <a:pt x="100" y="1174"/>
                    <a:pt x="91" y="1172"/>
                    <a:pt x="82" y="1172"/>
                  </a:cubicBezTo>
                  <a:cubicBezTo>
                    <a:pt x="24" y="1172"/>
                    <a:pt x="1" y="1290"/>
                    <a:pt x="56" y="1358"/>
                  </a:cubicBezTo>
                  <a:cubicBezTo>
                    <a:pt x="124" y="1439"/>
                    <a:pt x="202" y="1509"/>
                    <a:pt x="290" y="1569"/>
                  </a:cubicBezTo>
                  <a:cubicBezTo>
                    <a:pt x="387" y="1635"/>
                    <a:pt x="558" y="1732"/>
                    <a:pt x="558" y="1732"/>
                  </a:cubicBezTo>
                  <a:cubicBezTo>
                    <a:pt x="371" y="1685"/>
                    <a:pt x="253" y="1592"/>
                    <a:pt x="177" y="1545"/>
                  </a:cubicBezTo>
                  <a:cubicBezTo>
                    <a:pt x="141" y="1522"/>
                    <a:pt x="111" y="1511"/>
                    <a:pt x="87" y="1511"/>
                  </a:cubicBezTo>
                  <a:cubicBezTo>
                    <a:pt x="61" y="1511"/>
                    <a:pt x="43" y="1525"/>
                    <a:pt x="36" y="1553"/>
                  </a:cubicBezTo>
                  <a:cubicBezTo>
                    <a:pt x="25" y="1594"/>
                    <a:pt x="60" y="1663"/>
                    <a:pt x="213" y="1785"/>
                  </a:cubicBezTo>
                  <a:cubicBezTo>
                    <a:pt x="365" y="1908"/>
                    <a:pt x="623" y="2003"/>
                    <a:pt x="855" y="2037"/>
                  </a:cubicBezTo>
                  <a:cubicBezTo>
                    <a:pt x="1085" y="2071"/>
                    <a:pt x="1181" y="2066"/>
                    <a:pt x="1298" y="2098"/>
                  </a:cubicBezTo>
                  <a:cubicBezTo>
                    <a:pt x="1728" y="2215"/>
                    <a:pt x="2080" y="2321"/>
                    <a:pt x="2541" y="2380"/>
                  </a:cubicBezTo>
                  <a:cubicBezTo>
                    <a:pt x="2623" y="2390"/>
                    <a:pt x="2714" y="2396"/>
                    <a:pt x="2810" y="2396"/>
                  </a:cubicBezTo>
                  <a:cubicBezTo>
                    <a:pt x="3043" y="2396"/>
                    <a:pt x="3301" y="2364"/>
                    <a:pt x="3511" y="2294"/>
                  </a:cubicBezTo>
                  <a:cubicBezTo>
                    <a:pt x="3974" y="2140"/>
                    <a:pt x="4425" y="1625"/>
                    <a:pt x="4655" y="1212"/>
                  </a:cubicBezTo>
                  <a:cubicBezTo>
                    <a:pt x="4951" y="680"/>
                    <a:pt x="4953" y="251"/>
                    <a:pt x="4879" y="121"/>
                  </a:cubicBezTo>
                  <a:cubicBezTo>
                    <a:pt x="4835" y="45"/>
                    <a:pt x="4755" y="0"/>
                    <a:pt x="4664" y="0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895;p37">
              <a:extLst>
                <a:ext uri="{FF2B5EF4-FFF2-40B4-BE49-F238E27FC236}">
                  <a16:creationId xmlns:a16="http://schemas.microsoft.com/office/drawing/2014/main" id="{3C06ECE7-9F1D-427F-B293-29FED4D1F9DE}"/>
                </a:ext>
              </a:extLst>
            </p:cNvPr>
            <p:cNvSpPr/>
            <p:nvPr/>
          </p:nvSpPr>
          <p:spPr>
            <a:xfrm>
              <a:off x="2069125" y="1017825"/>
              <a:ext cx="19425" cy="57000"/>
            </a:xfrm>
            <a:custGeom>
              <a:avLst/>
              <a:gdLst/>
              <a:ahLst/>
              <a:cxnLst/>
              <a:rect l="l" t="t" r="r" b="b"/>
              <a:pathLst>
                <a:path w="777" h="2280" extrusionOk="0">
                  <a:moveTo>
                    <a:pt x="183" y="0"/>
                  </a:moveTo>
                  <a:cubicBezTo>
                    <a:pt x="34" y="0"/>
                    <a:pt x="0" y="207"/>
                    <a:pt x="0" y="207"/>
                  </a:cubicBezTo>
                  <a:cubicBezTo>
                    <a:pt x="162" y="446"/>
                    <a:pt x="78" y="622"/>
                    <a:pt x="57" y="1019"/>
                  </a:cubicBezTo>
                  <a:cubicBezTo>
                    <a:pt x="38" y="1417"/>
                    <a:pt x="27" y="1704"/>
                    <a:pt x="284" y="2031"/>
                  </a:cubicBezTo>
                  <a:cubicBezTo>
                    <a:pt x="449" y="2242"/>
                    <a:pt x="603" y="2279"/>
                    <a:pt x="692" y="2279"/>
                  </a:cubicBezTo>
                  <a:cubicBezTo>
                    <a:pt x="741" y="2279"/>
                    <a:pt x="770" y="2268"/>
                    <a:pt x="770" y="2268"/>
                  </a:cubicBezTo>
                  <a:cubicBezTo>
                    <a:pt x="688" y="2117"/>
                    <a:pt x="689" y="1727"/>
                    <a:pt x="733" y="1394"/>
                  </a:cubicBezTo>
                  <a:cubicBezTo>
                    <a:pt x="776" y="1063"/>
                    <a:pt x="724" y="617"/>
                    <a:pt x="612" y="407"/>
                  </a:cubicBezTo>
                  <a:cubicBezTo>
                    <a:pt x="501" y="197"/>
                    <a:pt x="320" y="47"/>
                    <a:pt x="320" y="47"/>
                  </a:cubicBezTo>
                  <a:cubicBezTo>
                    <a:pt x="266" y="13"/>
                    <a:pt x="221" y="0"/>
                    <a:pt x="183" y="0"/>
                  </a:cubicBezTo>
                  <a:close/>
                </a:path>
              </a:pathLst>
            </a:custGeom>
            <a:solidFill>
              <a:srgbClr val="6D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896;p37">
              <a:extLst>
                <a:ext uri="{FF2B5EF4-FFF2-40B4-BE49-F238E27FC236}">
                  <a16:creationId xmlns:a16="http://schemas.microsoft.com/office/drawing/2014/main" id="{02E4EF7E-810D-44EE-9816-2A004AC57999}"/>
                </a:ext>
              </a:extLst>
            </p:cNvPr>
            <p:cNvSpPr/>
            <p:nvPr/>
          </p:nvSpPr>
          <p:spPr>
            <a:xfrm>
              <a:off x="2068925" y="1018125"/>
              <a:ext cx="8350" cy="4675"/>
            </a:xfrm>
            <a:custGeom>
              <a:avLst/>
              <a:gdLst/>
              <a:ahLst/>
              <a:cxnLst/>
              <a:rect l="l" t="t" r="r" b="b"/>
              <a:pathLst>
                <a:path w="334" h="187" fill="none" extrusionOk="0">
                  <a:moveTo>
                    <a:pt x="333" y="7"/>
                  </a:moveTo>
                  <a:cubicBezTo>
                    <a:pt x="333" y="7"/>
                    <a:pt x="95" y="1"/>
                    <a:pt x="0" y="187"/>
                  </a:cubicBezTo>
                </a:path>
              </a:pathLst>
            </a:custGeom>
            <a:noFill/>
            <a:ln w="200" cap="rnd" cmpd="sng">
              <a:solidFill>
                <a:srgbClr val="E94372"/>
              </a:solidFill>
              <a:prstDash val="solid"/>
              <a:miter lim="12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897;p37">
              <a:extLst>
                <a:ext uri="{FF2B5EF4-FFF2-40B4-BE49-F238E27FC236}">
                  <a16:creationId xmlns:a16="http://schemas.microsoft.com/office/drawing/2014/main" id="{91E3BD58-2E06-4E52-920C-CF2821D751C2}"/>
                </a:ext>
              </a:extLst>
            </p:cNvPr>
            <p:cNvSpPr/>
            <p:nvPr/>
          </p:nvSpPr>
          <p:spPr>
            <a:xfrm>
              <a:off x="2018150" y="1065025"/>
              <a:ext cx="132800" cy="136750"/>
            </a:xfrm>
            <a:custGeom>
              <a:avLst/>
              <a:gdLst/>
              <a:ahLst/>
              <a:cxnLst/>
              <a:rect l="l" t="t" r="r" b="b"/>
              <a:pathLst>
                <a:path w="5312" h="5470" extrusionOk="0">
                  <a:moveTo>
                    <a:pt x="4351" y="1518"/>
                  </a:moveTo>
                  <a:lnTo>
                    <a:pt x="4351" y="1518"/>
                  </a:lnTo>
                  <a:cubicBezTo>
                    <a:pt x="4355" y="1547"/>
                    <a:pt x="4354" y="1577"/>
                    <a:pt x="4349" y="1606"/>
                  </a:cubicBezTo>
                  <a:lnTo>
                    <a:pt x="4277" y="2044"/>
                  </a:lnTo>
                  <a:lnTo>
                    <a:pt x="3113" y="2717"/>
                  </a:lnTo>
                  <a:cubicBezTo>
                    <a:pt x="3124" y="2662"/>
                    <a:pt x="3133" y="2600"/>
                    <a:pt x="3144" y="2536"/>
                  </a:cubicBezTo>
                  <a:cubicBezTo>
                    <a:pt x="3182" y="2295"/>
                    <a:pt x="3471" y="1951"/>
                    <a:pt x="3785" y="1768"/>
                  </a:cubicBezTo>
                  <a:lnTo>
                    <a:pt x="4036" y="1625"/>
                  </a:lnTo>
                  <a:cubicBezTo>
                    <a:pt x="4159" y="1555"/>
                    <a:pt x="4268" y="1520"/>
                    <a:pt x="4351" y="1518"/>
                  </a:cubicBezTo>
                  <a:close/>
                  <a:moveTo>
                    <a:pt x="4894" y="0"/>
                  </a:moveTo>
                  <a:cubicBezTo>
                    <a:pt x="4780" y="0"/>
                    <a:pt x="4644" y="41"/>
                    <a:pt x="4490" y="127"/>
                  </a:cubicBezTo>
                  <a:lnTo>
                    <a:pt x="3638" y="601"/>
                  </a:lnTo>
                  <a:cubicBezTo>
                    <a:pt x="3109" y="899"/>
                    <a:pt x="2574" y="1619"/>
                    <a:pt x="2444" y="2213"/>
                  </a:cubicBezTo>
                  <a:lnTo>
                    <a:pt x="2018" y="4189"/>
                  </a:lnTo>
                  <a:cubicBezTo>
                    <a:pt x="1906" y="4696"/>
                    <a:pt x="1523" y="5038"/>
                    <a:pt x="1106" y="5038"/>
                  </a:cubicBezTo>
                  <a:cubicBezTo>
                    <a:pt x="1035" y="5038"/>
                    <a:pt x="963" y="5028"/>
                    <a:pt x="891" y="5007"/>
                  </a:cubicBezTo>
                  <a:lnTo>
                    <a:pt x="0" y="4752"/>
                  </a:lnTo>
                  <a:lnTo>
                    <a:pt x="0" y="4752"/>
                  </a:lnTo>
                  <a:cubicBezTo>
                    <a:pt x="46" y="4778"/>
                    <a:pt x="427" y="4998"/>
                    <a:pt x="891" y="5264"/>
                  </a:cubicBezTo>
                  <a:cubicBezTo>
                    <a:pt x="1127" y="5401"/>
                    <a:pt x="1440" y="5469"/>
                    <a:pt x="1760" y="5469"/>
                  </a:cubicBezTo>
                  <a:cubicBezTo>
                    <a:pt x="2107" y="5469"/>
                    <a:pt x="2463" y="5389"/>
                    <a:pt x="2737" y="5231"/>
                  </a:cubicBezTo>
                  <a:lnTo>
                    <a:pt x="3512" y="4783"/>
                  </a:lnTo>
                  <a:cubicBezTo>
                    <a:pt x="4039" y="4479"/>
                    <a:pt x="4567" y="3751"/>
                    <a:pt x="4692" y="3156"/>
                  </a:cubicBezTo>
                  <a:lnTo>
                    <a:pt x="5223" y="667"/>
                  </a:lnTo>
                  <a:cubicBezTo>
                    <a:pt x="5312" y="244"/>
                    <a:pt x="5172" y="0"/>
                    <a:pt x="4894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898;p37">
              <a:extLst>
                <a:ext uri="{FF2B5EF4-FFF2-40B4-BE49-F238E27FC236}">
                  <a16:creationId xmlns:a16="http://schemas.microsoft.com/office/drawing/2014/main" id="{66C32B52-65E1-473D-80F1-93BF6EECEE9D}"/>
                </a:ext>
              </a:extLst>
            </p:cNvPr>
            <p:cNvSpPr/>
            <p:nvPr/>
          </p:nvSpPr>
          <p:spPr>
            <a:xfrm>
              <a:off x="2094925" y="1102975"/>
              <a:ext cx="37200" cy="36425"/>
            </a:xfrm>
            <a:custGeom>
              <a:avLst/>
              <a:gdLst/>
              <a:ahLst/>
              <a:cxnLst/>
              <a:rect l="l" t="t" r="r" b="b"/>
              <a:pathLst>
                <a:path w="1488" h="1457" extrusionOk="0">
                  <a:moveTo>
                    <a:pt x="1303" y="0"/>
                  </a:moveTo>
                  <a:cubicBezTo>
                    <a:pt x="1296" y="0"/>
                    <a:pt x="1288" y="0"/>
                    <a:pt x="1280" y="1"/>
                  </a:cubicBezTo>
                  <a:cubicBezTo>
                    <a:pt x="1284" y="30"/>
                    <a:pt x="1283" y="59"/>
                    <a:pt x="1278" y="88"/>
                  </a:cubicBezTo>
                  <a:lnTo>
                    <a:pt x="1206" y="526"/>
                  </a:lnTo>
                  <a:lnTo>
                    <a:pt x="42" y="1199"/>
                  </a:lnTo>
                  <a:cubicBezTo>
                    <a:pt x="17" y="1351"/>
                    <a:pt x="0" y="1456"/>
                    <a:pt x="0" y="1456"/>
                  </a:cubicBezTo>
                  <a:lnTo>
                    <a:pt x="1393" y="651"/>
                  </a:lnTo>
                  <a:lnTo>
                    <a:pt x="1465" y="213"/>
                  </a:lnTo>
                  <a:cubicBezTo>
                    <a:pt x="1488" y="75"/>
                    <a:pt x="1423" y="0"/>
                    <a:pt x="1303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899;p37">
              <a:extLst>
                <a:ext uri="{FF2B5EF4-FFF2-40B4-BE49-F238E27FC236}">
                  <a16:creationId xmlns:a16="http://schemas.microsoft.com/office/drawing/2014/main" id="{6C1EA348-103A-48D8-9C4C-354470339A16}"/>
                </a:ext>
              </a:extLst>
            </p:cNvPr>
            <p:cNvSpPr/>
            <p:nvPr/>
          </p:nvSpPr>
          <p:spPr>
            <a:xfrm>
              <a:off x="2003825" y="1200325"/>
              <a:ext cx="117850" cy="38200"/>
            </a:xfrm>
            <a:custGeom>
              <a:avLst/>
              <a:gdLst/>
              <a:ahLst/>
              <a:cxnLst/>
              <a:rect l="l" t="t" r="r" b="b"/>
              <a:pathLst>
                <a:path w="4714" h="1528" extrusionOk="0">
                  <a:moveTo>
                    <a:pt x="126" y="1"/>
                  </a:moveTo>
                  <a:cubicBezTo>
                    <a:pt x="88" y="1"/>
                    <a:pt x="51" y="21"/>
                    <a:pt x="30" y="56"/>
                  </a:cubicBezTo>
                  <a:cubicBezTo>
                    <a:pt x="0" y="108"/>
                    <a:pt x="18" y="175"/>
                    <a:pt x="70" y="206"/>
                  </a:cubicBezTo>
                  <a:lnTo>
                    <a:pt x="2357" y="1527"/>
                  </a:lnTo>
                  <a:lnTo>
                    <a:pt x="4646" y="206"/>
                  </a:lnTo>
                  <a:cubicBezTo>
                    <a:pt x="4696" y="175"/>
                    <a:pt x="4713" y="108"/>
                    <a:pt x="4683" y="56"/>
                  </a:cubicBezTo>
                  <a:cubicBezTo>
                    <a:pt x="4662" y="22"/>
                    <a:pt x="4626" y="2"/>
                    <a:pt x="4588" y="2"/>
                  </a:cubicBezTo>
                  <a:cubicBezTo>
                    <a:pt x="4570" y="2"/>
                    <a:pt x="4552" y="6"/>
                    <a:pt x="4536" y="15"/>
                  </a:cubicBezTo>
                  <a:lnTo>
                    <a:pt x="2357" y="1273"/>
                  </a:lnTo>
                  <a:lnTo>
                    <a:pt x="180" y="15"/>
                  </a:lnTo>
                  <a:cubicBezTo>
                    <a:pt x="163" y="5"/>
                    <a:pt x="144" y="1"/>
                    <a:pt x="126" y="1"/>
                  </a:cubicBezTo>
                  <a:close/>
                </a:path>
              </a:pathLst>
            </a:custGeom>
            <a:solidFill>
              <a:srgbClr val="2234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8"/>
          <p:cNvSpPr txBox="1">
            <a:spLocks noGrp="1"/>
          </p:cNvSpPr>
          <p:nvPr>
            <p:ph type="title"/>
          </p:nvPr>
        </p:nvSpPr>
        <p:spPr>
          <a:xfrm>
            <a:off x="602950" y="344150"/>
            <a:ext cx="4391275" cy="852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/>
              <a:t>PRIVATE FUNCTION</a:t>
            </a:r>
            <a:endParaRPr lang="en-US"/>
          </a:p>
          <a:p>
            <a:pPr algn="ctr"/>
            <a:endParaRPr lang="en-GB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pic>
        <p:nvPicPr>
          <p:cNvPr id="907" name="Google Shape;907;p38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42625" y="1209665"/>
            <a:ext cx="5207049" cy="3090470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38"/>
          <p:cNvSpPr txBox="1">
            <a:spLocks noGrp="1"/>
          </p:cNvSpPr>
          <p:nvPr>
            <p:ph type="ctrTitle" idx="4294967295"/>
          </p:nvPr>
        </p:nvSpPr>
        <p:spPr>
          <a:xfrm>
            <a:off x="5725500" y="3493492"/>
            <a:ext cx="2144829" cy="6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2200"/>
              <a:t>PUT METHOD</a:t>
            </a:r>
            <a:endParaRPr lang="en-US"/>
          </a:p>
        </p:txBody>
      </p:sp>
      <p:sp>
        <p:nvSpPr>
          <p:cNvPr id="911" name="Google Shape;911;p38"/>
          <p:cNvSpPr txBox="1">
            <a:spLocks noGrp="1"/>
          </p:cNvSpPr>
          <p:nvPr>
            <p:ph type="ctrTitle" idx="4294967295"/>
          </p:nvPr>
        </p:nvSpPr>
        <p:spPr>
          <a:xfrm>
            <a:off x="5725500" y="362011"/>
            <a:ext cx="2094350" cy="54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2200"/>
              <a:t>GET METHOD</a:t>
            </a:r>
            <a:endParaRPr lang="en-US"/>
          </a:p>
        </p:txBody>
      </p:sp>
      <p:sp>
        <p:nvSpPr>
          <p:cNvPr id="912" name="Google Shape;912;p38"/>
          <p:cNvSpPr txBox="1">
            <a:spLocks noGrp="1"/>
          </p:cNvSpPr>
          <p:nvPr>
            <p:ph type="subTitle" idx="4294967295"/>
          </p:nvPr>
        </p:nvSpPr>
        <p:spPr>
          <a:xfrm>
            <a:off x="5367247" y="709673"/>
            <a:ext cx="4160936" cy="966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None/>
            </a:pPr>
            <a:r>
              <a:rPr lang="en-US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/order - </a:t>
            </a:r>
            <a:r>
              <a:rPr lang="th-TH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ใช้สำหรับดูรายการสั่งซื้อของผู้ใช้</a:t>
            </a:r>
            <a:endParaRPr lang="en-GB" sz="1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ct val="114999"/>
              </a:lnSpc>
              <a:buNone/>
            </a:pPr>
            <a:r>
              <a:rPr lang="en-US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/order/{id} - </a:t>
            </a:r>
            <a:r>
              <a:rPr lang="th-TH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ใช้สำหรับดูรายละเอียดของการสั่งซื้อในรายการนั้น</a:t>
            </a:r>
            <a:endParaRPr lang="en-GB" sz="1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ct val="114999"/>
              </a:lnSpc>
              <a:buNone/>
            </a:pPr>
            <a:r>
              <a:rPr lang="en-US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/billing - </a:t>
            </a:r>
            <a:r>
              <a:rPr lang="th-TH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ใช้สำหรับดูรายการที่ชำระเงินแล้ว</a:t>
            </a:r>
            <a:endParaRPr lang="en-GB" sz="1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GB" sz="1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13" name="Google Shape;913;p38"/>
          <p:cNvSpPr txBox="1">
            <a:spLocks noGrp="1"/>
          </p:cNvSpPr>
          <p:nvPr>
            <p:ph type="ctrTitle" idx="4294967295"/>
          </p:nvPr>
        </p:nvSpPr>
        <p:spPr>
          <a:xfrm>
            <a:off x="5725500" y="1587707"/>
            <a:ext cx="2102180" cy="6251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2200"/>
              <a:t>POST METHOD</a:t>
            </a:r>
            <a:endParaRPr lang="en-US"/>
          </a:p>
        </p:txBody>
      </p:sp>
      <p:sp>
        <p:nvSpPr>
          <p:cNvPr id="914" name="Google Shape;914;p38"/>
          <p:cNvSpPr txBox="1">
            <a:spLocks noGrp="1"/>
          </p:cNvSpPr>
          <p:nvPr>
            <p:ph type="subTitle" idx="4294967295"/>
          </p:nvPr>
        </p:nvSpPr>
        <p:spPr>
          <a:xfrm>
            <a:off x="5371512" y="2019330"/>
            <a:ext cx="3685228" cy="6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None/>
            </a:pPr>
            <a:r>
              <a:rPr lang="en-US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/login - </a:t>
            </a:r>
            <a:r>
              <a:rPr lang="th-TH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ใช้สำหรับเข้าสู่ระบบ</a:t>
            </a:r>
            <a:endParaRPr lang="en-GB" sz="1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ct val="114999"/>
              </a:lnSpc>
              <a:buNone/>
            </a:pPr>
            <a:r>
              <a:rPr lang="en-US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/store - </a:t>
            </a:r>
            <a:r>
              <a:rPr lang="th-TH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ใช้สำหรับสร้างร้านค้า</a:t>
            </a:r>
            <a:endParaRPr lang="en-GB" sz="1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ct val="114999"/>
              </a:lnSpc>
              <a:buNone/>
            </a:pPr>
            <a:r>
              <a:rPr lang="en-US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/store/{</a:t>
            </a:r>
            <a:r>
              <a:rPr lang="en-US" sz="160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sid</a:t>
            </a:r>
            <a:r>
              <a:rPr lang="en-US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}/product - </a:t>
            </a:r>
            <a:r>
              <a:rPr lang="th-TH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ใช้สำหรับสร้างสินค้าของร้านค้า</a:t>
            </a:r>
            <a:endParaRPr lang="en-GB" sz="1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ct val="114999"/>
              </a:lnSpc>
              <a:buNone/>
            </a:pPr>
            <a:r>
              <a:rPr lang="en-US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/order - </a:t>
            </a:r>
            <a:r>
              <a:rPr lang="th-TH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ใช้สำหรับสร้างรายการการสั่งซื้อสินค้า</a:t>
            </a:r>
            <a:endParaRPr lang="en-GB" sz="1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ct val="114999"/>
              </a:lnSpc>
              <a:buNone/>
            </a:pPr>
            <a:r>
              <a:rPr lang="en-US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/billing - </a:t>
            </a:r>
            <a:r>
              <a:rPr lang="th-TH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ใช้สำหรับสร้างบิลที่มีการสั่งซื้อ</a:t>
            </a:r>
            <a:endParaRPr lang="en-GB" sz="1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GB" sz="1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917" name="Google Shape;917;p38"/>
          <p:cNvCxnSpPr/>
          <p:nvPr/>
        </p:nvCxnSpPr>
        <p:spPr>
          <a:xfrm rot="10800000">
            <a:off x="1685050" y="3572511"/>
            <a:ext cx="3757200" cy="421500"/>
          </a:xfrm>
          <a:prstGeom prst="bentConnector3">
            <a:avLst>
              <a:gd name="adj1" fmla="val 100081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15" name="Google Shape;915;p38"/>
          <p:cNvCxnSpPr/>
          <p:nvPr/>
        </p:nvCxnSpPr>
        <p:spPr>
          <a:xfrm flipH="1">
            <a:off x="1837918" y="1399487"/>
            <a:ext cx="3573547" cy="405738"/>
          </a:xfrm>
          <a:prstGeom prst="bentConnector3">
            <a:avLst>
              <a:gd name="adj1" fmla="val 99711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16" name="Google Shape;916;p38"/>
          <p:cNvCxnSpPr/>
          <p:nvPr/>
        </p:nvCxnSpPr>
        <p:spPr>
          <a:xfrm flipH="1">
            <a:off x="3820939" y="2647957"/>
            <a:ext cx="1628511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918" name="Google Shape;918;p38"/>
          <p:cNvGrpSpPr/>
          <p:nvPr/>
        </p:nvGrpSpPr>
        <p:grpSpPr>
          <a:xfrm>
            <a:off x="2079836" y="1363844"/>
            <a:ext cx="637356" cy="1666930"/>
            <a:chOff x="4949475" y="687300"/>
            <a:chExt cx="460850" cy="1205300"/>
          </a:xfrm>
        </p:grpSpPr>
        <p:sp>
          <p:nvSpPr>
            <p:cNvPr id="919" name="Google Shape;919;p38"/>
            <p:cNvSpPr/>
            <p:nvPr/>
          </p:nvSpPr>
          <p:spPr>
            <a:xfrm>
              <a:off x="4974525" y="1645900"/>
              <a:ext cx="427500" cy="246700"/>
            </a:xfrm>
            <a:custGeom>
              <a:avLst/>
              <a:gdLst/>
              <a:ahLst/>
              <a:cxnLst/>
              <a:rect l="l" t="t" r="r" b="b"/>
              <a:pathLst>
                <a:path w="17100" h="9868" extrusionOk="0">
                  <a:moveTo>
                    <a:pt x="8550" y="0"/>
                  </a:moveTo>
                  <a:cubicBezTo>
                    <a:pt x="6282" y="0"/>
                    <a:pt x="4108" y="520"/>
                    <a:pt x="2504" y="1445"/>
                  </a:cubicBezTo>
                  <a:cubicBezTo>
                    <a:pt x="902" y="2371"/>
                    <a:pt x="0" y="3625"/>
                    <a:pt x="0" y="4934"/>
                  </a:cubicBezTo>
                  <a:cubicBezTo>
                    <a:pt x="0" y="6243"/>
                    <a:pt x="902" y="7497"/>
                    <a:pt x="2504" y="8423"/>
                  </a:cubicBezTo>
                  <a:cubicBezTo>
                    <a:pt x="4108" y="9347"/>
                    <a:pt x="6282" y="9867"/>
                    <a:pt x="8550" y="9867"/>
                  </a:cubicBezTo>
                  <a:cubicBezTo>
                    <a:pt x="10818" y="9867"/>
                    <a:pt x="12991" y="9347"/>
                    <a:pt x="14595" y="8423"/>
                  </a:cubicBezTo>
                  <a:cubicBezTo>
                    <a:pt x="16198" y="7497"/>
                    <a:pt x="17099" y="6243"/>
                    <a:pt x="17099" y="4934"/>
                  </a:cubicBezTo>
                  <a:cubicBezTo>
                    <a:pt x="17099" y="3625"/>
                    <a:pt x="16198" y="2371"/>
                    <a:pt x="14595" y="1445"/>
                  </a:cubicBezTo>
                  <a:cubicBezTo>
                    <a:pt x="12991" y="520"/>
                    <a:pt x="10818" y="0"/>
                    <a:pt x="8550" y="0"/>
                  </a:cubicBezTo>
                  <a:close/>
                </a:path>
              </a:pathLst>
            </a:custGeom>
            <a:solidFill>
              <a:srgbClr val="EAE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5315975" y="956275"/>
              <a:ext cx="94350" cy="196725"/>
            </a:xfrm>
            <a:custGeom>
              <a:avLst/>
              <a:gdLst/>
              <a:ahLst/>
              <a:cxnLst/>
              <a:rect l="l" t="t" r="r" b="b"/>
              <a:pathLst>
                <a:path w="3774" h="7869" extrusionOk="0">
                  <a:moveTo>
                    <a:pt x="2817" y="1"/>
                  </a:moveTo>
                  <a:lnTo>
                    <a:pt x="1207" y="1327"/>
                  </a:lnTo>
                  <a:lnTo>
                    <a:pt x="1654" y="4396"/>
                  </a:lnTo>
                  <a:lnTo>
                    <a:pt x="0" y="6017"/>
                  </a:lnTo>
                  <a:lnTo>
                    <a:pt x="415" y="7869"/>
                  </a:lnTo>
                  <a:cubicBezTo>
                    <a:pt x="415" y="7869"/>
                    <a:pt x="3400" y="6059"/>
                    <a:pt x="3587" y="4976"/>
                  </a:cubicBezTo>
                  <a:cubicBezTo>
                    <a:pt x="3774" y="3893"/>
                    <a:pt x="2900" y="734"/>
                    <a:pt x="2817" y="1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5328650" y="864675"/>
              <a:ext cx="64975" cy="124800"/>
            </a:xfrm>
            <a:custGeom>
              <a:avLst/>
              <a:gdLst/>
              <a:ahLst/>
              <a:cxnLst/>
              <a:rect l="l" t="t" r="r" b="b"/>
              <a:pathLst>
                <a:path w="2599" h="4992" extrusionOk="0">
                  <a:moveTo>
                    <a:pt x="572" y="0"/>
                  </a:moveTo>
                  <a:cubicBezTo>
                    <a:pt x="356" y="0"/>
                    <a:pt x="154" y="48"/>
                    <a:pt x="1" y="115"/>
                  </a:cubicBezTo>
                  <a:lnTo>
                    <a:pt x="1059" y="4975"/>
                  </a:lnTo>
                  <a:cubicBezTo>
                    <a:pt x="1130" y="4986"/>
                    <a:pt x="1199" y="4991"/>
                    <a:pt x="1266" y="4991"/>
                  </a:cubicBezTo>
                  <a:cubicBezTo>
                    <a:pt x="2074" y="4991"/>
                    <a:pt x="2599" y="4266"/>
                    <a:pt x="2599" y="4266"/>
                  </a:cubicBezTo>
                  <a:cubicBezTo>
                    <a:pt x="2557" y="3840"/>
                    <a:pt x="2102" y="1344"/>
                    <a:pt x="1662" y="617"/>
                  </a:cubicBezTo>
                  <a:cubicBezTo>
                    <a:pt x="1381" y="151"/>
                    <a:pt x="954" y="0"/>
                    <a:pt x="572" y="0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5260800" y="1653825"/>
              <a:ext cx="83975" cy="94125"/>
            </a:xfrm>
            <a:custGeom>
              <a:avLst/>
              <a:gdLst/>
              <a:ahLst/>
              <a:cxnLst/>
              <a:rect l="l" t="t" r="r" b="b"/>
              <a:pathLst>
                <a:path w="3359" h="3765" extrusionOk="0">
                  <a:moveTo>
                    <a:pt x="543" y="0"/>
                  </a:moveTo>
                  <a:cubicBezTo>
                    <a:pt x="506" y="0"/>
                    <a:pt x="469" y="3"/>
                    <a:pt x="435" y="8"/>
                  </a:cubicBezTo>
                  <a:cubicBezTo>
                    <a:pt x="82" y="59"/>
                    <a:pt x="0" y="382"/>
                    <a:pt x="129" y="898"/>
                  </a:cubicBezTo>
                  <a:cubicBezTo>
                    <a:pt x="272" y="1471"/>
                    <a:pt x="762" y="1877"/>
                    <a:pt x="1160" y="2235"/>
                  </a:cubicBezTo>
                  <a:cubicBezTo>
                    <a:pt x="1573" y="2608"/>
                    <a:pt x="1721" y="3089"/>
                    <a:pt x="2007" y="3474"/>
                  </a:cubicBezTo>
                  <a:cubicBezTo>
                    <a:pt x="2160" y="3680"/>
                    <a:pt x="2392" y="3765"/>
                    <a:pt x="2636" y="3765"/>
                  </a:cubicBezTo>
                  <a:cubicBezTo>
                    <a:pt x="2757" y="3765"/>
                    <a:pt x="2882" y="3743"/>
                    <a:pt x="3001" y="3705"/>
                  </a:cubicBezTo>
                  <a:cubicBezTo>
                    <a:pt x="3358" y="3592"/>
                    <a:pt x="3341" y="3177"/>
                    <a:pt x="3264" y="2860"/>
                  </a:cubicBezTo>
                  <a:cubicBezTo>
                    <a:pt x="3205" y="2619"/>
                    <a:pt x="3160" y="2376"/>
                    <a:pt x="3131" y="2130"/>
                  </a:cubicBezTo>
                  <a:cubicBezTo>
                    <a:pt x="3131" y="2130"/>
                    <a:pt x="2210" y="773"/>
                    <a:pt x="1948" y="582"/>
                  </a:cubicBezTo>
                  <a:cubicBezTo>
                    <a:pt x="1614" y="337"/>
                    <a:pt x="989" y="0"/>
                    <a:pt x="543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5099875" y="1775525"/>
              <a:ext cx="151550" cy="86450"/>
            </a:xfrm>
            <a:custGeom>
              <a:avLst/>
              <a:gdLst/>
              <a:ahLst/>
              <a:cxnLst/>
              <a:rect l="l" t="t" r="r" b="b"/>
              <a:pathLst>
                <a:path w="6062" h="3458" extrusionOk="0">
                  <a:moveTo>
                    <a:pt x="4429" y="1"/>
                  </a:moveTo>
                  <a:cubicBezTo>
                    <a:pt x="3914" y="703"/>
                    <a:pt x="2936" y="1121"/>
                    <a:pt x="1609" y="1729"/>
                  </a:cubicBezTo>
                  <a:cubicBezTo>
                    <a:pt x="282" y="2337"/>
                    <a:pt x="1" y="2461"/>
                    <a:pt x="90" y="2712"/>
                  </a:cubicBezTo>
                  <a:cubicBezTo>
                    <a:pt x="180" y="2962"/>
                    <a:pt x="783" y="3214"/>
                    <a:pt x="1328" y="3384"/>
                  </a:cubicBezTo>
                  <a:cubicBezTo>
                    <a:pt x="1485" y="3434"/>
                    <a:pt x="1674" y="3457"/>
                    <a:pt x="1873" y="3457"/>
                  </a:cubicBezTo>
                  <a:cubicBezTo>
                    <a:pt x="2361" y="3457"/>
                    <a:pt x="2910" y="3315"/>
                    <a:pt x="3196" y="3066"/>
                  </a:cubicBezTo>
                  <a:cubicBezTo>
                    <a:pt x="3475" y="2823"/>
                    <a:pt x="4263" y="2508"/>
                    <a:pt x="4675" y="2508"/>
                  </a:cubicBezTo>
                  <a:cubicBezTo>
                    <a:pt x="4677" y="2508"/>
                    <a:pt x="4680" y="2508"/>
                    <a:pt x="4682" y="2508"/>
                  </a:cubicBezTo>
                  <a:cubicBezTo>
                    <a:pt x="4690" y="2509"/>
                    <a:pt x="4699" y="2509"/>
                    <a:pt x="4707" y="2509"/>
                  </a:cubicBezTo>
                  <a:cubicBezTo>
                    <a:pt x="5330" y="2509"/>
                    <a:pt x="5854" y="2332"/>
                    <a:pt x="5958" y="2093"/>
                  </a:cubicBezTo>
                  <a:cubicBezTo>
                    <a:pt x="6062" y="1852"/>
                    <a:pt x="5946" y="1330"/>
                    <a:pt x="5921" y="1004"/>
                  </a:cubicBezTo>
                  <a:cubicBezTo>
                    <a:pt x="5897" y="677"/>
                    <a:pt x="5871" y="266"/>
                    <a:pt x="5871" y="266"/>
                  </a:cubicBezTo>
                  <a:lnTo>
                    <a:pt x="4429" y="1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5148050" y="1192350"/>
              <a:ext cx="204725" cy="595175"/>
            </a:xfrm>
            <a:custGeom>
              <a:avLst/>
              <a:gdLst/>
              <a:ahLst/>
              <a:cxnLst/>
              <a:rect l="l" t="t" r="r" b="b"/>
              <a:pathLst>
                <a:path w="8189" h="23807" extrusionOk="0">
                  <a:moveTo>
                    <a:pt x="7927" y="0"/>
                  </a:moveTo>
                  <a:lnTo>
                    <a:pt x="0" y="1764"/>
                  </a:lnTo>
                  <a:cubicBezTo>
                    <a:pt x="0" y="1764"/>
                    <a:pt x="499" y="11242"/>
                    <a:pt x="586" y="12484"/>
                  </a:cubicBezTo>
                  <a:cubicBezTo>
                    <a:pt x="672" y="13725"/>
                    <a:pt x="894" y="14896"/>
                    <a:pt x="1327" y="16870"/>
                  </a:cubicBezTo>
                  <a:cubicBezTo>
                    <a:pt x="1760" y="18846"/>
                    <a:pt x="2277" y="23588"/>
                    <a:pt x="2277" y="23588"/>
                  </a:cubicBezTo>
                  <a:cubicBezTo>
                    <a:pt x="2558" y="23752"/>
                    <a:pt x="2839" y="23807"/>
                    <a:pt x="3087" y="23807"/>
                  </a:cubicBezTo>
                  <a:cubicBezTo>
                    <a:pt x="3578" y="23807"/>
                    <a:pt x="3944" y="23593"/>
                    <a:pt x="3944" y="23593"/>
                  </a:cubicBezTo>
                  <a:cubicBezTo>
                    <a:pt x="3944" y="23593"/>
                    <a:pt x="4156" y="17824"/>
                    <a:pt x="4102" y="16392"/>
                  </a:cubicBezTo>
                  <a:cubicBezTo>
                    <a:pt x="4036" y="14643"/>
                    <a:pt x="3597" y="13265"/>
                    <a:pt x="3597" y="13265"/>
                  </a:cubicBezTo>
                  <a:cubicBezTo>
                    <a:pt x="3597" y="13265"/>
                    <a:pt x="3736" y="10934"/>
                    <a:pt x="3858" y="8907"/>
                  </a:cubicBezTo>
                  <a:cubicBezTo>
                    <a:pt x="3982" y="6880"/>
                    <a:pt x="4112" y="5906"/>
                    <a:pt x="4141" y="5024"/>
                  </a:cubicBezTo>
                  <a:lnTo>
                    <a:pt x="4299" y="4940"/>
                  </a:lnTo>
                  <a:cubicBezTo>
                    <a:pt x="4299" y="4940"/>
                    <a:pt x="4459" y="8437"/>
                    <a:pt x="4546" y="9679"/>
                  </a:cubicBezTo>
                  <a:cubicBezTo>
                    <a:pt x="4633" y="10922"/>
                    <a:pt x="4816" y="12112"/>
                    <a:pt x="5150" y="14418"/>
                  </a:cubicBezTo>
                  <a:cubicBezTo>
                    <a:pt x="5441" y="16419"/>
                    <a:pt x="6196" y="20540"/>
                    <a:pt x="6196" y="20540"/>
                  </a:cubicBezTo>
                  <a:cubicBezTo>
                    <a:pt x="6495" y="20714"/>
                    <a:pt x="6765" y="20769"/>
                    <a:pt x="6988" y="20769"/>
                  </a:cubicBezTo>
                  <a:cubicBezTo>
                    <a:pt x="7391" y="20769"/>
                    <a:pt x="7642" y="20588"/>
                    <a:pt x="7642" y="20588"/>
                  </a:cubicBezTo>
                  <a:cubicBezTo>
                    <a:pt x="7642" y="20588"/>
                    <a:pt x="8189" y="15273"/>
                    <a:pt x="7962" y="13537"/>
                  </a:cubicBezTo>
                  <a:cubicBezTo>
                    <a:pt x="7736" y="11801"/>
                    <a:pt x="7379" y="10770"/>
                    <a:pt x="7379" y="10770"/>
                  </a:cubicBezTo>
                  <a:cubicBezTo>
                    <a:pt x="7379" y="10770"/>
                    <a:pt x="7555" y="8382"/>
                    <a:pt x="7639" y="6118"/>
                  </a:cubicBezTo>
                  <a:cubicBezTo>
                    <a:pt x="7731" y="3672"/>
                    <a:pt x="7884" y="611"/>
                    <a:pt x="7927" y="0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5148050" y="1228725"/>
              <a:ext cx="98600" cy="558800"/>
            </a:xfrm>
            <a:custGeom>
              <a:avLst/>
              <a:gdLst/>
              <a:ahLst/>
              <a:cxnLst/>
              <a:rect l="l" t="t" r="r" b="b"/>
              <a:pathLst>
                <a:path w="3944" h="22352" extrusionOk="0">
                  <a:moveTo>
                    <a:pt x="1386" y="1"/>
                  </a:moveTo>
                  <a:lnTo>
                    <a:pt x="0" y="308"/>
                  </a:lnTo>
                  <a:cubicBezTo>
                    <a:pt x="0" y="308"/>
                    <a:pt x="499" y="9787"/>
                    <a:pt x="586" y="11029"/>
                  </a:cubicBezTo>
                  <a:cubicBezTo>
                    <a:pt x="673" y="12270"/>
                    <a:pt x="894" y="13441"/>
                    <a:pt x="1327" y="15415"/>
                  </a:cubicBezTo>
                  <a:cubicBezTo>
                    <a:pt x="1760" y="17391"/>
                    <a:pt x="2278" y="22133"/>
                    <a:pt x="2278" y="22133"/>
                  </a:cubicBezTo>
                  <a:cubicBezTo>
                    <a:pt x="2559" y="22297"/>
                    <a:pt x="2839" y="22352"/>
                    <a:pt x="3087" y="22352"/>
                  </a:cubicBezTo>
                  <a:cubicBezTo>
                    <a:pt x="3578" y="22352"/>
                    <a:pt x="3944" y="22138"/>
                    <a:pt x="3944" y="22138"/>
                  </a:cubicBezTo>
                  <a:lnTo>
                    <a:pt x="3944" y="22138"/>
                  </a:lnTo>
                  <a:cubicBezTo>
                    <a:pt x="3923" y="22139"/>
                    <a:pt x="3901" y="22140"/>
                    <a:pt x="3878" y="22140"/>
                  </a:cubicBezTo>
                  <a:cubicBezTo>
                    <a:pt x="3481" y="22140"/>
                    <a:pt x="2934" y="21930"/>
                    <a:pt x="2853" y="20906"/>
                  </a:cubicBezTo>
                  <a:cubicBezTo>
                    <a:pt x="2768" y="19826"/>
                    <a:pt x="2257" y="14154"/>
                    <a:pt x="2116" y="12110"/>
                  </a:cubicBezTo>
                  <a:cubicBezTo>
                    <a:pt x="1976" y="10066"/>
                    <a:pt x="1831" y="3298"/>
                    <a:pt x="1970" y="1373"/>
                  </a:cubicBezTo>
                  <a:lnTo>
                    <a:pt x="1386" y="1"/>
                  </a:ln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8"/>
            <p:cNvSpPr/>
            <p:nvPr/>
          </p:nvSpPr>
          <p:spPr>
            <a:xfrm>
              <a:off x="5251525" y="1273100"/>
              <a:ext cx="66800" cy="151750"/>
            </a:xfrm>
            <a:custGeom>
              <a:avLst/>
              <a:gdLst/>
              <a:ahLst/>
              <a:cxnLst/>
              <a:rect l="l" t="t" r="r" b="b"/>
              <a:pathLst>
                <a:path w="2672" h="6070" extrusionOk="0">
                  <a:moveTo>
                    <a:pt x="2671" y="1"/>
                  </a:moveTo>
                  <a:lnTo>
                    <a:pt x="2671" y="1"/>
                  </a:lnTo>
                  <a:cubicBezTo>
                    <a:pt x="1781" y="851"/>
                    <a:pt x="1" y="1794"/>
                    <a:pt x="1" y="1794"/>
                  </a:cubicBezTo>
                  <a:lnTo>
                    <a:pt x="151" y="1788"/>
                  </a:lnTo>
                  <a:lnTo>
                    <a:pt x="374" y="6068"/>
                  </a:lnTo>
                  <a:cubicBezTo>
                    <a:pt x="374" y="6069"/>
                    <a:pt x="374" y="6070"/>
                    <a:pt x="374" y="6070"/>
                  </a:cubicBezTo>
                  <a:cubicBezTo>
                    <a:pt x="380" y="6070"/>
                    <a:pt x="758" y="1810"/>
                    <a:pt x="758" y="1810"/>
                  </a:cubicBezTo>
                  <a:cubicBezTo>
                    <a:pt x="1844" y="1255"/>
                    <a:pt x="2671" y="1"/>
                    <a:pt x="2671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8"/>
            <p:cNvSpPr/>
            <p:nvPr/>
          </p:nvSpPr>
          <p:spPr>
            <a:xfrm>
              <a:off x="5174625" y="699000"/>
              <a:ext cx="154400" cy="174325"/>
            </a:xfrm>
            <a:custGeom>
              <a:avLst/>
              <a:gdLst/>
              <a:ahLst/>
              <a:cxnLst/>
              <a:rect l="l" t="t" r="r" b="b"/>
              <a:pathLst>
                <a:path w="6176" h="6973" extrusionOk="0">
                  <a:moveTo>
                    <a:pt x="3062" y="1"/>
                  </a:moveTo>
                  <a:cubicBezTo>
                    <a:pt x="1682" y="1"/>
                    <a:pt x="679" y="1032"/>
                    <a:pt x="398" y="2413"/>
                  </a:cubicBezTo>
                  <a:cubicBezTo>
                    <a:pt x="236" y="3143"/>
                    <a:pt x="0" y="4700"/>
                    <a:pt x="454" y="5896"/>
                  </a:cubicBezTo>
                  <a:cubicBezTo>
                    <a:pt x="711" y="6572"/>
                    <a:pt x="1027" y="6841"/>
                    <a:pt x="1630" y="6957"/>
                  </a:cubicBezTo>
                  <a:cubicBezTo>
                    <a:pt x="1683" y="6968"/>
                    <a:pt x="1752" y="6973"/>
                    <a:pt x="1833" y="6973"/>
                  </a:cubicBezTo>
                  <a:cubicBezTo>
                    <a:pt x="2463" y="6973"/>
                    <a:pt x="3827" y="6665"/>
                    <a:pt x="4335" y="6126"/>
                  </a:cubicBezTo>
                  <a:cubicBezTo>
                    <a:pt x="4438" y="6017"/>
                    <a:pt x="4605" y="5485"/>
                    <a:pt x="4605" y="5485"/>
                  </a:cubicBezTo>
                  <a:cubicBezTo>
                    <a:pt x="5363" y="5019"/>
                    <a:pt x="5906" y="4231"/>
                    <a:pt x="6005" y="3277"/>
                  </a:cubicBezTo>
                  <a:cubicBezTo>
                    <a:pt x="6175" y="1646"/>
                    <a:pt x="4991" y="187"/>
                    <a:pt x="3361" y="17"/>
                  </a:cubicBezTo>
                  <a:cubicBezTo>
                    <a:pt x="3259" y="6"/>
                    <a:pt x="3159" y="1"/>
                    <a:pt x="3062" y="1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5203825" y="845175"/>
              <a:ext cx="125350" cy="91900"/>
            </a:xfrm>
            <a:custGeom>
              <a:avLst/>
              <a:gdLst/>
              <a:ahLst/>
              <a:cxnLst/>
              <a:rect l="l" t="t" r="r" b="b"/>
              <a:pathLst>
                <a:path w="5014" h="3676" extrusionOk="0">
                  <a:moveTo>
                    <a:pt x="3307" y="1"/>
                  </a:moveTo>
                  <a:lnTo>
                    <a:pt x="961" y="1108"/>
                  </a:lnTo>
                  <a:cubicBezTo>
                    <a:pt x="961" y="1108"/>
                    <a:pt x="1041" y="1562"/>
                    <a:pt x="1098" y="1852"/>
                  </a:cubicBezTo>
                  <a:cubicBezTo>
                    <a:pt x="1154" y="2143"/>
                    <a:pt x="1132" y="2297"/>
                    <a:pt x="552" y="2653"/>
                  </a:cubicBezTo>
                  <a:cubicBezTo>
                    <a:pt x="0" y="2992"/>
                    <a:pt x="1298" y="3676"/>
                    <a:pt x="2243" y="3676"/>
                  </a:cubicBezTo>
                  <a:cubicBezTo>
                    <a:pt x="2289" y="3676"/>
                    <a:pt x="2334" y="3674"/>
                    <a:pt x="2378" y="3671"/>
                  </a:cubicBezTo>
                  <a:cubicBezTo>
                    <a:pt x="3328" y="3598"/>
                    <a:pt x="4397" y="3025"/>
                    <a:pt x="4690" y="2411"/>
                  </a:cubicBezTo>
                  <a:cubicBezTo>
                    <a:pt x="5013" y="1734"/>
                    <a:pt x="4988" y="938"/>
                    <a:pt x="4588" y="938"/>
                  </a:cubicBezTo>
                  <a:cubicBezTo>
                    <a:pt x="4583" y="938"/>
                    <a:pt x="4578" y="938"/>
                    <a:pt x="4573" y="938"/>
                  </a:cubicBezTo>
                  <a:cubicBezTo>
                    <a:pt x="4182" y="957"/>
                    <a:pt x="3856" y="1029"/>
                    <a:pt x="3654" y="1029"/>
                  </a:cubicBezTo>
                  <a:cubicBezTo>
                    <a:pt x="3545" y="1029"/>
                    <a:pt x="3472" y="1008"/>
                    <a:pt x="3445" y="945"/>
                  </a:cubicBezTo>
                  <a:cubicBezTo>
                    <a:pt x="3386" y="806"/>
                    <a:pt x="3307" y="1"/>
                    <a:pt x="3307" y="1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8"/>
            <p:cNvSpPr/>
            <p:nvPr/>
          </p:nvSpPr>
          <p:spPr>
            <a:xfrm>
              <a:off x="5197250" y="698975"/>
              <a:ext cx="131775" cy="153300"/>
            </a:xfrm>
            <a:custGeom>
              <a:avLst/>
              <a:gdLst/>
              <a:ahLst/>
              <a:cxnLst/>
              <a:rect l="l" t="t" r="r" b="b"/>
              <a:pathLst>
                <a:path w="5271" h="6132" extrusionOk="0">
                  <a:moveTo>
                    <a:pt x="2156" y="1"/>
                  </a:moveTo>
                  <a:cubicBezTo>
                    <a:pt x="1236" y="1"/>
                    <a:pt x="483" y="459"/>
                    <a:pt x="0" y="1176"/>
                  </a:cubicBezTo>
                  <a:cubicBezTo>
                    <a:pt x="0" y="1176"/>
                    <a:pt x="109" y="1396"/>
                    <a:pt x="278" y="1561"/>
                  </a:cubicBezTo>
                  <a:cubicBezTo>
                    <a:pt x="278" y="1561"/>
                    <a:pt x="144" y="1939"/>
                    <a:pt x="383" y="2208"/>
                  </a:cubicBezTo>
                  <a:cubicBezTo>
                    <a:pt x="556" y="2402"/>
                    <a:pt x="606" y="2675"/>
                    <a:pt x="567" y="2930"/>
                  </a:cubicBezTo>
                  <a:cubicBezTo>
                    <a:pt x="525" y="3208"/>
                    <a:pt x="493" y="3552"/>
                    <a:pt x="523" y="3856"/>
                  </a:cubicBezTo>
                  <a:cubicBezTo>
                    <a:pt x="564" y="4287"/>
                    <a:pt x="969" y="4482"/>
                    <a:pt x="969" y="4482"/>
                  </a:cubicBezTo>
                  <a:cubicBezTo>
                    <a:pt x="969" y="4482"/>
                    <a:pt x="1028" y="3826"/>
                    <a:pt x="1191" y="3470"/>
                  </a:cubicBezTo>
                  <a:cubicBezTo>
                    <a:pt x="1274" y="3286"/>
                    <a:pt x="1478" y="3173"/>
                    <a:pt x="1688" y="3173"/>
                  </a:cubicBezTo>
                  <a:cubicBezTo>
                    <a:pt x="1887" y="3173"/>
                    <a:pt x="2091" y="3275"/>
                    <a:pt x="2201" y="3519"/>
                  </a:cubicBezTo>
                  <a:cubicBezTo>
                    <a:pt x="2426" y="4016"/>
                    <a:pt x="2277" y="4321"/>
                    <a:pt x="2142" y="4728"/>
                  </a:cubicBezTo>
                  <a:cubicBezTo>
                    <a:pt x="2009" y="5137"/>
                    <a:pt x="1619" y="4980"/>
                    <a:pt x="1493" y="5078"/>
                  </a:cubicBezTo>
                  <a:cubicBezTo>
                    <a:pt x="1367" y="5175"/>
                    <a:pt x="1356" y="5872"/>
                    <a:pt x="1999" y="6053"/>
                  </a:cubicBezTo>
                  <a:cubicBezTo>
                    <a:pt x="2196" y="6109"/>
                    <a:pt x="2389" y="6131"/>
                    <a:pt x="2572" y="6131"/>
                  </a:cubicBezTo>
                  <a:cubicBezTo>
                    <a:pt x="2985" y="6131"/>
                    <a:pt x="3345" y="6014"/>
                    <a:pt x="3574" y="5895"/>
                  </a:cubicBezTo>
                  <a:cubicBezTo>
                    <a:pt x="3774" y="5796"/>
                    <a:pt x="4023" y="5586"/>
                    <a:pt x="4023" y="5586"/>
                  </a:cubicBezTo>
                  <a:cubicBezTo>
                    <a:pt x="4766" y="4906"/>
                    <a:pt x="5001" y="4232"/>
                    <a:pt x="5100" y="3278"/>
                  </a:cubicBezTo>
                  <a:cubicBezTo>
                    <a:pt x="5270" y="1646"/>
                    <a:pt x="4086" y="186"/>
                    <a:pt x="2454" y="16"/>
                  </a:cubicBezTo>
                  <a:cubicBezTo>
                    <a:pt x="2353" y="6"/>
                    <a:pt x="2254" y="1"/>
                    <a:pt x="2156" y="1"/>
                  </a:cubicBezTo>
                  <a:close/>
                </a:path>
              </a:pathLst>
            </a:custGeom>
            <a:solidFill>
              <a:srgbClr val="180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8"/>
            <p:cNvSpPr/>
            <p:nvPr/>
          </p:nvSpPr>
          <p:spPr>
            <a:xfrm>
              <a:off x="5152825" y="687300"/>
              <a:ext cx="167750" cy="50775"/>
            </a:xfrm>
            <a:custGeom>
              <a:avLst/>
              <a:gdLst/>
              <a:ahLst/>
              <a:cxnLst/>
              <a:rect l="l" t="t" r="r" b="b"/>
              <a:pathLst>
                <a:path w="6710" h="2031" extrusionOk="0">
                  <a:moveTo>
                    <a:pt x="736" y="1"/>
                  </a:moveTo>
                  <a:cubicBezTo>
                    <a:pt x="174" y="1"/>
                    <a:pt x="0" y="628"/>
                    <a:pt x="584" y="1297"/>
                  </a:cubicBezTo>
                  <a:cubicBezTo>
                    <a:pt x="1179" y="1978"/>
                    <a:pt x="1822" y="2030"/>
                    <a:pt x="2005" y="2030"/>
                  </a:cubicBezTo>
                  <a:cubicBezTo>
                    <a:pt x="2037" y="2030"/>
                    <a:pt x="2055" y="2028"/>
                    <a:pt x="2055" y="2028"/>
                  </a:cubicBezTo>
                  <a:lnTo>
                    <a:pt x="6526" y="2008"/>
                  </a:lnTo>
                  <a:cubicBezTo>
                    <a:pt x="6709" y="585"/>
                    <a:pt x="5098" y="148"/>
                    <a:pt x="4288" y="148"/>
                  </a:cubicBezTo>
                  <a:cubicBezTo>
                    <a:pt x="4222" y="148"/>
                    <a:pt x="4161" y="151"/>
                    <a:pt x="4107" y="157"/>
                  </a:cubicBezTo>
                  <a:cubicBezTo>
                    <a:pt x="3701" y="198"/>
                    <a:pt x="3072" y="276"/>
                    <a:pt x="2449" y="276"/>
                  </a:cubicBezTo>
                  <a:cubicBezTo>
                    <a:pt x="1969" y="276"/>
                    <a:pt x="1493" y="230"/>
                    <a:pt x="1124" y="83"/>
                  </a:cubicBezTo>
                  <a:cubicBezTo>
                    <a:pt x="981" y="27"/>
                    <a:pt x="851" y="1"/>
                    <a:pt x="736" y="1"/>
                  </a:cubicBezTo>
                  <a:close/>
                </a:path>
              </a:pathLst>
            </a:custGeom>
            <a:solidFill>
              <a:srgbClr val="180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5145800" y="867325"/>
              <a:ext cx="236050" cy="397750"/>
            </a:xfrm>
            <a:custGeom>
              <a:avLst/>
              <a:gdLst/>
              <a:ahLst/>
              <a:cxnLst/>
              <a:rect l="l" t="t" r="r" b="b"/>
              <a:pathLst>
                <a:path w="9442" h="15910" extrusionOk="0">
                  <a:moveTo>
                    <a:pt x="7567" y="1"/>
                  </a:moveTo>
                  <a:cubicBezTo>
                    <a:pt x="7546" y="1"/>
                    <a:pt x="7525" y="1"/>
                    <a:pt x="7503" y="2"/>
                  </a:cubicBezTo>
                  <a:cubicBezTo>
                    <a:pt x="6830" y="19"/>
                    <a:pt x="6021" y="141"/>
                    <a:pt x="6021" y="141"/>
                  </a:cubicBezTo>
                  <a:cubicBezTo>
                    <a:pt x="6188" y="558"/>
                    <a:pt x="5764" y="1068"/>
                    <a:pt x="4630" y="1426"/>
                  </a:cubicBezTo>
                  <a:cubicBezTo>
                    <a:pt x="4313" y="1526"/>
                    <a:pt x="4076" y="1561"/>
                    <a:pt x="3900" y="1561"/>
                  </a:cubicBezTo>
                  <a:cubicBezTo>
                    <a:pt x="3446" y="1561"/>
                    <a:pt x="3393" y="1323"/>
                    <a:pt x="3393" y="1323"/>
                  </a:cubicBezTo>
                  <a:cubicBezTo>
                    <a:pt x="3393" y="1323"/>
                    <a:pt x="1732" y="2081"/>
                    <a:pt x="1190" y="2459"/>
                  </a:cubicBezTo>
                  <a:cubicBezTo>
                    <a:pt x="510" y="2935"/>
                    <a:pt x="208" y="4311"/>
                    <a:pt x="116" y="6635"/>
                  </a:cubicBezTo>
                  <a:cubicBezTo>
                    <a:pt x="9" y="9324"/>
                    <a:pt x="1" y="14078"/>
                    <a:pt x="90" y="14765"/>
                  </a:cubicBezTo>
                  <a:cubicBezTo>
                    <a:pt x="90" y="14765"/>
                    <a:pt x="1236" y="15909"/>
                    <a:pt x="2746" y="15909"/>
                  </a:cubicBezTo>
                  <a:cubicBezTo>
                    <a:pt x="2826" y="15909"/>
                    <a:pt x="2907" y="15906"/>
                    <a:pt x="2989" y="15899"/>
                  </a:cubicBezTo>
                  <a:cubicBezTo>
                    <a:pt x="4617" y="15766"/>
                    <a:pt x="7355" y="14326"/>
                    <a:pt x="8021" y="13213"/>
                  </a:cubicBezTo>
                  <a:cubicBezTo>
                    <a:pt x="8001" y="10856"/>
                    <a:pt x="7726" y="9708"/>
                    <a:pt x="8107" y="8350"/>
                  </a:cubicBezTo>
                  <a:cubicBezTo>
                    <a:pt x="8981" y="5241"/>
                    <a:pt x="9442" y="3968"/>
                    <a:pt x="9018" y="1901"/>
                  </a:cubicBezTo>
                  <a:cubicBezTo>
                    <a:pt x="8678" y="252"/>
                    <a:pt x="8207" y="1"/>
                    <a:pt x="7567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5145800" y="928150"/>
              <a:ext cx="91575" cy="334925"/>
            </a:xfrm>
            <a:custGeom>
              <a:avLst/>
              <a:gdLst/>
              <a:ahLst/>
              <a:cxnLst/>
              <a:rect l="l" t="t" r="r" b="b"/>
              <a:pathLst>
                <a:path w="3663" h="13397" extrusionOk="0">
                  <a:moveTo>
                    <a:pt x="2741" y="1"/>
                  </a:moveTo>
                  <a:lnTo>
                    <a:pt x="779" y="505"/>
                  </a:lnTo>
                  <a:cubicBezTo>
                    <a:pt x="384" y="1193"/>
                    <a:pt x="187" y="2414"/>
                    <a:pt x="116" y="4201"/>
                  </a:cubicBezTo>
                  <a:cubicBezTo>
                    <a:pt x="9" y="6891"/>
                    <a:pt x="1" y="11644"/>
                    <a:pt x="90" y="12332"/>
                  </a:cubicBezTo>
                  <a:cubicBezTo>
                    <a:pt x="90" y="12332"/>
                    <a:pt x="902" y="13140"/>
                    <a:pt x="2060" y="13396"/>
                  </a:cubicBezTo>
                  <a:cubicBezTo>
                    <a:pt x="2205" y="10337"/>
                    <a:pt x="2822" y="7840"/>
                    <a:pt x="3110" y="6155"/>
                  </a:cubicBezTo>
                  <a:cubicBezTo>
                    <a:pt x="3662" y="2936"/>
                    <a:pt x="3404" y="509"/>
                    <a:pt x="2741" y="1"/>
                  </a:cubicBezTo>
                  <a:close/>
                </a:path>
              </a:pathLst>
            </a:custGeom>
            <a:solidFill>
              <a:srgbClr val="E8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5217925" y="863125"/>
              <a:ext cx="88975" cy="49675"/>
            </a:xfrm>
            <a:custGeom>
              <a:avLst/>
              <a:gdLst/>
              <a:ahLst/>
              <a:cxnLst/>
              <a:rect l="l" t="t" r="r" b="b"/>
              <a:pathLst>
                <a:path w="3559" h="1987" extrusionOk="0">
                  <a:moveTo>
                    <a:pt x="3003" y="0"/>
                  </a:moveTo>
                  <a:cubicBezTo>
                    <a:pt x="2944" y="0"/>
                    <a:pt x="2889" y="22"/>
                    <a:pt x="2844" y="79"/>
                  </a:cubicBezTo>
                  <a:cubicBezTo>
                    <a:pt x="2611" y="376"/>
                    <a:pt x="1788" y="1024"/>
                    <a:pt x="519" y="1060"/>
                  </a:cubicBezTo>
                  <a:cubicBezTo>
                    <a:pt x="509" y="1059"/>
                    <a:pt x="499" y="1058"/>
                    <a:pt x="489" y="1058"/>
                  </a:cubicBezTo>
                  <a:cubicBezTo>
                    <a:pt x="263" y="1058"/>
                    <a:pt x="134" y="1503"/>
                    <a:pt x="0" y="1728"/>
                  </a:cubicBezTo>
                  <a:cubicBezTo>
                    <a:pt x="0" y="1728"/>
                    <a:pt x="317" y="1987"/>
                    <a:pt x="1002" y="1987"/>
                  </a:cubicBezTo>
                  <a:cubicBezTo>
                    <a:pt x="1237" y="1987"/>
                    <a:pt x="1517" y="1956"/>
                    <a:pt x="1841" y="1874"/>
                  </a:cubicBezTo>
                  <a:cubicBezTo>
                    <a:pt x="3110" y="1552"/>
                    <a:pt x="3559" y="615"/>
                    <a:pt x="3450" y="266"/>
                  </a:cubicBezTo>
                  <a:cubicBezTo>
                    <a:pt x="3450" y="266"/>
                    <a:pt x="3206" y="0"/>
                    <a:pt x="3003" y="0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4949475" y="968925"/>
              <a:ext cx="115125" cy="127275"/>
            </a:xfrm>
            <a:custGeom>
              <a:avLst/>
              <a:gdLst/>
              <a:ahLst/>
              <a:cxnLst/>
              <a:rect l="l" t="t" r="r" b="b"/>
              <a:pathLst>
                <a:path w="4605" h="5091" extrusionOk="0">
                  <a:moveTo>
                    <a:pt x="2191" y="1"/>
                  </a:moveTo>
                  <a:cubicBezTo>
                    <a:pt x="1624" y="1"/>
                    <a:pt x="519" y="403"/>
                    <a:pt x="64" y="962"/>
                  </a:cubicBezTo>
                  <a:cubicBezTo>
                    <a:pt x="1" y="1040"/>
                    <a:pt x="256" y="1616"/>
                    <a:pt x="543" y="2190"/>
                  </a:cubicBezTo>
                  <a:cubicBezTo>
                    <a:pt x="678" y="2465"/>
                    <a:pt x="1991" y="5090"/>
                    <a:pt x="2394" y="5090"/>
                  </a:cubicBezTo>
                  <a:cubicBezTo>
                    <a:pt x="2394" y="5090"/>
                    <a:pt x="2395" y="5090"/>
                    <a:pt x="2396" y="5090"/>
                  </a:cubicBezTo>
                  <a:cubicBezTo>
                    <a:pt x="2795" y="5080"/>
                    <a:pt x="4370" y="4332"/>
                    <a:pt x="4605" y="3818"/>
                  </a:cubicBezTo>
                  <a:cubicBezTo>
                    <a:pt x="4576" y="3589"/>
                    <a:pt x="2741" y="404"/>
                    <a:pt x="2513" y="98"/>
                  </a:cubicBezTo>
                  <a:cubicBezTo>
                    <a:pt x="2464" y="32"/>
                    <a:pt x="2348" y="1"/>
                    <a:pt x="2191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4958250" y="925500"/>
              <a:ext cx="258350" cy="225925"/>
            </a:xfrm>
            <a:custGeom>
              <a:avLst/>
              <a:gdLst/>
              <a:ahLst/>
              <a:cxnLst/>
              <a:rect l="l" t="t" r="r" b="b"/>
              <a:pathLst>
                <a:path w="10334" h="9037" extrusionOk="0">
                  <a:moveTo>
                    <a:pt x="9467" y="0"/>
                  </a:moveTo>
                  <a:cubicBezTo>
                    <a:pt x="9371" y="0"/>
                    <a:pt x="9271" y="21"/>
                    <a:pt x="9168" y="63"/>
                  </a:cubicBezTo>
                  <a:cubicBezTo>
                    <a:pt x="8620" y="283"/>
                    <a:pt x="8228" y="463"/>
                    <a:pt x="7855" y="1593"/>
                  </a:cubicBezTo>
                  <a:cubicBezTo>
                    <a:pt x="7538" y="2551"/>
                    <a:pt x="7310" y="4076"/>
                    <a:pt x="6885" y="5764"/>
                  </a:cubicBezTo>
                  <a:cubicBezTo>
                    <a:pt x="6737" y="6352"/>
                    <a:pt x="6490" y="7043"/>
                    <a:pt x="5615" y="7043"/>
                  </a:cubicBezTo>
                  <a:cubicBezTo>
                    <a:pt x="5453" y="7043"/>
                    <a:pt x="5269" y="7019"/>
                    <a:pt x="5060" y="6967"/>
                  </a:cubicBezTo>
                  <a:cubicBezTo>
                    <a:pt x="3789" y="6647"/>
                    <a:pt x="3064" y="6262"/>
                    <a:pt x="2736" y="5912"/>
                  </a:cubicBezTo>
                  <a:cubicBezTo>
                    <a:pt x="2433" y="5590"/>
                    <a:pt x="2354" y="5411"/>
                    <a:pt x="2187" y="4967"/>
                  </a:cubicBezTo>
                  <a:cubicBezTo>
                    <a:pt x="1995" y="4463"/>
                    <a:pt x="1743" y="4208"/>
                    <a:pt x="1580" y="3863"/>
                  </a:cubicBezTo>
                  <a:cubicBezTo>
                    <a:pt x="1456" y="3603"/>
                    <a:pt x="1447" y="3533"/>
                    <a:pt x="1363" y="3533"/>
                  </a:cubicBezTo>
                  <a:cubicBezTo>
                    <a:pt x="1336" y="3533"/>
                    <a:pt x="1301" y="3540"/>
                    <a:pt x="1252" y="3550"/>
                  </a:cubicBezTo>
                  <a:cubicBezTo>
                    <a:pt x="1050" y="3593"/>
                    <a:pt x="943" y="3999"/>
                    <a:pt x="1048" y="4351"/>
                  </a:cubicBezTo>
                  <a:cubicBezTo>
                    <a:pt x="1157" y="4718"/>
                    <a:pt x="1348" y="4892"/>
                    <a:pt x="1341" y="4980"/>
                  </a:cubicBezTo>
                  <a:cubicBezTo>
                    <a:pt x="1340" y="4992"/>
                    <a:pt x="1333" y="4997"/>
                    <a:pt x="1322" y="4997"/>
                  </a:cubicBezTo>
                  <a:cubicBezTo>
                    <a:pt x="1244" y="4997"/>
                    <a:pt x="962" y="4757"/>
                    <a:pt x="944" y="4741"/>
                  </a:cubicBezTo>
                  <a:cubicBezTo>
                    <a:pt x="686" y="4516"/>
                    <a:pt x="517" y="4249"/>
                    <a:pt x="288" y="3998"/>
                  </a:cubicBezTo>
                  <a:cubicBezTo>
                    <a:pt x="260" y="3967"/>
                    <a:pt x="231" y="3937"/>
                    <a:pt x="192" y="3927"/>
                  </a:cubicBezTo>
                  <a:cubicBezTo>
                    <a:pt x="181" y="3924"/>
                    <a:pt x="171" y="3923"/>
                    <a:pt x="162" y="3923"/>
                  </a:cubicBezTo>
                  <a:cubicBezTo>
                    <a:pt x="55" y="3923"/>
                    <a:pt x="1" y="4083"/>
                    <a:pt x="1" y="4202"/>
                  </a:cubicBezTo>
                  <a:cubicBezTo>
                    <a:pt x="3" y="5299"/>
                    <a:pt x="535" y="6896"/>
                    <a:pt x="1549" y="7489"/>
                  </a:cubicBezTo>
                  <a:cubicBezTo>
                    <a:pt x="2044" y="7779"/>
                    <a:pt x="2664" y="7976"/>
                    <a:pt x="3192" y="8224"/>
                  </a:cubicBezTo>
                  <a:cubicBezTo>
                    <a:pt x="3626" y="8427"/>
                    <a:pt x="4068" y="8635"/>
                    <a:pt x="4535" y="8751"/>
                  </a:cubicBezTo>
                  <a:cubicBezTo>
                    <a:pt x="5271" y="8934"/>
                    <a:pt x="5890" y="9037"/>
                    <a:pt x="6411" y="9037"/>
                  </a:cubicBezTo>
                  <a:cubicBezTo>
                    <a:pt x="7002" y="9037"/>
                    <a:pt x="7467" y="8905"/>
                    <a:pt x="7833" y="8608"/>
                  </a:cubicBezTo>
                  <a:cubicBezTo>
                    <a:pt x="8391" y="8157"/>
                    <a:pt x="8764" y="7223"/>
                    <a:pt x="8930" y="6697"/>
                  </a:cubicBezTo>
                  <a:cubicBezTo>
                    <a:pt x="9565" y="4684"/>
                    <a:pt x="9899" y="3489"/>
                    <a:pt x="10154" y="1787"/>
                  </a:cubicBezTo>
                  <a:cubicBezTo>
                    <a:pt x="10334" y="579"/>
                    <a:pt x="9970" y="0"/>
                    <a:pt x="9467" y="0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5135175" y="920675"/>
              <a:ext cx="92250" cy="129300"/>
            </a:xfrm>
            <a:custGeom>
              <a:avLst/>
              <a:gdLst/>
              <a:ahLst/>
              <a:cxnLst/>
              <a:rect l="l" t="t" r="r" b="b"/>
              <a:pathLst>
                <a:path w="3690" h="5172" extrusionOk="0">
                  <a:moveTo>
                    <a:pt x="2281" y="1"/>
                  </a:moveTo>
                  <a:cubicBezTo>
                    <a:pt x="1549" y="1"/>
                    <a:pt x="1017" y="454"/>
                    <a:pt x="669" y="1645"/>
                  </a:cubicBezTo>
                  <a:cubicBezTo>
                    <a:pt x="275" y="2997"/>
                    <a:pt x="0" y="4106"/>
                    <a:pt x="0" y="4106"/>
                  </a:cubicBezTo>
                  <a:cubicBezTo>
                    <a:pt x="0" y="4106"/>
                    <a:pt x="427" y="4840"/>
                    <a:pt x="1495" y="5098"/>
                  </a:cubicBezTo>
                  <a:cubicBezTo>
                    <a:pt x="1711" y="5151"/>
                    <a:pt x="1899" y="5172"/>
                    <a:pt x="2062" y="5172"/>
                  </a:cubicBezTo>
                  <a:cubicBezTo>
                    <a:pt x="2702" y="5172"/>
                    <a:pt x="2946" y="4848"/>
                    <a:pt x="2946" y="4848"/>
                  </a:cubicBezTo>
                  <a:cubicBezTo>
                    <a:pt x="2946" y="4848"/>
                    <a:pt x="3242" y="3431"/>
                    <a:pt x="3427" y="2467"/>
                  </a:cubicBezTo>
                  <a:cubicBezTo>
                    <a:pt x="3611" y="1502"/>
                    <a:pt x="3690" y="188"/>
                    <a:pt x="2586" y="24"/>
                  </a:cubicBezTo>
                  <a:cubicBezTo>
                    <a:pt x="2481" y="9"/>
                    <a:pt x="2379" y="1"/>
                    <a:pt x="2281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914;p38">
            <a:extLst>
              <a:ext uri="{FF2B5EF4-FFF2-40B4-BE49-F238E27FC236}">
                <a16:creationId xmlns:a16="http://schemas.microsoft.com/office/drawing/2014/main" id="{84E76064-3E57-478F-B532-E0A5F7F8C86F}"/>
              </a:ext>
            </a:extLst>
          </p:cNvPr>
          <p:cNvSpPr txBox="1">
            <a:spLocks/>
          </p:cNvSpPr>
          <p:nvPr/>
        </p:nvSpPr>
        <p:spPr>
          <a:xfrm>
            <a:off x="5336255" y="3941675"/>
            <a:ext cx="3864355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■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●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○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■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●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○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aleway Light"/>
              <a:buChar char="■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>
              <a:lnSpc>
                <a:spcPct val="114999"/>
              </a:lnSpc>
              <a:buNone/>
            </a:pPr>
            <a:r>
              <a:rPr lang="en-US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/store - </a:t>
            </a:r>
            <a:r>
              <a:rPr lang="th-TH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ใช้สำหรับแก้ไขรายละเอียดของร้านค้า</a:t>
            </a:r>
          </a:p>
          <a:p>
            <a:pPr>
              <a:lnSpc>
                <a:spcPct val="114999"/>
              </a:lnSpc>
              <a:buNone/>
            </a:pPr>
            <a:r>
              <a:rPr lang="en-US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/store/{</a:t>
            </a:r>
            <a:r>
              <a:rPr lang="en-US" sz="160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sid</a:t>
            </a:r>
            <a:r>
              <a:rPr lang="en-US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}/product/{</a:t>
            </a:r>
            <a:r>
              <a:rPr lang="en-US" sz="1600" err="1">
                <a:latin typeface="TH Sarabun New" panose="020B0500040200020003" pitchFamily="34" charset="-34"/>
                <a:cs typeface="TH Sarabun New" panose="020B0500040200020003" pitchFamily="34" charset="-34"/>
              </a:rPr>
              <a:t>pid</a:t>
            </a:r>
            <a:r>
              <a:rPr lang="en-US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} - </a:t>
            </a:r>
            <a:r>
              <a:rPr lang="th-TH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ใช้สำหรับแก้ไขสินค้าของร้านค้า</a:t>
            </a:r>
          </a:p>
          <a:p>
            <a:pPr>
              <a:lnSpc>
                <a:spcPct val="114999"/>
              </a:lnSpc>
              <a:buNone/>
            </a:pPr>
            <a:r>
              <a:rPr lang="en-US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/customer/{id} - </a:t>
            </a:r>
            <a:r>
              <a:rPr lang="th-TH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ใช้สำหรับแก้ไขรายละเอียดของผู้ใช้งาน</a:t>
            </a:r>
          </a:p>
          <a:p>
            <a:pPr>
              <a:lnSpc>
                <a:spcPct val="114999"/>
              </a:lnSpc>
              <a:buFont typeface="Raleway Light"/>
              <a:buNone/>
            </a:pPr>
            <a:endParaRPr lang="th-TH" sz="1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2033;p53">
            <a:extLst>
              <a:ext uri="{FF2B5EF4-FFF2-40B4-BE49-F238E27FC236}">
                <a16:creationId xmlns:a16="http://schemas.microsoft.com/office/drawing/2014/main" id="{A76EAF8B-84D8-4C19-9078-CF6C7AF476C1}"/>
              </a:ext>
            </a:extLst>
          </p:cNvPr>
          <p:cNvGrpSpPr/>
          <p:nvPr/>
        </p:nvGrpSpPr>
        <p:grpSpPr>
          <a:xfrm flipH="1">
            <a:off x="5171410" y="732431"/>
            <a:ext cx="3777086" cy="2854020"/>
            <a:chOff x="517901" y="-109181"/>
            <a:chExt cx="4067100" cy="3071531"/>
          </a:xfrm>
        </p:grpSpPr>
        <p:sp>
          <p:nvSpPr>
            <p:cNvPr id="5" name="Google Shape;2034;p53">
              <a:extLst>
                <a:ext uri="{FF2B5EF4-FFF2-40B4-BE49-F238E27FC236}">
                  <a16:creationId xmlns:a16="http://schemas.microsoft.com/office/drawing/2014/main" id="{E2B03245-D362-46E9-867D-90CC483EAAC5}"/>
                </a:ext>
              </a:extLst>
            </p:cNvPr>
            <p:cNvSpPr/>
            <p:nvPr/>
          </p:nvSpPr>
          <p:spPr>
            <a:xfrm>
              <a:off x="517901" y="-109181"/>
              <a:ext cx="4067100" cy="27564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035;p53">
              <a:extLst>
                <a:ext uri="{FF2B5EF4-FFF2-40B4-BE49-F238E27FC236}">
                  <a16:creationId xmlns:a16="http://schemas.microsoft.com/office/drawing/2014/main" id="{689B65E2-123A-4811-8C97-BA1DD3230A77}"/>
                </a:ext>
              </a:extLst>
            </p:cNvPr>
            <p:cNvSpPr/>
            <p:nvPr/>
          </p:nvSpPr>
          <p:spPr>
            <a:xfrm rot="10800000">
              <a:off x="2599025" y="2592150"/>
              <a:ext cx="597000" cy="370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2037;p53">
            <a:extLst>
              <a:ext uri="{FF2B5EF4-FFF2-40B4-BE49-F238E27FC236}">
                <a16:creationId xmlns:a16="http://schemas.microsoft.com/office/drawing/2014/main" id="{370EC6B3-EE13-46D4-A34B-B2896C6AC0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3088" y="1278353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bg1"/>
                </a:solidFill>
              </a:rPr>
              <a:t>THANKS</a:t>
            </a:r>
            <a:endParaRPr lang="en-US" sz="6000">
              <a:solidFill>
                <a:schemeClr val="bg1"/>
              </a:solidFill>
            </a:endParaRPr>
          </a:p>
        </p:txBody>
      </p:sp>
      <p:grpSp>
        <p:nvGrpSpPr>
          <p:cNvPr id="232" name="Google Shape;3509;p55">
            <a:extLst>
              <a:ext uri="{FF2B5EF4-FFF2-40B4-BE49-F238E27FC236}">
                <a16:creationId xmlns:a16="http://schemas.microsoft.com/office/drawing/2014/main" id="{C8691FA4-27C9-4A42-8F85-DD3992BA68B9}"/>
              </a:ext>
            </a:extLst>
          </p:cNvPr>
          <p:cNvGrpSpPr/>
          <p:nvPr/>
        </p:nvGrpSpPr>
        <p:grpSpPr>
          <a:xfrm flipH="1">
            <a:off x="-3630" y="4021"/>
            <a:ext cx="6633284" cy="5140254"/>
            <a:chOff x="3946225" y="3956525"/>
            <a:chExt cx="1960750" cy="1520025"/>
          </a:xfrm>
        </p:grpSpPr>
        <p:sp>
          <p:nvSpPr>
            <p:cNvPr id="21" name="Google Shape;3510;p55">
              <a:extLst>
                <a:ext uri="{FF2B5EF4-FFF2-40B4-BE49-F238E27FC236}">
                  <a16:creationId xmlns:a16="http://schemas.microsoft.com/office/drawing/2014/main" id="{17051B14-6AC2-4010-B414-C50B483A1610}"/>
                </a:ext>
              </a:extLst>
            </p:cNvPr>
            <p:cNvSpPr/>
            <p:nvPr/>
          </p:nvSpPr>
          <p:spPr>
            <a:xfrm>
              <a:off x="4555175" y="4254675"/>
              <a:ext cx="201450" cy="502625"/>
            </a:xfrm>
            <a:custGeom>
              <a:avLst/>
              <a:gdLst/>
              <a:ahLst/>
              <a:cxnLst/>
              <a:rect l="l" t="t" r="r" b="b"/>
              <a:pathLst>
                <a:path w="8058" h="20105" extrusionOk="0">
                  <a:moveTo>
                    <a:pt x="8057" y="1"/>
                  </a:moveTo>
                  <a:lnTo>
                    <a:pt x="1" y="4684"/>
                  </a:lnTo>
                  <a:lnTo>
                    <a:pt x="1" y="20104"/>
                  </a:lnTo>
                  <a:lnTo>
                    <a:pt x="8057" y="15422"/>
                  </a:lnTo>
                  <a:lnTo>
                    <a:pt x="8057" y="1"/>
                  </a:ln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11;p55">
              <a:extLst>
                <a:ext uri="{FF2B5EF4-FFF2-40B4-BE49-F238E27FC236}">
                  <a16:creationId xmlns:a16="http://schemas.microsoft.com/office/drawing/2014/main" id="{EAED5BEC-0E07-4196-85D8-9C9CFFEF48E7}"/>
                </a:ext>
              </a:extLst>
            </p:cNvPr>
            <p:cNvSpPr/>
            <p:nvPr/>
          </p:nvSpPr>
          <p:spPr>
            <a:xfrm>
              <a:off x="4561625" y="4265600"/>
              <a:ext cx="239550" cy="136600"/>
            </a:xfrm>
            <a:custGeom>
              <a:avLst/>
              <a:gdLst/>
              <a:ahLst/>
              <a:cxnLst/>
              <a:rect l="l" t="t" r="r" b="b"/>
              <a:pathLst>
                <a:path w="9582" h="5464" extrusionOk="0">
                  <a:moveTo>
                    <a:pt x="7799" y="0"/>
                  </a:moveTo>
                  <a:lnTo>
                    <a:pt x="1" y="4502"/>
                  </a:lnTo>
                  <a:cubicBezTo>
                    <a:pt x="1351" y="5346"/>
                    <a:pt x="1851" y="5464"/>
                    <a:pt x="1851" y="5464"/>
                  </a:cubicBezTo>
                  <a:lnTo>
                    <a:pt x="9581" y="980"/>
                  </a:lnTo>
                  <a:cubicBezTo>
                    <a:pt x="8795" y="794"/>
                    <a:pt x="8201" y="467"/>
                    <a:pt x="7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12;p55">
              <a:extLst>
                <a:ext uri="{FF2B5EF4-FFF2-40B4-BE49-F238E27FC236}">
                  <a16:creationId xmlns:a16="http://schemas.microsoft.com/office/drawing/2014/main" id="{55075867-C183-46D4-9134-FDB29DC190B3}"/>
                </a:ext>
              </a:extLst>
            </p:cNvPr>
            <p:cNvSpPr/>
            <p:nvPr/>
          </p:nvSpPr>
          <p:spPr>
            <a:xfrm>
              <a:off x="4545975" y="4250000"/>
              <a:ext cx="272825" cy="156025"/>
            </a:xfrm>
            <a:custGeom>
              <a:avLst/>
              <a:gdLst/>
              <a:ahLst/>
              <a:cxnLst/>
              <a:rect l="l" t="t" r="r" b="b"/>
              <a:pathLst>
                <a:path w="10913" h="6241" extrusionOk="0">
                  <a:moveTo>
                    <a:pt x="8100" y="1"/>
                  </a:moveTo>
                  <a:lnTo>
                    <a:pt x="415" y="4437"/>
                  </a:lnTo>
                  <a:cubicBezTo>
                    <a:pt x="1" y="4676"/>
                    <a:pt x="1" y="5064"/>
                    <a:pt x="415" y="5302"/>
                  </a:cubicBezTo>
                  <a:lnTo>
                    <a:pt x="1727" y="6061"/>
                  </a:lnTo>
                  <a:cubicBezTo>
                    <a:pt x="1934" y="6181"/>
                    <a:pt x="2205" y="6241"/>
                    <a:pt x="2477" y="6241"/>
                  </a:cubicBezTo>
                  <a:cubicBezTo>
                    <a:pt x="2748" y="6241"/>
                    <a:pt x="3019" y="6181"/>
                    <a:pt x="3226" y="6061"/>
                  </a:cubicBezTo>
                  <a:lnTo>
                    <a:pt x="10912" y="1625"/>
                  </a:lnTo>
                  <a:lnTo>
                    <a:pt x="10543" y="1411"/>
                  </a:lnTo>
                  <a:lnTo>
                    <a:pt x="2987" y="5795"/>
                  </a:lnTo>
                  <a:cubicBezTo>
                    <a:pt x="2863" y="5866"/>
                    <a:pt x="2700" y="5902"/>
                    <a:pt x="2537" y="5902"/>
                  </a:cubicBezTo>
                  <a:cubicBezTo>
                    <a:pt x="2374" y="5902"/>
                    <a:pt x="2211" y="5866"/>
                    <a:pt x="2087" y="5795"/>
                  </a:cubicBezTo>
                  <a:lnTo>
                    <a:pt x="867" y="5099"/>
                  </a:lnTo>
                  <a:cubicBezTo>
                    <a:pt x="618" y="4955"/>
                    <a:pt x="618" y="4722"/>
                    <a:pt x="867" y="4580"/>
                  </a:cubicBezTo>
                  <a:lnTo>
                    <a:pt x="8425" y="188"/>
                  </a:lnTo>
                  <a:lnTo>
                    <a:pt x="8100" y="1"/>
                  </a:ln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513;p55">
              <a:extLst>
                <a:ext uri="{FF2B5EF4-FFF2-40B4-BE49-F238E27FC236}">
                  <a16:creationId xmlns:a16="http://schemas.microsoft.com/office/drawing/2014/main" id="{4DD808C0-08BC-4AD1-97ED-2BB1962D1FB0}"/>
                </a:ext>
              </a:extLst>
            </p:cNvPr>
            <p:cNvSpPr/>
            <p:nvPr/>
          </p:nvSpPr>
          <p:spPr>
            <a:xfrm>
              <a:off x="4548575" y="4290575"/>
              <a:ext cx="270150" cy="500900"/>
            </a:xfrm>
            <a:custGeom>
              <a:avLst/>
              <a:gdLst/>
              <a:ahLst/>
              <a:cxnLst/>
              <a:rect l="l" t="t" r="r" b="b"/>
              <a:pathLst>
                <a:path w="10806" h="20036" extrusionOk="0">
                  <a:moveTo>
                    <a:pt x="10806" y="0"/>
                  </a:moveTo>
                  <a:lnTo>
                    <a:pt x="3122" y="4438"/>
                  </a:lnTo>
                  <a:cubicBezTo>
                    <a:pt x="2915" y="4558"/>
                    <a:pt x="2644" y="4618"/>
                    <a:pt x="2373" y="4618"/>
                  </a:cubicBezTo>
                  <a:cubicBezTo>
                    <a:pt x="2101" y="4618"/>
                    <a:pt x="1830" y="4558"/>
                    <a:pt x="1623" y="4438"/>
                  </a:cubicBezTo>
                  <a:lnTo>
                    <a:pt x="311" y="3679"/>
                  </a:lnTo>
                  <a:cubicBezTo>
                    <a:pt x="104" y="3560"/>
                    <a:pt x="0" y="3404"/>
                    <a:pt x="0" y="3246"/>
                  </a:cubicBezTo>
                  <a:lnTo>
                    <a:pt x="0" y="18667"/>
                  </a:lnTo>
                  <a:cubicBezTo>
                    <a:pt x="0" y="18824"/>
                    <a:pt x="104" y="18979"/>
                    <a:pt x="311" y="19099"/>
                  </a:cubicBezTo>
                  <a:lnTo>
                    <a:pt x="1623" y="19857"/>
                  </a:lnTo>
                  <a:cubicBezTo>
                    <a:pt x="1830" y="19976"/>
                    <a:pt x="2101" y="20036"/>
                    <a:pt x="2373" y="20036"/>
                  </a:cubicBezTo>
                  <a:cubicBezTo>
                    <a:pt x="2644" y="20036"/>
                    <a:pt x="2915" y="19976"/>
                    <a:pt x="3122" y="19857"/>
                  </a:cubicBezTo>
                  <a:lnTo>
                    <a:pt x="10806" y="15421"/>
                  </a:lnTo>
                  <a:lnTo>
                    <a:pt x="10806" y="0"/>
                  </a:ln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514;p55">
              <a:extLst>
                <a:ext uri="{FF2B5EF4-FFF2-40B4-BE49-F238E27FC236}">
                  <a16:creationId xmlns:a16="http://schemas.microsoft.com/office/drawing/2014/main" id="{AD34A4D7-180E-4472-B8F8-3012EF47684A}"/>
                </a:ext>
              </a:extLst>
            </p:cNvPr>
            <p:cNvSpPr/>
            <p:nvPr/>
          </p:nvSpPr>
          <p:spPr>
            <a:xfrm>
              <a:off x="4548575" y="4371725"/>
              <a:ext cx="59325" cy="419775"/>
            </a:xfrm>
            <a:custGeom>
              <a:avLst/>
              <a:gdLst/>
              <a:ahLst/>
              <a:cxnLst/>
              <a:rect l="l" t="t" r="r" b="b"/>
              <a:pathLst>
                <a:path w="2373" h="16791" extrusionOk="0">
                  <a:moveTo>
                    <a:pt x="0" y="0"/>
                  </a:moveTo>
                  <a:lnTo>
                    <a:pt x="0" y="15421"/>
                  </a:lnTo>
                  <a:cubicBezTo>
                    <a:pt x="0" y="15579"/>
                    <a:pt x="104" y="15735"/>
                    <a:pt x="311" y="15854"/>
                  </a:cubicBezTo>
                  <a:lnTo>
                    <a:pt x="1623" y="16612"/>
                  </a:lnTo>
                  <a:cubicBezTo>
                    <a:pt x="1830" y="16731"/>
                    <a:pt x="2101" y="16790"/>
                    <a:pt x="2373" y="16790"/>
                  </a:cubicBezTo>
                  <a:lnTo>
                    <a:pt x="2373" y="1372"/>
                  </a:lnTo>
                  <a:cubicBezTo>
                    <a:pt x="2101" y="1372"/>
                    <a:pt x="1830" y="1312"/>
                    <a:pt x="1623" y="1192"/>
                  </a:cubicBezTo>
                  <a:lnTo>
                    <a:pt x="311" y="433"/>
                  </a:lnTo>
                  <a:cubicBezTo>
                    <a:pt x="104" y="314"/>
                    <a:pt x="0" y="158"/>
                    <a:pt x="0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515;p55">
              <a:extLst>
                <a:ext uri="{FF2B5EF4-FFF2-40B4-BE49-F238E27FC236}">
                  <a16:creationId xmlns:a16="http://schemas.microsoft.com/office/drawing/2014/main" id="{5FA8EFE5-FE41-4654-8BF5-2306906F4D57}"/>
                </a:ext>
              </a:extLst>
            </p:cNvPr>
            <p:cNvSpPr/>
            <p:nvPr/>
          </p:nvSpPr>
          <p:spPr>
            <a:xfrm>
              <a:off x="4637525" y="4302425"/>
              <a:ext cx="201475" cy="502625"/>
            </a:xfrm>
            <a:custGeom>
              <a:avLst/>
              <a:gdLst/>
              <a:ahLst/>
              <a:cxnLst/>
              <a:rect l="l" t="t" r="r" b="b"/>
              <a:pathLst>
                <a:path w="8059" h="20105" extrusionOk="0">
                  <a:moveTo>
                    <a:pt x="8059" y="1"/>
                  </a:moveTo>
                  <a:lnTo>
                    <a:pt x="1" y="4684"/>
                  </a:lnTo>
                  <a:lnTo>
                    <a:pt x="1" y="20104"/>
                  </a:lnTo>
                  <a:lnTo>
                    <a:pt x="8059" y="15422"/>
                  </a:lnTo>
                  <a:lnTo>
                    <a:pt x="8059" y="1"/>
                  </a:lnTo>
                  <a:close/>
                </a:path>
              </a:pathLst>
            </a:custGeom>
            <a:solidFill>
              <a:srgbClr val="5C5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516;p55">
              <a:extLst>
                <a:ext uri="{FF2B5EF4-FFF2-40B4-BE49-F238E27FC236}">
                  <a16:creationId xmlns:a16="http://schemas.microsoft.com/office/drawing/2014/main" id="{5C330744-A4F4-4262-8BA3-A951C86673EA}"/>
                </a:ext>
              </a:extLst>
            </p:cNvPr>
            <p:cNvSpPr/>
            <p:nvPr/>
          </p:nvSpPr>
          <p:spPr>
            <a:xfrm>
              <a:off x="4644025" y="4313350"/>
              <a:ext cx="239525" cy="136625"/>
            </a:xfrm>
            <a:custGeom>
              <a:avLst/>
              <a:gdLst/>
              <a:ahLst/>
              <a:cxnLst/>
              <a:rect l="l" t="t" r="r" b="b"/>
              <a:pathLst>
                <a:path w="9581" h="5465" extrusionOk="0">
                  <a:moveTo>
                    <a:pt x="7799" y="0"/>
                  </a:moveTo>
                  <a:lnTo>
                    <a:pt x="0" y="4502"/>
                  </a:lnTo>
                  <a:cubicBezTo>
                    <a:pt x="1350" y="5346"/>
                    <a:pt x="1850" y="5464"/>
                    <a:pt x="1850" y="5464"/>
                  </a:cubicBezTo>
                  <a:lnTo>
                    <a:pt x="9581" y="980"/>
                  </a:lnTo>
                  <a:cubicBezTo>
                    <a:pt x="8795" y="794"/>
                    <a:pt x="8200" y="467"/>
                    <a:pt x="7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517;p55">
              <a:extLst>
                <a:ext uri="{FF2B5EF4-FFF2-40B4-BE49-F238E27FC236}">
                  <a16:creationId xmlns:a16="http://schemas.microsoft.com/office/drawing/2014/main" id="{56E7DB63-A593-4213-A515-1B97ACF8D045}"/>
                </a:ext>
              </a:extLst>
            </p:cNvPr>
            <p:cNvSpPr/>
            <p:nvPr/>
          </p:nvSpPr>
          <p:spPr>
            <a:xfrm>
              <a:off x="4628350" y="4297750"/>
              <a:ext cx="272800" cy="156025"/>
            </a:xfrm>
            <a:custGeom>
              <a:avLst/>
              <a:gdLst/>
              <a:ahLst/>
              <a:cxnLst/>
              <a:rect l="l" t="t" r="r" b="b"/>
              <a:pathLst>
                <a:path w="10912" h="6241" extrusionOk="0">
                  <a:moveTo>
                    <a:pt x="8100" y="1"/>
                  </a:moveTo>
                  <a:lnTo>
                    <a:pt x="415" y="4437"/>
                  </a:lnTo>
                  <a:cubicBezTo>
                    <a:pt x="1" y="4676"/>
                    <a:pt x="1" y="5064"/>
                    <a:pt x="415" y="5303"/>
                  </a:cubicBezTo>
                  <a:lnTo>
                    <a:pt x="1728" y="6062"/>
                  </a:lnTo>
                  <a:cubicBezTo>
                    <a:pt x="1935" y="6181"/>
                    <a:pt x="2206" y="6241"/>
                    <a:pt x="2477" y="6241"/>
                  </a:cubicBezTo>
                  <a:cubicBezTo>
                    <a:pt x="2748" y="6241"/>
                    <a:pt x="3019" y="6181"/>
                    <a:pt x="3226" y="6062"/>
                  </a:cubicBezTo>
                  <a:lnTo>
                    <a:pt x="10911" y="1625"/>
                  </a:lnTo>
                  <a:lnTo>
                    <a:pt x="10543" y="1411"/>
                  </a:lnTo>
                  <a:lnTo>
                    <a:pt x="2986" y="5795"/>
                  </a:lnTo>
                  <a:cubicBezTo>
                    <a:pt x="2862" y="5866"/>
                    <a:pt x="2700" y="5902"/>
                    <a:pt x="2537" y="5902"/>
                  </a:cubicBezTo>
                  <a:cubicBezTo>
                    <a:pt x="2374" y="5902"/>
                    <a:pt x="2211" y="5866"/>
                    <a:pt x="2087" y="5795"/>
                  </a:cubicBezTo>
                  <a:lnTo>
                    <a:pt x="867" y="5099"/>
                  </a:lnTo>
                  <a:cubicBezTo>
                    <a:pt x="619" y="4955"/>
                    <a:pt x="619" y="4722"/>
                    <a:pt x="867" y="4580"/>
                  </a:cubicBezTo>
                  <a:lnTo>
                    <a:pt x="8426" y="188"/>
                  </a:lnTo>
                  <a:lnTo>
                    <a:pt x="8100" y="1"/>
                  </a:lnTo>
                  <a:close/>
                </a:path>
              </a:pathLst>
            </a:custGeom>
            <a:solidFill>
              <a:srgbClr val="898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518;p55">
              <a:extLst>
                <a:ext uri="{FF2B5EF4-FFF2-40B4-BE49-F238E27FC236}">
                  <a16:creationId xmlns:a16="http://schemas.microsoft.com/office/drawing/2014/main" id="{F6A5C453-4B18-4AD7-9158-5A0FDEED6276}"/>
                </a:ext>
              </a:extLst>
            </p:cNvPr>
            <p:cNvSpPr/>
            <p:nvPr/>
          </p:nvSpPr>
          <p:spPr>
            <a:xfrm>
              <a:off x="4630950" y="4338325"/>
              <a:ext cx="270150" cy="500950"/>
            </a:xfrm>
            <a:custGeom>
              <a:avLst/>
              <a:gdLst/>
              <a:ahLst/>
              <a:cxnLst/>
              <a:rect l="l" t="t" r="r" b="b"/>
              <a:pathLst>
                <a:path w="10806" h="20038" extrusionOk="0">
                  <a:moveTo>
                    <a:pt x="10806" y="1"/>
                  </a:moveTo>
                  <a:lnTo>
                    <a:pt x="3122" y="4439"/>
                  </a:lnTo>
                  <a:cubicBezTo>
                    <a:pt x="2915" y="4558"/>
                    <a:pt x="2644" y="4618"/>
                    <a:pt x="2373" y="4618"/>
                  </a:cubicBezTo>
                  <a:cubicBezTo>
                    <a:pt x="2102" y="4618"/>
                    <a:pt x="1831" y="4558"/>
                    <a:pt x="1624" y="4439"/>
                  </a:cubicBezTo>
                  <a:lnTo>
                    <a:pt x="311" y="3680"/>
                  </a:lnTo>
                  <a:cubicBezTo>
                    <a:pt x="104" y="3560"/>
                    <a:pt x="1" y="3404"/>
                    <a:pt x="1" y="3246"/>
                  </a:cubicBezTo>
                  <a:lnTo>
                    <a:pt x="1" y="18667"/>
                  </a:lnTo>
                  <a:cubicBezTo>
                    <a:pt x="1" y="18825"/>
                    <a:pt x="104" y="18981"/>
                    <a:pt x="311" y="19100"/>
                  </a:cubicBezTo>
                  <a:lnTo>
                    <a:pt x="1624" y="19858"/>
                  </a:lnTo>
                  <a:cubicBezTo>
                    <a:pt x="1831" y="19977"/>
                    <a:pt x="2102" y="20037"/>
                    <a:pt x="2373" y="20037"/>
                  </a:cubicBezTo>
                  <a:cubicBezTo>
                    <a:pt x="2644" y="20037"/>
                    <a:pt x="2915" y="19977"/>
                    <a:pt x="3122" y="19858"/>
                  </a:cubicBezTo>
                  <a:lnTo>
                    <a:pt x="10806" y="15421"/>
                  </a:lnTo>
                  <a:lnTo>
                    <a:pt x="10806" y="1"/>
                  </a:lnTo>
                  <a:close/>
                </a:path>
              </a:pathLst>
            </a:custGeom>
            <a:solidFill>
              <a:srgbClr val="5C5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519;p55">
              <a:extLst>
                <a:ext uri="{FF2B5EF4-FFF2-40B4-BE49-F238E27FC236}">
                  <a16:creationId xmlns:a16="http://schemas.microsoft.com/office/drawing/2014/main" id="{CA8B7E2F-4294-4113-9CED-B0139F739934}"/>
                </a:ext>
              </a:extLst>
            </p:cNvPr>
            <p:cNvSpPr/>
            <p:nvPr/>
          </p:nvSpPr>
          <p:spPr>
            <a:xfrm>
              <a:off x="4630950" y="4419475"/>
              <a:ext cx="59325" cy="419775"/>
            </a:xfrm>
            <a:custGeom>
              <a:avLst/>
              <a:gdLst/>
              <a:ahLst/>
              <a:cxnLst/>
              <a:rect l="l" t="t" r="r" b="b"/>
              <a:pathLst>
                <a:path w="2373" h="16791" extrusionOk="0">
                  <a:moveTo>
                    <a:pt x="1" y="0"/>
                  </a:moveTo>
                  <a:lnTo>
                    <a:pt x="1" y="15421"/>
                  </a:lnTo>
                  <a:cubicBezTo>
                    <a:pt x="1" y="15579"/>
                    <a:pt x="104" y="15735"/>
                    <a:pt x="310" y="15854"/>
                  </a:cubicBezTo>
                  <a:lnTo>
                    <a:pt x="1624" y="16612"/>
                  </a:lnTo>
                  <a:cubicBezTo>
                    <a:pt x="1830" y="16731"/>
                    <a:pt x="2101" y="16790"/>
                    <a:pt x="2373" y="16790"/>
                  </a:cubicBezTo>
                  <a:lnTo>
                    <a:pt x="2373" y="1372"/>
                  </a:lnTo>
                  <a:cubicBezTo>
                    <a:pt x="2101" y="1372"/>
                    <a:pt x="1830" y="1312"/>
                    <a:pt x="1624" y="1193"/>
                  </a:cubicBezTo>
                  <a:lnTo>
                    <a:pt x="310" y="434"/>
                  </a:lnTo>
                  <a:cubicBezTo>
                    <a:pt x="104" y="314"/>
                    <a:pt x="1" y="158"/>
                    <a:pt x="1" y="0"/>
                  </a:cubicBezTo>
                  <a:close/>
                </a:path>
              </a:pathLst>
            </a:custGeom>
            <a:solidFill>
              <a:srgbClr val="706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520;p55">
              <a:extLst>
                <a:ext uri="{FF2B5EF4-FFF2-40B4-BE49-F238E27FC236}">
                  <a16:creationId xmlns:a16="http://schemas.microsoft.com/office/drawing/2014/main" id="{E74D7E85-2060-4627-BB74-65846A5BFCA1}"/>
                </a:ext>
              </a:extLst>
            </p:cNvPr>
            <p:cNvSpPr/>
            <p:nvPr/>
          </p:nvSpPr>
          <p:spPr>
            <a:xfrm>
              <a:off x="3946225" y="5058500"/>
              <a:ext cx="1060350" cy="418050"/>
            </a:xfrm>
            <a:custGeom>
              <a:avLst/>
              <a:gdLst/>
              <a:ahLst/>
              <a:cxnLst/>
              <a:rect l="l" t="t" r="r" b="b"/>
              <a:pathLst>
                <a:path w="42414" h="16722" extrusionOk="0">
                  <a:moveTo>
                    <a:pt x="29060" y="0"/>
                  </a:moveTo>
                  <a:lnTo>
                    <a:pt x="1" y="16722"/>
                  </a:lnTo>
                  <a:lnTo>
                    <a:pt x="26792" y="16722"/>
                  </a:lnTo>
                  <a:lnTo>
                    <a:pt x="42413" y="7711"/>
                  </a:lnTo>
                  <a:lnTo>
                    <a:pt x="29060" y="0"/>
                  </a:lnTo>
                  <a:close/>
                </a:path>
              </a:pathLst>
            </a:custGeom>
            <a:solidFill>
              <a:srgbClr val="E2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521;p55">
              <a:extLst>
                <a:ext uri="{FF2B5EF4-FFF2-40B4-BE49-F238E27FC236}">
                  <a16:creationId xmlns:a16="http://schemas.microsoft.com/office/drawing/2014/main" id="{DBDC3D11-1F52-4DB1-99D2-0F40AA5C9589}"/>
                </a:ext>
              </a:extLst>
            </p:cNvPr>
            <p:cNvSpPr/>
            <p:nvPr/>
          </p:nvSpPr>
          <p:spPr>
            <a:xfrm>
              <a:off x="5111975" y="4470100"/>
              <a:ext cx="386600" cy="223200"/>
            </a:xfrm>
            <a:custGeom>
              <a:avLst/>
              <a:gdLst/>
              <a:ahLst/>
              <a:cxnLst/>
              <a:rect l="l" t="t" r="r" b="b"/>
              <a:pathLst>
                <a:path w="15464" h="8928" extrusionOk="0">
                  <a:moveTo>
                    <a:pt x="7732" y="0"/>
                  </a:moveTo>
                  <a:lnTo>
                    <a:pt x="0" y="4465"/>
                  </a:lnTo>
                  <a:lnTo>
                    <a:pt x="7732" y="8928"/>
                  </a:lnTo>
                  <a:lnTo>
                    <a:pt x="15463" y="4465"/>
                  </a:lnTo>
                  <a:lnTo>
                    <a:pt x="7732" y="0"/>
                  </a:ln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522;p55">
              <a:extLst>
                <a:ext uri="{FF2B5EF4-FFF2-40B4-BE49-F238E27FC236}">
                  <a16:creationId xmlns:a16="http://schemas.microsoft.com/office/drawing/2014/main" id="{F729181F-FFE2-41DA-BDBA-6F503C9BC83B}"/>
                </a:ext>
              </a:extLst>
            </p:cNvPr>
            <p:cNvSpPr/>
            <p:nvPr/>
          </p:nvSpPr>
          <p:spPr>
            <a:xfrm>
              <a:off x="4725400" y="4246900"/>
              <a:ext cx="386600" cy="223225"/>
            </a:xfrm>
            <a:custGeom>
              <a:avLst/>
              <a:gdLst/>
              <a:ahLst/>
              <a:cxnLst/>
              <a:rect l="l" t="t" r="r" b="b"/>
              <a:pathLst>
                <a:path w="15464" h="8929" extrusionOk="0">
                  <a:moveTo>
                    <a:pt x="7733" y="0"/>
                  </a:moveTo>
                  <a:lnTo>
                    <a:pt x="1" y="4465"/>
                  </a:lnTo>
                  <a:lnTo>
                    <a:pt x="7733" y="8928"/>
                  </a:lnTo>
                  <a:lnTo>
                    <a:pt x="15463" y="4465"/>
                  </a:lnTo>
                  <a:lnTo>
                    <a:pt x="7733" y="0"/>
                  </a:ln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523;p55">
              <a:extLst>
                <a:ext uri="{FF2B5EF4-FFF2-40B4-BE49-F238E27FC236}">
                  <a16:creationId xmlns:a16="http://schemas.microsoft.com/office/drawing/2014/main" id="{C9F08705-09F7-43B5-AA88-323B6010EA78}"/>
                </a:ext>
              </a:extLst>
            </p:cNvPr>
            <p:cNvSpPr/>
            <p:nvPr/>
          </p:nvSpPr>
          <p:spPr>
            <a:xfrm>
              <a:off x="4725400" y="4307775"/>
              <a:ext cx="579900" cy="892800"/>
            </a:xfrm>
            <a:custGeom>
              <a:avLst/>
              <a:gdLst/>
              <a:ahLst/>
              <a:cxnLst/>
              <a:rect l="l" t="t" r="r" b="b"/>
              <a:pathLst>
                <a:path w="23196" h="35712" extrusionOk="0">
                  <a:moveTo>
                    <a:pt x="7733" y="0"/>
                  </a:moveTo>
                  <a:lnTo>
                    <a:pt x="7733" y="6493"/>
                  </a:lnTo>
                  <a:lnTo>
                    <a:pt x="1" y="2030"/>
                  </a:lnTo>
                  <a:lnTo>
                    <a:pt x="1" y="22319"/>
                  </a:lnTo>
                  <a:lnTo>
                    <a:pt x="23195" y="35711"/>
                  </a:lnTo>
                  <a:lnTo>
                    <a:pt x="23195" y="15421"/>
                  </a:lnTo>
                  <a:lnTo>
                    <a:pt x="15463" y="10958"/>
                  </a:lnTo>
                  <a:lnTo>
                    <a:pt x="15463" y="4465"/>
                  </a:lnTo>
                  <a:lnTo>
                    <a:pt x="7733" y="0"/>
                  </a:ln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24;p55">
              <a:extLst>
                <a:ext uri="{FF2B5EF4-FFF2-40B4-BE49-F238E27FC236}">
                  <a16:creationId xmlns:a16="http://schemas.microsoft.com/office/drawing/2014/main" id="{781B47F3-14CF-49B1-A9E4-C3E59E00B833}"/>
                </a:ext>
              </a:extLst>
            </p:cNvPr>
            <p:cNvSpPr/>
            <p:nvPr/>
          </p:nvSpPr>
          <p:spPr>
            <a:xfrm>
              <a:off x="4918700" y="4794675"/>
              <a:ext cx="193300" cy="274025"/>
            </a:xfrm>
            <a:custGeom>
              <a:avLst/>
              <a:gdLst/>
              <a:ahLst/>
              <a:cxnLst/>
              <a:rect l="l" t="t" r="r" b="b"/>
              <a:pathLst>
                <a:path w="7732" h="10961" extrusionOk="0">
                  <a:moveTo>
                    <a:pt x="1" y="0"/>
                  </a:moveTo>
                  <a:lnTo>
                    <a:pt x="1" y="6496"/>
                  </a:lnTo>
                  <a:lnTo>
                    <a:pt x="7731" y="10960"/>
                  </a:lnTo>
                  <a:lnTo>
                    <a:pt x="7731" y="44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33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525;p55">
              <a:extLst>
                <a:ext uri="{FF2B5EF4-FFF2-40B4-BE49-F238E27FC236}">
                  <a16:creationId xmlns:a16="http://schemas.microsoft.com/office/drawing/2014/main" id="{81EE1DD5-F00D-4603-87EC-AACEF6F3A19D}"/>
                </a:ext>
              </a:extLst>
            </p:cNvPr>
            <p:cNvSpPr/>
            <p:nvPr/>
          </p:nvSpPr>
          <p:spPr>
            <a:xfrm>
              <a:off x="5305275" y="4581700"/>
              <a:ext cx="193300" cy="618875"/>
            </a:xfrm>
            <a:custGeom>
              <a:avLst/>
              <a:gdLst/>
              <a:ahLst/>
              <a:cxnLst/>
              <a:rect l="l" t="t" r="r" b="b"/>
              <a:pathLst>
                <a:path w="7732" h="24755" extrusionOk="0">
                  <a:moveTo>
                    <a:pt x="7731" y="1"/>
                  </a:moveTo>
                  <a:lnTo>
                    <a:pt x="0" y="4464"/>
                  </a:lnTo>
                  <a:lnTo>
                    <a:pt x="0" y="24754"/>
                  </a:lnTo>
                  <a:lnTo>
                    <a:pt x="7731" y="20290"/>
                  </a:lnTo>
                  <a:lnTo>
                    <a:pt x="7731" y="1"/>
                  </a:lnTo>
                  <a:close/>
                </a:path>
              </a:pathLst>
            </a:custGeom>
            <a:solidFill>
              <a:srgbClr val="E8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526;p55">
              <a:extLst>
                <a:ext uri="{FF2B5EF4-FFF2-40B4-BE49-F238E27FC236}">
                  <a16:creationId xmlns:a16="http://schemas.microsoft.com/office/drawing/2014/main" id="{E4D7BD95-F485-44E4-A4D5-E28F31C9D458}"/>
                </a:ext>
              </a:extLst>
            </p:cNvPr>
            <p:cNvSpPr/>
            <p:nvPr/>
          </p:nvSpPr>
          <p:spPr>
            <a:xfrm>
              <a:off x="4918700" y="4196175"/>
              <a:ext cx="386600" cy="223225"/>
            </a:xfrm>
            <a:custGeom>
              <a:avLst/>
              <a:gdLst/>
              <a:ahLst/>
              <a:cxnLst/>
              <a:rect l="l" t="t" r="r" b="b"/>
              <a:pathLst>
                <a:path w="15464" h="8929" extrusionOk="0">
                  <a:moveTo>
                    <a:pt x="7731" y="1"/>
                  </a:moveTo>
                  <a:lnTo>
                    <a:pt x="1" y="4464"/>
                  </a:lnTo>
                  <a:lnTo>
                    <a:pt x="7731" y="8929"/>
                  </a:lnTo>
                  <a:lnTo>
                    <a:pt x="15463" y="4464"/>
                  </a:lnTo>
                  <a:lnTo>
                    <a:pt x="7731" y="1"/>
                  </a:ln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527;p55">
              <a:extLst>
                <a:ext uri="{FF2B5EF4-FFF2-40B4-BE49-F238E27FC236}">
                  <a16:creationId xmlns:a16="http://schemas.microsoft.com/office/drawing/2014/main" id="{AAE4F60F-8F52-4117-B5C4-E865E7BB64F2}"/>
                </a:ext>
              </a:extLst>
            </p:cNvPr>
            <p:cNvSpPr/>
            <p:nvPr/>
          </p:nvSpPr>
          <p:spPr>
            <a:xfrm>
              <a:off x="5111975" y="4307775"/>
              <a:ext cx="193325" cy="273950"/>
            </a:xfrm>
            <a:custGeom>
              <a:avLst/>
              <a:gdLst/>
              <a:ahLst/>
              <a:cxnLst/>
              <a:rect l="l" t="t" r="r" b="b"/>
              <a:pathLst>
                <a:path w="7733" h="10958" extrusionOk="0">
                  <a:moveTo>
                    <a:pt x="7732" y="0"/>
                  </a:moveTo>
                  <a:lnTo>
                    <a:pt x="0" y="4465"/>
                  </a:lnTo>
                  <a:lnTo>
                    <a:pt x="0" y="10958"/>
                  </a:lnTo>
                  <a:lnTo>
                    <a:pt x="7732" y="6493"/>
                  </a:lnTo>
                  <a:lnTo>
                    <a:pt x="7732" y="0"/>
                  </a:lnTo>
                  <a:close/>
                </a:path>
              </a:pathLst>
            </a:custGeom>
            <a:solidFill>
              <a:srgbClr val="E8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528;p55">
              <a:extLst>
                <a:ext uri="{FF2B5EF4-FFF2-40B4-BE49-F238E27FC236}">
                  <a16:creationId xmlns:a16="http://schemas.microsoft.com/office/drawing/2014/main" id="{668C0CD3-0432-4FF3-B648-5F6B18C4644F}"/>
                </a:ext>
              </a:extLst>
            </p:cNvPr>
            <p:cNvSpPr/>
            <p:nvPr/>
          </p:nvSpPr>
          <p:spPr>
            <a:xfrm>
              <a:off x="4967875" y="4401650"/>
              <a:ext cx="94925" cy="122550"/>
            </a:xfrm>
            <a:custGeom>
              <a:avLst/>
              <a:gdLst/>
              <a:ahLst/>
              <a:cxnLst/>
              <a:rect l="l" t="t" r="r" b="b"/>
              <a:pathLst>
                <a:path w="3797" h="4902" extrusionOk="0">
                  <a:moveTo>
                    <a:pt x="1051" y="0"/>
                  </a:moveTo>
                  <a:cubicBezTo>
                    <a:pt x="428" y="0"/>
                    <a:pt x="0" y="497"/>
                    <a:pt x="0" y="1355"/>
                  </a:cubicBezTo>
                  <a:cubicBezTo>
                    <a:pt x="0" y="2566"/>
                    <a:pt x="851" y="4036"/>
                    <a:pt x="1898" y="4642"/>
                  </a:cubicBezTo>
                  <a:cubicBezTo>
                    <a:pt x="2203" y="4818"/>
                    <a:pt x="2491" y="4901"/>
                    <a:pt x="2746" y="4901"/>
                  </a:cubicBezTo>
                  <a:cubicBezTo>
                    <a:pt x="3369" y="4901"/>
                    <a:pt x="3796" y="4405"/>
                    <a:pt x="3796" y="3547"/>
                  </a:cubicBezTo>
                  <a:cubicBezTo>
                    <a:pt x="3796" y="2336"/>
                    <a:pt x="2947" y="864"/>
                    <a:pt x="1898" y="260"/>
                  </a:cubicBezTo>
                  <a:cubicBezTo>
                    <a:pt x="1594" y="84"/>
                    <a:pt x="1306" y="0"/>
                    <a:pt x="1051" y="0"/>
                  </a:cubicBezTo>
                  <a:close/>
                </a:path>
              </a:pathLst>
            </a:custGeom>
            <a:solidFill>
              <a:srgbClr val="A33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529;p55">
              <a:extLst>
                <a:ext uri="{FF2B5EF4-FFF2-40B4-BE49-F238E27FC236}">
                  <a16:creationId xmlns:a16="http://schemas.microsoft.com/office/drawing/2014/main" id="{4AFE0270-7184-4996-84C2-64FE483FFA78}"/>
                </a:ext>
              </a:extLst>
            </p:cNvPr>
            <p:cNvSpPr/>
            <p:nvPr/>
          </p:nvSpPr>
          <p:spPr>
            <a:xfrm>
              <a:off x="5235000" y="4731050"/>
              <a:ext cx="35150" cy="121775"/>
            </a:xfrm>
            <a:custGeom>
              <a:avLst/>
              <a:gdLst/>
              <a:ahLst/>
              <a:cxnLst/>
              <a:rect l="l" t="t" r="r" b="b"/>
              <a:pathLst>
                <a:path w="1406" h="4871" extrusionOk="0">
                  <a:moveTo>
                    <a:pt x="0" y="1"/>
                  </a:moveTo>
                  <a:lnTo>
                    <a:pt x="0" y="4058"/>
                  </a:lnTo>
                  <a:lnTo>
                    <a:pt x="1406" y="4870"/>
                  </a:lnTo>
                  <a:lnTo>
                    <a:pt x="1406" y="8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33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530;p55">
              <a:extLst>
                <a:ext uri="{FF2B5EF4-FFF2-40B4-BE49-F238E27FC236}">
                  <a16:creationId xmlns:a16="http://schemas.microsoft.com/office/drawing/2014/main" id="{8E118119-EF37-4D07-9063-E45C7D97C016}"/>
                </a:ext>
              </a:extLst>
            </p:cNvPr>
            <p:cNvSpPr/>
            <p:nvPr/>
          </p:nvSpPr>
          <p:spPr>
            <a:xfrm>
              <a:off x="5164700" y="4690475"/>
              <a:ext cx="35175" cy="121750"/>
            </a:xfrm>
            <a:custGeom>
              <a:avLst/>
              <a:gdLst/>
              <a:ahLst/>
              <a:cxnLst/>
              <a:rect l="l" t="t" r="r" b="b"/>
              <a:pathLst>
                <a:path w="1407" h="4870" extrusionOk="0">
                  <a:moveTo>
                    <a:pt x="1" y="1"/>
                  </a:moveTo>
                  <a:lnTo>
                    <a:pt x="1" y="4059"/>
                  </a:lnTo>
                  <a:lnTo>
                    <a:pt x="1406" y="4869"/>
                  </a:lnTo>
                  <a:lnTo>
                    <a:pt x="1406" y="8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33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531;p55">
              <a:extLst>
                <a:ext uri="{FF2B5EF4-FFF2-40B4-BE49-F238E27FC236}">
                  <a16:creationId xmlns:a16="http://schemas.microsoft.com/office/drawing/2014/main" id="{918789FD-E5AD-4E47-8DDF-BEEFE0DA040E}"/>
                </a:ext>
              </a:extLst>
            </p:cNvPr>
            <p:cNvSpPr/>
            <p:nvPr/>
          </p:nvSpPr>
          <p:spPr>
            <a:xfrm>
              <a:off x="4830825" y="4497725"/>
              <a:ext cx="35175" cy="121775"/>
            </a:xfrm>
            <a:custGeom>
              <a:avLst/>
              <a:gdLst/>
              <a:ahLst/>
              <a:cxnLst/>
              <a:rect l="l" t="t" r="r" b="b"/>
              <a:pathLst>
                <a:path w="1407" h="4871" extrusionOk="0">
                  <a:moveTo>
                    <a:pt x="1" y="0"/>
                  </a:moveTo>
                  <a:lnTo>
                    <a:pt x="1" y="4058"/>
                  </a:lnTo>
                  <a:lnTo>
                    <a:pt x="1406" y="4870"/>
                  </a:lnTo>
                  <a:lnTo>
                    <a:pt x="1406" y="8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33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532;p55">
              <a:extLst>
                <a:ext uri="{FF2B5EF4-FFF2-40B4-BE49-F238E27FC236}">
                  <a16:creationId xmlns:a16="http://schemas.microsoft.com/office/drawing/2014/main" id="{D1160BFA-66D7-4B95-A46B-CCA264349D22}"/>
                </a:ext>
              </a:extLst>
            </p:cNvPr>
            <p:cNvSpPr/>
            <p:nvPr/>
          </p:nvSpPr>
          <p:spPr>
            <a:xfrm>
              <a:off x="4760550" y="4457150"/>
              <a:ext cx="35175" cy="121750"/>
            </a:xfrm>
            <a:custGeom>
              <a:avLst/>
              <a:gdLst/>
              <a:ahLst/>
              <a:cxnLst/>
              <a:rect l="l" t="t" r="r" b="b"/>
              <a:pathLst>
                <a:path w="1407" h="4870" extrusionOk="0">
                  <a:moveTo>
                    <a:pt x="0" y="0"/>
                  </a:moveTo>
                  <a:lnTo>
                    <a:pt x="0" y="4058"/>
                  </a:lnTo>
                  <a:lnTo>
                    <a:pt x="1406" y="4869"/>
                  </a:lnTo>
                  <a:lnTo>
                    <a:pt x="1406" y="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3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533;p55">
              <a:extLst>
                <a:ext uri="{FF2B5EF4-FFF2-40B4-BE49-F238E27FC236}">
                  <a16:creationId xmlns:a16="http://schemas.microsoft.com/office/drawing/2014/main" id="{0C924A85-8EF7-47EC-B50E-E5663938BE4C}"/>
                </a:ext>
              </a:extLst>
            </p:cNvPr>
            <p:cNvSpPr/>
            <p:nvPr/>
          </p:nvSpPr>
          <p:spPr>
            <a:xfrm>
              <a:off x="5235000" y="4967750"/>
              <a:ext cx="35150" cy="121775"/>
            </a:xfrm>
            <a:custGeom>
              <a:avLst/>
              <a:gdLst/>
              <a:ahLst/>
              <a:cxnLst/>
              <a:rect l="l" t="t" r="r" b="b"/>
              <a:pathLst>
                <a:path w="1406" h="4871" extrusionOk="0">
                  <a:moveTo>
                    <a:pt x="0" y="1"/>
                  </a:moveTo>
                  <a:lnTo>
                    <a:pt x="0" y="4059"/>
                  </a:lnTo>
                  <a:lnTo>
                    <a:pt x="1406" y="4871"/>
                  </a:lnTo>
                  <a:lnTo>
                    <a:pt x="1406" y="8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33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534;p55">
              <a:extLst>
                <a:ext uri="{FF2B5EF4-FFF2-40B4-BE49-F238E27FC236}">
                  <a16:creationId xmlns:a16="http://schemas.microsoft.com/office/drawing/2014/main" id="{68B1A225-0B9F-4494-8808-002009BB200B}"/>
                </a:ext>
              </a:extLst>
            </p:cNvPr>
            <p:cNvSpPr/>
            <p:nvPr/>
          </p:nvSpPr>
          <p:spPr>
            <a:xfrm>
              <a:off x="5164700" y="4927175"/>
              <a:ext cx="35175" cy="121775"/>
            </a:xfrm>
            <a:custGeom>
              <a:avLst/>
              <a:gdLst/>
              <a:ahLst/>
              <a:cxnLst/>
              <a:rect l="l" t="t" r="r" b="b"/>
              <a:pathLst>
                <a:path w="1407" h="4871" extrusionOk="0">
                  <a:moveTo>
                    <a:pt x="1" y="1"/>
                  </a:moveTo>
                  <a:lnTo>
                    <a:pt x="1" y="4059"/>
                  </a:lnTo>
                  <a:lnTo>
                    <a:pt x="1406" y="4871"/>
                  </a:lnTo>
                  <a:lnTo>
                    <a:pt x="1406" y="8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33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535;p55">
              <a:extLst>
                <a:ext uri="{FF2B5EF4-FFF2-40B4-BE49-F238E27FC236}">
                  <a16:creationId xmlns:a16="http://schemas.microsoft.com/office/drawing/2014/main" id="{68FC1614-A9D3-4465-A6CB-2EC0379DC9F0}"/>
                </a:ext>
              </a:extLst>
            </p:cNvPr>
            <p:cNvSpPr/>
            <p:nvPr/>
          </p:nvSpPr>
          <p:spPr>
            <a:xfrm>
              <a:off x="4830825" y="4734425"/>
              <a:ext cx="35175" cy="121775"/>
            </a:xfrm>
            <a:custGeom>
              <a:avLst/>
              <a:gdLst/>
              <a:ahLst/>
              <a:cxnLst/>
              <a:rect l="l" t="t" r="r" b="b"/>
              <a:pathLst>
                <a:path w="1407" h="4871" extrusionOk="0">
                  <a:moveTo>
                    <a:pt x="1" y="1"/>
                  </a:moveTo>
                  <a:lnTo>
                    <a:pt x="1" y="4059"/>
                  </a:lnTo>
                  <a:lnTo>
                    <a:pt x="1406" y="4871"/>
                  </a:lnTo>
                  <a:lnTo>
                    <a:pt x="1406" y="8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33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536;p55">
              <a:extLst>
                <a:ext uri="{FF2B5EF4-FFF2-40B4-BE49-F238E27FC236}">
                  <a16:creationId xmlns:a16="http://schemas.microsoft.com/office/drawing/2014/main" id="{331AD004-E6FB-4D98-B8D4-41EE1CA7913B}"/>
                </a:ext>
              </a:extLst>
            </p:cNvPr>
            <p:cNvSpPr/>
            <p:nvPr/>
          </p:nvSpPr>
          <p:spPr>
            <a:xfrm>
              <a:off x="4760550" y="4693850"/>
              <a:ext cx="35175" cy="121775"/>
            </a:xfrm>
            <a:custGeom>
              <a:avLst/>
              <a:gdLst/>
              <a:ahLst/>
              <a:cxnLst/>
              <a:rect l="l" t="t" r="r" b="b"/>
              <a:pathLst>
                <a:path w="1407" h="4871" extrusionOk="0">
                  <a:moveTo>
                    <a:pt x="0" y="1"/>
                  </a:moveTo>
                  <a:lnTo>
                    <a:pt x="0" y="4059"/>
                  </a:lnTo>
                  <a:lnTo>
                    <a:pt x="1406" y="4871"/>
                  </a:lnTo>
                  <a:lnTo>
                    <a:pt x="1406" y="8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33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537;p55">
              <a:extLst>
                <a:ext uri="{FF2B5EF4-FFF2-40B4-BE49-F238E27FC236}">
                  <a16:creationId xmlns:a16="http://schemas.microsoft.com/office/drawing/2014/main" id="{F265D27F-30F9-4001-ACFC-7FFF3B2C679D}"/>
                </a:ext>
              </a:extLst>
            </p:cNvPr>
            <p:cNvSpPr/>
            <p:nvPr/>
          </p:nvSpPr>
          <p:spPr>
            <a:xfrm>
              <a:off x="5006550" y="5099100"/>
              <a:ext cx="158175" cy="111600"/>
            </a:xfrm>
            <a:custGeom>
              <a:avLst/>
              <a:gdLst/>
              <a:ahLst/>
              <a:cxnLst/>
              <a:rect l="l" t="t" r="r" b="b"/>
              <a:pathLst>
                <a:path w="6327" h="4464" extrusionOk="0">
                  <a:moveTo>
                    <a:pt x="6327" y="1"/>
                  </a:moveTo>
                  <a:lnTo>
                    <a:pt x="0" y="3652"/>
                  </a:lnTo>
                  <a:lnTo>
                    <a:pt x="0" y="4464"/>
                  </a:lnTo>
                  <a:lnTo>
                    <a:pt x="6327" y="811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538;p55">
              <a:extLst>
                <a:ext uri="{FF2B5EF4-FFF2-40B4-BE49-F238E27FC236}">
                  <a16:creationId xmlns:a16="http://schemas.microsoft.com/office/drawing/2014/main" id="{A272299F-45F2-4932-98F2-95BB922B2831}"/>
                </a:ext>
              </a:extLst>
            </p:cNvPr>
            <p:cNvSpPr/>
            <p:nvPr/>
          </p:nvSpPr>
          <p:spPr>
            <a:xfrm>
              <a:off x="4707850" y="4926625"/>
              <a:ext cx="456875" cy="263775"/>
            </a:xfrm>
            <a:custGeom>
              <a:avLst/>
              <a:gdLst/>
              <a:ahLst/>
              <a:cxnLst/>
              <a:rect l="l" t="t" r="r" b="b"/>
              <a:pathLst>
                <a:path w="18275" h="10551" extrusionOk="0">
                  <a:moveTo>
                    <a:pt x="6325" y="0"/>
                  </a:moveTo>
                  <a:lnTo>
                    <a:pt x="0" y="3652"/>
                  </a:lnTo>
                  <a:lnTo>
                    <a:pt x="11948" y="10551"/>
                  </a:lnTo>
                  <a:lnTo>
                    <a:pt x="18275" y="6900"/>
                  </a:lnTo>
                  <a:lnTo>
                    <a:pt x="6325" y="0"/>
                  </a:ln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539;p55">
              <a:extLst>
                <a:ext uri="{FF2B5EF4-FFF2-40B4-BE49-F238E27FC236}">
                  <a16:creationId xmlns:a16="http://schemas.microsoft.com/office/drawing/2014/main" id="{63A11408-63AA-4826-9931-2DDB91A6B397}"/>
                </a:ext>
              </a:extLst>
            </p:cNvPr>
            <p:cNvSpPr/>
            <p:nvPr/>
          </p:nvSpPr>
          <p:spPr>
            <a:xfrm>
              <a:off x="4707850" y="5017925"/>
              <a:ext cx="298725" cy="192775"/>
            </a:xfrm>
            <a:custGeom>
              <a:avLst/>
              <a:gdLst/>
              <a:ahLst/>
              <a:cxnLst/>
              <a:rect l="l" t="t" r="r" b="b"/>
              <a:pathLst>
                <a:path w="11949" h="7711" extrusionOk="0">
                  <a:moveTo>
                    <a:pt x="0" y="0"/>
                  </a:moveTo>
                  <a:lnTo>
                    <a:pt x="0" y="813"/>
                  </a:lnTo>
                  <a:lnTo>
                    <a:pt x="11948" y="7711"/>
                  </a:lnTo>
                  <a:lnTo>
                    <a:pt x="11948" y="6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540;p55">
              <a:extLst>
                <a:ext uri="{FF2B5EF4-FFF2-40B4-BE49-F238E27FC236}">
                  <a16:creationId xmlns:a16="http://schemas.microsoft.com/office/drawing/2014/main" id="{C157CED1-2D9E-4934-8B21-999B10123E95}"/>
                </a:ext>
              </a:extLst>
            </p:cNvPr>
            <p:cNvSpPr/>
            <p:nvPr/>
          </p:nvSpPr>
          <p:spPr>
            <a:xfrm>
              <a:off x="4672700" y="5017925"/>
              <a:ext cx="509575" cy="213075"/>
            </a:xfrm>
            <a:custGeom>
              <a:avLst/>
              <a:gdLst/>
              <a:ahLst/>
              <a:cxnLst/>
              <a:rect l="l" t="t" r="r" b="b"/>
              <a:pathLst>
                <a:path w="20383" h="8523" extrusionOk="0">
                  <a:moveTo>
                    <a:pt x="1406" y="0"/>
                  </a:moveTo>
                  <a:lnTo>
                    <a:pt x="1" y="813"/>
                  </a:lnTo>
                  <a:lnTo>
                    <a:pt x="13354" y="8523"/>
                  </a:lnTo>
                  <a:lnTo>
                    <a:pt x="20383" y="4465"/>
                  </a:lnTo>
                  <a:lnTo>
                    <a:pt x="19681" y="4058"/>
                  </a:lnTo>
                  <a:lnTo>
                    <a:pt x="13354" y="7711"/>
                  </a:lnTo>
                  <a:lnTo>
                    <a:pt x="1406" y="813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541;p55">
              <a:extLst>
                <a:ext uri="{FF2B5EF4-FFF2-40B4-BE49-F238E27FC236}">
                  <a16:creationId xmlns:a16="http://schemas.microsoft.com/office/drawing/2014/main" id="{47B61ACB-72B6-4A87-AFB0-2B4B368A5A25}"/>
                </a:ext>
              </a:extLst>
            </p:cNvPr>
            <p:cNvSpPr/>
            <p:nvPr/>
          </p:nvSpPr>
          <p:spPr>
            <a:xfrm>
              <a:off x="5006550" y="5129525"/>
              <a:ext cx="175725" cy="121750"/>
            </a:xfrm>
            <a:custGeom>
              <a:avLst/>
              <a:gdLst/>
              <a:ahLst/>
              <a:cxnLst/>
              <a:rect l="l" t="t" r="r" b="b"/>
              <a:pathLst>
                <a:path w="7029" h="4870" extrusionOk="0">
                  <a:moveTo>
                    <a:pt x="7029" y="1"/>
                  </a:moveTo>
                  <a:lnTo>
                    <a:pt x="0" y="4059"/>
                  </a:lnTo>
                  <a:lnTo>
                    <a:pt x="0" y="4870"/>
                  </a:lnTo>
                  <a:lnTo>
                    <a:pt x="7029" y="812"/>
                  </a:lnTo>
                  <a:lnTo>
                    <a:pt x="7029" y="1"/>
                  </a:ln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542;p55">
              <a:extLst>
                <a:ext uri="{FF2B5EF4-FFF2-40B4-BE49-F238E27FC236}">
                  <a16:creationId xmlns:a16="http://schemas.microsoft.com/office/drawing/2014/main" id="{D044BABC-007A-4C8A-B69E-85D3C33239E0}"/>
                </a:ext>
              </a:extLst>
            </p:cNvPr>
            <p:cNvSpPr/>
            <p:nvPr/>
          </p:nvSpPr>
          <p:spPr>
            <a:xfrm>
              <a:off x="4672700" y="5038225"/>
              <a:ext cx="333875" cy="213050"/>
            </a:xfrm>
            <a:custGeom>
              <a:avLst/>
              <a:gdLst/>
              <a:ahLst/>
              <a:cxnLst/>
              <a:rect l="l" t="t" r="r" b="b"/>
              <a:pathLst>
                <a:path w="13355" h="8522" extrusionOk="0">
                  <a:moveTo>
                    <a:pt x="1" y="1"/>
                  </a:moveTo>
                  <a:lnTo>
                    <a:pt x="1" y="811"/>
                  </a:lnTo>
                  <a:lnTo>
                    <a:pt x="13354" y="8522"/>
                  </a:lnTo>
                  <a:lnTo>
                    <a:pt x="13354" y="77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543;p55">
              <a:extLst>
                <a:ext uri="{FF2B5EF4-FFF2-40B4-BE49-F238E27FC236}">
                  <a16:creationId xmlns:a16="http://schemas.microsoft.com/office/drawing/2014/main" id="{9CF6DE7F-D968-4883-AA41-49AD23A295E3}"/>
                </a:ext>
              </a:extLst>
            </p:cNvPr>
            <p:cNvSpPr/>
            <p:nvPr/>
          </p:nvSpPr>
          <p:spPr>
            <a:xfrm>
              <a:off x="4994125" y="4967225"/>
              <a:ext cx="24875" cy="199950"/>
            </a:xfrm>
            <a:custGeom>
              <a:avLst/>
              <a:gdLst/>
              <a:ahLst/>
              <a:cxnLst/>
              <a:rect l="l" t="t" r="r" b="b"/>
              <a:pathLst>
                <a:path w="995" h="7998" extrusionOk="0">
                  <a:moveTo>
                    <a:pt x="0" y="0"/>
                  </a:moveTo>
                  <a:lnTo>
                    <a:pt x="0" y="7710"/>
                  </a:lnTo>
                  <a:cubicBezTo>
                    <a:pt x="0" y="7783"/>
                    <a:pt x="48" y="7856"/>
                    <a:pt x="146" y="7913"/>
                  </a:cubicBezTo>
                  <a:cubicBezTo>
                    <a:pt x="243" y="7969"/>
                    <a:pt x="371" y="7997"/>
                    <a:pt x="498" y="7997"/>
                  </a:cubicBezTo>
                  <a:cubicBezTo>
                    <a:pt x="625" y="7997"/>
                    <a:pt x="752" y="7969"/>
                    <a:pt x="848" y="7913"/>
                  </a:cubicBezTo>
                  <a:cubicBezTo>
                    <a:pt x="946" y="7856"/>
                    <a:pt x="994" y="7783"/>
                    <a:pt x="994" y="7709"/>
                  </a:cubicBezTo>
                  <a:lnTo>
                    <a:pt x="994" y="0"/>
                  </a:lnTo>
                  <a:close/>
                </a:path>
              </a:pathLst>
            </a:custGeom>
            <a:solidFill>
              <a:srgbClr val="F0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544;p55">
              <a:extLst>
                <a:ext uri="{FF2B5EF4-FFF2-40B4-BE49-F238E27FC236}">
                  <a16:creationId xmlns:a16="http://schemas.microsoft.com/office/drawing/2014/main" id="{3636FA58-600E-4A01-A024-79A32B86D5DF}"/>
                </a:ext>
              </a:extLst>
            </p:cNvPr>
            <p:cNvSpPr/>
            <p:nvPr/>
          </p:nvSpPr>
          <p:spPr>
            <a:xfrm>
              <a:off x="4941425" y="4936750"/>
              <a:ext cx="24875" cy="199950"/>
            </a:xfrm>
            <a:custGeom>
              <a:avLst/>
              <a:gdLst/>
              <a:ahLst/>
              <a:cxnLst/>
              <a:rect l="l" t="t" r="r" b="b"/>
              <a:pathLst>
                <a:path w="995" h="7998" extrusionOk="0">
                  <a:moveTo>
                    <a:pt x="0" y="0"/>
                  </a:moveTo>
                  <a:lnTo>
                    <a:pt x="0" y="7711"/>
                  </a:lnTo>
                  <a:cubicBezTo>
                    <a:pt x="0" y="7783"/>
                    <a:pt x="49" y="7857"/>
                    <a:pt x="145" y="7913"/>
                  </a:cubicBezTo>
                  <a:cubicBezTo>
                    <a:pt x="242" y="7970"/>
                    <a:pt x="369" y="7998"/>
                    <a:pt x="497" y="7998"/>
                  </a:cubicBezTo>
                  <a:cubicBezTo>
                    <a:pt x="624" y="7998"/>
                    <a:pt x="751" y="7970"/>
                    <a:pt x="848" y="7913"/>
                  </a:cubicBezTo>
                  <a:cubicBezTo>
                    <a:pt x="945" y="7857"/>
                    <a:pt x="994" y="7783"/>
                    <a:pt x="994" y="7711"/>
                  </a:cubicBezTo>
                  <a:lnTo>
                    <a:pt x="994" y="0"/>
                  </a:lnTo>
                  <a:close/>
                </a:path>
              </a:pathLst>
            </a:custGeom>
            <a:solidFill>
              <a:srgbClr val="F0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545;p55">
              <a:extLst>
                <a:ext uri="{FF2B5EF4-FFF2-40B4-BE49-F238E27FC236}">
                  <a16:creationId xmlns:a16="http://schemas.microsoft.com/office/drawing/2014/main" id="{C44E50A9-45B8-4493-94E4-6894FE1E0F89}"/>
                </a:ext>
              </a:extLst>
            </p:cNvPr>
            <p:cNvSpPr/>
            <p:nvPr/>
          </p:nvSpPr>
          <p:spPr>
            <a:xfrm>
              <a:off x="5046850" y="4936750"/>
              <a:ext cx="24875" cy="199950"/>
            </a:xfrm>
            <a:custGeom>
              <a:avLst/>
              <a:gdLst/>
              <a:ahLst/>
              <a:cxnLst/>
              <a:rect l="l" t="t" r="r" b="b"/>
              <a:pathLst>
                <a:path w="995" h="7998" extrusionOk="0">
                  <a:moveTo>
                    <a:pt x="0" y="0"/>
                  </a:moveTo>
                  <a:lnTo>
                    <a:pt x="0" y="7711"/>
                  </a:lnTo>
                  <a:cubicBezTo>
                    <a:pt x="0" y="7783"/>
                    <a:pt x="49" y="7857"/>
                    <a:pt x="145" y="7913"/>
                  </a:cubicBezTo>
                  <a:cubicBezTo>
                    <a:pt x="242" y="7970"/>
                    <a:pt x="370" y="7998"/>
                    <a:pt x="497" y="7998"/>
                  </a:cubicBezTo>
                  <a:cubicBezTo>
                    <a:pt x="624" y="7998"/>
                    <a:pt x="751" y="7970"/>
                    <a:pt x="849" y="7913"/>
                  </a:cubicBezTo>
                  <a:cubicBezTo>
                    <a:pt x="945" y="7857"/>
                    <a:pt x="995" y="7783"/>
                    <a:pt x="995" y="7711"/>
                  </a:cubicBezTo>
                  <a:lnTo>
                    <a:pt x="995" y="0"/>
                  </a:lnTo>
                  <a:close/>
                </a:path>
              </a:pathLst>
            </a:custGeom>
            <a:solidFill>
              <a:srgbClr val="F0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546;p55">
              <a:extLst>
                <a:ext uri="{FF2B5EF4-FFF2-40B4-BE49-F238E27FC236}">
                  <a16:creationId xmlns:a16="http://schemas.microsoft.com/office/drawing/2014/main" id="{37E9CC4D-9E45-43A5-A9E6-DE02244C4AFB}"/>
                </a:ext>
              </a:extLst>
            </p:cNvPr>
            <p:cNvSpPr/>
            <p:nvPr/>
          </p:nvSpPr>
          <p:spPr>
            <a:xfrm>
              <a:off x="5099550" y="4906275"/>
              <a:ext cx="24875" cy="199950"/>
            </a:xfrm>
            <a:custGeom>
              <a:avLst/>
              <a:gdLst/>
              <a:ahLst/>
              <a:cxnLst/>
              <a:rect l="l" t="t" r="r" b="b"/>
              <a:pathLst>
                <a:path w="995" h="7998" extrusionOk="0">
                  <a:moveTo>
                    <a:pt x="0" y="1"/>
                  </a:moveTo>
                  <a:lnTo>
                    <a:pt x="0" y="7711"/>
                  </a:lnTo>
                  <a:cubicBezTo>
                    <a:pt x="0" y="7785"/>
                    <a:pt x="49" y="7857"/>
                    <a:pt x="146" y="7914"/>
                  </a:cubicBezTo>
                  <a:cubicBezTo>
                    <a:pt x="243" y="7970"/>
                    <a:pt x="370" y="7998"/>
                    <a:pt x="497" y="7998"/>
                  </a:cubicBezTo>
                  <a:cubicBezTo>
                    <a:pt x="624" y="7998"/>
                    <a:pt x="751" y="7970"/>
                    <a:pt x="849" y="7914"/>
                  </a:cubicBezTo>
                  <a:cubicBezTo>
                    <a:pt x="946" y="7857"/>
                    <a:pt x="995" y="7785"/>
                    <a:pt x="995" y="7711"/>
                  </a:cubicBezTo>
                  <a:lnTo>
                    <a:pt x="995" y="1"/>
                  </a:lnTo>
                  <a:close/>
                </a:path>
              </a:pathLst>
            </a:custGeom>
            <a:solidFill>
              <a:srgbClr val="F0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547;p55">
              <a:extLst>
                <a:ext uri="{FF2B5EF4-FFF2-40B4-BE49-F238E27FC236}">
                  <a16:creationId xmlns:a16="http://schemas.microsoft.com/office/drawing/2014/main" id="{C81DB418-0703-4FCA-B651-0CF8932D39FD}"/>
                </a:ext>
              </a:extLst>
            </p:cNvPr>
            <p:cNvSpPr/>
            <p:nvPr/>
          </p:nvSpPr>
          <p:spPr>
            <a:xfrm>
              <a:off x="4748125" y="4825125"/>
              <a:ext cx="24875" cy="199975"/>
            </a:xfrm>
            <a:custGeom>
              <a:avLst/>
              <a:gdLst/>
              <a:ahLst/>
              <a:cxnLst/>
              <a:rect l="l" t="t" r="r" b="b"/>
              <a:pathLst>
                <a:path w="995" h="7999" extrusionOk="0">
                  <a:moveTo>
                    <a:pt x="0" y="1"/>
                  </a:moveTo>
                  <a:lnTo>
                    <a:pt x="0" y="7711"/>
                  </a:lnTo>
                  <a:cubicBezTo>
                    <a:pt x="0" y="7785"/>
                    <a:pt x="48" y="7858"/>
                    <a:pt x="146" y="7914"/>
                  </a:cubicBezTo>
                  <a:cubicBezTo>
                    <a:pt x="243" y="7970"/>
                    <a:pt x="370" y="7998"/>
                    <a:pt x="497" y="7998"/>
                  </a:cubicBezTo>
                  <a:cubicBezTo>
                    <a:pt x="624" y="7998"/>
                    <a:pt x="751" y="7970"/>
                    <a:pt x="848" y="7914"/>
                  </a:cubicBezTo>
                  <a:cubicBezTo>
                    <a:pt x="946" y="7858"/>
                    <a:pt x="994" y="7785"/>
                    <a:pt x="994" y="7711"/>
                  </a:cubicBezTo>
                  <a:lnTo>
                    <a:pt x="994" y="1"/>
                  </a:lnTo>
                  <a:close/>
                </a:path>
              </a:pathLst>
            </a:custGeom>
            <a:solidFill>
              <a:srgbClr val="F0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548;p55">
              <a:extLst>
                <a:ext uri="{FF2B5EF4-FFF2-40B4-BE49-F238E27FC236}">
                  <a16:creationId xmlns:a16="http://schemas.microsoft.com/office/drawing/2014/main" id="{81186FB7-EDEF-4712-A38D-50ABB9F5FCF9}"/>
                </a:ext>
              </a:extLst>
            </p:cNvPr>
            <p:cNvSpPr/>
            <p:nvPr/>
          </p:nvSpPr>
          <p:spPr>
            <a:xfrm>
              <a:off x="4800850" y="4857075"/>
              <a:ext cx="24875" cy="199950"/>
            </a:xfrm>
            <a:custGeom>
              <a:avLst/>
              <a:gdLst/>
              <a:ahLst/>
              <a:cxnLst/>
              <a:rect l="l" t="t" r="r" b="b"/>
              <a:pathLst>
                <a:path w="995" h="7998" extrusionOk="0">
                  <a:moveTo>
                    <a:pt x="0" y="1"/>
                  </a:moveTo>
                  <a:lnTo>
                    <a:pt x="0" y="7711"/>
                  </a:lnTo>
                  <a:cubicBezTo>
                    <a:pt x="0" y="7785"/>
                    <a:pt x="49" y="7858"/>
                    <a:pt x="145" y="7914"/>
                  </a:cubicBezTo>
                  <a:cubicBezTo>
                    <a:pt x="242" y="7970"/>
                    <a:pt x="370" y="7998"/>
                    <a:pt x="497" y="7998"/>
                  </a:cubicBezTo>
                  <a:cubicBezTo>
                    <a:pt x="624" y="7998"/>
                    <a:pt x="752" y="7970"/>
                    <a:pt x="849" y="7914"/>
                  </a:cubicBezTo>
                  <a:cubicBezTo>
                    <a:pt x="946" y="7858"/>
                    <a:pt x="995" y="7785"/>
                    <a:pt x="995" y="7711"/>
                  </a:cubicBezTo>
                  <a:lnTo>
                    <a:pt x="995" y="1"/>
                  </a:lnTo>
                  <a:close/>
                </a:path>
              </a:pathLst>
            </a:custGeom>
            <a:solidFill>
              <a:srgbClr val="F0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549;p55">
              <a:extLst>
                <a:ext uri="{FF2B5EF4-FFF2-40B4-BE49-F238E27FC236}">
                  <a16:creationId xmlns:a16="http://schemas.microsoft.com/office/drawing/2014/main" id="{93DC58D2-B676-493A-8E00-1F5BD0566183}"/>
                </a:ext>
              </a:extLst>
            </p:cNvPr>
            <p:cNvSpPr/>
            <p:nvPr/>
          </p:nvSpPr>
          <p:spPr>
            <a:xfrm>
              <a:off x="4853550" y="4764200"/>
              <a:ext cx="24875" cy="199975"/>
            </a:xfrm>
            <a:custGeom>
              <a:avLst/>
              <a:gdLst/>
              <a:ahLst/>
              <a:cxnLst/>
              <a:rect l="l" t="t" r="r" b="b"/>
              <a:pathLst>
                <a:path w="995" h="7999" extrusionOk="0">
                  <a:moveTo>
                    <a:pt x="0" y="1"/>
                  </a:moveTo>
                  <a:lnTo>
                    <a:pt x="0" y="7711"/>
                  </a:lnTo>
                  <a:cubicBezTo>
                    <a:pt x="0" y="7785"/>
                    <a:pt x="49" y="7858"/>
                    <a:pt x="146" y="7915"/>
                  </a:cubicBezTo>
                  <a:cubicBezTo>
                    <a:pt x="243" y="7970"/>
                    <a:pt x="371" y="7998"/>
                    <a:pt x="498" y="7998"/>
                  </a:cubicBezTo>
                  <a:cubicBezTo>
                    <a:pt x="625" y="7998"/>
                    <a:pt x="752" y="7970"/>
                    <a:pt x="849" y="7915"/>
                  </a:cubicBezTo>
                  <a:cubicBezTo>
                    <a:pt x="946" y="7858"/>
                    <a:pt x="995" y="7785"/>
                    <a:pt x="995" y="7711"/>
                  </a:cubicBezTo>
                  <a:lnTo>
                    <a:pt x="995" y="1"/>
                  </a:lnTo>
                  <a:close/>
                </a:path>
              </a:pathLst>
            </a:custGeom>
            <a:solidFill>
              <a:srgbClr val="F0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550;p55">
              <a:extLst>
                <a:ext uri="{FF2B5EF4-FFF2-40B4-BE49-F238E27FC236}">
                  <a16:creationId xmlns:a16="http://schemas.microsoft.com/office/drawing/2014/main" id="{66BFAF12-7E4F-45AA-80D4-0D06959C51DD}"/>
                </a:ext>
              </a:extLst>
            </p:cNvPr>
            <p:cNvSpPr/>
            <p:nvPr/>
          </p:nvSpPr>
          <p:spPr>
            <a:xfrm>
              <a:off x="5015325" y="4120025"/>
              <a:ext cx="193325" cy="239275"/>
            </a:xfrm>
            <a:custGeom>
              <a:avLst/>
              <a:gdLst/>
              <a:ahLst/>
              <a:cxnLst/>
              <a:rect l="l" t="t" r="r" b="b"/>
              <a:pathLst>
                <a:path w="7733" h="9571" extrusionOk="0">
                  <a:moveTo>
                    <a:pt x="0" y="0"/>
                  </a:moveTo>
                  <a:lnTo>
                    <a:pt x="0" y="7338"/>
                  </a:lnTo>
                  <a:cubicBezTo>
                    <a:pt x="0" y="7910"/>
                    <a:pt x="378" y="8480"/>
                    <a:pt x="1133" y="8916"/>
                  </a:cubicBezTo>
                  <a:cubicBezTo>
                    <a:pt x="1888" y="9352"/>
                    <a:pt x="2877" y="9570"/>
                    <a:pt x="3867" y="9570"/>
                  </a:cubicBezTo>
                  <a:cubicBezTo>
                    <a:pt x="4856" y="9570"/>
                    <a:pt x="5845" y="9352"/>
                    <a:pt x="6601" y="8916"/>
                  </a:cubicBezTo>
                  <a:cubicBezTo>
                    <a:pt x="7355" y="8480"/>
                    <a:pt x="7732" y="7910"/>
                    <a:pt x="7732" y="7338"/>
                  </a:cubicBezTo>
                  <a:lnTo>
                    <a:pt x="7732" y="0"/>
                  </a:ln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551;p55">
              <a:extLst>
                <a:ext uri="{FF2B5EF4-FFF2-40B4-BE49-F238E27FC236}">
                  <a16:creationId xmlns:a16="http://schemas.microsoft.com/office/drawing/2014/main" id="{59D365A8-70C4-44F1-8BE5-11BDE81617E3}"/>
                </a:ext>
              </a:extLst>
            </p:cNvPr>
            <p:cNvSpPr/>
            <p:nvPr/>
          </p:nvSpPr>
          <p:spPr>
            <a:xfrm>
              <a:off x="5015325" y="4023375"/>
              <a:ext cx="193325" cy="129825"/>
            </a:xfrm>
            <a:custGeom>
              <a:avLst/>
              <a:gdLst/>
              <a:ahLst/>
              <a:cxnLst/>
              <a:rect l="l" t="t" r="r" b="b"/>
              <a:pathLst>
                <a:path w="7733" h="5193" extrusionOk="0">
                  <a:moveTo>
                    <a:pt x="3866" y="0"/>
                  </a:moveTo>
                  <a:cubicBezTo>
                    <a:pt x="1732" y="0"/>
                    <a:pt x="0" y="1732"/>
                    <a:pt x="0" y="3866"/>
                  </a:cubicBezTo>
                  <a:cubicBezTo>
                    <a:pt x="0" y="3866"/>
                    <a:pt x="834" y="5192"/>
                    <a:pt x="3866" y="5192"/>
                  </a:cubicBezTo>
                  <a:cubicBezTo>
                    <a:pt x="6900" y="5192"/>
                    <a:pt x="7732" y="3866"/>
                    <a:pt x="7732" y="3866"/>
                  </a:cubicBezTo>
                  <a:cubicBezTo>
                    <a:pt x="7732" y="1732"/>
                    <a:pt x="6002" y="0"/>
                    <a:pt x="3866" y="0"/>
                  </a:cubicBez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552;p55">
              <a:extLst>
                <a:ext uri="{FF2B5EF4-FFF2-40B4-BE49-F238E27FC236}">
                  <a16:creationId xmlns:a16="http://schemas.microsoft.com/office/drawing/2014/main" id="{F126E4E1-DB7E-463C-BF0F-755837738A57}"/>
                </a:ext>
              </a:extLst>
            </p:cNvPr>
            <p:cNvSpPr/>
            <p:nvPr/>
          </p:nvSpPr>
          <p:spPr>
            <a:xfrm>
              <a:off x="5087950" y="3980525"/>
              <a:ext cx="48050" cy="67250"/>
            </a:xfrm>
            <a:custGeom>
              <a:avLst/>
              <a:gdLst/>
              <a:ahLst/>
              <a:cxnLst/>
              <a:rect l="l" t="t" r="r" b="b"/>
              <a:pathLst>
                <a:path w="1922" h="2690" extrusionOk="0">
                  <a:moveTo>
                    <a:pt x="1" y="1"/>
                  </a:moveTo>
                  <a:lnTo>
                    <a:pt x="1" y="2134"/>
                  </a:lnTo>
                  <a:cubicBezTo>
                    <a:pt x="1" y="2277"/>
                    <a:pt x="95" y="2418"/>
                    <a:pt x="282" y="2526"/>
                  </a:cubicBezTo>
                  <a:cubicBezTo>
                    <a:pt x="470" y="2635"/>
                    <a:pt x="716" y="2689"/>
                    <a:pt x="961" y="2689"/>
                  </a:cubicBezTo>
                  <a:cubicBezTo>
                    <a:pt x="1207" y="2689"/>
                    <a:pt x="1453" y="2635"/>
                    <a:pt x="1641" y="2526"/>
                  </a:cubicBezTo>
                  <a:cubicBezTo>
                    <a:pt x="1829" y="2418"/>
                    <a:pt x="1922" y="2277"/>
                    <a:pt x="1922" y="2134"/>
                  </a:cubicBezTo>
                  <a:lnTo>
                    <a:pt x="1922" y="1"/>
                  </a:lnTo>
                  <a:close/>
                </a:path>
              </a:pathLst>
            </a:custGeom>
            <a:solidFill>
              <a:srgbClr val="A33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553;p55">
              <a:extLst>
                <a:ext uri="{FF2B5EF4-FFF2-40B4-BE49-F238E27FC236}">
                  <a16:creationId xmlns:a16="http://schemas.microsoft.com/office/drawing/2014/main" id="{14319EB4-2485-4F1D-94DE-E2936343981A}"/>
                </a:ext>
              </a:extLst>
            </p:cNvPr>
            <p:cNvSpPr/>
            <p:nvPr/>
          </p:nvSpPr>
          <p:spPr>
            <a:xfrm>
              <a:off x="5087950" y="3956525"/>
              <a:ext cx="48050" cy="30650"/>
            </a:xfrm>
            <a:custGeom>
              <a:avLst/>
              <a:gdLst/>
              <a:ahLst/>
              <a:cxnLst/>
              <a:rect l="l" t="t" r="r" b="b"/>
              <a:pathLst>
                <a:path w="1922" h="1226" extrusionOk="0">
                  <a:moveTo>
                    <a:pt x="961" y="0"/>
                  </a:moveTo>
                  <a:cubicBezTo>
                    <a:pt x="431" y="0"/>
                    <a:pt x="1" y="430"/>
                    <a:pt x="1" y="961"/>
                  </a:cubicBezTo>
                  <a:cubicBezTo>
                    <a:pt x="1" y="961"/>
                    <a:pt x="207" y="1225"/>
                    <a:pt x="961" y="1225"/>
                  </a:cubicBezTo>
                  <a:cubicBezTo>
                    <a:pt x="1716" y="1225"/>
                    <a:pt x="1922" y="961"/>
                    <a:pt x="1922" y="961"/>
                  </a:cubicBezTo>
                  <a:cubicBezTo>
                    <a:pt x="1922" y="430"/>
                    <a:pt x="1492" y="0"/>
                    <a:pt x="961" y="0"/>
                  </a:cubicBez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554;p55">
              <a:extLst>
                <a:ext uri="{FF2B5EF4-FFF2-40B4-BE49-F238E27FC236}">
                  <a16:creationId xmlns:a16="http://schemas.microsoft.com/office/drawing/2014/main" id="{5C3D4EA9-64CC-4640-8C9C-5A581B1AC93B}"/>
                </a:ext>
              </a:extLst>
            </p:cNvPr>
            <p:cNvSpPr/>
            <p:nvPr/>
          </p:nvSpPr>
          <p:spPr>
            <a:xfrm>
              <a:off x="5103200" y="4190100"/>
              <a:ext cx="17575" cy="126725"/>
            </a:xfrm>
            <a:custGeom>
              <a:avLst/>
              <a:gdLst/>
              <a:ahLst/>
              <a:cxnLst/>
              <a:rect l="l" t="t" r="r" b="b"/>
              <a:pathLst>
                <a:path w="703" h="5069" extrusionOk="0">
                  <a:moveTo>
                    <a:pt x="0" y="0"/>
                  </a:moveTo>
                  <a:lnTo>
                    <a:pt x="0" y="5057"/>
                  </a:lnTo>
                  <a:cubicBezTo>
                    <a:pt x="117" y="5064"/>
                    <a:pt x="234" y="5068"/>
                    <a:pt x="351" y="5068"/>
                  </a:cubicBezTo>
                  <a:cubicBezTo>
                    <a:pt x="469" y="5068"/>
                    <a:pt x="586" y="5064"/>
                    <a:pt x="703" y="5057"/>
                  </a:cubicBezTo>
                  <a:lnTo>
                    <a:pt x="703" y="0"/>
                  </a:lnTo>
                  <a:cubicBezTo>
                    <a:pt x="590" y="4"/>
                    <a:pt x="472" y="6"/>
                    <a:pt x="351" y="6"/>
                  </a:cubicBezTo>
                  <a:cubicBezTo>
                    <a:pt x="231" y="6"/>
                    <a:pt x="114" y="4"/>
                    <a:pt x="0" y="0"/>
                  </a:cubicBezTo>
                  <a:close/>
                </a:path>
              </a:pathLst>
            </a:custGeom>
            <a:solidFill>
              <a:srgbClr val="A33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555;p55">
              <a:extLst>
                <a:ext uri="{FF2B5EF4-FFF2-40B4-BE49-F238E27FC236}">
                  <a16:creationId xmlns:a16="http://schemas.microsoft.com/office/drawing/2014/main" id="{C7A08069-94F7-4016-A7C0-F546EADECC1E}"/>
                </a:ext>
              </a:extLst>
            </p:cNvPr>
            <p:cNvSpPr/>
            <p:nvPr/>
          </p:nvSpPr>
          <p:spPr>
            <a:xfrm>
              <a:off x="5140700" y="4186375"/>
              <a:ext cx="17575" cy="128200"/>
            </a:xfrm>
            <a:custGeom>
              <a:avLst/>
              <a:gdLst/>
              <a:ahLst/>
              <a:cxnLst/>
              <a:rect l="l" t="t" r="r" b="b"/>
              <a:pathLst>
                <a:path w="703" h="5128" extrusionOk="0">
                  <a:moveTo>
                    <a:pt x="702" y="1"/>
                  </a:moveTo>
                  <a:cubicBezTo>
                    <a:pt x="491" y="41"/>
                    <a:pt x="258" y="72"/>
                    <a:pt x="0" y="96"/>
                  </a:cubicBezTo>
                  <a:lnTo>
                    <a:pt x="0" y="5128"/>
                  </a:lnTo>
                  <a:cubicBezTo>
                    <a:pt x="238" y="5092"/>
                    <a:pt x="472" y="5038"/>
                    <a:pt x="702" y="4970"/>
                  </a:cubicBezTo>
                  <a:lnTo>
                    <a:pt x="702" y="1"/>
                  </a:lnTo>
                  <a:close/>
                </a:path>
              </a:pathLst>
            </a:custGeom>
            <a:solidFill>
              <a:srgbClr val="A33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556;p55">
              <a:extLst>
                <a:ext uri="{FF2B5EF4-FFF2-40B4-BE49-F238E27FC236}">
                  <a16:creationId xmlns:a16="http://schemas.microsoft.com/office/drawing/2014/main" id="{31EB6E6B-4749-4B8E-85B5-95B245FD10EC}"/>
                </a:ext>
              </a:extLst>
            </p:cNvPr>
            <p:cNvSpPr/>
            <p:nvPr/>
          </p:nvSpPr>
          <p:spPr>
            <a:xfrm>
              <a:off x="5065725" y="4186375"/>
              <a:ext cx="17550" cy="128200"/>
            </a:xfrm>
            <a:custGeom>
              <a:avLst/>
              <a:gdLst/>
              <a:ahLst/>
              <a:cxnLst/>
              <a:rect l="l" t="t" r="r" b="b"/>
              <a:pathLst>
                <a:path w="702" h="5128" extrusionOk="0">
                  <a:moveTo>
                    <a:pt x="1" y="1"/>
                  </a:moveTo>
                  <a:lnTo>
                    <a:pt x="1" y="4968"/>
                  </a:lnTo>
                  <a:cubicBezTo>
                    <a:pt x="230" y="5038"/>
                    <a:pt x="464" y="5092"/>
                    <a:pt x="702" y="5128"/>
                  </a:cubicBezTo>
                  <a:lnTo>
                    <a:pt x="702" y="96"/>
                  </a:lnTo>
                  <a:cubicBezTo>
                    <a:pt x="444" y="72"/>
                    <a:pt x="211" y="41"/>
                    <a:pt x="1" y="1"/>
                  </a:cubicBezTo>
                  <a:close/>
                </a:path>
              </a:pathLst>
            </a:custGeom>
            <a:solidFill>
              <a:srgbClr val="A33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557;p55">
              <a:extLst>
                <a:ext uri="{FF2B5EF4-FFF2-40B4-BE49-F238E27FC236}">
                  <a16:creationId xmlns:a16="http://schemas.microsoft.com/office/drawing/2014/main" id="{955AC265-6529-43CC-BE0F-77B13AC8E670}"/>
                </a:ext>
              </a:extLst>
            </p:cNvPr>
            <p:cNvSpPr/>
            <p:nvPr/>
          </p:nvSpPr>
          <p:spPr>
            <a:xfrm>
              <a:off x="5032525" y="4174350"/>
              <a:ext cx="17600" cy="129200"/>
            </a:xfrm>
            <a:custGeom>
              <a:avLst/>
              <a:gdLst/>
              <a:ahLst/>
              <a:cxnLst/>
              <a:rect l="l" t="t" r="r" b="b"/>
              <a:pathLst>
                <a:path w="704" h="5168" extrusionOk="0">
                  <a:moveTo>
                    <a:pt x="0" y="0"/>
                  </a:moveTo>
                  <a:lnTo>
                    <a:pt x="0" y="4722"/>
                  </a:lnTo>
                  <a:cubicBezTo>
                    <a:pt x="133" y="4838"/>
                    <a:pt x="277" y="4939"/>
                    <a:pt x="430" y="5026"/>
                  </a:cubicBezTo>
                  <a:cubicBezTo>
                    <a:pt x="518" y="5077"/>
                    <a:pt x="610" y="5124"/>
                    <a:pt x="704" y="5167"/>
                  </a:cubicBezTo>
                  <a:lnTo>
                    <a:pt x="704" y="273"/>
                  </a:lnTo>
                  <a:cubicBezTo>
                    <a:pt x="410" y="189"/>
                    <a:pt x="179" y="93"/>
                    <a:pt x="0" y="0"/>
                  </a:cubicBezTo>
                  <a:close/>
                </a:path>
              </a:pathLst>
            </a:custGeom>
            <a:solidFill>
              <a:srgbClr val="A33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558;p55">
              <a:extLst>
                <a:ext uri="{FF2B5EF4-FFF2-40B4-BE49-F238E27FC236}">
                  <a16:creationId xmlns:a16="http://schemas.microsoft.com/office/drawing/2014/main" id="{756A09EF-C0BD-4B61-9A8B-DA76F683C8B5}"/>
                </a:ext>
              </a:extLst>
            </p:cNvPr>
            <p:cNvSpPr/>
            <p:nvPr/>
          </p:nvSpPr>
          <p:spPr>
            <a:xfrm>
              <a:off x="5173850" y="4174375"/>
              <a:ext cx="17600" cy="129175"/>
            </a:xfrm>
            <a:custGeom>
              <a:avLst/>
              <a:gdLst/>
              <a:ahLst/>
              <a:cxnLst/>
              <a:rect l="l" t="t" r="r" b="b"/>
              <a:pathLst>
                <a:path w="704" h="5167" extrusionOk="0">
                  <a:moveTo>
                    <a:pt x="704" y="1"/>
                  </a:moveTo>
                  <a:cubicBezTo>
                    <a:pt x="478" y="114"/>
                    <a:pt x="243" y="205"/>
                    <a:pt x="0" y="272"/>
                  </a:cubicBezTo>
                  <a:lnTo>
                    <a:pt x="0" y="5166"/>
                  </a:lnTo>
                  <a:cubicBezTo>
                    <a:pt x="96" y="5123"/>
                    <a:pt x="187" y="5076"/>
                    <a:pt x="274" y="5025"/>
                  </a:cubicBezTo>
                  <a:cubicBezTo>
                    <a:pt x="427" y="4938"/>
                    <a:pt x="571" y="4837"/>
                    <a:pt x="704" y="4721"/>
                  </a:cubicBezTo>
                  <a:lnTo>
                    <a:pt x="704" y="1"/>
                  </a:lnTo>
                  <a:close/>
                </a:path>
              </a:pathLst>
            </a:custGeom>
            <a:solidFill>
              <a:srgbClr val="A33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559;p55">
              <a:extLst>
                <a:ext uri="{FF2B5EF4-FFF2-40B4-BE49-F238E27FC236}">
                  <a16:creationId xmlns:a16="http://schemas.microsoft.com/office/drawing/2014/main" id="{1DE85681-512D-41E6-9AC5-02F6CC3325C9}"/>
                </a:ext>
              </a:extLst>
            </p:cNvPr>
            <p:cNvSpPr/>
            <p:nvPr/>
          </p:nvSpPr>
          <p:spPr>
            <a:xfrm>
              <a:off x="4707850" y="4718250"/>
              <a:ext cx="298725" cy="228700"/>
            </a:xfrm>
            <a:custGeom>
              <a:avLst/>
              <a:gdLst/>
              <a:ahLst/>
              <a:cxnLst/>
              <a:rect l="l" t="t" r="r" b="b"/>
              <a:pathLst>
                <a:path w="11949" h="9148" extrusionOk="0">
                  <a:moveTo>
                    <a:pt x="5623" y="1"/>
                  </a:moveTo>
                  <a:lnTo>
                    <a:pt x="0" y="2249"/>
                  </a:lnTo>
                  <a:lnTo>
                    <a:pt x="11948" y="9147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560;p55">
              <a:extLst>
                <a:ext uri="{FF2B5EF4-FFF2-40B4-BE49-F238E27FC236}">
                  <a16:creationId xmlns:a16="http://schemas.microsoft.com/office/drawing/2014/main" id="{1AD5C733-636D-467F-80CD-1854059F24E8}"/>
                </a:ext>
              </a:extLst>
            </p:cNvPr>
            <p:cNvSpPr/>
            <p:nvPr/>
          </p:nvSpPr>
          <p:spPr>
            <a:xfrm>
              <a:off x="5006550" y="4855600"/>
              <a:ext cx="158175" cy="131925"/>
            </a:xfrm>
            <a:custGeom>
              <a:avLst/>
              <a:gdLst/>
              <a:ahLst/>
              <a:cxnLst/>
              <a:rect l="l" t="t" r="r" b="b"/>
              <a:pathLst>
                <a:path w="6327" h="5277" extrusionOk="0">
                  <a:moveTo>
                    <a:pt x="6327" y="1"/>
                  </a:moveTo>
                  <a:lnTo>
                    <a:pt x="0" y="3653"/>
                  </a:lnTo>
                  <a:lnTo>
                    <a:pt x="0" y="5276"/>
                  </a:lnTo>
                  <a:lnTo>
                    <a:pt x="6327" y="1624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561;p55">
              <a:extLst>
                <a:ext uri="{FF2B5EF4-FFF2-40B4-BE49-F238E27FC236}">
                  <a16:creationId xmlns:a16="http://schemas.microsoft.com/office/drawing/2014/main" id="{532B8148-188A-4F51-A71F-2D74ED0F679E}"/>
                </a:ext>
              </a:extLst>
            </p:cNvPr>
            <p:cNvSpPr/>
            <p:nvPr/>
          </p:nvSpPr>
          <p:spPr>
            <a:xfrm>
              <a:off x="5006550" y="4871550"/>
              <a:ext cx="165375" cy="115975"/>
            </a:xfrm>
            <a:custGeom>
              <a:avLst/>
              <a:gdLst/>
              <a:ahLst/>
              <a:cxnLst/>
              <a:rect l="l" t="t" r="r" b="b"/>
              <a:pathLst>
                <a:path w="6615" h="4639" extrusionOk="0">
                  <a:moveTo>
                    <a:pt x="6615" y="1"/>
                  </a:moveTo>
                  <a:lnTo>
                    <a:pt x="0" y="3827"/>
                  </a:lnTo>
                  <a:lnTo>
                    <a:pt x="0" y="4638"/>
                  </a:lnTo>
                  <a:lnTo>
                    <a:pt x="6615" y="813"/>
                  </a:lnTo>
                  <a:lnTo>
                    <a:pt x="6615" y="1"/>
                  </a:lnTo>
                  <a:close/>
                </a:path>
              </a:pathLst>
            </a:custGeom>
            <a:solidFill>
              <a:srgbClr val="BF2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562;p55">
              <a:extLst>
                <a:ext uri="{FF2B5EF4-FFF2-40B4-BE49-F238E27FC236}">
                  <a16:creationId xmlns:a16="http://schemas.microsoft.com/office/drawing/2014/main" id="{45C5EE15-9664-4212-B335-87DB97ACB406}"/>
                </a:ext>
              </a:extLst>
            </p:cNvPr>
            <p:cNvSpPr/>
            <p:nvPr/>
          </p:nvSpPr>
          <p:spPr>
            <a:xfrm>
              <a:off x="4700800" y="4790625"/>
              <a:ext cx="305775" cy="196900"/>
            </a:xfrm>
            <a:custGeom>
              <a:avLst/>
              <a:gdLst/>
              <a:ahLst/>
              <a:cxnLst/>
              <a:rect l="l" t="t" r="r" b="b"/>
              <a:pathLst>
                <a:path w="12231" h="7876" extrusionOk="0">
                  <a:moveTo>
                    <a:pt x="0" y="1"/>
                  </a:moveTo>
                  <a:lnTo>
                    <a:pt x="0" y="813"/>
                  </a:lnTo>
                  <a:lnTo>
                    <a:pt x="12230" y="7875"/>
                  </a:lnTo>
                  <a:lnTo>
                    <a:pt x="12230" y="70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563;p55">
              <a:extLst>
                <a:ext uri="{FF2B5EF4-FFF2-40B4-BE49-F238E27FC236}">
                  <a16:creationId xmlns:a16="http://schemas.microsoft.com/office/drawing/2014/main" id="{6D37680A-8AD0-4878-86EC-CF729F563FD0}"/>
                </a:ext>
              </a:extLst>
            </p:cNvPr>
            <p:cNvSpPr/>
            <p:nvPr/>
          </p:nvSpPr>
          <p:spPr>
            <a:xfrm>
              <a:off x="4707850" y="4774450"/>
              <a:ext cx="298725" cy="192800"/>
            </a:xfrm>
            <a:custGeom>
              <a:avLst/>
              <a:gdLst/>
              <a:ahLst/>
              <a:cxnLst/>
              <a:rect l="l" t="t" r="r" b="b"/>
              <a:pathLst>
                <a:path w="11949" h="7712" extrusionOk="0">
                  <a:moveTo>
                    <a:pt x="0" y="1"/>
                  </a:moveTo>
                  <a:lnTo>
                    <a:pt x="0" y="812"/>
                  </a:lnTo>
                  <a:lnTo>
                    <a:pt x="11948" y="7711"/>
                  </a:lnTo>
                  <a:lnTo>
                    <a:pt x="11948" y="68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564;p55">
              <a:extLst>
                <a:ext uri="{FF2B5EF4-FFF2-40B4-BE49-F238E27FC236}">
                  <a16:creationId xmlns:a16="http://schemas.microsoft.com/office/drawing/2014/main" id="{0CBEFF1D-EA8F-4DD2-A9AF-32A43C3A5B7A}"/>
                </a:ext>
              </a:extLst>
            </p:cNvPr>
            <p:cNvSpPr/>
            <p:nvPr/>
          </p:nvSpPr>
          <p:spPr>
            <a:xfrm>
              <a:off x="4707850" y="4629775"/>
              <a:ext cx="456875" cy="317175"/>
            </a:xfrm>
            <a:custGeom>
              <a:avLst/>
              <a:gdLst/>
              <a:ahLst/>
              <a:cxnLst/>
              <a:rect l="l" t="t" r="r" b="b"/>
              <a:pathLst>
                <a:path w="18275" h="12687" extrusionOk="0">
                  <a:moveTo>
                    <a:pt x="11948" y="1"/>
                  </a:moveTo>
                  <a:lnTo>
                    <a:pt x="0" y="5788"/>
                  </a:lnTo>
                  <a:lnTo>
                    <a:pt x="5623" y="3540"/>
                  </a:lnTo>
                  <a:lnTo>
                    <a:pt x="11948" y="12686"/>
                  </a:lnTo>
                  <a:lnTo>
                    <a:pt x="18275" y="9034"/>
                  </a:lnTo>
                  <a:lnTo>
                    <a:pt x="11948" y="1"/>
                  </a:ln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565;p55">
              <a:extLst>
                <a:ext uri="{FF2B5EF4-FFF2-40B4-BE49-F238E27FC236}">
                  <a16:creationId xmlns:a16="http://schemas.microsoft.com/office/drawing/2014/main" id="{0AA9A29D-9149-41AA-A7DE-F752B480BF4C}"/>
                </a:ext>
              </a:extLst>
            </p:cNvPr>
            <p:cNvSpPr/>
            <p:nvPr/>
          </p:nvSpPr>
          <p:spPr>
            <a:xfrm>
              <a:off x="5111975" y="4581700"/>
              <a:ext cx="193325" cy="123200"/>
            </a:xfrm>
            <a:custGeom>
              <a:avLst/>
              <a:gdLst/>
              <a:ahLst/>
              <a:cxnLst/>
              <a:rect l="l" t="t" r="r" b="b"/>
              <a:pathLst>
                <a:path w="7733" h="4928" extrusionOk="0">
                  <a:moveTo>
                    <a:pt x="0" y="1"/>
                  </a:moveTo>
                  <a:lnTo>
                    <a:pt x="0" y="454"/>
                  </a:lnTo>
                  <a:lnTo>
                    <a:pt x="7732" y="4927"/>
                  </a:lnTo>
                  <a:lnTo>
                    <a:pt x="7732" y="44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63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566;p55">
              <a:extLst>
                <a:ext uri="{FF2B5EF4-FFF2-40B4-BE49-F238E27FC236}">
                  <a16:creationId xmlns:a16="http://schemas.microsoft.com/office/drawing/2014/main" id="{2F2A0878-55A2-4FD6-8E93-6739E5C43170}"/>
                </a:ext>
              </a:extLst>
            </p:cNvPr>
            <p:cNvSpPr/>
            <p:nvPr/>
          </p:nvSpPr>
          <p:spPr>
            <a:xfrm>
              <a:off x="4918675" y="4307775"/>
              <a:ext cx="193325" cy="123225"/>
            </a:xfrm>
            <a:custGeom>
              <a:avLst/>
              <a:gdLst/>
              <a:ahLst/>
              <a:cxnLst/>
              <a:rect l="l" t="t" r="r" b="b"/>
              <a:pathLst>
                <a:path w="7733" h="4929" extrusionOk="0">
                  <a:moveTo>
                    <a:pt x="0" y="0"/>
                  </a:moveTo>
                  <a:lnTo>
                    <a:pt x="0" y="454"/>
                  </a:lnTo>
                  <a:lnTo>
                    <a:pt x="7732" y="4928"/>
                  </a:lnTo>
                  <a:lnTo>
                    <a:pt x="7732" y="44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567;p55">
              <a:extLst>
                <a:ext uri="{FF2B5EF4-FFF2-40B4-BE49-F238E27FC236}">
                  <a16:creationId xmlns:a16="http://schemas.microsoft.com/office/drawing/2014/main" id="{94DB5393-21DC-4A06-9985-B168AC74F54D}"/>
                </a:ext>
              </a:extLst>
            </p:cNvPr>
            <p:cNvSpPr/>
            <p:nvPr/>
          </p:nvSpPr>
          <p:spPr>
            <a:xfrm>
              <a:off x="4725400" y="4358500"/>
              <a:ext cx="193325" cy="123200"/>
            </a:xfrm>
            <a:custGeom>
              <a:avLst/>
              <a:gdLst/>
              <a:ahLst/>
              <a:cxnLst/>
              <a:rect l="l" t="t" r="r" b="b"/>
              <a:pathLst>
                <a:path w="7733" h="4928" extrusionOk="0">
                  <a:moveTo>
                    <a:pt x="1" y="1"/>
                  </a:moveTo>
                  <a:lnTo>
                    <a:pt x="1" y="454"/>
                  </a:lnTo>
                  <a:lnTo>
                    <a:pt x="7731" y="4927"/>
                  </a:lnTo>
                  <a:lnTo>
                    <a:pt x="7733" y="4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63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568;p55">
              <a:extLst>
                <a:ext uri="{FF2B5EF4-FFF2-40B4-BE49-F238E27FC236}">
                  <a16:creationId xmlns:a16="http://schemas.microsoft.com/office/drawing/2014/main" id="{DB813A9D-064B-4F4F-A114-A35AF4CA9402}"/>
                </a:ext>
              </a:extLst>
            </p:cNvPr>
            <p:cNvSpPr/>
            <p:nvPr/>
          </p:nvSpPr>
          <p:spPr>
            <a:xfrm>
              <a:off x="5305275" y="4581700"/>
              <a:ext cx="193325" cy="123200"/>
            </a:xfrm>
            <a:custGeom>
              <a:avLst/>
              <a:gdLst/>
              <a:ahLst/>
              <a:cxnLst/>
              <a:rect l="l" t="t" r="r" b="b"/>
              <a:pathLst>
                <a:path w="7733" h="4928" extrusionOk="0">
                  <a:moveTo>
                    <a:pt x="7732" y="1"/>
                  </a:moveTo>
                  <a:lnTo>
                    <a:pt x="0" y="4464"/>
                  </a:lnTo>
                  <a:lnTo>
                    <a:pt x="0" y="4927"/>
                  </a:lnTo>
                  <a:lnTo>
                    <a:pt x="7732" y="454"/>
                  </a:lnTo>
                  <a:lnTo>
                    <a:pt x="7732" y="1"/>
                  </a:lnTo>
                  <a:close/>
                </a:path>
              </a:pathLst>
            </a:custGeom>
            <a:solidFill>
              <a:srgbClr val="BF2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569;p55">
              <a:extLst>
                <a:ext uri="{FF2B5EF4-FFF2-40B4-BE49-F238E27FC236}">
                  <a16:creationId xmlns:a16="http://schemas.microsoft.com/office/drawing/2014/main" id="{82A0AF48-E203-43DB-AC20-C4BC3838ECAB}"/>
                </a:ext>
              </a:extLst>
            </p:cNvPr>
            <p:cNvSpPr/>
            <p:nvPr/>
          </p:nvSpPr>
          <p:spPr>
            <a:xfrm>
              <a:off x="5111975" y="4307775"/>
              <a:ext cx="193325" cy="123225"/>
            </a:xfrm>
            <a:custGeom>
              <a:avLst/>
              <a:gdLst/>
              <a:ahLst/>
              <a:cxnLst/>
              <a:rect l="l" t="t" r="r" b="b"/>
              <a:pathLst>
                <a:path w="7733" h="4929" extrusionOk="0">
                  <a:moveTo>
                    <a:pt x="7732" y="0"/>
                  </a:moveTo>
                  <a:lnTo>
                    <a:pt x="0" y="4465"/>
                  </a:lnTo>
                  <a:lnTo>
                    <a:pt x="0" y="4928"/>
                  </a:lnTo>
                  <a:lnTo>
                    <a:pt x="7732" y="454"/>
                  </a:lnTo>
                  <a:lnTo>
                    <a:pt x="7732" y="0"/>
                  </a:lnTo>
                  <a:close/>
                </a:path>
              </a:pathLst>
            </a:custGeom>
            <a:solidFill>
              <a:srgbClr val="D63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570;p55">
              <a:extLst>
                <a:ext uri="{FF2B5EF4-FFF2-40B4-BE49-F238E27FC236}">
                  <a16:creationId xmlns:a16="http://schemas.microsoft.com/office/drawing/2014/main" id="{11B1BD31-372F-4E9A-A2E1-B671DC4E7A7A}"/>
                </a:ext>
              </a:extLst>
            </p:cNvPr>
            <p:cNvSpPr/>
            <p:nvPr/>
          </p:nvSpPr>
          <p:spPr>
            <a:xfrm>
              <a:off x="4700800" y="4786200"/>
              <a:ext cx="305775" cy="181050"/>
            </a:xfrm>
            <a:custGeom>
              <a:avLst/>
              <a:gdLst/>
              <a:ahLst/>
              <a:cxnLst/>
              <a:rect l="l" t="t" r="r" b="b"/>
              <a:pathLst>
                <a:path w="12231" h="7242" extrusionOk="0">
                  <a:moveTo>
                    <a:pt x="282" y="0"/>
                  </a:moveTo>
                  <a:lnTo>
                    <a:pt x="0" y="178"/>
                  </a:lnTo>
                  <a:lnTo>
                    <a:pt x="12230" y="7241"/>
                  </a:lnTo>
                  <a:lnTo>
                    <a:pt x="12230" y="686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88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571;p55">
              <a:extLst>
                <a:ext uri="{FF2B5EF4-FFF2-40B4-BE49-F238E27FC236}">
                  <a16:creationId xmlns:a16="http://schemas.microsoft.com/office/drawing/2014/main" id="{21C32F56-0E16-4C68-9CBC-D63263331010}"/>
                </a:ext>
              </a:extLst>
            </p:cNvPr>
            <p:cNvSpPr/>
            <p:nvPr/>
          </p:nvSpPr>
          <p:spPr>
            <a:xfrm>
              <a:off x="5006550" y="4867100"/>
              <a:ext cx="165375" cy="100150"/>
            </a:xfrm>
            <a:custGeom>
              <a:avLst/>
              <a:gdLst/>
              <a:ahLst/>
              <a:cxnLst/>
              <a:rect l="l" t="t" r="r" b="b"/>
              <a:pathLst>
                <a:path w="6615" h="4006" extrusionOk="0">
                  <a:moveTo>
                    <a:pt x="6327" y="0"/>
                  </a:moveTo>
                  <a:lnTo>
                    <a:pt x="0" y="3629"/>
                  </a:lnTo>
                  <a:lnTo>
                    <a:pt x="0" y="4005"/>
                  </a:lnTo>
                  <a:lnTo>
                    <a:pt x="6615" y="179"/>
                  </a:lnTo>
                  <a:lnTo>
                    <a:pt x="6327" y="0"/>
                  </a:ln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572;p55">
              <a:extLst>
                <a:ext uri="{FF2B5EF4-FFF2-40B4-BE49-F238E27FC236}">
                  <a16:creationId xmlns:a16="http://schemas.microsoft.com/office/drawing/2014/main" id="{877EF9CD-2C7F-45FD-BB14-CED3309630F4}"/>
                </a:ext>
              </a:extLst>
            </p:cNvPr>
            <p:cNvSpPr/>
            <p:nvPr/>
          </p:nvSpPr>
          <p:spPr>
            <a:xfrm>
              <a:off x="5357975" y="4718250"/>
              <a:ext cx="201475" cy="502600"/>
            </a:xfrm>
            <a:custGeom>
              <a:avLst/>
              <a:gdLst/>
              <a:ahLst/>
              <a:cxnLst/>
              <a:rect l="l" t="t" r="r" b="b"/>
              <a:pathLst>
                <a:path w="8059" h="20104" extrusionOk="0">
                  <a:moveTo>
                    <a:pt x="8058" y="1"/>
                  </a:moveTo>
                  <a:lnTo>
                    <a:pt x="0" y="4683"/>
                  </a:lnTo>
                  <a:lnTo>
                    <a:pt x="0" y="20103"/>
                  </a:lnTo>
                  <a:lnTo>
                    <a:pt x="8058" y="15422"/>
                  </a:lnTo>
                  <a:lnTo>
                    <a:pt x="8058" y="1"/>
                  </a:lnTo>
                  <a:close/>
                </a:path>
              </a:pathLst>
            </a:custGeom>
            <a:solidFill>
              <a:srgbClr val="5C5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573;p55">
              <a:extLst>
                <a:ext uri="{FF2B5EF4-FFF2-40B4-BE49-F238E27FC236}">
                  <a16:creationId xmlns:a16="http://schemas.microsoft.com/office/drawing/2014/main" id="{B69EBE2E-5223-4E39-A4A0-C0F4694D0466}"/>
                </a:ext>
              </a:extLst>
            </p:cNvPr>
            <p:cNvSpPr/>
            <p:nvPr/>
          </p:nvSpPr>
          <p:spPr>
            <a:xfrm>
              <a:off x="5364450" y="4729175"/>
              <a:ext cx="239550" cy="136600"/>
            </a:xfrm>
            <a:custGeom>
              <a:avLst/>
              <a:gdLst/>
              <a:ahLst/>
              <a:cxnLst/>
              <a:rect l="l" t="t" r="r" b="b"/>
              <a:pathLst>
                <a:path w="9582" h="5464" extrusionOk="0">
                  <a:moveTo>
                    <a:pt x="7798" y="1"/>
                  </a:moveTo>
                  <a:lnTo>
                    <a:pt x="1" y="4503"/>
                  </a:lnTo>
                  <a:cubicBezTo>
                    <a:pt x="1351" y="5346"/>
                    <a:pt x="1849" y="5463"/>
                    <a:pt x="1849" y="5463"/>
                  </a:cubicBezTo>
                  <a:lnTo>
                    <a:pt x="9581" y="981"/>
                  </a:lnTo>
                  <a:cubicBezTo>
                    <a:pt x="8795" y="795"/>
                    <a:pt x="8200" y="468"/>
                    <a:pt x="7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574;p55">
              <a:extLst>
                <a:ext uri="{FF2B5EF4-FFF2-40B4-BE49-F238E27FC236}">
                  <a16:creationId xmlns:a16="http://schemas.microsoft.com/office/drawing/2014/main" id="{DB341D84-8567-4995-B3B4-0323523ED150}"/>
                </a:ext>
              </a:extLst>
            </p:cNvPr>
            <p:cNvSpPr/>
            <p:nvPr/>
          </p:nvSpPr>
          <p:spPr>
            <a:xfrm>
              <a:off x="5348800" y="4713575"/>
              <a:ext cx="272825" cy="156000"/>
            </a:xfrm>
            <a:custGeom>
              <a:avLst/>
              <a:gdLst/>
              <a:ahLst/>
              <a:cxnLst/>
              <a:rect l="l" t="t" r="r" b="b"/>
              <a:pathLst>
                <a:path w="10913" h="6240" extrusionOk="0">
                  <a:moveTo>
                    <a:pt x="8099" y="1"/>
                  </a:moveTo>
                  <a:lnTo>
                    <a:pt x="414" y="4438"/>
                  </a:lnTo>
                  <a:cubicBezTo>
                    <a:pt x="1" y="4677"/>
                    <a:pt x="1" y="5064"/>
                    <a:pt x="414" y="5303"/>
                  </a:cubicBezTo>
                  <a:lnTo>
                    <a:pt x="1727" y="6061"/>
                  </a:lnTo>
                  <a:cubicBezTo>
                    <a:pt x="1934" y="6180"/>
                    <a:pt x="2205" y="6240"/>
                    <a:pt x="2477" y="6240"/>
                  </a:cubicBezTo>
                  <a:cubicBezTo>
                    <a:pt x="2748" y="6240"/>
                    <a:pt x="3019" y="6180"/>
                    <a:pt x="3226" y="6061"/>
                  </a:cubicBezTo>
                  <a:lnTo>
                    <a:pt x="10912" y="1624"/>
                  </a:lnTo>
                  <a:lnTo>
                    <a:pt x="10543" y="1411"/>
                  </a:lnTo>
                  <a:lnTo>
                    <a:pt x="2987" y="5794"/>
                  </a:lnTo>
                  <a:cubicBezTo>
                    <a:pt x="2863" y="5866"/>
                    <a:pt x="2700" y="5902"/>
                    <a:pt x="2538" y="5902"/>
                  </a:cubicBezTo>
                  <a:cubicBezTo>
                    <a:pt x="2375" y="5902"/>
                    <a:pt x="2212" y="5866"/>
                    <a:pt x="2088" y="5794"/>
                  </a:cubicBezTo>
                  <a:lnTo>
                    <a:pt x="867" y="5098"/>
                  </a:lnTo>
                  <a:cubicBezTo>
                    <a:pt x="620" y="4955"/>
                    <a:pt x="618" y="4722"/>
                    <a:pt x="867" y="4579"/>
                  </a:cubicBezTo>
                  <a:lnTo>
                    <a:pt x="8425" y="188"/>
                  </a:lnTo>
                  <a:lnTo>
                    <a:pt x="8099" y="1"/>
                  </a:lnTo>
                  <a:close/>
                </a:path>
              </a:pathLst>
            </a:custGeom>
            <a:solidFill>
              <a:srgbClr val="898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575;p55">
              <a:extLst>
                <a:ext uri="{FF2B5EF4-FFF2-40B4-BE49-F238E27FC236}">
                  <a16:creationId xmlns:a16="http://schemas.microsoft.com/office/drawing/2014/main" id="{ADD50DD7-204F-4D82-9E86-97EEE0FB0915}"/>
                </a:ext>
              </a:extLst>
            </p:cNvPr>
            <p:cNvSpPr/>
            <p:nvPr/>
          </p:nvSpPr>
          <p:spPr>
            <a:xfrm>
              <a:off x="5351400" y="4754150"/>
              <a:ext cx="270150" cy="500925"/>
            </a:xfrm>
            <a:custGeom>
              <a:avLst/>
              <a:gdLst/>
              <a:ahLst/>
              <a:cxnLst/>
              <a:rect l="l" t="t" r="r" b="b"/>
              <a:pathLst>
                <a:path w="10806" h="20037" extrusionOk="0">
                  <a:moveTo>
                    <a:pt x="10806" y="1"/>
                  </a:moveTo>
                  <a:lnTo>
                    <a:pt x="3122" y="4439"/>
                  </a:lnTo>
                  <a:cubicBezTo>
                    <a:pt x="2915" y="4558"/>
                    <a:pt x="2644" y="4618"/>
                    <a:pt x="2373" y="4618"/>
                  </a:cubicBezTo>
                  <a:cubicBezTo>
                    <a:pt x="2101" y="4618"/>
                    <a:pt x="1830" y="4558"/>
                    <a:pt x="1623" y="4439"/>
                  </a:cubicBezTo>
                  <a:lnTo>
                    <a:pt x="309" y="3679"/>
                  </a:lnTo>
                  <a:cubicBezTo>
                    <a:pt x="104" y="3559"/>
                    <a:pt x="0" y="3403"/>
                    <a:pt x="0" y="3247"/>
                  </a:cubicBezTo>
                  <a:lnTo>
                    <a:pt x="0" y="18667"/>
                  </a:lnTo>
                  <a:cubicBezTo>
                    <a:pt x="0" y="18824"/>
                    <a:pt x="104" y="18980"/>
                    <a:pt x="309" y="19099"/>
                  </a:cubicBezTo>
                  <a:lnTo>
                    <a:pt x="1623" y="19858"/>
                  </a:lnTo>
                  <a:cubicBezTo>
                    <a:pt x="1830" y="19977"/>
                    <a:pt x="2101" y="20036"/>
                    <a:pt x="2373" y="20036"/>
                  </a:cubicBezTo>
                  <a:cubicBezTo>
                    <a:pt x="2644" y="20036"/>
                    <a:pt x="2915" y="19977"/>
                    <a:pt x="3122" y="19858"/>
                  </a:cubicBezTo>
                  <a:lnTo>
                    <a:pt x="10806" y="15421"/>
                  </a:lnTo>
                  <a:lnTo>
                    <a:pt x="10806" y="1"/>
                  </a:lnTo>
                  <a:close/>
                </a:path>
              </a:pathLst>
            </a:custGeom>
            <a:solidFill>
              <a:srgbClr val="5C5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576;p55">
              <a:extLst>
                <a:ext uri="{FF2B5EF4-FFF2-40B4-BE49-F238E27FC236}">
                  <a16:creationId xmlns:a16="http://schemas.microsoft.com/office/drawing/2014/main" id="{A8F4725D-4D42-4AEA-BE1C-FDA4FB6FDFA0}"/>
                </a:ext>
              </a:extLst>
            </p:cNvPr>
            <p:cNvSpPr/>
            <p:nvPr/>
          </p:nvSpPr>
          <p:spPr>
            <a:xfrm>
              <a:off x="5351400" y="4835300"/>
              <a:ext cx="59325" cy="419775"/>
            </a:xfrm>
            <a:custGeom>
              <a:avLst/>
              <a:gdLst/>
              <a:ahLst/>
              <a:cxnLst/>
              <a:rect l="l" t="t" r="r" b="b"/>
              <a:pathLst>
                <a:path w="2373" h="16791" extrusionOk="0">
                  <a:moveTo>
                    <a:pt x="0" y="1"/>
                  </a:moveTo>
                  <a:lnTo>
                    <a:pt x="0" y="15421"/>
                  </a:lnTo>
                  <a:cubicBezTo>
                    <a:pt x="0" y="15578"/>
                    <a:pt x="104" y="15734"/>
                    <a:pt x="309" y="15853"/>
                  </a:cubicBezTo>
                  <a:lnTo>
                    <a:pt x="1623" y="16611"/>
                  </a:lnTo>
                  <a:cubicBezTo>
                    <a:pt x="1830" y="16730"/>
                    <a:pt x="2101" y="16791"/>
                    <a:pt x="2373" y="16791"/>
                  </a:cubicBezTo>
                  <a:lnTo>
                    <a:pt x="2373" y="1371"/>
                  </a:lnTo>
                  <a:cubicBezTo>
                    <a:pt x="2101" y="1371"/>
                    <a:pt x="1830" y="1311"/>
                    <a:pt x="1623" y="1193"/>
                  </a:cubicBezTo>
                  <a:lnTo>
                    <a:pt x="309" y="433"/>
                  </a:lnTo>
                  <a:cubicBezTo>
                    <a:pt x="104" y="313"/>
                    <a:pt x="0" y="157"/>
                    <a:pt x="0" y="1"/>
                  </a:cubicBezTo>
                  <a:close/>
                </a:path>
              </a:pathLst>
            </a:custGeom>
            <a:solidFill>
              <a:srgbClr val="706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577;p55">
              <a:extLst>
                <a:ext uri="{FF2B5EF4-FFF2-40B4-BE49-F238E27FC236}">
                  <a16:creationId xmlns:a16="http://schemas.microsoft.com/office/drawing/2014/main" id="{AC43D7BB-7C78-4A6F-A83F-AC5F46E4B225}"/>
                </a:ext>
              </a:extLst>
            </p:cNvPr>
            <p:cNvSpPr/>
            <p:nvPr/>
          </p:nvSpPr>
          <p:spPr>
            <a:xfrm>
              <a:off x="5440350" y="4765825"/>
              <a:ext cx="201475" cy="502600"/>
            </a:xfrm>
            <a:custGeom>
              <a:avLst/>
              <a:gdLst/>
              <a:ahLst/>
              <a:cxnLst/>
              <a:rect l="l" t="t" r="r" b="b"/>
              <a:pathLst>
                <a:path w="8059" h="20104" extrusionOk="0">
                  <a:moveTo>
                    <a:pt x="8059" y="1"/>
                  </a:moveTo>
                  <a:lnTo>
                    <a:pt x="1" y="4684"/>
                  </a:lnTo>
                  <a:lnTo>
                    <a:pt x="1" y="20103"/>
                  </a:lnTo>
                  <a:lnTo>
                    <a:pt x="8059" y="15423"/>
                  </a:lnTo>
                  <a:lnTo>
                    <a:pt x="8059" y="1"/>
                  </a:ln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578;p55">
              <a:extLst>
                <a:ext uri="{FF2B5EF4-FFF2-40B4-BE49-F238E27FC236}">
                  <a16:creationId xmlns:a16="http://schemas.microsoft.com/office/drawing/2014/main" id="{F1E42A40-A016-4D56-A1D7-5A8C8C27C548}"/>
                </a:ext>
              </a:extLst>
            </p:cNvPr>
            <p:cNvSpPr/>
            <p:nvPr/>
          </p:nvSpPr>
          <p:spPr>
            <a:xfrm>
              <a:off x="5446850" y="4776750"/>
              <a:ext cx="239525" cy="136575"/>
            </a:xfrm>
            <a:custGeom>
              <a:avLst/>
              <a:gdLst/>
              <a:ahLst/>
              <a:cxnLst/>
              <a:rect l="l" t="t" r="r" b="b"/>
              <a:pathLst>
                <a:path w="9581" h="5463" extrusionOk="0">
                  <a:moveTo>
                    <a:pt x="7797" y="1"/>
                  </a:moveTo>
                  <a:lnTo>
                    <a:pt x="0" y="4502"/>
                  </a:lnTo>
                  <a:cubicBezTo>
                    <a:pt x="1350" y="5346"/>
                    <a:pt x="1849" y="5463"/>
                    <a:pt x="1849" y="5463"/>
                  </a:cubicBezTo>
                  <a:lnTo>
                    <a:pt x="9581" y="980"/>
                  </a:lnTo>
                  <a:cubicBezTo>
                    <a:pt x="8794" y="795"/>
                    <a:pt x="8199" y="468"/>
                    <a:pt x="77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579;p55">
              <a:extLst>
                <a:ext uri="{FF2B5EF4-FFF2-40B4-BE49-F238E27FC236}">
                  <a16:creationId xmlns:a16="http://schemas.microsoft.com/office/drawing/2014/main" id="{80CB27A9-2FF8-4DD0-81A8-3B585C24EA06}"/>
                </a:ext>
              </a:extLst>
            </p:cNvPr>
            <p:cNvSpPr/>
            <p:nvPr/>
          </p:nvSpPr>
          <p:spPr>
            <a:xfrm>
              <a:off x="5431175" y="4761150"/>
              <a:ext cx="272800" cy="156000"/>
            </a:xfrm>
            <a:custGeom>
              <a:avLst/>
              <a:gdLst/>
              <a:ahLst/>
              <a:cxnLst/>
              <a:rect l="l" t="t" r="r" b="b"/>
              <a:pathLst>
                <a:path w="10912" h="6240" extrusionOk="0">
                  <a:moveTo>
                    <a:pt x="8100" y="1"/>
                  </a:moveTo>
                  <a:lnTo>
                    <a:pt x="414" y="4437"/>
                  </a:lnTo>
                  <a:cubicBezTo>
                    <a:pt x="1" y="4676"/>
                    <a:pt x="1" y="5064"/>
                    <a:pt x="414" y="5303"/>
                  </a:cubicBezTo>
                  <a:lnTo>
                    <a:pt x="1728" y="6060"/>
                  </a:lnTo>
                  <a:cubicBezTo>
                    <a:pt x="1934" y="6180"/>
                    <a:pt x="2206" y="6240"/>
                    <a:pt x="2477" y="6240"/>
                  </a:cubicBezTo>
                  <a:cubicBezTo>
                    <a:pt x="2748" y="6240"/>
                    <a:pt x="3019" y="6180"/>
                    <a:pt x="3226" y="6060"/>
                  </a:cubicBezTo>
                  <a:lnTo>
                    <a:pt x="10911" y="1624"/>
                  </a:lnTo>
                  <a:lnTo>
                    <a:pt x="10543" y="1411"/>
                  </a:lnTo>
                  <a:lnTo>
                    <a:pt x="2986" y="5794"/>
                  </a:lnTo>
                  <a:cubicBezTo>
                    <a:pt x="2862" y="5865"/>
                    <a:pt x="2699" y="5901"/>
                    <a:pt x="2536" y="5901"/>
                  </a:cubicBezTo>
                  <a:cubicBezTo>
                    <a:pt x="2373" y="5901"/>
                    <a:pt x="2211" y="5865"/>
                    <a:pt x="2087" y="5794"/>
                  </a:cubicBezTo>
                  <a:lnTo>
                    <a:pt x="866" y="5098"/>
                  </a:lnTo>
                  <a:cubicBezTo>
                    <a:pt x="619" y="4954"/>
                    <a:pt x="619" y="4722"/>
                    <a:pt x="866" y="4579"/>
                  </a:cubicBezTo>
                  <a:lnTo>
                    <a:pt x="8426" y="188"/>
                  </a:lnTo>
                  <a:lnTo>
                    <a:pt x="8100" y="1"/>
                  </a:ln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580;p55">
              <a:extLst>
                <a:ext uri="{FF2B5EF4-FFF2-40B4-BE49-F238E27FC236}">
                  <a16:creationId xmlns:a16="http://schemas.microsoft.com/office/drawing/2014/main" id="{0F2C53BD-9961-487D-B9FD-E89669191B9C}"/>
                </a:ext>
              </a:extLst>
            </p:cNvPr>
            <p:cNvSpPr/>
            <p:nvPr/>
          </p:nvSpPr>
          <p:spPr>
            <a:xfrm>
              <a:off x="5433775" y="4801725"/>
              <a:ext cx="270150" cy="500950"/>
            </a:xfrm>
            <a:custGeom>
              <a:avLst/>
              <a:gdLst/>
              <a:ahLst/>
              <a:cxnLst/>
              <a:rect l="l" t="t" r="r" b="b"/>
              <a:pathLst>
                <a:path w="10806" h="20038" extrusionOk="0">
                  <a:moveTo>
                    <a:pt x="10806" y="1"/>
                  </a:moveTo>
                  <a:lnTo>
                    <a:pt x="3122" y="4439"/>
                  </a:lnTo>
                  <a:cubicBezTo>
                    <a:pt x="2915" y="4558"/>
                    <a:pt x="2644" y="4618"/>
                    <a:pt x="2372" y="4618"/>
                  </a:cubicBezTo>
                  <a:cubicBezTo>
                    <a:pt x="2101" y="4618"/>
                    <a:pt x="1830" y="4558"/>
                    <a:pt x="1624" y="4439"/>
                  </a:cubicBezTo>
                  <a:lnTo>
                    <a:pt x="310" y="3678"/>
                  </a:lnTo>
                  <a:cubicBezTo>
                    <a:pt x="104" y="3560"/>
                    <a:pt x="1" y="3403"/>
                    <a:pt x="1" y="3246"/>
                  </a:cubicBezTo>
                  <a:lnTo>
                    <a:pt x="1" y="18667"/>
                  </a:lnTo>
                  <a:cubicBezTo>
                    <a:pt x="1" y="18825"/>
                    <a:pt x="104" y="18981"/>
                    <a:pt x="310" y="19100"/>
                  </a:cubicBezTo>
                  <a:lnTo>
                    <a:pt x="1624" y="19858"/>
                  </a:lnTo>
                  <a:cubicBezTo>
                    <a:pt x="1830" y="19977"/>
                    <a:pt x="2101" y="20037"/>
                    <a:pt x="2372" y="20037"/>
                  </a:cubicBezTo>
                  <a:cubicBezTo>
                    <a:pt x="2644" y="20037"/>
                    <a:pt x="2915" y="19977"/>
                    <a:pt x="3122" y="19858"/>
                  </a:cubicBezTo>
                  <a:lnTo>
                    <a:pt x="10806" y="15421"/>
                  </a:lnTo>
                  <a:lnTo>
                    <a:pt x="10806" y="1"/>
                  </a:ln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581;p55">
              <a:extLst>
                <a:ext uri="{FF2B5EF4-FFF2-40B4-BE49-F238E27FC236}">
                  <a16:creationId xmlns:a16="http://schemas.microsoft.com/office/drawing/2014/main" id="{E409D40D-2F48-4060-94AE-F750D69E57AB}"/>
                </a:ext>
              </a:extLst>
            </p:cNvPr>
            <p:cNvSpPr/>
            <p:nvPr/>
          </p:nvSpPr>
          <p:spPr>
            <a:xfrm>
              <a:off x="5433775" y="4882875"/>
              <a:ext cx="59325" cy="419775"/>
            </a:xfrm>
            <a:custGeom>
              <a:avLst/>
              <a:gdLst/>
              <a:ahLst/>
              <a:cxnLst/>
              <a:rect l="l" t="t" r="r" b="b"/>
              <a:pathLst>
                <a:path w="2373" h="16791" extrusionOk="0">
                  <a:moveTo>
                    <a:pt x="1" y="0"/>
                  </a:moveTo>
                  <a:lnTo>
                    <a:pt x="1" y="15421"/>
                  </a:lnTo>
                  <a:cubicBezTo>
                    <a:pt x="1" y="15579"/>
                    <a:pt x="104" y="15735"/>
                    <a:pt x="310" y="15854"/>
                  </a:cubicBezTo>
                  <a:lnTo>
                    <a:pt x="1624" y="16612"/>
                  </a:lnTo>
                  <a:cubicBezTo>
                    <a:pt x="1830" y="16731"/>
                    <a:pt x="2101" y="16791"/>
                    <a:pt x="2373" y="16791"/>
                  </a:cubicBezTo>
                  <a:lnTo>
                    <a:pt x="2373" y="1371"/>
                  </a:lnTo>
                  <a:cubicBezTo>
                    <a:pt x="2101" y="1371"/>
                    <a:pt x="1830" y="1311"/>
                    <a:pt x="1624" y="1193"/>
                  </a:cubicBezTo>
                  <a:lnTo>
                    <a:pt x="310" y="432"/>
                  </a:lnTo>
                  <a:cubicBezTo>
                    <a:pt x="104" y="314"/>
                    <a:pt x="1" y="157"/>
                    <a:pt x="1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582;p55">
              <a:extLst>
                <a:ext uri="{FF2B5EF4-FFF2-40B4-BE49-F238E27FC236}">
                  <a16:creationId xmlns:a16="http://schemas.microsoft.com/office/drawing/2014/main" id="{4348AC3A-885E-431C-8A39-F19BD2C53433}"/>
                </a:ext>
              </a:extLst>
            </p:cNvPr>
            <p:cNvSpPr/>
            <p:nvPr/>
          </p:nvSpPr>
          <p:spPr>
            <a:xfrm>
              <a:off x="5763475" y="5094275"/>
              <a:ext cx="24900" cy="179650"/>
            </a:xfrm>
            <a:custGeom>
              <a:avLst/>
              <a:gdLst/>
              <a:ahLst/>
              <a:cxnLst/>
              <a:rect l="l" t="t" r="r" b="b"/>
              <a:pathLst>
                <a:path w="996" h="7186" extrusionOk="0">
                  <a:moveTo>
                    <a:pt x="1" y="0"/>
                  </a:moveTo>
                  <a:lnTo>
                    <a:pt x="1" y="6899"/>
                  </a:lnTo>
                  <a:cubicBezTo>
                    <a:pt x="1" y="6972"/>
                    <a:pt x="49" y="7046"/>
                    <a:pt x="147" y="7101"/>
                  </a:cubicBezTo>
                  <a:cubicBezTo>
                    <a:pt x="244" y="7158"/>
                    <a:pt x="371" y="7186"/>
                    <a:pt x="499" y="7186"/>
                  </a:cubicBezTo>
                  <a:cubicBezTo>
                    <a:pt x="626" y="7186"/>
                    <a:pt x="753" y="7158"/>
                    <a:pt x="849" y="7101"/>
                  </a:cubicBezTo>
                  <a:cubicBezTo>
                    <a:pt x="947" y="7045"/>
                    <a:pt x="995" y="6972"/>
                    <a:pt x="995" y="6899"/>
                  </a:cubicBezTo>
                  <a:lnTo>
                    <a:pt x="995" y="0"/>
                  </a:lnTo>
                  <a:close/>
                </a:path>
              </a:pathLst>
            </a:custGeom>
            <a:solidFill>
              <a:srgbClr val="324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583;p55">
              <a:extLst>
                <a:ext uri="{FF2B5EF4-FFF2-40B4-BE49-F238E27FC236}">
                  <a16:creationId xmlns:a16="http://schemas.microsoft.com/office/drawing/2014/main" id="{1CDFE8A4-EE7A-40C3-8A6B-49A6664F7E2A}"/>
                </a:ext>
              </a:extLst>
            </p:cNvPr>
            <p:cNvSpPr/>
            <p:nvPr/>
          </p:nvSpPr>
          <p:spPr>
            <a:xfrm>
              <a:off x="5734525" y="5009775"/>
              <a:ext cx="82800" cy="213100"/>
            </a:xfrm>
            <a:custGeom>
              <a:avLst/>
              <a:gdLst/>
              <a:ahLst/>
              <a:cxnLst/>
              <a:rect l="l" t="t" r="r" b="b"/>
              <a:pathLst>
                <a:path w="3312" h="8524" extrusionOk="0">
                  <a:moveTo>
                    <a:pt x="1656" y="1"/>
                  </a:moveTo>
                  <a:cubicBezTo>
                    <a:pt x="1118" y="1"/>
                    <a:pt x="1" y="5427"/>
                    <a:pt x="1" y="6527"/>
                  </a:cubicBezTo>
                  <a:cubicBezTo>
                    <a:pt x="1" y="7629"/>
                    <a:pt x="743" y="8523"/>
                    <a:pt x="1656" y="8523"/>
                  </a:cubicBezTo>
                  <a:cubicBezTo>
                    <a:pt x="2571" y="8523"/>
                    <a:pt x="3312" y="7629"/>
                    <a:pt x="3312" y="6527"/>
                  </a:cubicBezTo>
                  <a:cubicBezTo>
                    <a:pt x="3312" y="5426"/>
                    <a:pt x="2194" y="1"/>
                    <a:pt x="1656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584;p55">
              <a:extLst>
                <a:ext uri="{FF2B5EF4-FFF2-40B4-BE49-F238E27FC236}">
                  <a16:creationId xmlns:a16="http://schemas.microsoft.com/office/drawing/2014/main" id="{FC0E21FB-98F0-40F8-A002-23678B14CC46}"/>
                </a:ext>
              </a:extLst>
            </p:cNvPr>
            <p:cNvSpPr/>
            <p:nvPr/>
          </p:nvSpPr>
          <p:spPr>
            <a:xfrm>
              <a:off x="5853150" y="5171125"/>
              <a:ext cx="24875" cy="179675"/>
            </a:xfrm>
            <a:custGeom>
              <a:avLst/>
              <a:gdLst/>
              <a:ahLst/>
              <a:cxnLst/>
              <a:rect l="l" t="t" r="r" b="b"/>
              <a:pathLst>
                <a:path w="995" h="7187" extrusionOk="0">
                  <a:moveTo>
                    <a:pt x="0" y="1"/>
                  </a:moveTo>
                  <a:lnTo>
                    <a:pt x="0" y="6899"/>
                  </a:lnTo>
                  <a:cubicBezTo>
                    <a:pt x="0" y="6973"/>
                    <a:pt x="48" y="7046"/>
                    <a:pt x="145" y="7102"/>
                  </a:cubicBezTo>
                  <a:cubicBezTo>
                    <a:pt x="242" y="7158"/>
                    <a:pt x="369" y="7186"/>
                    <a:pt x="497" y="7186"/>
                  </a:cubicBezTo>
                  <a:cubicBezTo>
                    <a:pt x="624" y="7186"/>
                    <a:pt x="751" y="7158"/>
                    <a:pt x="848" y="7102"/>
                  </a:cubicBezTo>
                  <a:cubicBezTo>
                    <a:pt x="945" y="7046"/>
                    <a:pt x="994" y="6973"/>
                    <a:pt x="993" y="6899"/>
                  </a:cubicBezTo>
                  <a:lnTo>
                    <a:pt x="993" y="1"/>
                  </a:lnTo>
                  <a:close/>
                </a:path>
              </a:pathLst>
            </a:custGeom>
            <a:solidFill>
              <a:srgbClr val="324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585;p55">
              <a:extLst>
                <a:ext uri="{FF2B5EF4-FFF2-40B4-BE49-F238E27FC236}">
                  <a16:creationId xmlns:a16="http://schemas.microsoft.com/office/drawing/2014/main" id="{53BE9A7C-A931-40F7-BBFD-4503CB92F250}"/>
                </a:ext>
              </a:extLst>
            </p:cNvPr>
            <p:cNvSpPr/>
            <p:nvPr/>
          </p:nvSpPr>
          <p:spPr>
            <a:xfrm>
              <a:off x="5824175" y="5086650"/>
              <a:ext cx="82800" cy="213050"/>
            </a:xfrm>
            <a:custGeom>
              <a:avLst/>
              <a:gdLst/>
              <a:ahLst/>
              <a:cxnLst/>
              <a:rect l="l" t="t" r="r" b="b"/>
              <a:pathLst>
                <a:path w="3312" h="8522" extrusionOk="0">
                  <a:moveTo>
                    <a:pt x="1656" y="0"/>
                  </a:moveTo>
                  <a:cubicBezTo>
                    <a:pt x="1118" y="0"/>
                    <a:pt x="1" y="5425"/>
                    <a:pt x="1" y="6527"/>
                  </a:cubicBezTo>
                  <a:cubicBezTo>
                    <a:pt x="1" y="7628"/>
                    <a:pt x="742" y="8521"/>
                    <a:pt x="1656" y="8521"/>
                  </a:cubicBezTo>
                  <a:cubicBezTo>
                    <a:pt x="2570" y="8521"/>
                    <a:pt x="3312" y="7628"/>
                    <a:pt x="3312" y="6527"/>
                  </a:cubicBezTo>
                  <a:cubicBezTo>
                    <a:pt x="3312" y="5425"/>
                    <a:pt x="2194" y="0"/>
                    <a:pt x="1656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586;p55">
              <a:extLst>
                <a:ext uri="{FF2B5EF4-FFF2-40B4-BE49-F238E27FC236}">
                  <a16:creationId xmlns:a16="http://schemas.microsoft.com/office/drawing/2014/main" id="{F1622361-3619-4598-86CD-50FF4F89DDDE}"/>
                </a:ext>
              </a:extLst>
            </p:cNvPr>
            <p:cNvSpPr/>
            <p:nvPr/>
          </p:nvSpPr>
          <p:spPr>
            <a:xfrm>
              <a:off x="4484525" y="4569375"/>
              <a:ext cx="24900" cy="179650"/>
            </a:xfrm>
            <a:custGeom>
              <a:avLst/>
              <a:gdLst/>
              <a:ahLst/>
              <a:cxnLst/>
              <a:rect l="l" t="t" r="r" b="b"/>
              <a:pathLst>
                <a:path w="996" h="7186" extrusionOk="0">
                  <a:moveTo>
                    <a:pt x="1" y="0"/>
                  </a:moveTo>
                  <a:lnTo>
                    <a:pt x="1" y="6898"/>
                  </a:lnTo>
                  <a:cubicBezTo>
                    <a:pt x="1" y="6972"/>
                    <a:pt x="49" y="7046"/>
                    <a:pt x="147" y="7101"/>
                  </a:cubicBezTo>
                  <a:cubicBezTo>
                    <a:pt x="244" y="7157"/>
                    <a:pt x="371" y="7185"/>
                    <a:pt x="498" y="7185"/>
                  </a:cubicBezTo>
                  <a:cubicBezTo>
                    <a:pt x="626" y="7185"/>
                    <a:pt x="753" y="7157"/>
                    <a:pt x="849" y="7101"/>
                  </a:cubicBezTo>
                  <a:cubicBezTo>
                    <a:pt x="947" y="7046"/>
                    <a:pt x="995" y="6972"/>
                    <a:pt x="995" y="6898"/>
                  </a:cubicBezTo>
                  <a:lnTo>
                    <a:pt x="995" y="0"/>
                  </a:lnTo>
                  <a:close/>
                </a:path>
              </a:pathLst>
            </a:custGeom>
            <a:solidFill>
              <a:srgbClr val="324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587;p55">
              <a:extLst>
                <a:ext uri="{FF2B5EF4-FFF2-40B4-BE49-F238E27FC236}">
                  <a16:creationId xmlns:a16="http://schemas.microsoft.com/office/drawing/2014/main" id="{6A50DC77-9727-480B-B69C-3634A41FF40A}"/>
                </a:ext>
              </a:extLst>
            </p:cNvPr>
            <p:cNvSpPr/>
            <p:nvPr/>
          </p:nvSpPr>
          <p:spPr>
            <a:xfrm>
              <a:off x="4455575" y="4484875"/>
              <a:ext cx="82800" cy="213075"/>
            </a:xfrm>
            <a:custGeom>
              <a:avLst/>
              <a:gdLst/>
              <a:ahLst/>
              <a:cxnLst/>
              <a:rect l="l" t="t" r="r" b="b"/>
              <a:pathLst>
                <a:path w="3312" h="8523" extrusionOk="0">
                  <a:moveTo>
                    <a:pt x="1656" y="0"/>
                  </a:moveTo>
                  <a:cubicBezTo>
                    <a:pt x="1118" y="0"/>
                    <a:pt x="0" y="5425"/>
                    <a:pt x="0" y="6527"/>
                  </a:cubicBezTo>
                  <a:cubicBezTo>
                    <a:pt x="0" y="7629"/>
                    <a:pt x="741" y="8523"/>
                    <a:pt x="1656" y="8523"/>
                  </a:cubicBezTo>
                  <a:cubicBezTo>
                    <a:pt x="2571" y="8523"/>
                    <a:pt x="3311" y="7629"/>
                    <a:pt x="3311" y="6527"/>
                  </a:cubicBezTo>
                  <a:cubicBezTo>
                    <a:pt x="3311" y="5425"/>
                    <a:pt x="2194" y="0"/>
                    <a:pt x="1656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588;p55">
              <a:extLst>
                <a:ext uri="{FF2B5EF4-FFF2-40B4-BE49-F238E27FC236}">
                  <a16:creationId xmlns:a16="http://schemas.microsoft.com/office/drawing/2014/main" id="{6A6C6F40-BC61-40DC-8A7F-AE92A51361BD}"/>
                </a:ext>
              </a:extLst>
            </p:cNvPr>
            <p:cNvSpPr/>
            <p:nvPr/>
          </p:nvSpPr>
          <p:spPr>
            <a:xfrm>
              <a:off x="4444225" y="5282575"/>
              <a:ext cx="86750" cy="50050"/>
            </a:xfrm>
            <a:custGeom>
              <a:avLst/>
              <a:gdLst/>
              <a:ahLst/>
              <a:cxnLst/>
              <a:rect l="l" t="t" r="r" b="b"/>
              <a:pathLst>
                <a:path w="3470" h="2002" extrusionOk="0">
                  <a:moveTo>
                    <a:pt x="1735" y="0"/>
                  </a:moveTo>
                  <a:cubicBezTo>
                    <a:pt x="777" y="0"/>
                    <a:pt x="1" y="448"/>
                    <a:pt x="1" y="1000"/>
                  </a:cubicBezTo>
                  <a:cubicBezTo>
                    <a:pt x="1" y="1553"/>
                    <a:pt x="777" y="2002"/>
                    <a:pt x="1735" y="2002"/>
                  </a:cubicBezTo>
                  <a:cubicBezTo>
                    <a:pt x="2693" y="2002"/>
                    <a:pt x="3470" y="1553"/>
                    <a:pt x="3470" y="1000"/>
                  </a:cubicBezTo>
                  <a:cubicBezTo>
                    <a:pt x="3470" y="448"/>
                    <a:pt x="2693" y="0"/>
                    <a:pt x="1735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589;p55">
              <a:extLst>
                <a:ext uri="{FF2B5EF4-FFF2-40B4-BE49-F238E27FC236}">
                  <a16:creationId xmlns:a16="http://schemas.microsoft.com/office/drawing/2014/main" id="{DF9BD094-BE84-4796-857C-24BAB1F66B9C}"/>
                </a:ext>
              </a:extLst>
            </p:cNvPr>
            <p:cNvSpPr/>
            <p:nvPr/>
          </p:nvSpPr>
          <p:spPr>
            <a:xfrm>
              <a:off x="4495625" y="5285675"/>
              <a:ext cx="16775" cy="30200"/>
            </a:xfrm>
            <a:custGeom>
              <a:avLst/>
              <a:gdLst/>
              <a:ahLst/>
              <a:cxnLst/>
              <a:rect l="l" t="t" r="r" b="b"/>
              <a:pathLst>
                <a:path w="671" h="1208" extrusionOk="0">
                  <a:moveTo>
                    <a:pt x="374" y="0"/>
                  </a:moveTo>
                  <a:lnTo>
                    <a:pt x="135" y="214"/>
                  </a:lnTo>
                  <a:cubicBezTo>
                    <a:pt x="183" y="379"/>
                    <a:pt x="131" y="560"/>
                    <a:pt x="66" y="843"/>
                  </a:cubicBezTo>
                  <a:cubicBezTo>
                    <a:pt x="1" y="1126"/>
                    <a:pt x="6" y="1189"/>
                    <a:pt x="58" y="1205"/>
                  </a:cubicBezTo>
                  <a:cubicBezTo>
                    <a:pt x="63" y="1207"/>
                    <a:pt x="69" y="1207"/>
                    <a:pt x="76" y="1207"/>
                  </a:cubicBezTo>
                  <a:cubicBezTo>
                    <a:pt x="132" y="1207"/>
                    <a:pt x="231" y="1149"/>
                    <a:pt x="313" y="1092"/>
                  </a:cubicBezTo>
                  <a:cubicBezTo>
                    <a:pt x="406" y="1027"/>
                    <a:pt x="496" y="866"/>
                    <a:pt x="490" y="761"/>
                  </a:cubicBezTo>
                  <a:cubicBezTo>
                    <a:pt x="485" y="687"/>
                    <a:pt x="522" y="540"/>
                    <a:pt x="575" y="478"/>
                  </a:cubicBezTo>
                  <a:cubicBezTo>
                    <a:pt x="628" y="417"/>
                    <a:pt x="671" y="283"/>
                    <a:pt x="645" y="237"/>
                  </a:cubicBezTo>
                  <a:cubicBezTo>
                    <a:pt x="620" y="191"/>
                    <a:pt x="540" y="122"/>
                    <a:pt x="486" y="87"/>
                  </a:cubicBezTo>
                  <a:cubicBezTo>
                    <a:pt x="447" y="61"/>
                    <a:pt x="410" y="31"/>
                    <a:pt x="374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590;p55">
              <a:extLst>
                <a:ext uri="{FF2B5EF4-FFF2-40B4-BE49-F238E27FC236}">
                  <a16:creationId xmlns:a16="http://schemas.microsoft.com/office/drawing/2014/main" id="{95C363B6-8297-4738-9E8D-A1972DA167B5}"/>
                </a:ext>
              </a:extLst>
            </p:cNvPr>
            <p:cNvSpPr/>
            <p:nvPr/>
          </p:nvSpPr>
          <p:spPr>
            <a:xfrm>
              <a:off x="4465675" y="5193550"/>
              <a:ext cx="39300" cy="97500"/>
            </a:xfrm>
            <a:custGeom>
              <a:avLst/>
              <a:gdLst/>
              <a:ahLst/>
              <a:cxnLst/>
              <a:rect l="l" t="t" r="r" b="b"/>
              <a:pathLst>
                <a:path w="1572" h="3900" extrusionOk="0">
                  <a:moveTo>
                    <a:pt x="60" y="0"/>
                  </a:moveTo>
                  <a:cubicBezTo>
                    <a:pt x="60" y="0"/>
                    <a:pt x="1" y="2092"/>
                    <a:pt x="60" y="2238"/>
                  </a:cubicBezTo>
                  <a:cubicBezTo>
                    <a:pt x="91" y="2315"/>
                    <a:pt x="439" y="2766"/>
                    <a:pt x="763" y="3179"/>
                  </a:cubicBezTo>
                  <a:cubicBezTo>
                    <a:pt x="1058" y="3555"/>
                    <a:pt x="1333" y="3898"/>
                    <a:pt x="1333" y="3898"/>
                  </a:cubicBezTo>
                  <a:cubicBezTo>
                    <a:pt x="1341" y="3899"/>
                    <a:pt x="1350" y="3900"/>
                    <a:pt x="1358" y="3900"/>
                  </a:cubicBezTo>
                  <a:cubicBezTo>
                    <a:pt x="1516" y="3900"/>
                    <a:pt x="1572" y="3684"/>
                    <a:pt x="1572" y="3684"/>
                  </a:cubicBezTo>
                  <a:cubicBezTo>
                    <a:pt x="1572" y="3684"/>
                    <a:pt x="1054" y="2615"/>
                    <a:pt x="924" y="2415"/>
                  </a:cubicBezTo>
                  <a:cubicBezTo>
                    <a:pt x="783" y="2199"/>
                    <a:pt x="614" y="2096"/>
                    <a:pt x="614" y="2096"/>
                  </a:cubicBezTo>
                  <a:lnTo>
                    <a:pt x="769" y="860"/>
                  </a:lnTo>
                  <a:lnTo>
                    <a:pt x="790" y="8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591;p55">
              <a:extLst>
                <a:ext uri="{FF2B5EF4-FFF2-40B4-BE49-F238E27FC236}">
                  <a16:creationId xmlns:a16="http://schemas.microsoft.com/office/drawing/2014/main" id="{4FEA2078-A27C-45E7-903C-82A2CDFB9430}"/>
                </a:ext>
              </a:extLst>
            </p:cNvPr>
            <p:cNvSpPr/>
            <p:nvPr/>
          </p:nvSpPr>
          <p:spPr>
            <a:xfrm>
              <a:off x="4473950" y="5207825"/>
              <a:ext cx="11475" cy="36225"/>
            </a:xfrm>
            <a:custGeom>
              <a:avLst/>
              <a:gdLst/>
              <a:ahLst/>
              <a:cxnLst/>
              <a:rect l="l" t="t" r="r" b="b"/>
              <a:pathLst>
                <a:path w="459" h="1449" extrusionOk="0">
                  <a:moveTo>
                    <a:pt x="0" y="0"/>
                  </a:moveTo>
                  <a:cubicBezTo>
                    <a:pt x="0" y="0"/>
                    <a:pt x="193" y="232"/>
                    <a:pt x="260" y="316"/>
                  </a:cubicBezTo>
                  <a:cubicBezTo>
                    <a:pt x="359" y="439"/>
                    <a:pt x="292" y="1448"/>
                    <a:pt x="292" y="1448"/>
                  </a:cubicBezTo>
                  <a:lnTo>
                    <a:pt x="459" y="290"/>
                  </a:lnTo>
                  <a:cubicBezTo>
                    <a:pt x="293" y="214"/>
                    <a:pt x="139" y="117"/>
                    <a:pt x="0" y="0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592;p55">
              <a:extLst>
                <a:ext uri="{FF2B5EF4-FFF2-40B4-BE49-F238E27FC236}">
                  <a16:creationId xmlns:a16="http://schemas.microsoft.com/office/drawing/2014/main" id="{E043E0EA-F8C0-462E-ABF9-6D06C6EC01D3}"/>
                </a:ext>
              </a:extLst>
            </p:cNvPr>
            <p:cNvSpPr/>
            <p:nvPr/>
          </p:nvSpPr>
          <p:spPr>
            <a:xfrm>
              <a:off x="4484750" y="5253900"/>
              <a:ext cx="20225" cy="37175"/>
            </a:xfrm>
            <a:custGeom>
              <a:avLst/>
              <a:gdLst/>
              <a:ahLst/>
              <a:cxnLst/>
              <a:rect l="l" t="t" r="r" b="b"/>
              <a:pathLst>
                <a:path w="809" h="1487" extrusionOk="0">
                  <a:moveTo>
                    <a:pt x="161" y="1"/>
                  </a:moveTo>
                  <a:lnTo>
                    <a:pt x="0" y="766"/>
                  </a:lnTo>
                  <a:cubicBezTo>
                    <a:pt x="295" y="1141"/>
                    <a:pt x="570" y="1485"/>
                    <a:pt x="570" y="1485"/>
                  </a:cubicBezTo>
                  <a:cubicBezTo>
                    <a:pt x="578" y="1486"/>
                    <a:pt x="587" y="1487"/>
                    <a:pt x="595" y="1487"/>
                  </a:cubicBezTo>
                  <a:cubicBezTo>
                    <a:pt x="753" y="1487"/>
                    <a:pt x="809" y="1271"/>
                    <a:pt x="809" y="1271"/>
                  </a:cubicBezTo>
                  <a:cubicBezTo>
                    <a:pt x="809" y="1271"/>
                    <a:pt x="291" y="202"/>
                    <a:pt x="161" y="1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593;p55">
              <a:extLst>
                <a:ext uri="{FF2B5EF4-FFF2-40B4-BE49-F238E27FC236}">
                  <a16:creationId xmlns:a16="http://schemas.microsoft.com/office/drawing/2014/main" id="{B0F45B90-CBEA-4BD8-A1EE-BC2AE2767C41}"/>
                </a:ext>
              </a:extLst>
            </p:cNvPr>
            <p:cNvSpPr/>
            <p:nvPr/>
          </p:nvSpPr>
          <p:spPr>
            <a:xfrm>
              <a:off x="4436075" y="5126975"/>
              <a:ext cx="43275" cy="80850"/>
            </a:xfrm>
            <a:custGeom>
              <a:avLst/>
              <a:gdLst/>
              <a:ahLst/>
              <a:cxnLst/>
              <a:rect l="l" t="t" r="r" b="b"/>
              <a:pathLst>
                <a:path w="1731" h="3234" extrusionOk="0">
                  <a:moveTo>
                    <a:pt x="1576" y="1"/>
                  </a:moveTo>
                  <a:cubicBezTo>
                    <a:pt x="1549" y="1"/>
                    <a:pt x="1519" y="10"/>
                    <a:pt x="1488" y="25"/>
                  </a:cubicBezTo>
                  <a:cubicBezTo>
                    <a:pt x="1387" y="70"/>
                    <a:pt x="1311" y="130"/>
                    <a:pt x="1297" y="317"/>
                  </a:cubicBezTo>
                  <a:cubicBezTo>
                    <a:pt x="1282" y="504"/>
                    <a:pt x="1294" y="1048"/>
                    <a:pt x="1278" y="1318"/>
                  </a:cubicBezTo>
                  <a:cubicBezTo>
                    <a:pt x="1268" y="1479"/>
                    <a:pt x="1167" y="1809"/>
                    <a:pt x="1018" y="2054"/>
                  </a:cubicBezTo>
                  <a:cubicBezTo>
                    <a:pt x="891" y="2260"/>
                    <a:pt x="726" y="2491"/>
                    <a:pt x="651" y="2525"/>
                  </a:cubicBezTo>
                  <a:cubicBezTo>
                    <a:pt x="575" y="2558"/>
                    <a:pt x="519" y="2569"/>
                    <a:pt x="432" y="2583"/>
                  </a:cubicBezTo>
                  <a:cubicBezTo>
                    <a:pt x="332" y="2597"/>
                    <a:pt x="277" y="2637"/>
                    <a:pt x="209" y="2653"/>
                  </a:cubicBezTo>
                  <a:cubicBezTo>
                    <a:pt x="139" y="2668"/>
                    <a:pt x="124" y="2649"/>
                    <a:pt x="124" y="2689"/>
                  </a:cubicBezTo>
                  <a:cubicBezTo>
                    <a:pt x="124" y="2725"/>
                    <a:pt x="186" y="2758"/>
                    <a:pt x="249" y="2758"/>
                  </a:cubicBezTo>
                  <a:cubicBezTo>
                    <a:pt x="253" y="2758"/>
                    <a:pt x="257" y="2758"/>
                    <a:pt x="262" y="2758"/>
                  </a:cubicBezTo>
                  <a:cubicBezTo>
                    <a:pt x="327" y="2753"/>
                    <a:pt x="366" y="2729"/>
                    <a:pt x="384" y="2729"/>
                  </a:cubicBezTo>
                  <a:cubicBezTo>
                    <a:pt x="386" y="2729"/>
                    <a:pt x="387" y="2729"/>
                    <a:pt x="388" y="2730"/>
                  </a:cubicBezTo>
                  <a:cubicBezTo>
                    <a:pt x="404" y="2735"/>
                    <a:pt x="361" y="2774"/>
                    <a:pt x="291" y="2818"/>
                  </a:cubicBezTo>
                  <a:cubicBezTo>
                    <a:pt x="194" y="2877"/>
                    <a:pt x="116" y="2882"/>
                    <a:pt x="61" y="2905"/>
                  </a:cubicBezTo>
                  <a:cubicBezTo>
                    <a:pt x="1" y="2929"/>
                    <a:pt x="26" y="2975"/>
                    <a:pt x="53" y="2983"/>
                  </a:cubicBezTo>
                  <a:cubicBezTo>
                    <a:pt x="68" y="2987"/>
                    <a:pt x="87" y="2992"/>
                    <a:pt x="115" y="2992"/>
                  </a:cubicBezTo>
                  <a:cubicBezTo>
                    <a:pt x="139" y="2992"/>
                    <a:pt x="170" y="2988"/>
                    <a:pt x="212" y="2978"/>
                  </a:cubicBezTo>
                  <a:cubicBezTo>
                    <a:pt x="277" y="2961"/>
                    <a:pt x="341" y="2939"/>
                    <a:pt x="403" y="2912"/>
                  </a:cubicBezTo>
                  <a:lnTo>
                    <a:pt x="403" y="2912"/>
                  </a:lnTo>
                  <a:cubicBezTo>
                    <a:pt x="362" y="2946"/>
                    <a:pt x="317" y="2976"/>
                    <a:pt x="270" y="3000"/>
                  </a:cubicBezTo>
                  <a:cubicBezTo>
                    <a:pt x="181" y="3047"/>
                    <a:pt x="139" y="3054"/>
                    <a:pt x="94" y="3081"/>
                  </a:cubicBezTo>
                  <a:cubicBezTo>
                    <a:pt x="53" y="3105"/>
                    <a:pt x="101" y="3159"/>
                    <a:pt x="154" y="3159"/>
                  </a:cubicBezTo>
                  <a:cubicBezTo>
                    <a:pt x="158" y="3159"/>
                    <a:pt x="163" y="3159"/>
                    <a:pt x="167" y="3158"/>
                  </a:cubicBezTo>
                  <a:cubicBezTo>
                    <a:pt x="227" y="3146"/>
                    <a:pt x="285" y="3127"/>
                    <a:pt x="339" y="3100"/>
                  </a:cubicBezTo>
                  <a:cubicBezTo>
                    <a:pt x="399" y="3069"/>
                    <a:pt x="496" y="3010"/>
                    <a:pt x="496" y="3010"/>
                  </a:cubicBezTo>
                  <a:lnTo>
                    <a:pt x="496" y="3010"/>
                  </a:lnTo>
                  <a:cubicBezTo>
                    <a:pt x="420" y="3091"/>
                    <a:pt x="340" y="3124"/>
                    <a:pt x="295" y="3150"/>
                  </a:cubicBezTo>
                  <a:cubicBezTo>
                    <a:pt x="250" y="3174"/>
                    <a:pt x="237" y="3202"/>
                    <a:pt x="260" y="3222"/>
                  </a:cubicBezTo>
                  <a:cubicBezTo>
                    <a:pt x="267" y="3229"/>
                    <a:pt x="278" y="3234"/>
                    <a:pt x="295" y="3234"/>
                  </a:cubicBezTo>
                  <a:cubicBezTo>
                    <a:pt x="322" y="3234"/>
                    <a:pt x="363" y="3223"/>
                    <a:pt x="426" y="3198"/>
                  </a:cubicBezTo>
                  <a:cubicBezTo>
                    <a:pt x="529" y="3157"/>
                    <a:pt x="650" y="3052"/>
                    <a:pt x="731" y="2946"/>
                  </a:cubicBezTo>
                  <a:cubicBezTo>
                    <a:pt x="813" y="2838"/>
                    <a:pt x="837" y="2789"/>
                    <a:pt x="885" y="2739"/>
                  </a:cubicBezTo>
                  <a:cubicBezTo>
                    <a:pt x="1065" y="2555"/>
                    <a:pt x="1205" y="2406"/>
                    <a:pt x="1338" y="2187"/>
                  </a:cubicBezTo>
                  <a:cubicBezTo>
                    <a:pt x="1529" y="1873"/>
                    <a:pt x="1613" y="1598"/>
                    <a:pt x="1652" y="1422"/>
                  </a:cubicBezTo>
                  <a:cubicBezTo>
                    <a:pt x="1730" y="1060"/>
                    <a:pt x="1724" y="537"/>
                    <a:pt x="1712" y="266"/>
                  </a:cubicBezTo>
                  <a:cubicBezTo>
                    <a:pt x="1702" y="67"/>
                    <a:pt x="1649" y="1"/>
                    <a:pt x="157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594;p55">
              <a:extLst>
                <a:ext uri="{FF2B5EF4-FFF2-40B4-BE49-F238E27FC236}">
                  <a16:creationId xmlns:a16="http://schemas.microsoft.com/office/drawing/2014/main" id="{AB24AF4A-B05F-4B19-AA78-0963B5DF8114}"/>
                </a:ext>
              </a:extLst>
            </p:cNvPr>
            <p:cNvSpPr/>
            <p:nvPr/>
          </p:nvSpPr>
          <p:spPr>
            <a:xfrm>
              <a:off x="4467275" y="5126750"/>
              <a:ext cx="13475" cy="28425"/>
            </a:xfrm>
            <a:custGeom>
              <a:avLst/>
              <a:gdLst/>
              <a:ahLst/>
              <a:cxnLst/>
              <a:rect l="l" t="t" r="r" b="b"/>
              <a:pathLst>
                <a:path w="539" h="1137" extrusionOk="0">
                  <a:moveTo>
                    <a:pt x="321" y="0"/>
                  </a:moveTo>
                  <a:cubicBezTo>
                    <a:pt x="306" y="0"/>
                    <a:pt x="292" y="2"/>
                    <a:pt x="281" y="6"/>
                  </a:cubicBezTo>
                  <a:cubicBezTo>
                    <a:pt x="214" y="26"/>
                    <a:pt x="67" y="64"/>
                    <a:pt x="33" y="289"/>
                  </a:cubicBezTo>
                  <a:cubicBezTo>
                    <a:pt x="1" y="515"/>
                    <a:pt x="8" y="1052"/>
                    <a:pt x="8" y="1052"/>
                  </a:cubicBezTo>
                  <a:cubicBezTo>
                    <a:pt x="8" y="1052"/>
                    <a:pt x="103" y="1137"/>
                    <a:pt x="264" y="1137"/>
                  </a:cubicBezTo>
                  <a:cubicBezTo>
                    <a:pt x="334" y="1137"/>
                    <a:pt x="416" y="1121"/>
                    <a:pt x="509" y="1075"/>
                  </a:cubicBezTo>
                  <a:cubicBezTo>
                    <a:pt x="524" y="1041"/>
                    <a:pt x="539" y="398"/>
                    <a:pt x="512" y="217"/>
                  </a:cubicBezTo>
                  <a:cubicBezTo>
                    <a:pt x="487" y="46"/>
                    <a:pt x="390" y="0"/>
                    <a:pt x="321" y="0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595;p55">
              <a:extLst>
                <a:ext uri="{FF2B5EF4-FFF2-40B4-BE49-F238E27FC236}">
                  <a16:creationId xmlns:a16="http://schemas.microsoft.com/office/drawing/2014/main" id="{B129684F-7E11-43BE-8AD2-B269D12510ED}"/>
                </a:ext>
              </a:extLst>
            </p:cNvPr>
            <p:cNvSpPr/>
            <p:nvPr/>
          </p:nvSpPr>
          <p:spPr>
            <a:xfrm>
              <a:off x="4464625" y="5292225"/>
              <a:ext cx="24175" cy="24000"/>
            </a:xfrm>
            <a:custGeom>
              <a:avLst/>
              <a:gdLst/>
              <a:ahLst/>
              <a:cxnLst/>
              <a:rect l="l" t="t" r="r" b="b"/>
              <a:pathLst>
                <a:path w="967" h="960" extrusionOk="0">
                  <a:moveTo>
                    <a:pt x="114" y="0"/>
                  </a:moveTo>
                  <a:cubicBezTo>
                    <a:pt x="87" y="0"/>
                    <a:pt x="64" y="13"/>
                    <a:pt x="44" y="49"/>
                  </a:cubicBezTo>
                  <a:cubicBezTo>
                    <a:pt x="33" y="69"/>
                    <a:pt x="26" y="91"/>
                    <a:pt x="23" y="114"/>
                  </a:cubicBezTo>
                  <a:cubicBezTo>
                    <a:pt x="0" y="246"/>
                    <a:pt x="23" y="384"/>
                    <a:pt x="117" y="479"/>
                  </a:cubicBezTo>
                  <a:cubicBezTo>
                    <a:pt x="158" y="522"/>
                    <a:pt x="218" y="560"/>
                    <a:pt x="261" y="599"/>
                  </a:cubicBezTo>
                  <a:cubicBezTo>
                    <a:pt x="319" y="648"/>
                    <a:pt x="413" y="700"/>
                    <a:pt x="459" y="762"/>
                  </a:cubicBezTo>
                  <a:cubicBezTo>
                    <a:pt x="535" y="861"/>
                    <a:pt x="606" y="959"/>
                    <a:pt x="732" y="959"/>
                  </a:cubicBezTo>
                  <a:cubicBezTo>
                    <a:pt x="747" y="959"/>
                    <a:pt x="763" y="958"/>
                    <a:pt x="780" y="955"/>
                  </a:cubicBezTo>
                  <a:cubicBezTo>
                    <a:pt x="849" y="943"/>
                    <a:pt x="898" y="921"/>
                    <a:pt x="930" y="861"/>
                  </a:cubicBezTo>
                  <a:cubicBezTo>
                    <a:pt x="967" y="788"/>
                    <a:pt x="923" y="627"/>
                    <a:pt x="949" y="553"/>
                  </a:cubicBezTo>
                  <a:cubicBezTo>
                    <a:pt x="952" y="541"/>
                    <a:pt x="790" y="345"/>
                    <a:pt x="739" y="313"/>
                  </a:cubicBezTo>
                  <a:cubicBezTo>
                    <a:pt x="717" y="298"/>
                    <a:pt x="631" y="287"/>
                    <a:pt x="607" y="279"/>
                  </a:cubicBezTo>
                  <a:cubicBezTo>
                    <a:pt x="576" y="268"/>
                    <a:pt x="519" y="259"/>
                    <a:pt x="490" y="240"/>
                  </a:cubicBezTo>
                  <a:cubicBezTo>
                    <a:pt x="417" y="195"/>
                    <a:pt x="347" y="143"/>
                    <a:pt x="282" y="85"/>
                  </a:cubicBezTo>
                  <a:cubicBezTo>
                    <a:pt x="254" y="59"/>
                    <a:pt x="222" y="38"/>
                    <a:pt x="189" y="21"/>
                  </a:cubicBezTo>
                  <a:cubicBezTo>
                    <a:pt x="162" y="9"/>
                    <a:pt x="137" y="0"/>
                    <a:pt x="114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596;p55">
              <a:extLst>
                <a:ext uri="{FF2B5EF4-FFF2-40B4-BE49-F238E27FC236}">
                  <a16:creationId xmlns:a16="http://schemas.microsoft.com/office/drawing/2014/main" id="{451A83E3-179F-45AE-B218-D34BFA791258}"/>
                </a:ext>
              </a:extLst>
            </p:cNvPr>
            <p:cNvSpPr/>
            <p:nvPr/>
          </p:nvSpPr>
          <p:spPr>
            <a:xfrm>
              <a:off x="4467100" y="5193550"/>
              <a:ext cx="40325" cy="114075"/>
            </a:xfrm>
            <a:custGeom>
              <a:avLst/>
              <a:gdLst/>
              <a:ahLst/>
              <a:cxnLst/>
              <a:rect l="l" t="t" r="r" b="b"/>
              <a:pathLst>
                <a:path w="1613" h="4563" extrusionOk="0">
                  <a:moveTo>
                    <a:pt x="3" y="0"/>
                  </a:moveTo>
                  <a:lnTo>
                    <a:pt x="0" y="132"/>
                  </a:lnTo>
                  <a:cubicBezTo>
                    <a:pt x="96" y="543"/>
                    <a:pt x="713" y="861"/>
                    <a:pt x="713" y="861"/>
                  </a:cubicBezTo>
                  <a:lnTo>
                    <a:pt x="733" y="861"/>
                  </a:lnTo>
                  <a:cubicBezTo>
                    <a:pt x="733" y="861"/>
                    <a:pt x="680" y="2065"/>
                    <a:pt x="660" y="2434"/>
                  </a:cubicBezTo>
                  <a:cubicBezTo>
                    <a:pt x="648" y="2666"/>
                    <a:pt x="630" y="2965"/>
                    <a:pt x="596" y="3355"/>
                  </a:cubicBezTo>
                  <a:cubicBezTo>
                    <a:pt x="564" y="3731"/>
                    <a:pt x="508" y="4226"/>
                    <a:pt x="508" y="4226"/>
                  </a:cubicBezTo>
                  <a:cubicBezTo>
                    <a:pt x="779" y="4358"/>
                    <a:pt x="841" y="4563"/>
                    <a:pt x="841" y="4563"/>
                  </a:cubicBezTo>
                  <a:cubicBezTo>
                    <a:pt x="841" y="4563"/>
                    <a:pt x="1054" y="3576"/>
                    <a:pt x="1167" y="3204"/>
                  </a:cubicBezTo>
                  <a:cubicBezTo>
                    <a:pt x="1264" y="2882"/>
                    <a:pt x="1158" y="2571"/>
                    <a:pt x="1158" y="2571"/>
                  </a:cubicBezTo>
                  <a:cubicBezTo>
                    <a:pt x="1158" y="2571"/>
                    <a:pt x="1322" y="2044"/>
                    <a:pt x="1443" y="1514"/>
                  </a:cubicBezTo>
                  <a:cubicBezTo>
                    <a:pt x="1556" y="1027"/>
                    <a:pt x="1612" y="407"/>
                    <a:pt x="1570" y="14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597;p55">
              <a:extLst>
                <a:ext uri="{FF2B5EF4-FFF2-40B4-BE49-F238E27FC236}">
                  <a16:creationId xmlns:a16="http://schemas.microsoft.com/office/drawing/2014/main" id="{15AB8052-177B-43F5-B477-C4A44753A37D}"/>
                </a:ext>
              </a:extLst>
            </p:cNvPr>
            <p:cNvSpPr/>
            <p:nvPr/>
          </p:nvSpPr>
          <p:spPr>
            <a:xfrm>
              <a:off x="4475150" y="5123675"/>
              <a:ext cx="26200" cy="24375"/>
            </a:xfrm>
            <a:custGeom>
              <a:avLst/>
              <a:gdLst/>
              <a:ahLst/>
              <a:cxnLst/>
              <a:rect l="l" t="t" r="r" b="b"/>
              <a:pathLst>
                <a:path w="1048" h="975" extrusionOk="0">
                  <a:moveTo>
                    <a:pt x="802" y="1"/>
                  </a:moveTo>
                  <a:cubicBezTo>
                    <a:pt x="802" y="1"/>
                    <a:pt x="225" y="201"/>
                    <a:pt x="155" y="211"/>
                  </a:cubicBezTo>
                  <a:cubicBezTo>
                    <a:pt x="85" y="221"/>
                    <a:pt x="1" y="408"/>
                    <a:pt x="8" y="630"/>
                  </a:cubicBezTo>
                  <a:cubicBezTo>
                    <a:pt x="14" y="820"/>
                    <a:pt x="346" y="974"/>
                    <a:pt x="532" y="974"/>
                  </a:cubicBezTo>
                  <a:cubicBezTo>
                    <a:pt x="563" y="974"/>
                    <a:pt x="590" y="970"/>
                    <a:pt x="611" y="960"/>
                  </a:cubicBezTo>
                  <a:cubicBezTo>
                    <a:pt x="755" y="894"/>
                    <a:pt x="1048" y="604"/>
                    <a:pt x="1002" y="567"/>
                  </a:cubicBezTo>
                  <a:cubicBezTo>
                    <a:pt x="956" y="528"/>
                    <a:pt x="799" y="423"/>
                    <a:pt x="792" y="392"/>
                  </a:cubicBezTo>
                  <a:cubicBezTo>
                    <a:pt x="784" y="360"/>
                    <a:pt x="802" y="1"/>
                    <a:pt x="80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598;p55">
              <a:extLst>
                <a:ext uri="{FF2B5EF4-FFF2-40B4-BE49-F238E27FC236}">
                  <a16:creationId xmlns:a16="http://schemas.microsoft.com/office/drawing/2014/main" id="{5F439329-B76C-4CB6-9F39-A3277EFD0A07}"/>
                </a:ext>
              </a:extLst>
            </p:cNvPr>
            <p:cNvSpPr/>
            <p:nvPr/>
          </p:nvSpPr>
          <p:spPr>
            <a:xfrm>
              <a:off x="4479250" y="5123675"/>
              <a:ext cx="15950" cy="11525"/>
            </a:xfrm>
            <a:custGeom>
              <a:avLst/>
              <a:gdLst/>
              <a:ahLst/>
              <a:cxnLst/>
              <a:rect l="l" t="t" r="r" b="b"/>
              <a:pathLst>
                <a:path w="638" h="461" extrusionOk="0">
                  <a:moveTo>
                    <a:pt x="638" y="1"/>
                  </a:moveTo>
                  <a:lnTo>
                    <a:pt x="638" y="1"/>
                  </a:lnTo>
                  <a:cubicBezTo>
                    <a:pt x="638" y="1"/>
                    <a:pt x="237" y="164"/>
                    <a:pt x="89" y="210"/>
                  </a:cubicBezTo>
                  <a:cubicBezTo>
                    <a:pt x="56" y="275"/>
                    <a:pt x="1" y="369"/>
                    <a:pt x="49" y="411"/>
                  </a:cubicBezTo>
                  <a:cubicBezTo>
                    <a:pt x="90" y="448"/>
                    <a:pt x="137" y="461"/>
                    <a:pt x="184" y="461"/>
                  </a:cubicBezTo>
                  <a:cubicBezTo>
                    <a:pt x="263" y="461"/>
                    <a:pt x="339" y="426"/>
                    <a:pt x="376" y="411"/>
                  </a:cubicBezTo>
                  <a:cubicBezTo>
                    <a:pt x="434" y="388"/>
                    <a:pt x="487" y="357"/>
                    <a:pt x="536" y="318"/>
                  </a:cubicBezTo>
                  <a:cubicBezTo>
                    <a:pt x="589" y="277"/>
                    <a:pt x="632" y="208"/>
                    <a:pt x="632" y="141"/>
                  </a:cubicBezTo>
                  <a:cubicBezTo>
                    <a:pt x="634" y="84"/>
                    <a:pt x="638" y="1"/>
                    <a:pt x="638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599;p55">
              <a:extLst>
                <a:ext uri="{FF2B5EF4-FFF2-40B4-BE49-F238E27FC236}">
                  <a16:creationId xmlns:a16="http://schemas.microsoft.com/office/drawing/2014/main" id="{C7E30BCE-7AD2-4287-AD61-2E960497E4EE}"/>
                </a:ext>
              </a:extLst>
            </p:cNvPr>
            <p:cNvSpPr/>
            <p:nvPr/>
          </p:nvSpPr>
          <p:spPr>
            <a:xfrm>
              <a:off x="4466325" y="5126875"/>
              <a:ext cx="41350" cy="78550"/>
            </a:xfrm>
            <a:custGeom>
              <a:avLst/>
              <a:gdLst/>
              <a:ahLst/>
              <a:cxnLst/>
              <a:rect l="l" t="t" r="r" b="b"/>
              <a:pathLst>
                <a:path w="1654" h="3142" extrusionOk="0">
                  <a:moveTo>
                    <a:pt x="388" y="0"/>
                  </a:moveTo>
                  <a:cubicBezTo>
                    <a:pt x="379" y="0"/>
                    <a:pt x="370" y="1"/>
                    <a:pt x="361" y="3"/>
                  </a:cubicBezTo>
                  <a:cubicBezTo>
                    <a:pt x="253" y="68"/>
                    <a:pt x="174" y="171"/>
                    <a:pt x="136" y="290"/>
                  </a:cubicBezTo>
                  <a:cubicBezTo>
                    <a:pt x="43" y="557"/>
                    <a:pt x="0" y="839"/>
                    <a:pt x="7" y="1122"/>
                  </a:cubicBezTo>
                  <a:cubicBezTo>
                    <a:pt x="13" y="1502"/>
                    <a:pt x="18" y="2667"/>
                    <a:pt x="18" y="2667"/>
                  </a:cubicBezTo>
                  <a:cubicBezTo>
                    <a:pt x="18" y="2667"/>
                    <a:pt x="24" y="2875"/>
                    <a:pt x="384" y="3033"/>
                  </a:cubicBezTo>
                  <a:cubicBezTo>
                    <a:pt x="568" y="3114"/>
                    <a:pt x="742" y="3142"/>
                    <a:pt x="893" y="3142"/>
                  </a:cubicBezTo>
                  <a:cubicBezTo>
                    <a:pt x="1024" y="3142"/>
                    <a:pt x="1137" y="3120"/>
                    <a:pt x="1225" y="3095"/>
                  </a:cubicBezTo>
                  <a:cubicBezTo>
                    <a:pt x="1406" y="3040"/>
                    <a:pt x="1563" y="2882"/>
                    <a:pt x="1602" y="2807"/>
                  </a:cubicBezTo>
                  <a:cubicBezTo>
                    <a:pt x="1585" y="2541"/>
                    <a:pt x="1447" y="2039"/>
                    <a:pt x="1491" y="1703"/>
                  </a:cubicBezTo>
                  <a:cubicBezTo>
                    <a:pt x="1536" y="1368"/>
                    <a:pt x="1607" y="1117"/>
                    <a:pt x="1625" y="845"/>
                  </a:cubicBezTo>
                  <a:cubicBezTo>
                    <a:pt x="1643" y="574"/>
                    <a:pt x="1653" y="568"/>
                    <a:pt x="1509" y="483"/>
                  </a:cubicBezTo>
                  <a:cubicBezTo>
                    <a:pt x="1301" y="359"/>
                    <a:pt x="1196" y="317"/>
                    <a:pt x="1196" y="317"/>
                  </a:cubicBezTo>
                  <a:cubicBezTo>
                    <a:pt x="1196" y="317"/>
                    <a:pt x="1004" y="652"/>
                    <a:pt x="759" y="652"/>
                  </a:cubicBezTo>
                  <a:cubicBezTo>
                    <a:pt x="719" y="652"/>
                    <a:pt x="678" y="644"/>
                    <a:pt x="636" y="623"/>
                  </a:cubicBezTo>
                  <a:cubicBezTo>
                    <a:pt x="345" y="481"/>
                    <a:pt x="446" y="226"/>
                    <a:pt x="606" y="99"/>
                  </a:cubicBezTo>
                  <a:cubicBezTo>
                    <a:pt x="606" y="99"/>
                    <a:pt x="484" y="0"/>
                    <a:pt x="388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600;p55">
              <a:extLst>
                <a:ext uri="{FF2B5EF4-FFF2-40B4-BE49-F238E27FC236}">
                  <a16:creationId xmlns:a16="http://schemas.microsoft.com/office/drawing/2014/main" id="{346F4B6F-22C4-4867-ABAA-26BEFE9F226A}"/>
                </a:ext>
              </a:extLst>
            </p:cNvPr>
            <p:cNvSpPr/>
            <p:nvPr/>
          </p:nvSpPr>
          <p:spPr>
            <a:xfrm>
              <a:off x="4476300" y="5128825"/>
              <a:ext cx="21225" cy="15075"/>
            </a:xfrm>
            <a:custGeom>
              <a:avLst/>
              <a:gdLst/>
              <a:ahLst/>
              <a:cxnLst/>
              <a:rect l="l" t="t" r="r" b="b"/>
              <a:pathLst>
                <a:path w="849" h="603" extrusionOk="0">
                  <a:moveTo>
                    <a:pt x="164" y="0"/>
                  </a:moveTo>
                  <a:cubicBezTo>
                    <a:pt x="164" y="0"/>
                    <a:pt x="62" y="107"/>
                    <a:pt x="32" y="210"/>
                  </a:cubicBezTo>
                  <a:cubicBezTo>
                    <a:pt x="0" y="311"/>
                    <a:pt x="12" y="449"/>
                    <a:pt x="148" y="537"/>
                  </a:cubicBezTo>
                  <a:cubicBezTo>
                    <a:pt x="213" y="580"/>
                    <a:pt x="286" y="602"/>
                    <a:pt x="361" y="602"/>
                  </a:cubicBezTo>
                  <a:cubicBezTo>
                    <a:pt x="441" y="602"/>
                    <a:pt x="523" y="577"/>
                    <a:pt x="600" y="524"/>
                  </a:cubicBezTo>
                  <a:cubicBezTo>
                    <a:pt x="751" y="420"/>
                    <a:pt x="849" y="263"/>
                    <a:pt x="849" y="263"/>
                  </a:cubicBezTo>
                  <a:lnTo>
                    <a:pt x="782" y="227"/>
                  </a:lnTo>
                  <a:cubicBezTo>
                    <a:pt x="782" y="227"/>
                    <a:pt x="688" y="387"/>
                    <a:pt x="565" y="462"/>
                  </a:cubicBezTo>
                  <a:cubicBezTo>
                    <a:pt x="497" y="504"/>
                    <a:pt x="421" y="529"/>
                    <a:pt x="348" y="529"/>
                  </a:cubicBezTo>
                  <a:cubicBezTo>
                    <a:pt x="289" y="529"/>
                    <a:pt x="233" y="513"/>
                    <a:pt x="184" y="479"/>
                  </a:cubicBezTo>
                  <a:cubicBezTo>
                    <a:pt x="74" y="402"/>
                    <a:pt x="4" y="234"/>
                    <a:pt x="220" y="25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601;p55">
              <a:extLst>
                <a:ext uri="{FF2B5EF4-FFF2-40B4-BE49-F238E27FC236}">
                  <a16:creationId xmlns:a16="http://schemas.microsoft.com/office/drawing/2014/main" id="{F7868D4B-E1DF-4B78-8486-E80EA5061BF5}"/>
                </a:ext>
              </a:extLst>
            </p:cNvPr>
            <p:cNvSpPr/>
            <p:nvPr/>
          </p:nvSpPr>
          <p:spPr>
            <a:xfrm>
              <a:off x="4473550" y="5098450"/>
              <a:ext cx="28800" cy="32825"/>
            </a:xfrm>
            <a:custGeom>
              <a:avLst/>
              <a:gdLst/>
              <a:ahLst/>
              <a:cxnLst/>
              <a:rect l="l" t="t" r="r" b="b"/>
              <a:pathLst>
                <a:path w="1152" h="1313" extrusionOk="0">
                  <a:moveTo>
                    <a:pt x="553" y="0"/>
                  </a:moveTo>
                  <a:cubicBezTo>
                    <a:pt x="283" y="0"/>
                    <a:pt x="95" y="206"/>
                    <a:pt x="54" y="474"/>
                  </a:cubicBezTo>
                  <a:cubicBezTo>
                    <a:pt x="31" y="613"/>
                    <a:pt x="1" y="905"/>
                    <a:pt x="95" y="1123"/>
                  </a:cubicBezTo>
                  <a:cubicBezTo>
                    <a:pt x="149" y="1248"/>
                    <a:pt x="211" y="1295"/>
                    <a:pt x="324" y="1312"/>
                  </a:cubicBezTo>
                  <a:cubicBezTo>
                    <a:pt x="330" y="1312"/>
                    <a:pt x="338" y="1313"/>
                    <a:pt x="346" y="1313"/>
                  </a:cubicBezTo>
                  <a:cubicBezTo>
                    <a:pt x="456" y="1313"/>
                    <a:pt x="727" y="1242"/>
                    <a:pt x="822" y="1132"/>
                  </a:cubicBezTo>
                  <a:cubicBezTo>
                    <a:pt x="840" y="1110"/>
                    <a:pt x="867" y="1010"/>
                    <a:pt x="867" y="1010"/>
                  </a:cubicBezTo>
                  <a:cubicBezTo>
                    <a:pt x="1062" y="876"/>
                    <a:pt x="1152" y="632"/>
                    <a:pt x="1088" y="404"/>
                  </a:cubicBezTo>
                  <a:cubicBezTo>
                    <a:pt x="1025" y="175"/>
                    <a:pt x="822" y="13"/>
                    <a:pt x="585" y="1"/>
                  </a:cubicBezTo>
                  <a:cubicBezTo>
                    <a:pt x="574" y="1"/>
                    <a:pt x="563" y="0"/>
                    <a:pt x="55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602;p55">
              <a:extLst>
                <a:ext uri="{FF2B5EF4-FFF2-40B4-BE49-F238E27FC236}">
                  <a16:creationId xmlns:a16="http://schemas.microsoft.com/office/drawing/2014/main" id="{2C6D32DD-9254-4090-804F-1651B515DA4F}"/>
                </a:ext>
              </a:extLst>
            </p:cNvPr>
            <p:cNvSpPr/>
            <p:nvPr/>
          </p:nvSpPr>
          <p:spPr>
            <a:xfrm>
              <a:off x="4475925" y="5098425"/>
              <a:ext cx="25775" cy="25275"/>
            </a:xfrm>
            <a:custGeom>
              <a:avLst/>
              <a:gdLst/>
              <a:ahLst/>
              <a:cxnLst/>
              <a:rect l="l" t="t" r="r" b="b"/>
              <a:pathLst>
                <a:path w="1031" h="1011" extrusionOk="0">
                  <a:moveTo>
                    <a:pt x="460" y="1"/>
                  </a:moveTo>
                  <a:cubicBezTo>
                    <a:pt x="277" y="1"/>
                    <a:pt x="103" y="93"/>
                    <a:pt x="1" y="251"/>
                  </a:cubicBezTo>
                  <a:cubicBezTo>
                    <a:pt x="29" y="282"/>
                    <a:pt x="96" y="320"/>
                    <a:pt x="195" y="340"/>
                  </a:cubicBezTo>
                  <a:cubicBezTo>
                    <a:pt x="247" y="351"/>
                    <a:pt x="300" y="357"/>
                    <a:pt x="352" y="357"/>
                  </a:cubicBezTo>
                  <a:cubicBezTo>
                    <a:pt x="442" y="357"/>
                    <a:pt x="532" y="340"/>
                    <a:pt x="616" y="307"/>
                  </a:cubicBezTo>
                  <a:lnTo>
                    <a:pt x="616" y="307"/>
                  </a:lnTo>
                  <a:cubicBezTo>
                    <a:pt x="598" y="379"/>
                    <a:pt x="625" y="444"/>
                    <a:pt x="655" y="488"/>
                  </a:cubicBezTo>
                  <a:cubicBezTo>
                    <a:pt x="695" y="544"/>
                    <a:pt x="709" y="614"/>
                    <a:pt x="697" y="681"/>
                  </a:cubicBezTo>
                  <a:cubicBezTo>
                    <a:pt x="694" y="701"/>
                    <a:pt x="690" y="723"/>
                    <a:pt x="685" y="748"/>
                  </a:cubicBezTo>
                  <a:cubicBezTo>
                    <a:pt x="668" y="834"/>
                    <a:pt x="742" y="841"/>
                    <a:pt x="742" y="841"/>
                  </a:cubicBezTo>
                  <a:cubicBezTo>
                    <a:pt x="743" y="797"/>
                    <a:pt x="749" y="755"/>
                    <a:pt x="773" y="727"/>
                  </a:cubicBezTo>
                  <a:lnTo>
                    <a:pt x="773" y="727"/>
                  </a:lnTo>
                  <a:cubicBezTo>
                    <a:pt x="923" y="776"/>
                    <a:pt x="778" y="992"/>
                    <a:pt x="772" y="1011"/>
                  </a:cubicBezTo>
                  <a:cubicBezTo>
                    <a:pt x="938" y="897"/>
                    <a:pt x="1030" y="703"/>
                    <a:pt x="1011" y="503"/>
                  </a:cubicBezTo>
                  <a:cubicBezTo>
                    <a:pt x="987" y="262"/>
                    <a:pt x="811" y="64"/>
                    <a:pt x="575" y="13"/>
                  </a:cubicBezTo>
                  <a:cubicBezTo>
                    <a:pt x="537" y="5"/>
                    <a:pt x="498" y="1"/>
                    <a:pt x="460" y="1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603;p55">
              <a:extLst>
                <a:ext uri="{FF2B5EF4-FFF2-40B4-BE49-F238E27FC236}">
                  <a16:creationId xmlns:a16="http://schemas.microsoft.com/office/drawing/2014/main" id="{D6A4E8F3-F0AA-4A8C-AD48-8CD49D0C546B}"/>
                </a:ext>
              </a:extLst>
            </p:cNvPr>
            <p:cNvSpPr/>
            <p:nvPr/>
          </p:nvSpPr>
          <p:spPr>
            <a:xfrm>
              <a:off x="4472750" y="5096525"/>
              <a:ext cx="26175" cy="15725"/>
            </a:xfrm>
            <a:custGeom>
              <a:avLst/>
              <a:gdLst/>
              <a:ahLst/>
              <a:cxnLst/>
              <a:rect l="l" t="t" r="r" b="b"/>
              <a:pathLst>
                <a:path w="1047" h="629" extrusionOk="0">
                  <a:moveTo>
                    <a:pt x="600" y="1"/>
                  </a:moveTo>
                  <a:cubicBezTo>
                    <a:pt x="531" y="1"/>
                    <a:pt x="454" y="14"/>
                    <a:pt x="370" y="44"/>
                  </a:cubicBezTo>
                  <a:cubicBezTo>
                    <a:pt x="25" y="170"/>
                    <a:pt x="0" y="607"/>
                    <a:pt x="0" y="607"/>
                  </a:cubicBezTo>
                  <a:cubicBezTo>
                    <a:pt x="0" y="607"/>
                    <a:pt x="56" y="629"/>
                    <a:pt x="163" y="629"/>
                  </a:cubicBezTo>
                  <a:cubicBezTo>
                    <a:pt x="229" y="629"/>
                    <a:pt x="315" y="620"/>
                    <a:pt x="419" y="593"/>
                  </a:cubicBezTo>
                  <a:cubicBezTo>
                    <a:pt x="691" y="522"/>
                    <a:pt x="743" y="383"/>
                    <a:pt x="743" y="383"/>
                  </a:cubicBezTo>
                  <a:lnTo>
                    <a:pt x="1046" y="322"/>
                  </a:lnTo>
                  <a:cubicBezTo>
                    <a:pt x="1013" y="184"/>
                    <a:pt x="859" y="1"/>
                    <a:pt x="600" y="1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604;p55">
              <a:extLst>
                <a:ext uri="{FF2B5EF4-FFF2-40B4-BE49-F238E27FC236}">
                  <a16:creationId xmlns:a16="http://schemas.microsoft.com/office/drawing/2014/main" id="{A147769B-E0CC-487D-B0F6-C90D445F2215}"/>
                </a:ext>
              </a:extLst>
            </p:cNvPr>
            <p:cNvSpPr/>
            <p:nvPr/>
          </p:nvSpPr>
          <p:spPr>
            <a:xfrm>
              <a:off x="4499100" y="5141125"/>
              <a:ext cx="23625" cy="87000"/>
            </a:xfrm>
            <a:custGeom>
              <a:avLst/>
              <a:gdLst/>
              <a:ahLst/>
              <a:cxnLst/>
              <a:rect l="l" t="t" r="r" b="b"/>
              <a:pathLst>
                <a:path w="945" h="3480" extrusionOk="0">
                  <a:moveTo>
                    <a:pt x="233" y="1"/>
                  </a:moveTo>
                  <a:cubicBezTo>
                    <a:pt x="187" y="1"/>
                    <a:pt x="147" y="23"/>
                    <a:pt x="115" y="62"/>
                  </a:cubicBezTo>
                  <a:cubicBezTo>
                    <a:pt x="44" y="148"/>
                    <a:pt x="1" y="232"/>
                    <a:pt x="68" y="408"/>
                  </a:cubicBezTo>
                  <a:cubicBezTo>
                    <a:pt x="136" y="584"/>
                    <a:pt x="343" y="1003"/>
                    <a:pt x="441" y="1313"/>
                  </a:cubicBezTo>
                  <a:cubicBezTo>
                    <a:pt x="489" y="1466"/>
                    <a:pt x="552" y="1831"/>
                    <a:pt x="522" y="2116"/>
                  </a:cubicBezTo>
                  <a:cubicBezTo>
                    <a:pt x="497" y="2357"/>
                    <a:pt x="443" y="2610"/>
                    <a:pt x="394" y="2685"/>
                  </a:cubicBezTo>
                  <a:cubicBezTo>
                    <a:pt x="348" y="2754"/>
                    <a:pt x="318" y="2776"/>
                    <a:pt x="244" y="2824"/>
                  </a:cubicBezTo>
                  <a:cubicBezTo>
                    <a:pt x="161" y="2881"/>
                    <a:pt x="125" y="2937"/>
                    <a:pt x="69" y="2981"/>
                  </a:cubicBezTo>
                  <a:cubicBezTo>
                    <a:pt x="13" y="3025"/>
                    <a:pt x="9" y="3019"/>
                    <a:pt x="25" y="3054"/>
                  </a:cubicBezTo>
                  <a:cubicBezTo>
                    <a:pt x="34" y="3073"/>
                    <a:pt x="59" y="3082"/>
                    <a:pt x="90" y="3082"/>
                  </a:cubicBezTo>
                  <a:cubicBezTo>
                    <a:pt x="118" y="3082"/>
                    <a:pt x="151" y="3074"/>
                    <a:pt x="179" y="3058"/>
                  </a:cubicBezTo>
                  <a:cubicBezTo>
                    <a:pt x="242" y="3023"/>
                    <a:pt x="266" y="2981"/>
                    <a:pt x="282" y="2978"/>
                  </a:cubicBezTo>
                  <a:cubicBezTo>
                    <a:pt x="282" y="2978"/>
                    <a:pt x="283" y="2978"/>
                    <a:pt x="283" y="2978"/>
                  </a:cubicBezTo>
                  <a:cubicBezTo>
                    <a:pt x="297" y="2978"/>
                    <a:pt x="274" y="3032"/>
                    <a:pt x="231" y="3099"/>
                  </a:cubicBezTo>
                  <a:cubicBezTo>
                    <a:pt x="170" y="3193"/>
                    <a:pt x="101" y="3232"/>
                    <a:pt x="62" y="3275"/>
                  </a:cubicBezTo>
                  <a:cubicBezTo>
                    <a:pt x="21" y="3321"/>
                    <a:pt x="56" y="3351"/>
                    <a:pt x="83" y="3351"/>
                  </a:cubicBezTo>
                  <a:cubicBezTo>
                    <a:pt x="85" y="3351"/>
                    <a:pt x="86" y="3351"/>
                    <a:pt x="87" y="3351"/>
                  </a:cubicBezTo>
                  <a:cubicBezTo>
                    <a:pt x="115" y="3346"/>
                    <a:pt x="157" y="3337"/>
                    <a:pt x="230" y="3278"/>
                  </a:cubicBezTo>
                  <a:cubicBezTo>
                    <a:pt x="281" y="3234"/>
                    <a:pt x="329" y="3187"/>
                    <a:pt x="372" y="3135"/>
                  </a:cubicBezTo>
                  <a:lnTo>
                    <a:pt x="372" y="3135"/>
                  </a:lnTo>
                  <a:cubicBezTo>
                    <a:pt x="351" y="3185"/>
                    <a:pt x="324" y="3230"/>
                    <a:pt x="291" y="3273"/>
                  </a:cubicBezTo>
                  <a:cubicBezTo>
                    <a:pt x="230" y="3354"/>
                    <a:pt x="196" y="3379"/>
                    <a:pt x="166" y="3421"/>
                  </a:cubicBezTo>
                  <a:cubicBezTo>
                    <a:pt x="146" y="3451"/>
                    <a:pt x="179" y="3474"/>
                    <a:pt x="217" y="3474"/>
                  </a:cubicBezTo>
                  <a:cubicBezTo>
                    <a:pt x="234" y="3474"/>
                    <a:pt x="252" y="3470"/>
                    <a:pt x="266" y="3460"/>
                  </a:cubicBezTo>
                  <a:cubicBezTo>
                    <a:pt x="314" y="3424"/>
                    <a:pt x="358" y="3380"/>
                    <a:pt x="395" y="3333"/>
                  </a:cubicBezTo>
                  <a:cubicBezTo>
                    <a:pt x="437" y="3279"/>
                    <a:pt x="499" y="3185"/>
                    <a:pt x="499" y="3185"/>
                  </a:cubicBezTo>
                  <a:lnTo>
                    <a:pt x="499" y="3185"/>
                  </a:lnTo>
                  <a:cubicBezTo>
                    <a:pt x="465" y="3291"/>
                    <a:pt x="407" y="3355"/>
                    <a:pt x="377" y="3397"/>
                  </a:cubicBezTo>
                  <a:cubicBezTo>
                    <a:pt x="347" y="3438"/>
                    <a:pt x="347" y="3468"/>
                    <a:pt x="377" y="3478"/>
                  </a:cubicBezTo>
                  <a:cubicBezTo>
                    <a:pt x="381" y="3479"/>
                    <a:pt x="384" y="3480"/>
                    <a:pt x="389" y="3480"/>
                  </a:cubicBezTo>
                  <a:cubicBezTo>
                    <a:pt x="413" y="3480"/>
                    <a:pt x="452" y="3456"/>
                    <a:pt x="517" y="3385"/>
                  </a:cubicBezTo>
                  <a:cubicBezTo>
                    <a:pt x="593" y="3302"/>
                    <a:pt x="657" y="3157"/>
                    <a:pt x="685" y="3025"/>
                  </a:cubicBezTo>
                  <a:cubicBezTo>
                    <a:pt x="713" y="2893"/>
                    <a:pt x="713" y="2838"/>
                    <a:pt x="735" y="2772"/>
                  </a:cubicBezTo>
                  <a:cubicBezTo>
                    <a:pt x="817" y="2529"/>
                    <a:pt x="881" y="2335"/>
                    <a:pt x="907" y="2081"/>
                  </a:cubicBezTo>
                  <a:cubicBezTo>
                    <a:pt x="944" y="1714"/>
                    <a:pt x="903" y="1429"/>
                    <a:pt x="862" y="1255"/>
                  </a:cubicBezTo>
                  <a:cubicBezTo>
                    <a:pt x="778" y="894"/>
                    <a:pt x="598" y="448"/>
                    <a:pt x="470" y="208"/>
                  </a:cubicBezTo>
                  <a:cubicBezTo>
                    <a:pt x="391" y="60"/>
                    <a:pt x="306" y="1"/>
                    <a:pt x="23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605;p55">
              <a:extLst>
                <a:ext uri="{FF2B5EF4-FFF2-40B4-BE49-F238E27FC236}">
                  <a16:creationId xmlns:a16="http://schemas.microsoft.com/office/drawing/2014/main" id="{1214374E-B639-4A18-81AD-7A287F82EFCF}"/>
                </a:ext>
              </a:extLst>
            </p:cNvPr>
            <p:cNvSpPr/>
            <p:nvPr/>
          </p:nvSpPr>
          <p:spPr>
            <a:xfrm>
              <a:off x="4497425" y="5140375"/>
              <a:ext cx="21125" cy="28525"/>
            </a:xfrm>
            <a:custGeom>
              <a:avLst/>
              <a:gdLst/>
              <a:ahLst/>
              <a:cxnLst/>
              <a:rect l="l" t="t" r="r" b="b"/>
              <a:pathLst>
                <a:path w="845" h="1141" extrusionOk="0">
                  <a:moveTo>
                    <a:pt x="288" y="1"/>
                  </a:moveTo>
                  <a:cubicBezTo>
                    <a:pt x="240" y="1"/>
                    <a:pt x="194" y="20"/>
                    <a:pt x="153" y="52"/>
                  </a:cubicBezTo>
                  <a:cubicBezTo>
                    <a:pt x="0" y="174"/>
                    <a:pt x="63" y="436"/>
                    <a:pt x="144" y="602"/>
                  </a:cubicBezTo>
                  <a:cubicBezTo>
                    <a:pt x="223" y="768"/>
                    <a:pt x="385" y="1140"/>
                    <a:pt x="385" y="1140"/>
                  </a:cubicBezTo>
                  <a:cubicBezTo>
                    <a:pt x="388" y="1140"/>
                    <a:pt x="391" y="1140"/>
                    <a:pt x="395" y="1140"/>
                  </a:cubicBezTo>
                  <a:cubicBezTo>
                    <a:pt x="759" y="1140"/>
                    <a:pt x="845" y="869"/>
                    <a:pt x="845" y="869"/>
                  </a:cubicBezTo>
                  <a:cubicBezTo>
                    <a:pt x="845" y="869"/>
                    <a:pt x="664" y="401"/>
                    <a:pt x="537" y="187"/>
                  </a:cubicBezTo>
                  <a:cubicBezTo>
                    <a:pt x="458" y="54"/>
                    <a:pt x="370" y="1"/>
                    <a:pt x="288" y="1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606;p55">
              <a:extLst>
                <a:ext uri="{FF2B5EF4-FFF2-40B4-BE49-F238E27FC236}">
                  <a16:creationId xmlns:a16="http://schemas.microsoft.com/office/drawing/2014/main" id="{99FEFA99-2BFC-4090-8AD9-FA1A21A85C7A}"/>
                </a:ext>
              </a:extLst>
            </p:cNvPr>
            <p:cNvSpPr/>
            <p:nvPr/>
          </p:nvSpPr>
          <p:spPr>
            <a:xfrm>
              <a:off x="4495175" y="5115450"/>
              <a:ext cx="7150" cy="9025"/>
            </a:xfrm>
            <a:custGeom>
              <a:avLst/>
              <a:gdLst/>
              <a:ahLst/>
              <a:cxnLst/>
              <a:rect l="l" t="t" r="r" b="b"/>
              <a:pathLst>
                <a:path w="286" h="361" extrusionOk="0">
                  <a:moveTo>
                    <a:pt x="110" y="1"/>
                  </a:moveTo>
                  <a:cubicBezTo>
                    <a:pt x="67" y="1"/>
                    <a:pt x="23" y="21"/>
                    <a:pt x="3" y="46"/>
                  </a:cubicBezTo>
                  <a:lnTo>
                    <a:pt x="1" y="327"/>
                  </a:lnTo>
                  <a:cubicBezTo>
                    <a:pt x="1" y="327"/>
                    <a:pt x="14" y="358"/>
                    <a:pt x="68" y="360"/>
                  </a:cubicBezTo>
                  <a:cubicBezTo>
                    <a:pt x="70" y="360"/>
                    <a:pt x="71" y="360"/>
                    <a:pt x="72" y="360"/>
                  </a:cubicBezTo>
                  <a:cubicBezTo>
                    <a:pt x="173" y="360"/>
                    <a:pt x="286" y="176"/>
                    <a:pt x="206" y="50"/>
                  </a:cubicBezTo>
                  <a:cubicBezTo>
                    <a:pt x="183" y="14"/>
                    <a:pt x="147" y="1"/>
                    <a:pt x="11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607;p55">
              <a:extLst>
                <a:ext uri="{FF2B5EF4-FFF2-40B4-BE49-F238E27FC236}">
                  <a16:creationId xmlns:a16="http://schemas.microsoft.com/office/drawing/2014/main" id="{5C63351E-ACCD-4173-9EA4-0EB9376A6354}"/>
                </a:ext>
              </a:extLst>
            </p:cNvPr>
            <p:cNvSpPr/>
            <p:nvPr/>
          </p:nvSpPr>
          <p:spPr>
            <a:xfrm>
              <a:off x="3989875" y="5147100"/>
              <a:ext cx="114950" cy="66325"/>
            </a:xfrm>
            <a:custGeom>
              <a:avLst/>
              <a:gdLst/>
              <a:ahLst/>
              <a:cxnLst/>
              <a:rect l="l" t="t" r="r" b="b"/>
              <a:pathLst>
                <a:path w="4598" h="2653" extrusionOk="0">
                  <a:moveTo>
                    <a:pt x="2299" y="0"/>
                  </a:moveTo>
                  <a:cubicBezTo>
                    <a:pt x="1030" y="0"/>
                    <a:pt x="1" y="594"/>
                    <a:pt x="1" y="1326"/>
                  </a:cubicBezTo>
                  <a:cubicBezTo>
                    <a:pt x="1" y="2059"/>
                    <a:pt x="1030" y="2652"/>
                    <a:pt x="2299" y="2652"/>
                  </a:cubicBezTo>
                  <a:cubicBezTo>
                    <a:pt x="3569" y="2652"/>
                    <a:pt x="4598" y="2059"/>
                    <a:pt x="4598" y="1326"/>
                  </a:cubicBezTo>
                  <a:cubicBezTo>
                    <a:pt x="4598" y="594"/>
                    <a:pt x="3569" y="0"/>
                    <a:pt x="2299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608;p55">
              <a:extLst>
                <a:ext uri="{FF2B5EF4-FFF2-40B4-BE49-F238E27FC236}">
                  <a16:creationId xmlns:a16="http://schemas.microsoft.com/office/drawing/2014/main" id="{5A8A1769-1708-41E4-96E8-20AA34EDEF7F}"/>
                </a:ext>
              </a:extLst>
            </p:cNvPr>
            <p:cNvSpPr/>
            <p:nvPr/>
          </p:nvSpPr>
          <p:spPr>
            <a:xfrm>
              <a:off x="4017350" y="5064825"/>
              <a:ext cx="16450" cy="42250"/>
            </a:xfrm>
            <a:custGeom>
              <a:avLst/>
              <a:gdLst/>
              <a:ahLst/>
              <a:cxnLst/>
              <a:rect l="l" t="t" r="r" b="b"/>
              <a:pathLst>
                <a:path w="658" h="1690" extrusionOk="0">
                  <a:moveTo>
                    <a:pt x="370" y="1"/>
                  </a:moveTo>
                  <a:cubicBezTo>
                    <a:pt x="356" y="1"/>
                    <a:pt x="341" y="1"/>
                    <a:pt x="325" y="3"/>
                  </a:cubicBezTo>
                  <a:cubicBezTo>
                    <a:pt x="91" y="30"/>
                    <a:pt x="40" y="241"/>
                    <a:pt x="50" y="687"/>
                  </a:cubicBezTo>
                  <a:cubicBezTo>
                    <a:pt x="60" y="1134"/>
                    <a:pt x="43" y="1343"/>
                    <a:pt x="20" y="1435"/>
                  </a:cubicBezTo>
                  <a:cubicBezTo>
                    <a:pt x="0" y="1514"/>
                    <a:pt x="143" y="1690"/>
                    <a:pt x="321" y="1690"/>
                  </a:cubicBezTo>
                  <a:cubicBezTo>
                    <a:pt x="357" y="1690"/>
                    <a:pt x="394" y="1683"/>
                    <a:pt x="432" y="1666"/>
                  </a:cubicBezTo>
                  <a:cubicBezTo>
                    <a:pt x="657" y="1567"/>
                    <a:pt x="555" y="66"/>
                    <a:pt x="555" y="66"/>
                  </a:cubicBezTo>
                  <a:cubicBezTo>
                    <a:pt x="555" y="66"/>
                    <a:pt x="494" y="1"/>
                    <a:pt x="370" y="1"/>
                  </a:cubicBezTo>
                  <a:close/>
                </a:path>
              </a:pathLst>
            </a:custGeom>
            <a:solidFill>
              <a:srgbClr val="482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609;p55">
              <a:extLst>
                <a:ext uri="{FF2B5EF4-FFF2-40B4-BE49-F238E27FC236}">
                  <a16:creationId xmlns:a16="http://schemas.microsoft.com/office/drawing/2014/main" id="{9C0B8E71-04AF-4CEC-8C5A-7591FA3C2D50}"/>
                </a:ext>
              </a:extLst>
            </p:cNvPr>
            <p:cNvSpPr/>
            <p:nvPr/>
          </p:nvSpPr>
          <p:spPr>
            <a:xfrm>
              <a:off x="4034825" y="5066025"/>
              <a:ext cx="19050" cy="18500"/>
            </a:xfrm>
            <a:custGeom>
              <a:avLst/>
              <a:gdLst/>
              <a:ahLst/>
              <a:cxnLst/>
              <a:rect l="l" t="t" r="r" b="b"/>
              <a:pathLst>
                <a:path w="762" h="740" extrusionOk="0">
                  <a:moveTo>
                    <a:pt x="246" y="1"/>
                  </a:moveTo>
                  <a:cubicBezTo>
                    <a:pt x="193" y="1"/>
                    <a:pt x="160" y="13"/>
                    <a:pt x="160" y="13"/>
                  </a:cubicBezTo>
                  <a:cubicBezTo>
                    <a:pt x="1" y="222"/>
                    <a:pt x="232" y="740"/>
                    <a:pt x="440" y="740"/>
                  </a:cubicBezTo>
                  <a:cubicBezTo>
                    <a:pt x="476" y="740"/>
                    <a:pt x="510" y="725"/>
                    <a:pt x="542" y="691"/>
                  </a:cubicBezTo>
                  <a:cubicBezTo>
                    <a:pt x="762" y="457"/>
                    <a:pt x="597" y="151"/>
                    <a:pt x="442" y="58"/>
                  </a:cubicBezTo>
                  <a:cubicBezTo>
                    <a:pt x="366" y="12"/>
                    <a:pt x="297" y="1"/>
                    <a:pt x="246" y="1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610;p55">
              <a:extLst>
                <a:ext uri="{FF2B5EF4-FFF2-40B4-BE49-F238E27FC236}">
                  <a16:creationId xmlns:a16="http://schemas.microsoft.com/office/drawing/2014/main" id="{0CBD5F6E-D7EC-4B19-B6A6-CD3C796A3CCD}"/>
                </a:ext>
              </a:extLst>
            </p:cNvPr>
            <p:cNvSpPr/>
            <p:nvPr/>
          </p:nvSpPr>
          <p:spPr>
            <a:xfrm>
              <a:off x="4037850" y="5100675"/>
              <a:ext cx="69075" cy="44350"/>
            </a:xfrm>
            <a:custGeom>
              <a:avLst/>
              <a:gdLst/>
              <a:ahLst/>
              <a:cxnLst/>
              <a:rect l="l" t="t" r="r" b="b"/>
              <a:pathLst>
                <a:path w="2763" h="1774" extrusionOk="0">
                  <a:moveTo>
                    <a:pt x="232" y="1"/>
                  </a:moveTo>
                  <a:cubicBezTo>
                    <a:pt x="212" y="1"/>
                    <a:pt x="192" y="3"/>
                    <a:pt x="173" y="6"/>
                  </a:cubicBezTo>
                  <a:cubicBezTo>
                    <a:pt x="50" y="29"/>
                    <a:pt x="0" y="106"/>
                    <a:pt x="143" y="327"/>
                  </a:cubicBezTo>
                  <a:cubicBezTo>
                    <a:pt x="284" y="547"/>
                    <a:pt x="569" y="939"/>
                    <a:pt x="833" y="1182"/>
                  </a:cubicBezTo>
                  <a:cubicBezTo>
                    <a:pt x="961" y="1299"/>
                    <a:pt x="1317" y="1579"/>
                    <a:pt x="1868" y="1681"/>
                  </a:cubicBezTo>
                  <a:cubicBezTo>
                    <a:pt x="1934" y="1693"/>
                    <a:pt x="2010" y="1694"/>
                    <a:pt x="2133" y="1733"/>
                  </a:cubicBezTo>
                  <a:cubicBezTo>
                    <a:pt x="2216" y="1759"/>
                    <a:pt x="2312" y="1774"/>
                    <a:pt x="2397" y="1774"/>
                  </a:cubicBezTo>
                  <a:cubicBezTo>
                    <a:pt x="2440" y="1774"/>
                    <a:pt x="2481" y="1770"/>
                    <a:pt x="2516" y="1762"/>
                  </a:cubicBezTo>
                  <a:cubicBezTo>
                    <a:pt x="2622" y="1737"/>
                    <a:pt x="2656" y="1711"/>
                    <a:pt x="2661" y="1688"/>
                  </a:cubicBezTo>
                  <a:cubicBezTo>
                    <a:pt x="2665" y="1663"/>
                    <a:pt x="2648" y="1648"/>
                    <a:pt x="2613" y="1648"/>
                  </a:cubicBezTo>
                  <a:cubicBezTo>
                    <a:pt x="2606" y="1648"/>
                    <a:pt x="2599" y="1649"/>
                    <a:pt x="2592" y="1650"/>
                  </a:cubicBezTo>
                  <a:cubicBezTo>
                    <a:pt x="2560" y="1654"/>
                    <a:pt x="2515" y="1662"/>
                    <a:pt x="2459" y="1662"/>
                  </a:cubicBezTo>
                  <a:cubicBezTo>
                    <a:pt x="2428" y="1662"/>
                    <a:pt x="2393" y="1659"/>
                    <a:pt x="2356" y="1652"/>
                  </a:cubicBezTo>
                  <a:cubicBezTo>
                    <a:pt x="2356" y="1652"/>
                    <a:pt x="2465" y="1645"/>
                    <a:pt x="2529" y="1635"/>
                  </a:cubicBezTo>
                  <a:cubicBezTo>
                    <a:pt x="2587" y="1626"/>
                    <a:pt x="2644" y="1610"/>
                    <a:pt x="2697" y="1586"/>
                  </a:cubicBezTo>
                  <a:cubicBezTo>
                    <a:pt x="2748" y="1562"/>
                    <a:pt x="2763" y="1484"/>
                    <a:pt x="2716" y="1484"/>
                  </a:cubicBezTo>
                  <a:cubicBezTo>
                    <a:pt x="2715" y="1484"/>
                    <a:pt x="2714" y="1484"/>
                    <a:pt x="2713" y="1484"/>
                  </a:cubicBezTo>
                  <a:cubicBezTo>
                    <a:pt x="2662" y="1488"/>
                    <a:pt x="2625" y="1505"/>
                    <a:pt x="2528" y="1518"/>
                  </a:cubicBezTo>
                  <a:cubicBezTo>
                    <a:pt x="2499" y="1523"/>
                    <a:pt x="2469" y="1526"/>
                    <a:pt x="2439" y="1526"/>
                  </a:cubicBezTo>
                  <a:cubicBezTo>
                    <a:pt x="2417" y="1526"/>
                    <a:pt x="2396" y="1524"/>
                    <a:pt x="2375" y="1522"/>
                  </a:cubicBezTo>
                  <a:cubicBezTo>
                    <a:pt x="2438" y="1510"/>
                    <a:pt x="2500" y="1492"/>
                    <a:pt x="2562" y="1469"/>
                  </a:cubicBezTo>
                  <a:cubicBezTo>
                    <a:pt x="2645" y="1436"/>
                    <a:pt x="2673" y="1405"/>
                    <a:pt x="2690" y="1384"/>
                  </a:cubicBezTo>
                  <a:cubicBezTo>
                    <a:pt x="2705" y="1365"/>
                    <a:pt x="2702" y="1324"/>
                    <a:pt x="2658" y="1324"/>
                  </a:cubicBezTo>
                  <a:cubicBezTo>
                    <a:pt x="2653" y="1324"/>
                    <a:pt x="2646" y="1325"/>
                    <a:pt x="2639" y="1326"/>
                  </a:cubicBezTo>
                  <a:cubicBezTo>
                    <a:pt x="2584" y="1338"/>
                    <a:pt x="2520" y="1378"/>
                    <a:pt x="2410" y="1385"/>
                  </a:cubicBezTo>
                  <a:cubicBezTo>
                    <a:pt x="2391" y="1387"/>
                    <a:pt x="2373" y="1388"/>
                    <a:pt x="2357" y="1388"/>
                  </a:cubicBezTo>
                  <a:cubicBezTo>
                    <a:pt x="2308" y="1388"/>
                    <a:pt x="2277" y="1381"/>
                    <a:pt x="2284" y="1371"/>
                  </a:cubicBezTo>
                  <a:cubicBezTo>
                    <a:pt x="2294" y="1358"/>
                    <a:pt x="2341" y="1358"/>
                    <a:pt x="2400" y="1323"/>
                  </a:cubicBezTo>
                  <a:cubicBezTo>
                    <a:pt x="2457" y="1288"/>
                    <a:pt x="2492" y="1221"/>
                    <a:pt x="2470" y="1190"/>
                  </a:cubicBezTo>
                  <a:cubicBezTo>
                    <a:pt x="2463" y="1180"/>
                    <a:pt x="2458" y="1176"/>
                    <a:pt x="2453" y="1176"/>
                  </a:cubicBezTo>
                  <a:cubicBezTo>
                    <a:pt x="2441" y="1176"/>
                    <a:pt x="2427" y="1194"/>
                    <a:pt x="2383" y="1212"/>
                  </a:cubicBezTo>
                  <a:cubicBezTo>
                    <a:pt x="2321" y="1237"/>
                    <a:pt x="2255" y="1236"/>
                    <a:pt x="2168" y="1280"/>
                  </a:cubicBezTo>
                  <a:cubicBezTo>
                    <a:pt x="2099" y="1316"/>
                    <a:pt x="2050" y="1358"/>
                    <a:pt x="1982" y="1358"/>
                  </a:cubicBezTo>
                  <a:cubicBezTo>
                    <a:pt x="1976" y="1358"/>
                    <a:pt x="1970" y="1357"/>
                    <a:pt x="1963" y="1356"/>
                  </a:cubicBezTo>
                  <a:cubicBezTo>
                    <a:pt x="1489" y="1312"/>
                    <a:pt x="1162" y="1040"/>
                    <a:pt x="1056" y="927"/>
                  </a:cubicBezTo>
                  <a:cubicBezTo>
                    <a:pt x="827" y="684"/>
                    <a:pt x="570" y="310"/>
                    <a:pt x="489" y="173"/>
                  </a:cubicBezTo>
                  <a:cubicBezTo>
                    <a:pt x="409" y="39"/>
                    <a:pt x="320" y="1"/>
                    <a:pt x="23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611;p55">
              <a:extLst>
                <a:ext uri="{FF2B5EF4-FFF2-40B4-BE49-F238E27FC236}">
                  <a16:creationId xmlns:a16="http://schemas.microsoft.com/office/drawing/2014/main" id="{F337093B-C8D7-486E-82A8-04424368DE29}"/>
                </a:ext>
              </a:extLst>
            </p:cNvPr>
            <p:cNvSpPr/>
            <p:nvPr/>
          </p:nvSpPr>
          <p:spPr>
            <a:xfrm>
              <a:off x="4038600" y="5100325"/>
              <a:ext cx="18925" cy="19125"/>
            </a:xfrm>
            <a:custGeom>
              <a:avLst/>
              <a:gdLst/>
              <a:ahLst/>
              <a:cxnLst/>
              <a:rect l="l" t="t" r="r" b="b"/>
              <a:pathLst>
                <a:path w="757" h="765" extrusionOk="0">
                  <a:moveTo>
                    <a:pt x="192" y="0"/>
                  </a:moveTo>
                  <a:cubicBezTo>
                    <a:pt x="102" y="0"/>
                    <a:pt x="40" y="44"/>
                    <a:pt x="20" y="89"/>
                  </a:cubicBezTo>
                  <a:cubicBezTo>
                    <a:pt x="0" y="133"/>
                    <a:pt x="4" y="154"/>
                    <a:pt x="47" y="265"/>
                  </a:cubicBezTo>
                  <a:cubicBezTo>
                    <a:pt x="90" y="376"/>
                    <a:pt x="354" y="762"/>
                    <a:pt x="354" y="762"/>
                  </a:cubicBezTo>
                  <a:cubicBezTo>
                    <a:pt x="367" y="764"/>
                    <a:pt x="380" y="765"/>
                    <a:pt x="393" y="765"/>
                  </a:cubicBezTo>
                  <a:cubicBezTo>
                    <a:pt x="613" y="765"/>
                    <a:pt x="757" y="545"/>
                    <a:pt x="757" y="545"/>
                  </a:cubicBezTo>
                  <a:cubicBezTo>
                    <a:pt x="757" y="545"/>
                    <a:pt x="519" y="216"/>
                    <a:pt x="472" y="160"/>
                  </a:cubicBezTo>
                  <a:cubicBezTo>
                    <a:pt x="417" y="94"/>
                    <a:pt x="361" y="26"/>
                    <a:pt x="243" y="5"/>
                  </a:cubicBezTo>
                  <a:cubicBezTo>
                    <a:pt x="225" y="1"/>
                    <a:pt x="208" y="0"/>
                    <a:pt x="192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612;p55">
              <a:extLst>
                <a:ext uri="{FF2B5EF4-FFF2-40B4-BE49-F238E27FC236}">
                  <a16:creationId xmlns:a16="http://schemas.microsoft.com/office/drawing/2014/main" id="{C9A7F2C8-765D-4A91-B56D-1ECD348D6F9F}"/>
                </a:ext>
              </a:extLst>
            </p:cNvPr>
            <p:cNvSpPr/>
            <p:nvPr/>
          </p:nvSpPr>
          <p:spPr>
            <a:xfrm>
              <a:off x="3999675" y="5147200"/>
              <a:ext cx="93950" cy="46475"/>
            </a:xfrm>
            <a:custGeom>
              <a:avLst/>
              <a:gdLst/>
              <a:ahLst/>
              <a:cxnLst/>
              <a:rect l="l" t="t" r="r" b="b"/>
              <a:pathLst>
                <a:path w="3758" h="1859" extrusionOk="0">
                  <a:moveTo>
                    <a:pt x="2129" y="1"/>
                  </a:moveTo>
                  <a:cubicBezTo>
                    <a:pt x="2095" y="1"/>
                    <a:pt x="2075" y="1"/>
                    <a:pt x="2075" y="1"/>
                  </a:cubicBezTo>
                  <a:lnTo>
                    <a:pt x="740" y="353"/>
                  </a:lnTo>
                  <a:cubicBezTo>
                    <a:pt x="740" y="353"/>
                    <a:pt x="410" y="799"/>
                    <a:pt x="220" y="1200"/>
                  </a:cubicBezTo>
                  <a:cubicBezTo>
                    <a:pt x="79" y="1496"/>
                    <a:pt x="1" y="1741"/>
                    <a:pt x="193" y="1858"/>
                  </a:cubicBezTo>
                  <a:lnTo>
                    <a:pt x="672" y="1751"/>
                  </a:lnTo>
                  <a:lnTo>
                    <a:pt x="1590" y="963"/>
                  </a:lnTo>
                  <a:lnTo>
                    <a:pt x="1917" y="858"/>
                  </a:lnTo>
                  <a:lnTo>
                    <a:pt x="2909" y="759"/>
                  </a:lnTo>
                  <a:cubicBezTo>
                    <a:pt x="3054" y="746"/>
                    <a:pt x="3757" y="505"/>
                    <a:pt x="3644" y="273"/>
                  </a:cubicBezTo>
                  <a:cubicBezTo>
                    <a:pt x="3518" y="16"/>
                    <a:pt x="2392" y="1"/>
                    <a:pt x="2129" y="1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613;p55">
              <a:extLst>
                <a:ext uri="{FF2B5EF4-FFF2-40B4-BE49-F238E27FC236}">
                  <a16:creationId xmlns:a16="http://schemas.microsoft.com/office/drawing/2014/main" id="{F860D915-930F-4A04-80F3-0A32EE5E895B}"/>
                </a:ext>
              </a:extLst>
            </p:cNvPr>
            <p:cNvSpPr/>
            <p:nvPr/>
          </p:nvSpPr>
          <p:spPr>
            <a:xfrm>
              <a:off x="4032575" y="5189050"/>
              <a:ext cx="14800" cy="30450"/>
            </a:xfrm>
            <a:custGeom>
              <a:avLst/>
              <a:gdLst/>
              <a:ahLst/>
              <a:cxnLst/>
              <a:rect l="l" t="t" r="r" b="b"/>
              <a:pathLst>
                <a:path w="592" h="1218" extrusionOk="0">
                  <a:moveTo>
                    <a:pt x="344" y="1"/>
                  </a:moveTo>
                  <a:cubicBezTo>
                    <a:pt x="323" y="21"/>
                    <a:pt x="292" y="44"/>
                    <a:pt x="263" y="68"/>
                  </a:cubicBezTo>
                  <a:cubicBezTo>
                    <a:pt x="234" y="91"/>
                    <a:pt x="203" y="112"/>
                    <a:pt x="171" y="133"/>
                  </a:cubicBezTo>
                  <a:cubicBezTo>
                    <a:pt x="111" y="176"/>
                    <a:pt x="51" y="224"/>
                    <a:pt x="33" y="299"/>
                  </a:cubicBezTo>
                  <a:cubicBezTo>
                    <a:pt x="18" y="355"/>
                    <a:pt x="40" y="413"/>
                    <a:pt x="47" y="471"/>
                  </a:cubicBezTo>
                  <a:cubicBezTo>
                    <a:pt x="63" y="581"/>
                    <a:pt x="28" y="691"/>
                    <a:pt x="13" y="801"/>
                  </a:cubicBezTo>
                  <a:cubicBezTo>
                    <a:pt x="0" y="898"/>
                    <a:pt x="45" y="990"/>
                    <a:pt x="106" y="1066"/>
                  </a:cubicBezTo>
                  <a:cubicBezTo>
                    <a:pt x="140" y="1105"/>
                    <a:pt x="176" y="1141"/>
                    <a:pt x="216" y="1175"/>
                  </a:cubicBezTo>
                  <a:cubicBezTo>
                    <a:pt x="241" y="1196"/>
                    <a:pt x="282" y="1218"/>
                    <a:pt x="320" y="1218"/>
                  </a:cubicBezTo>
                  <a:cubicBezTo>
                    <a:pt x="343" y="1218"/>
                    <a:pt x="365" y="1210"/>
                    <a:pt x="381" y="1189"/>
                  </a:cubicBezTo>
                  <a:cubicBezTo>
                    <a:pt x="393" y="1171"/>
                    <a:pt x="399" y="1151"/>
                    <a:pt x="399" y="1129"/>
                  </a:cubicBezTo>
                  <a:cubicBezTo>
                    <a:pt x="411" y="988"/>
                    <a:pt x="415" y="844"/>
                    <a:pt x="437" y="704"/>
                  </a:cubicBezTo>
                  <a:cubicBezTo>
                    <a:pt x="461" y="545"/>
                    <a:pt x="480" y="393"/>
                    <a:pt x="591" y="224"/>
                  </a:cubicBezTo>
                  <a:lnTo>
                    <a:pt x="344" y="1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614;p55">
              <a:extLst>
                <a:ext uri="{FF2B5EF4-FFF2-40B4-BE49-F238E27FC236}">
                  <a16:creationId xmlns:a16="http://schemas.microsoft.com/office/drawing/2014/main" id="{871CE4E7-9E93-41A3-A7A1-FA89C7103FE3}"/>
                </a:ext>
              </a:extLst>
            </p:cNvPr>
            <p:cNvSpPr/>
            <p:nvPr/>
          </p:nvSpPr>
          <p:spPr>
            <a:xfrm>
              <a:off x="4040825" y="5152025"/>
              <a:ext cx="53700" cy="43200"/>
            </a:xfrm>
            <a:custGeom>
              <a:avLst/>
              <a:gdLst/>
              <a:ahLst/>
              <a:cxnLst/>
              <a:rect l="l" t="t" r="r" b="b"/>
              <a:pathLst>
                <a:path w="2148" h="1728" extrusionOk="0">
                  <a:moveTo>
                    <a:pt x="1750" y="0"/>
                  </a:moveTo>
                  <a:cubicBezTo>
                    <a:pt x="1490" y="0"/>
                    <a:pt x="1202" y="132"/>
                    <a:pt x="1096" y="227"/>
                  </a:cubicBezTo>
                  <a:cubicBezTo>
                    <a:pt x="1096" y="227"/>
                    <a:pt x="886" y="404"/>
                    <a:pt x="755" y="557"/>
                  </a:cubicBezTo>
                  <a:cubicBezTo>
                    <a:pt x="466" y="894"/>
                    <a:pt x="1" y="1507"/>
                    <a:pt x="1" y="1507"/>
                  </a:cubicBezTo>
                  <a:cubicBezTo>
                    <a:pt x="1" y="1507"/>
                    <a:pt x="47" y="1719"/>
                    <a:pt x="241" y="1728"/>
                  </a:cubicBezTo>
                  <a:cubicBezTo>
                    <a:pt x="241" y="1728"/>
                    <a:pt x="1689" y="601"/>
                    <a:pt x="1807" y="495"/>
                  </a:cubicBezTo>
                  <a:cubicBezTo>
                    <a:pt x="1988" y="335"/>
                    <a:pt x="2147" y="59"/>
                    <a:pt x="1864" y="10"/>
                  </a:cubicBezTo>
                  <a:cubicBezTo>
                    <a:pt x="1827" y="3"/>
                    <a:pt x="1789" y="0"/>
                    <a:pt x="1750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615;p55">
              <a:extLst>
                <a:ext uri="{FF2B5EF4-FFF2-40B4-BE49-F238E27FC236}">
                  <a16:creationId xmlns:a16="http://schemas.microsoft.com/office/drawing/2014/main" id="{4F75D3D9-0ABA-48E9-898C-049871DABD66}"/>
                </a:ext>
              </a:extLst>
            </p:cNvPr>
            <p:cNvSpPr/>
            <p:nvPr/>
          </p:nvSpPr>
          <p:spPr>
            <a:xfrm>
              <a:off x="4063100" y="5174500"/>
              <a:ext cx="27550" cy="18575"/>
            </a:xfrm>
            <a:custGeom>
              <a:avLst/>
              <a:gdLst/>
              <a:ahLst/>
              <a:cxnLst/>
              <a:rect l="l" t="t" r="r" b="b"/>
              <a:pathLst>
                <a:path w="1102" h="743" extrusionOk="0">
                  <a:moveTo>
                    <a:pt x="361" y="1"/>
                  </a:moveTo>
                  <a:cubicBezTo>
                    <a:pt x="304" y="1"/>
                    <a:pt x="250" y="24"/>
                    <a:pt x="198" y="49"/>
                  </a:cubicBezTo>
                  <a:cubicBezTo>
                    <a:pt x="165" y="66"/>
                    <a:pt x="132" y="86"/>
                    <a:pt x="98" y="99"/>
                  </a:cubicBezTo>
                  <a:cubicBezTo>
                    <a:pt x="63" y="112"/>
                    <a:pt x="27" y="129"/>
                    <a:pt x="0" y="137"/>
                  </a:cubicBezTo>
                  <a:lnTo>
                    <a:pt x="76" y="462"/>
                  </a:lnTo>
                  <a:cubicBezTo>
                    <a:pt x="101" y="460"/>
                    <a:pt x="125" y="459"/>
                    <a:pt x="148" y="459"/>
                  </a:cubicBezTo>
                  <a:cubicBezTo>
                    <a:pt x="313" y="459"/>
                    <a:pt x="440" y="508"/>
                    <a:pt x="572" y="556"/>
                  </a:cubicBezTo>
                  <a:cubicBezTo>
                    <a:pt x="706" y="606"/>
                    <a:pt x="833" y="671"/>
                    <a:pt x="962" y="729"/>
                  </a:cubicBezTo>
                  <a:cubicBezTo>
                    <a:pt x="979" y="737"/>
                    <a:pt x="998" y="742"/>
                    <a:pt x="1018" y="742"/>
                  </a:cubicBezTo>
                  <a:cubicBezTo>
                    <a:pt x="1020" y="742"/>
                    <a:pt x="1022" y="742"/>
                    <a:pt x="1025" y="742"/>
                  </a:cubicBezTo>
                  <a:cubicBezTo>
                    <a:pt x="1091" y="731"/>
                    <a:pt x="1102" y="642"/>
                    <a:pt x="1090" y="590"/>
                  </a:cubicBezTo>
                  <a:cubicBezTo>
                    <a:pt x="1080" y="539"/>
                    <a:pt x="1066" y="490"/>
                    <a:pt x="1047" y="441"/>
                  </a:cubicBezTo>
                  <a:cubicBezTo>
                    <a:pt x="1010" y="351"/>
                    <a:pt x="952" y="268"/>
                    <a:pt x="859" y="233"/>
                  </a:cubicBezTo>
                  <a:cubicBezTo>
                    <a:pt x="757" y="193"/>
                    <a:pt x="643" y="170"/>
                    <a:pt x="554" y="104"/>
                  </a:cubicBezTo>
                  <a:cubicBezTo>
                    <a:pt x="508" y="69"/>
                    <a:pt x="467" y="23"/>
                    <a:pt x="410" y="7"/>
                  </a:cubicBezTo>
                  <a:cubicBezTo>
                    <a:pt x="394" y="3"/>
                    <a:pt x="377" y="1"/>
                    <a:pt x="361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616;p55">
              <a:extLst>
                <a:ext uri="{FF2B5EF4-FFF2-40B4-BE49-F238E27FC236}">
                  <a16:creationId xmlns:a16="http://schemas.microsoft.com/office/drawing/2014/main" id="{A0FF99F6-F802-40D9-BAF9-FD08B8BDC084}"/>
                </a:ext>
              </a:extLst>
            </p:cNvPr>
            <p:cNvSpPr/>
            <p:nvPr/>
          </p:nvSpPr>
          <p:spPr>
            <a:xfrm>
              <a:off x="3998900" y="5177850"/>
              <a:ext cx="67425" cy="19575"/>
            </a:xfrm>
            <a:custGeom>
              <a:avLst/>
              <a:gdLst/>
              <a:ahLst/>
              <a:cxnLst/>
              <a:rect l="l" t="t" r="r" b="b"/>
              <a:pathLst>
                <a:path w="2697" h="783" extrusionOk="0">
                  <a:moveTo>
                    <a:pt x="2572" y="1"/>
                  </a:moveTo>
                  <a:cubicBezTo>
                    <a:pt x="2572" y="1"/>
                    <a:pt x="1804" y="93"/>
                    <a:pt x="1238" y="96"/>
                  </a:cubicBezTo>
                  <a:cubicBezTo>
                    <a:pt x="676" y="100"/>
                    <a:pt x="517" y="216"/>
                    <a:pt x="397" y="246"/>
                  </a:cubicBezTo>
                  <a:cubicBezTo>
                    <a:pt x="0" y="350"/>
                    <a:pt x="84" y="585"/>
                    <a:pt x="327" y="694"/>
                  </a:cubicBezTo>
                  <a:cubicBezTo>
                    <a:pt x="469" y="757"/>
                    <a:pt x="596" y="782"/>
                    <a:pt x="778" y="782"/>
                  </a:cubicBezTo>
                  <a:cubicBezTo>
                    <a:pt x="910" y="782"/>
                    <a:pt x="1070" y="769"/>
                    <a:pt x="1287" y="749"/>
                  </a:cubicBezTo>
                  <a:cubicBezTo>
                    <a:pt x="1612" y="718"/>
                    <a:pt x="2644" y="328"/>
                    <a:pt x="2644" y="328"/>
                  </a:cubicBezTo>
                  <a:cubicBezTo>
                    <a:pt x="2644" y="328"/>
                    <a:pt x="2696" y="133"/>
                    <a:pt x="2572" y="1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617;p55">
              <a:extLst>
                <a:ext uri="{FF2B5EF4-FFF2-40B4-BE49-F238E27FC236}">
                  <a16:creationId xmlns:a16="http://schemas.microsoft.com/office/drawing/2014/main" id="{D27A24D0-0B83-4200-BF3E-4433355C4105}"/>
                </a:ext>
              </a:extLst>
            </p:cNvPr>
            <p:cNvSpPr/>
            <p:nvPr/>
          </p:nvSpPr>
          <p:spPr>
            <a:xfrm>
              <a:off x="4021375" y="5091075"/>
              <a:ext cx="26775" cy="28150"/>
            </a:xfrm>
            <a:custGeom>
              <a:avLst/>
              <a:gdLst/>
              <a:ahLst/>
              <a:cxnLst/>
              <a:rect l="l" t="t" r="r" b="b"/>
              <a:pathLst>
                <a:path w="1071" h="1126" extrusionOk="0">
                  <a:moveTo>
                    <a:pt x="245" y="1"/>
                  </a:moveTo>
                  <a:lnTo>
                    <a:pt x="245" y="1"/>
                  </a:lnTo>
                  <a:cubicBezTo>
                    <a:pt x="245" y="1"/>
                    <a:pt x="269" y="435"/>
                    <a:pt x="262" y="466"/>
                  </a:cubicBezTo>
                  <a:cubicBezTo>
                    <a:pt x="254" y="499"/>
                    <a:pt x="91" y="529"/>
                    <a:pt x="45" y="566"/>
                  </a:cubicBezTo>
                  <a:cubicBezTo>
                    <a:pt x="0" y="604"/>
                    <a:pt x="280" y="1045"/>
                    <a:pt x="423" y="1111"/>
                  </a:cubicBezTo>
                  <a:cubicBezTo>
                    <a:pt x="444" y="1121"/>
                    <a:pt x="473" y="1125"/>
                    <a:pt x="506" y="1125"/>
                  </a:cubicBezTo>
                  <a:cubicBezTo>
                    <a:pt x="691" y="1125"/>
                    <a:pt x="1014" y="978"/>
                    <a:pt x="1040" y="791"/>
                  </a:cubicBezTo>
                  <a:cubicBezTo>
                    <a:pt x="1071" y="588"/>
                    <a:pt x="896" y="434"/>
                    <a:pt x="835" y="378"/>
                  </a:cubicBezTo>
                  <a:cubicBezTo>
                    <a:pt x="812" y="372"/>
                    <a:pt x="792" y="371"/>
                    <a:pt x="774" y="371"/>
                  </a:cubicBezTo>
                  <a:cubicBezTo>
                    <a:pt x="763" y="371"/>
                    <a:pt x="753" y="372"/>
                    <a:pt x="745" y="372"/>
                  </a:cubicBezTo>
                  <a:cubicBezTo>
                    <a:pt x="741" y="372"/>
                    <a:pt x="737" y="371"/>
                    <a:pt x="734" y="371"/>
                  </a:cubicBezTo>
                  <a:lnTo>
                    <a:pt x="721" y="160"/>
                  </a:lnTo>
                  <a:cubicBezTo>
                    <a:pt x="528" y="98"/>
                    <a:pt x="245" y="1"/>
                    <a:pt x="245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618;p55">
              <a:extLst>
                <a:ext uri="{FF2B5EF4-FFF2-40B4-BE49-F238E27FC236}">
                  <a16:creationId xmlns:a16="http://schemas.microsoft.com/office/drawing/2014/main" id="{F62F125B-7932-493B-B3F6-3FF495581593}"/>
                </a:ext>
              </a:extLst>
            </p:cNvPr>
            <p:cNvSpPr/>
            <p:nvPr/>
          </p:nvSpPr>
          <p:spPr>
            <a:xfrm>
              <a:off x="4017150" y="5100300"/>
              <a:ext cx="42375" cy="40950"/>
            </a:xfrm>
            <a:custGeom>
              <a:avLst/>
              <a:gdLst/>
              <a:ahLst/>
              <a:cxnLst/>
              <a:rect l="l" t="t" r="r" b="b"/>
              <a:pathLst>
                <a:path w="1695" h="1638" extrusionOk="0">
                  <a:moveTo>
                    <a:pt x="960" y="1"/>
                  </a:moveTo>
                  <a:cubicBezTo>
                    <a:pt x="959" y="1"/>
                    <a:pt x="958" y="1"/>
                    <a:pt x="956" y="1"/>
                  </a:cubicBezTo>
                  <a:lnTo>
                    <a:pt x="934" y="2"/>
                  </a:lnTo>
                  <a:cubicBezTo>
                    <a:pt x="934" y="2"/>
                    <a:pt x="1041" y="131"/>
                    <a:pt x="1101" y="267"/>
                  </a:cubicBezTo>
                  <a:cubicBezTo>
                    <a:pt x="1156" y="394"/>
                    <a:pt x="1149" y="544"/>
                    <a:pt x="1038" y="579"/>
                  </a:cubicBezTo>
                  <a:cubicBezTo>
                    <a:pt x="999" y="591"/>
                    <a:pt x="964" y="597"/>
                    <a:pt x="932" y="597"/>
                  </a:cubicBezTo>
                  <a:cubicBezTo>
                    <a:pt x="811" y="597"/>
                    <a:pt x="724" y="518"/>
                    <a:pt x="622" y="407"/>
                  </a:cubicBezTo>
                  <a:cubicBezTo>
                    <a:pt x="534" y="312"/>
                    <a:pt x="495" y="219"/>
                    <a:pt x="354" y="140"/>
                  </a:cubicBezTo>
                  <a:cubicBezTo>
                    <a:pt x="232" y="158"/>
                    <a:pt x="92" y="223"/>
                    <a:pt x="73" y="289"/>
                  </a:cubicBezTo>
                  <a:cubicBezTo>
                    <a:pt x="50" y="368"/>
                    <a:pt x="0" y="734"/>
                    <a:pt x="105" y="1013"/>
                  </a:cubicBezTo>
                  <a:cubicBezTo>
                    <a:pt x="210" y="1293"/>
                    <a:pt x="312" y="1379"/>
                    <a:pt x="323" y="1592"/>
                  </a:cubicBezTo>
                  <a:cubicBezTo>
                    <a:pt x="323" y="1592"/>
                    <a:pt x="478" y="1638"/>
                    <a:pt x="689" y="1638"/>
                  </a:cubicBezTo>
                  <a:cubicBezTo>
                    <a:pt x="868" y="1638"/>
                    <a:pt x="1085" y="1605"/>
                    <a:pt x="1281" y="1485"/>
                  </a:cubicBezTo>
                  <a:cubicBezTo>
                    <a:pt x="1281" y="1485"/>
                    <a:pt x="1324" y="1258"/>
                    <a:pt x="1327" y="1098"/>
                  </a:cubicBezTo>
                  <a:cubicBezTo>
                    <a:pt x="1695" y="778"/>
                    <a:pt x="1424" y="386"/>
                    <a:pt x="1117" y="67"/>
                  </a:cubicBezTo>
                  <a:cubicBezTo>
                    <a:pt x="1075" y="25"/>
                    <a:pt x="1019" y="1"/>
                    <a:pt x="960" y="1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619;p55">
              <a:extLst>
                <a:ext uri="{FF2B5EF4-FFF2-40B4-BE49-F238E27FC236}">
                  <a16:creationId xmlns:a16="http://schemas.microsoft.com/office/drawing/2014/main" id="{B7C91C72-0909-4B29-A646-C959B740B257}"/>
                </a:ext>
              </a:extLst>
            </p:cNvPr>
            <p:cNvSpPr/>
            <p:nvPr/>
          </p:nvSpPr>
          <p:spPr>
            <a:xfrm>
              <a:off x="4027500" y="5091075"/>
              <a:ext cx="12175" cy="10425"/>
            </a:xfrm>
            <a:custGeom>
              <a:avLst/>
              <a:gdLst/>
              <a:ahLst/>
              <a:cxnLst/>
              <a:rect l="l" t="t" r="r" b="b"/>
              <a:pathLst>
                <a:path w="487" h="417" extrusionOk="0">
                  <a:moveTo>
                    <a:pt x="0" y="1"/>
                  </a:moveTo>
                  <a:cubicBezTo>
                    <a:pt x="0" y="1"/>
                    <a:pt x="5" y="79"/>
                    <a:pt x="8" y="137"/>
                  </a:cubicBezTo>
                  <a:cubicBezTo>
                    <a:pt x="8" y="137"/>
                    <a:pt x="21" y="285"/>
                    <a:pt x="266" y="401"/>
                  </a:cubicBezTo>
                  <a:cubicBezTo>
                    <a:pt x="282" y="409"/>
                    <a:pt x="316" y="416"/>
                    <a:pt x="352" y="416"/>
                  </a:cubicBezTo>
                  <a:cubicBezTo>
                    <a:pt x="411" y="416"/>
                    <a:pt x="478" y="397"/>
                    <a:pt x="487" y="331"/>
                  </a:cubicBezTo>
                  <a:lnTo>
                    <a:pt x="476" y="161"/>
                  </a:lnTo>
                  <a:lnTo>
                    <a:pt x="338" y="1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620;p55">
              <a:extLst>
                <a:ext uri="{FF2B5EF4-FFF2-40B4-BE49-F238E27FC236}">
                  <a16:creationId xmlns:a16="http://schemas.microsoft.com/office/drawing/2014/main" id="{A183011E-4244-47AF-BA56-821FE95E4737}"/>
                </a:ext>
              </a:extLst>
            </p:cNvPr>
            <p:cNvSpPr/>
            <p:nvPr/>
          </p:nvSpPr>
          <p:spPr>
            <a:xfrm>
              <a:off x="4020350" y="5065825"/>
              <a:ext cx="28075" cy="33250"/>
            </a:xfrm>
            <a:custGeom>
              <a:avLst/>
              <a:gdLst/>
              <a:ahLst/>
              <a:cxnLst/>
              <a:rect l="l" t="t" r="r" b="b"/>
              <a:pathLst>
                <a:path w="1123" h="1330" extrusionOk="0">
                  <a:moveTo>
                    <a:pt x="597" y="1"/>
                  </a:moveTo>
                  <a:cubicBezTo>
                    <a:pt x="587" y="1"/>
                    <a:pt x="578" y="1"/>
                    <a:pt x="567" y="2"/>
                  </a:cubicBezTo>
                  <a:cubicBezTo>
                    <a:pt x="331" y="14"/>
                    <a:pt x="128" y="177"/>
                    <a:pt x="64" y="405"/>
                  </a:cubicBezTo>
                  <a:cubicBezTo>
                    <a:pt x="0" y="634"/>
                    <a:pt x="90" y="878"/>
                    <a:pt x="286" y="1011"/>
                  </a:cubicBezTo>
                  <a:cubicBezTo>
                    <a:pt x="286" y="1011"/>
                    <a:pt x="337" y="1134"/>
                    <a:pt x="354" y="1157"/>
                  </a:cubicBezTo>
                  <a:cubicBezTo>
                    <a:pt x="458" y="1297"/>
                    <a:pt x="703" y="1328"/>
                    <a:pt x="792" y="1329"/>
                  </a:cubicBezTo>
                  <a:cubicBezTo>
                    <a:pt x="793" y="1329"/>
                    <a:pt x="793" y="1329"/>
                    <a:pt x="794" y="1329"/>
                  </a:cubicBezTo>
                  <a:cubicBezTo>
                    <a:pt x="871" y="1329"/>
                    <a:pt x="949" y="1265"/>
                    <a:pt x="1008" y="1138"/>
                  </a:cubicBezTo>
                  <a:cubicBezTo>
                    <a:pt x="1121" y="898"/>
                    <a:pt x="1123" y="614"/>
                    <a:pt x="1098" y="476"/>
                  </a:cubicBezTo>
                  <a:cubicBezTo>
                    <a:pt x="1058" y="207"/>
                    <a:pt x="869" y="1"/>
                    <a:pt x="597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621;p55">
              <a:extLst>
                <a:ext uri="{FF2B5EF4-FFF2-40B4-BE49-F238E27FC236}">
                  <a16:creationId xmlns:a16="http://schemas.microsoft.com/office/drawing/2014/main" id="{22449414-A172-4A20-A729-1B548DF2307D}"/>
                </a:ext>
              </a:extLst>
            </p:cNvPr>
            <p:cNvSpPr/>
            <p:nvPr/>
          </p:nvSpPr>
          <p:spPr>
            <a:xfrm>
              <a:off x="4020825" y="5065575"/>
              <a:ext cx="26675" cy="25525"/>
            </a:xfrm>
            <a:custGeom>
              <a:avLst/>
              <a:gdLst/>
              <a:ahLst/>
              <a:cxnLst/>
              <a:rect l="l" t="t" r="r" b="b"/>
              <a:pathLst>
                <a:path w="1067" h="1021" extrusionOk="0">
                  <a:moveTo>
                    <a:pt x="584" y="1"/>
                  </a:moveTo>
                  <a:cubicBezTo>
                    <a:pt x="544" y="1"/>
                    <a:pt x="502" y="4"/>
                    <a:pt x="459" y="11"/>
                  </a:cubicBezTo>
                  <a:cubicBezTo>
                    <a:pt x="223" y="47"/>
                    <a:pt x="42" y="277"/>
                    <a:pt x="20" y="515"/>
                  </a:cubicBezTo>
                  <a:cubicBezTo>
                    <a:pt x="1" y="729"/>
                    <a:pt x="110" y="913"/>
                    <a:pt x="267" y="1021"/>
                  </a:cubicBezTo>
                  <a:cubicBezTo>
                    <a:pt x="261" y="1002"/>
                    <a:pt x="117" y="785"/>
                    <a:pt x="265" y="737"/>
                  </a:cubicBezTo>
                  <a:lnTo>
                    <a:pt x="265" y="737"/>
                  </a:lnTo>
                  <a:cubicBezTo>
                    <a:pt x="289" y="765"/>
                    <a:pt x="295" y="807"/>
                    <a:pt x="296" y="852"/>
                  </a:cubicBezTo>
                  <a:cubicBezTo>
                    <a:pt x="296" y="852"/>
                    <a:pt x="370" y="844"/>
                    <a:pt x="354" y="758"/>
                  </a:cubicBezTo>
                  <a:cubicBezTo>
                    <a:pt x="349" y="733"/>
                    <a:pt x="345" y="712"/>
                    <a:pt x="341" y="691"/>
                  </a:cubicBezTo>
                  <a:cubicBezTo>
                    <a:pt x="329" y="624"/>
                    <a:pt x="345" y="555"/>
                    <a:pt x="383" y="499"/>
                  </a:cubicBezTo>
                  <a:cubicBezTo>
                    <a:pt x="466" y="373"/>
                    <a:pt x="649" y="434"/>
                    <a:pt x="754" y="242"/>
                  </a:cubicBezTo>
                  <a:cubicBezTo>
                    <a:pt x="856" y="359"/>
                    <a:pt x="961" y="369"/>
                    <a:pt x="1066" y="379"/>
                  </a:cubicBezTo>
                  <a:cubicBezTo>
                    <a:pt x="964" y="96"/>
                    <a:pt x="792" y="1"/>
                    <a:pt x="584" y="1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622;p55">
              <a:extLst>
                <a:ext uri="{FF2B5EF4-FFF2-40B4-BE49-F238E27FC236}">
                  <a16:creationId xmlns:a16="http://schemas.microsoft.com/office/drawing/2014/main" id="{EAA2F915-8242-4935-8F39-7BE24E42C3B6}"/>
                </a:ext>
              </a:extLst>
            </p:cNvPr>
            <p:cNvSpPr/>
            <p:nvPr/>
          </p:nvSpPr>
          <p:spPr>
            <a:xfrm>
              <a:off x="4001825" y="5105750"/>
              <a:ext cx="24575" cy="76250"/>
            </a:xfrm>
            <a:custGeom>
              <a:avLst/>
              <a:gdLst/>
              <a:ahLst/>
              <a:cxnLst/>
              <a:rect l="l" t="t" r="r" b="b"/>
              <a:pathLst>
                <a:path w="983" h="3050" extrusionOk="0">
                  <a:moveTo>
                    <a:pt x="782" y="0"/>
                  </a:moveTo>
                  <a:cubicBezTo>
                    <a:pt x="728" y="0"/>
                    <a:pt x="665" y="52"/>
                    <a:pt x="587" y="185"/>
                  </a:cubicBezTo>
                  <a:cubicBezTo>
                    <a:pt x="453" y="410"/>
                    <a:pt x="233" y="842"/>
                    <a:pt x="137" y="1186"/>
                  </a:cubicBezTo>
                  <a:cubicBezTo>
                    <a:pt x="90" y="1354"/>
                    <a:pt x="0" y="1798"/>
                    <a:pt x="159" y="2336"/>
                  </a:cubicBezTo>
                  <a:cubicBezTo>
                    <a:pt x="178" y="2401"/>
                    <a:pt x="212" y="2469"/>
                    <a:pt x="233" y="2597"/>
                  </a:cubicBezTo>
                  <a:cubicBezTo>
                    <a:pt x="254" y="2725"/>
                    <a:pt x="311" y="2867"/>
                    <a:pt x="379" y="2950"/>
                  </a:cubicBezTo>
                  <a:cubicBezTo>
                    <a:pt x="442" y="3024"/>
                    <a:pt x="479" y="3048"/>
                    <a:pt x="503" y="3048"/>
                  </a:cubicBezTo>
                  <a:cubicBezTo>
                    <a:pt x="506" y="3048"/>
                    <a:pt x="508" y="3047"/>
                    <a:pt x="511" y="3047"/>
                  </a:cubicBezTo>
                  <a:cubicBezTo>
                    <a:pt x="540" y="3038"/>
                    <a:pt x="541" y="3009"/>
                    <a:pt x="515" y="2967"/>
                  </a:cubicBezTo>
                  <a:cubicBezTo>
                    <a:pt x="487" y="2926"/>
                    <a:pt x="434" y="2862"/>
                    <a:pt x="406" y="2758"/>
                  </a:cubicBezTo>
                  <a:lnTo>
                    <a:pt x="406" y="2758"/>
                  </a:lnTo>
                  <a:cubicBezTo>
                    <a:pt x="406" y="2758"/>
                    <a:pt x="461" y="2852"/>
                    <a:pt x="499" y="2906"/>
                  </a:cubicBezTo>
                  <a:cubicBezTo>
                    <a:pt x="533" y="2953"/>
                    <a:pt x="574" y="2996"/>
                    <a:pt x="618" y="3033"/>
                  </a:cubicBezTo>
                  <a:cubicBezTo>
                    <a:pt x="633" y="3045"/>
                    <a:pt x="651" y="3049"/>
                    <a:pt x="669" y="3049"/>
                  </a:cubicBezTo>
                  <a:cubicBezTo>
                    <a:pt x="704" y="3049"/>
                    <a:pt x="734" y="3029"/>
                    <a:pt x="716" y="3001"/>
                  </a:cubicBezTo>
                  <a:cubicBezTo>
                    <a:pt x="689" y="2957"/>
                    <a:pt x="658" y="2932"/>
                    <a:pt x="603" y="2852"/>
                  </a:cubicBezTo>
                  <a:cubicBezTo>
                    <a:pt x="572" y="2810"/>
                    <a:pt x="548" y="2764"/>
                    <a:pt x="529" y="2716"/>
                  </a:cubicBezTo>
                  <a:lnTo>
                    <a:pt x="529" y="2716"/>
                  </a:lnTo>
                  <a:cubicBezTo>
                    <a:pt x="569" y="2767"/>
                    <a:pt x="613" y="2815"/>
                    <a:pt x="662" y="2860"/>
                  </a:cubicBezTo>
                  <a:cubicBezTo>
                    <a:pt x="729" y="2920"/>
                    <a:pt x="769" y="2930"/>
                    <a:pt x="796" y="2934"/>
                  </a:cubicBezTo>
                  <a:cubicBezTo>
                    <a:pt x="798" y="2935"/>
                    <a:pt x="800" y="2935"/>
                    <a:pt x="802" y="2935"/>
                  </a:cubicBezTo>
                  <a:cubicBezTo>
                    <a:pt x="828" y="2935"/>
                    <a:pt x="860" y="2908"/>
                    <a:pt x="823" y="2863"/>
                  </a:cubicBezTo>
                  <a:cubicBezTo>
                    <a:pt x="787" y="2820"/>
                    <a:pt x="723" y="2780"/>
                    <a:pt x="668" y="2686"/>
                  </a:cubicBezTo>
                  <a:cubicBezTo>
                    <a:pt x="628" y="2620"/>
                    <a:pt x="608" y="2566"/>
                    <a:pt x="622" y="2566"/>
                  </a:cubicBezTo>
                  <a:cubicBezTo>
                    <a:pt x="622" y="2566"/>
                    <a:pt x="623" y="2566"/>
                    <a:pt x="623" y="2566"/>
                  </a:cubicBezTo>
                  <a:cubicBezTo>
                    <a:pt x="639" y="2570"/>
                    <a:pt x="661" y="2612"/>
                    <a:pt x="718" y="2648"/>
                  </a:cubicBezTo>
                  <a:cubicBezTo>
                    <a:pt x="747" y="2666"/>
                    <a:pt x="781" y="2675"/>
                    <a:pt x="810" y="2675"/>
                  </a:cubicBezTo>
                  <a:cubicBezTo>
                    <a:pt x="837" y="2675"/>
                    <a:pt x="860" y="2667"/>
                    <a:pt x="868" y="2651"/>
                  </a:cubicBezTo>
                  <a:cubicBezTo>
                    <a:pt x="885" y="2618"/>
                    <a:pt x="864" y="2628"/>
                    <a:pt x="811" y="2583"/>
                  </a:cubicBezTo>
                  <a:cubicBezTo>
                    <a:pt x="759" y="2537"/>
                    <a:pt x="732" y="2480"/>
                    <a:pt x="653" y="2423"/>
                  </a:cubicBezTo>
                  <a:cubicBezTo>
                    <a:pt x="584" y="2372"/>
                    <a:pt x="521" y="2348"/>
                    <a:pt x="492" y="2273"/>
                  </a:cubicBezTo>
                  <a:cubicBezTo>
                    <a:pt x="318" y="1830"/>
                    <a:pt x="413" y="1417"/>
                    <a:pt x="465" y="1271"/>
                  </a:cubicBezTo>
                  <a:cubicBezTo>
                    <a:pt x="578" y="957"/>
                    <a:pt x="796" y="557"/>
                    <a:pt x="881" y="423"/>
                  </a:cubicBezTo>
                  <a:cubicBezTo>
                    <a:pt x="983" y="263"/>
                    <a:pt x="950" y="152"/>
                    <a:pt x="886" y="68"/>
                  </a:cubicBezTo>
                  <a:cubicBezTo>
                    <a:pt x="855" y="26"/>
                    <a:pt x="821" y="0"/>
                    <a:pt x="78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623;p55">
              <a:extLst>
                <a:ext uri="{FF2B5EF4-FFF2-40B4-BE49-F238E27FC236}">
                  <a16:creationId xmlns:a16="http://schemas.microsoft.com/office/drawing/2014/main" id="{A8A41673-CA8C-4FC4-97B4-BDDBD1329DB6}"/>
                </a:ext>
              </a:extLst>
            </p:cNvPr>
            <p:cNvSpPr/>
            <p:nvPr/>
          </p:nvSpPr>
          <p:spPr>
            <a:xfrm>
              <a:off x="4020375" y="5082850"/>
              <a:ext cx="7150" cy="9000"/>
            </a:xfrm>
            <a:custGeom>
              <a:avLst/>
              <a:gdLst/>
              <a:ahLst/>
              <a:cxnLst/>
              <a:rect l="l" t="t" r="r" b="b"/>
              <a:pathLst>
                <a:path w="286" h="360" extrusionOk="0">
                  <a:moveTo>
                    <a:pt x="177" y="1"/>
                  </a:moveTo>
                  <a:cubicBezTo>
                    <a:pt x="140" y="1"/>
                    <a:pt x="104" y="14"/>
                    <a:pt x="81" y="51"/>
                  </a:cubicBezTo>
                  <a:cubicBezTo>
                    <a:pt x="1" y="176"/>
                    <a:pt x="114" y="360"/>
                    <a:pt x="214" y="360"/>
                  </a:cubicBezTo>
                  <a:cubicBezTo>
                    <a:pt x="216" y="360"/>
                    <a:pt x="217" y="360"/>
                    <a:pt x="219" y="360"/>
                  </a:cubicBezTo>
                  <a:cubicBezTo>
                    <a:pt x="272" y="357"/>
                    <a:pt x="285" y="330"/>
                    <a:pt x="285" y="330"/>
                  </a:cubicBezTo>
                  <a:lnTo>
                    <a:pt x="283" y="46"/>
                  </a:lnTo>
                  <a:cubicBezTo>
                    <a:pt x="263" y="20"/>
                    <a:pt x="220" y="1"/>
                    <a:pt x="177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624;p55">
              <a:extLst>
                <a:ext uri="{FF2B5EF4-FFF2-40B4-BE49-F238E27FC236}">
                  <a16:creationId xmlns:a16="http://schemas.microsoft.com/office/drawing/2014/main" id="{D5730346-DC33-41CA-905B-35D0781E2931}"/>
                </a:ext>
              </a:extLst>
            </p:cNvPr>
            <p:cNvSpPr/>
            <p:nvPr/>
          </p:nvSpPr>
          <p:spPr>
            <a:xfrm>
              <a:off x="4018175" y="5135550"/>
              <a:ext cx="34950" cy="28250"/>
            </a:xfrm>
            <a:custGeom>
              <a:avLst/>
              <a:gdLst/>
              <a:ahLst/>
              <a:cxnLst/>
              <a:rect l="l" t="t" r="r" b="b"/>
              <a:pathLst>
                <a:path w="1398" h="1130" extrusionOk="0">
                  <a:moveTo>
                    <a:pt x="1001" y="0"/>
                  </a:moveTo>
                  <a:cubicBezTo>
                    <a:pt x="714" y="0"/>
                    <a:pt x="270" y="89"/>
                    <a:pt x="270" y="89"/>
                  </a:cubicBezTo>
                  <a:cubicBezTo>
                    <a:pt x="283" y="164"/>
                    <a:pt x="262" y="253"/>
                    <a:pt x="210" y="374"/>
                  </a:cubicBezTo>
                  <a:cubicBezTo>
                    <a:pt x="171" y="467"/>
                    <a:pt x="107" y="576"/>
                    <a:pt x="0" y="819"/>
                  </a:cubicBezTo>
                  <a:cubicBezTo>
                    <a:pt x="9" y="854"/>
                    <a:pt x="110" y="1084"/>
                    <a:pt x="455" y="1123"/>
                  </a:cubicBezTo>
                  <a:cubicBezTo>
                    <a:pt x="488" y="1127"/>
                    <a:pt x="522" y="1129"/>
                    <a:pt x="556" y="1129"/>
                  </a:cubicBezTo>
                  <a:cubicBezTo>
                    <a:pt x="955" y="1129"/>
                    <a:pt x="1398" y="876"/>
                    <a:pt x="1356" y="568"/>
                  </a:cubicBezTo>
                  <a:cubicBezTo>
                    <a:pt x="1327" y="391"/>
                    <a:pt x="1260" y="251"/>
                    <a:pt x="1240" y="75"/>
                  </a:cubicBezTo>
                  <a:cubicBezTo>
                    <a:pt x="1233" y="19"/>
                    <a:pt x="1134" y="0"/>
                    <a:pt x="1001" y="0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625;p55">
              <a:extLst>
                <a:ext uri="{FF2B5EF4-FFF2-40B4-BE49-F238E27FC236}">
                  <a16:creationId xmlns:a16="http://schemas.microsoft.com/office/drawing/2014/main" id="{E0E6DFB1-E66D-4748-8F95-C8FABC2A7CD7}"/>
                </a:ext>
              </a:extLst>
            </p:cNvPr>
            <p:cNvSpPr/>
            <p:nvPr/>
          </p:nvSpPr>
          <p:spPr>
            <a:xfrm>
              <a:off x="4054775" y="5154250"/>
              <a:ext cx="19500" cy="13725"/>
            </a:xfrm>
            <a:custGeom>
              <a:avLst/>
              <a:gdLst/>
              <a:ahLst/>
              <a:cxnLst/>
              <a:rect l="l" t="t" r="r" b="b"/>
              <a:pathLst>
                <a:path w="780" h="549" extrusionOk="0">
                  <a:moveTo>
                    <a:pt x="780" y="0"/>
                  </a:moveTo>
                  <a:lnTo>
                    <a:pt x="780" y="0"/>
                  </a:lnTo>
                  <a:cubicBezTo>
                    <a:pt x="642" y="29"/>
                    <a:pt x="511" y="85"/>
                    <a:pt x="392" y="162"/>
                  </a:cubicBezTo>
                  <a:cubicBezTo>
                    <a:pt x="187" y="293"/>
                    <a:pt x="0" y="548"/>
                    <a:pt x="0" y="548"/>
                  </a:cubicBezTo>
                  <a:lnTo>
                    <a:pt x="141" y="534"/>
                  </a:lnTo>
                  <a:cubicBezTo>
                    <a:pt x="141" y="534"/>
                    <a:pt x="501" y="104"/>
                    <a:pt x="780" y="0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626;p55">
              <a:extLst>
                <a:ext uri="{FF2B5EF4-FFF2-40B4-BE49-F238E27FC236}">
                  <a16:creationId xmlns:a16="http://schemas.microsoft.com/office/drawing/2014/main" id="{F99A01BD-F3A9-48AC-BBA7-D824DB500762}"/>
                </a:ext>
              </a:extLst>
            </p:cNvPr>
            <p:cNvSpPr/>
            <p:nvPr/>
          </p:nvSpPr>
          <p:spPr>
            <a:xfrm>
              <a:off x="4043050" y="5190325"/>
              <a:ext cx="10075" cy="4900"/>
            </a:xfrm>
            <a:custGeom>
              <a:avLst/>
              <a:gdLst/>
              <a:ahLst/>
              <a:cxnLst/>
              <a:rect l="l" t="t" r="r" b="b"/>
              <a:pathLst>
                <a:path w="403" h="196" extrusionOk="0">
                  <a:moveTo>
                    <a:pt x="403" y="0"/>
                  </a:moveTo>
                  <a:lnTo>
                    <a:pt x="1" y="132"/>
                  </a:lnTo>
                  <a:cubicBezTo>
                    <a:pt x="1" y="132"/>
                    <a:pt x="18" y="154"/>
                    <a:pt x="72" y="179"/>
                  </a:cubicBezTo>
                  <a:cubicBezTo>
                    <a:pt x="95" y="190"/>
                    <a:pt x="120" y="196"/>
                    <a:pt x="145" y="196"/>
                  </a:cubicBezTo>
                  <a:cubicBezTo>
                    <a:pt x="147" y="196"/>
                    <a:pt x="149" y="196"/>
                    <a:pt x="152" y="196"/>
                  </a:cubicBezTo>
                  <a:lnTo>
                    <a:pt x="403" y="0"/>
                  </a:ln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627;p55">
              <a:extLst>
                <a:ext uri="{FF2B5EF4-FFF2-40B4-BE49-F238E27FC236}">
                  <a16:creationId xmlns:a16="http://schemas.microsoft.com/office/drawing/2014/main" id="{1F38BCB2-0EC9-4E1A-825B-C224504FB320}"/>
                </a:ext>
              </a:extLst>
            </p:cNvPr>
            <p:cNvSpPr/>
            <p:nvPr/>
          </p:nvSpPr>
          <p:spPr>
            <a:xfrm>
              <a:off x="4009825" y="5105425"/>
              <a:ext cx="16550" cy="21625"/>
            </a:xfrm>
            <a:custGeom>
              <a:avLst/>
              <a:gdLst/>
              <a:ahLst/>
              <a:cxnLst/>
              <a:rect l="l" t="t" r="r" b="b"/>
              <a:pathLst>
                <a:path w="662" h="865" extrusionOk="0">
                  <a:moveTo>
                    <a:pt x="454" y="1"/>
                  </a:moveTo>
                  <a:cubicBezTo>
                    <a:pt x="453" y="1"/>
                    <a:pt x="452" y="1"/>
                    <a:pt x="450" y="1"/>
                  </a:cubicBezTo>
                  <a:cubicBezTo>
                    <a:pt x="403" y="3"/>
                    <a:pt x="385" y="17"/>
                    <a:pt x="306" y="105"/>
                  </a:cubicBezTo>
                  <a:cubicBezTo>
                    <a:pt x="226" y="193"/>
                    <a:pt x="0" y="604"/>
                    <a:pt x="0" y="604"/>
                  </a:cubicBezTo>
                  <a:cubicBezTo>
                    <a:pt x="85" y="831"/>
                    <a:pt x="377" y="865"/>
                    <a:pt x="377" y="865"/>
                  </a:cubicBezTo>
                  <a:cubicBezTo>
                    <a:pt x="377" y="865"/>
                    <a:pt x="564" y="503"/>
                    <a:pt x="591" y="436"/>
                  </a:cubicBezTo>
                  <a:cubicBezTo>
                    <a:pt x="625" y="356"/>
                    <a:pt x="661" y="277"/>
                    <a:pt x="626" y="163"/>
                  </a:cubicBezTo>
                  <a:cubicBezTo>
                    <a:pt x="592" y="49"/>
                    <a:pt x="512" y="1"/>
                    <a:pt x="454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628;p55">
              <a:extLst>
                <a:ext uri="{FF2B5EF4-FFF2-40B4-BE49-F238E27FC236}">
                  <a16:creationId xmlns:a16="http://schemas.microsoft.com/office/drawing/2014/main" id="{73049B00-3976-45FB-8420-F5CF115F970E}"/>
                </a:ext>
              </a:extLst>
            </p:cNvPr>
            <p:cNvSpPr/>
            <p:nvPr/>
          </p:nvSpPr>
          <p:spPr>
            <a:xfrm>
              <a:off x="4025500" y="5065550"/>
              <a:ext cx="6300" cy="3950"/>
            </a:xfrm>
            <a:custGeom>
              <a:avLst/>
              <a:gdLst/>
              <a:ahLst/>
              <a:cxnLst/>
              <a:rect l="l" t="t" r="r" b="b"/>
              <a:pathLst>
                <a:path w="252" h="158" extrusionOk="0">
                  <a:moveTo>
                    <a:pt x="192" y="1"/>
                  </a:moveTo>
                  <a:cubicBezTo>
                    <a:pt x="174" y="1"/>
                    <a:pt x="152" y="3"/>
                    <a:pt x="126" y="12"/>
                  </a:cubicBezTo>
                  <a:cubicBezTo>
                    <a:pt x="22" y="45"/>
                    <a:pt x="1" y="158"/>
                    <a:pt x="1" y="158"/>
                  </a:cubicBezTo>
                  <a:cubicBezTo>
                    <a:pt x="96" y="45"/>
                    <a:pt x="252" y="15"/>
                    <a:pt x="252" y="15"/>
                  </a:cubicBezTo>
                  <a:cubicBezTo>
                    <a:pt x="252" y="15"/>
                    <a:pt x="232" y="1"/>
                    <a:pt x="192" y="1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629;p55">
              <a:extLst>
                <a:ext uri="{FF2B5EF4-FFF2-40B4-BE49-F238E27FC236}">
                  <a16:creationId xmlns:a16="http://schemas.microsoft.com/office/drawing/2014/main" id="{BE141C06-9141-4D23-9BA2-F2D78D603F57}"/>
                </a:ext>
              </a:extLst>
            </p:cNvPr>
            <p:cNvSpPr/>
            <p:nvPr/>
          </p:nvSpPr>
          <p:spPr>
            <a:xfrm>
              <a:off x="4324575" y="5036225"/>
              <a:ext cx="86750" cy="50075"/>
            </a:xfrm>
            <a:custGeom>
              <a:avLst/>
              <a:gdLst/>
              <a:ahLst/>
              <a:cxnLst/>
              <a:rect l="l" t="t" r="r" b="b"/>
              <a:pathLst>
                <a:path w="3470" h="2003" extrusionOk="0">
                  <a:moveTo>
                    <a:pt x="1734" y="1"/>
                  </a:moveTo>
                  <a:cubicBezTo>
                    <a:pt x="776" y="1"/>
                    <a:pt x="0" y="449"/>
                    <a:pt x="0" y="1001"/>
                  </a:cubicBezTo>
                  <a:cubicBezTo>
                    <a:pt x="0" y="1554"/>
                    <a:pt x="776" y="2003"/>
                    <a:pt x="1734" y="2003"/>
                  </a:cubicBezTo>
                  <a:cubicBezTo>
                    <a:pt x="2692" y="2003"/>
                    <a:pt x="3469" y="1554"/>
                    <a:pt x="3469" y="1001"/>
                  </a:cubicBezTo>
                  <a:cubicBezTo>
                    <a:pt x="3469" y="449"/>
                    <a:pt x="2692" y="1"/>
                    <a:pt x="1734" y="1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630;p55">
              <a:extLst>
                <a:ext uri="{FF2B5EF4-FFF2-40B4-BE49-F238E27FC236}">
                  <a16:creationId xmlns:a16="http://schemas.microsoft.com/office/drawing/2014/main" id="{CCDD3504-EF9D-4B11-B5BE-B28D561F8E7F}"/>
                </a:ext>
              </a:extLst>
            </p:cNvPr>
            <p:cNvSpPr/>
            <p:nvPr/>
          </p:nvSpPr>
          <p:spPr>
            <a:xfrm>
              <a:off x="4328000" y="4909450"/>
              <a:ext cx="17800" cy="36775"/>
            </a:xfrm>
            <a:custGeom>
              <a:avLst/>
              <a:gdLst/>
              <a:ahLst/>
              <a:cxnLst/>
              <a:rect l="l" t="t" r="r" b="b"/>
              <a:pathLst>
                <a:path w="712" h="1471" extrusionOk="0">
                  <a:moveTo>
                    <a:pt x="185" y="0"/>
                  </a:moveTo>
                  <a:cubicBezTo>
                    <a:pt x="170" y="137"/>
                    <a:pt x="1" y="702"/>
                    <a:pt x="36" y="905"/>
                  </a:cubicBezTo>
                  <a:cubicBezTo>
                    <a:pt x="71" y="1108"/>
                    <a:pt x="634" y="1470"/>
                    <a:pt x="634" y="1470"/>
                  </a:cubicBezTo>
                  <a:lnTo>
                    <a:pt x="711" y="1125"/>
                  </a:lnTo>
                  <a:lnTo>
                    <a:pt x="472" y="891"/>
                  </a:lnTo>
                  <a:cubicBezTo>
                    <a:pt x="428" y="848"/>
                    <a:pt x="407" y="785"/>
                    <a:pt x="416" y="723"/>
                  </a:cubicBezTo>
                  <a:lnTo>
                    <a:pt x="486" y="249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631;p55">
              <a:extLst>
                <a:ext uri="{FF2B5EF4-FFF2-40B4-BE49-F238E27FC236}">
                  <a16:creationId xmlns:a16="http://schemas.microsoft.com/office/drawing/2014/main" id="{CA1743B3-6A31-41EC-92F3-65C389B21F0B}"/>
                </a:ext>
              </a:extLst>
            </p:cNvPr>
            <p:cNvSpPr/>
            <p:nvPr/>
          </p:nvSpPr>
          <p:spPr>
            <a:xfrm>
              <a:off x="4329200" y="4892850"/>
              <a:ext cx="17050" cy="34450"/>
            </a:xfrm>
            <a:custGeom>
              <a:avLst/>
              <a:gdLst/>
              <a:ahLst/>
              <a:cxnLst/>
              <a:rect l="l" t="t" r="r" b="b"/>
              <a:pathLst>
                <a:path w="682" h="1378" extrusionOk="0">
                  <a:moveTo>
                    <a:pt x="449" y="1"/>
                  </a:moveTo>
                  <a:cubicBezTo>
                    <a:pt x="370" y="1"/>
                    <a:pt x="291" y="39"/>
                    <a:pt x="258" y="95"/>
                  </a:cubicBezTo>
                  <a:cubicBezTo>
                    <a:pt x="176" y="230"/>
                    <a:pt x="8" y="1121"/>
                    <a:pt x="1" y="1200"/>
                  </a:cubicBezTo>
                  <a:cubicBezTo>
                    <a:pt x="1" y="1200"/>
                    <a:pt x="124" y="1377"/>
                    <a:pt x="312" y="1377"/>
                  </a:cubicBezTo>
                  <a:cubicBezTo>
                    <a:pt x="350" y="1377"/>
                    <a:pt x="390" y="1370"/>
                    <a:pt x="432" y="1353"/>
                  </a:cubicBezTo>
                  <a:lnTo>
                    <a:pt x="663" y="312"/>
                  </a:lnTo>
                  <a:cubicBezTo>
                    <a:pt x="681" y="83"/>
                    <a:pt x="564" y="1"/>
                    <a:pt x="449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632;p55">
              <a:extLst>
                <a:ext uri="{FF2B5EF4-FFF2-40B4-BE49-F238E27FC236}">
                  <a16:creationId xmlns:a16="http://schemas.microsoft.com/office/drawing/2014/main" id="{2E455358-9D7E-44BC-B23B-563846290F60}"/>
                </a:ext>
              </a:extLst>
            </p:cNvPr>
            <p:cNvSpPr/>
            <p:nvPr/>
          </p:nvSpPr>
          <p:spPr>
            <a:xfrm>
              <a:off x="4340400" y="5039725"/>
              <a:ext cx="15725" cy="17625"/>
            </a:xfrm>
            <a:custGeom>
              <a:avLst/>
              <a:gdLst/>
              <a:ahLst/>
              <a:cxnLst/>
              <a:rect l="l" t="t" r="r" b="b"/>
              <a:pathLst>
                <a:path w="629" h="705" extrusionOk="0">
                  <a:moveTo>
                    <a:pt x="526" y="1"/>
                  </a:moveTo>
                  <a:cubicBezTo>
                    <a:pt x="443" y="1"/>
                    <a:pt x="326" y="64"/>
                    <a:pt x="264" y="109"/>
                  </a:cubicBezTo>
                  <a:cubicBezTo>
                    <a:pt x="214" y="146"/>
                    <a:pt x="43" y="399"/>
                    <a:pt x="43" y="399"/>
                  </a:cubicBezTo>
                  <a:cubicBezTo>
                    <a:pt x="38" y="445"/>
                    <a:pt x="30" y="490"/>
                    <a:pt x="19" y="535"/>
                  </a:cubicBezTo>
                  <a:cubicBezTo>
                    <a:pt x="4" y="595"/>
                    <a:pt x="1" y="672"/>
                    <a:pt x="67" y="693"/>
                  </a:cubicBezTo>
                  <a:cubicBezTo>
                    <a:pt x="89" y="700"/>
                    <a:pt x="113" y="704"/>
                    <a:pt x="136" y="704"/>
                  </a:cubicBezTo>
                  <a:cubicBezTo>
                    <a:pt x="181" y="704"/>
                    <a:pt x="225" y="689"/>
                    <a:pt x="253" y="650"/>
                  </a:cubicBezTo>
                  <a:cubicBezTo>
                    <a:pt x="306" y="578"/>
                    <a:pt x="334" y="488"/>
                    <a:pt x="411" y="418"/>
                  </a:cubicBezTo>
                  <a:cubicBezTo>
                    <a:pt x="486" y="351"/>
                    <a:pt x="577" y="275"/>
                    <a:pt x="604" y="169"/>
                  </a:cubicBezTo>
                  <a:cubicBezTo>
                    <a:pt x="628" y="72"/>
                    <a:pt x="612" y="12"/>
                    <a:pt x="546" y="2"/>
                  </a:cubicBezTo>
                  <a:cubicBezTo>
                    <a:pt x="540" y="1"/>
                    <a:pt x="533" y="1"/>
                    <a:pt x="526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633;p55">
              <a:extLst>
                <a:ext uri="{FF2B5EF4-FFF2-40B4-BE49-F238E27FC236}">
                  <a16:creationId xmlns:a16="http://schemas.microsoft.com/office/drawing/2014/main" id="{B6E37C55-52A2-407C-A5EF-ED32ED3BA7BA}"/>
                </a:ext>
              </a:extLst>
            </p:cNvPr>
            <p:cNvSpPr/>
            <p:nvPr/>
          </p:nvSpPr>
          <p:spPr>
            <a:xfrm>
              <a:off x="4363000" y="5062475"/>
              <a:ext cx="28350" cy="16150"/>
            </a:xfrm>
            <a:custGeom>
              <a:avLst/>
              <a:gdLst/>
              <a:ahLst/>
              <a:cxnLst/>
              <a:rect l="l" t="t" r="r" b="b"/>
              <a:pathLst>
                <a:path w="1134" h="646" extrusionOk="0">
                  <a:moveTo>
                    <a:pt x="306" y="1"/>
                  </a:moveTo>
                  <a:lnTo>
                    <a:pt x="37" y="50"/>
                  </a:lnTo>
                  <a:cubicBezTo>
                    <a:pt x="37" y="50"/>
                    <a:pt x="32" y="126"/>
                    <a:pt x="27" y="188"/>
                  </a:cubicBezTo>
                  <a:cubicBezTo>
                    <a:pt x="22" y="248"/>
                    <a:pt x="0" y="346"/>
                    <a:pt x="21" y="392"/>
                  </a:cubicBezTo>
                  <a:cubicBezTo>
                    <a:pt x="40" y="435"/>
                    <a:pt x="138" y="469"/>
                    <a:pt x="252" y="469"/>
                  </a:cubicBezTo>
                  <a:cubicBezTo>
                    <a:pt x="254" y="469"/>
                    <a:pt x="257" y="469"/>
                    <a:pt x="259" y="469"/>
                  </a:cubicBezTo>
                  <a:cubicBezTo>
                    <a:pt x="335" y="469"/>
                    <a:pt x="483" y="527"/>
                    <a:pt x="536" y="573"/>
                  </a:cubicBezTo>
                  <a:cubicBezTo>
                    <a:pt x="589" y="619"/>
                    <a:pt x="692" y="646"/>
                    <a:pt x="783" y="646"/>
                  </a:cubicBezTo>
                  <a:cubicBezTo>
                    <a:pt x="820" y="646"/>
                    <a:pt x="855" y="641"/>
                    <a:pt x="885" y="632"/>
                  </a:cubicBezTo>
                  <a:cubicBezTo>
                    <a:pt x="986" y="600"/>
                    <a:pt x="1100" y="553"/>
                    <a:pt x="1116" y="506"/>
                  </a:cubicBezTo>
                  <a:cubicBezTo>
                    <a:pt x="1133" y="459"/>
                    <a:pt x="1080" y="436"/>
                    <a:pt x="833" y="323"/>
                  </a:cubicBezTo>
                  <a:cubicBezTo>
                    <a:pt x="584" y="209"/>
                    <a:pt x="402" y="131"/>
                    <a:pt x="306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634;p55">
              <a:extLst>
                <a:ext uri="{FF2B5EF4-FFF2-40B4-BE49-F238E27FC236}">
                  <a16:creationId xmlns:a16="http://schemas.microsoft.com/office/drawing/2014/main" id="{B622B6A9-6A58-4630-AA2B-4A340BBD6B3D}"/>
                </a:ext>
              </a:extLst>
            </p:cNvPr>
            <p:cNvSpPr/>
            <p:nvPr/>
          </p:nvSpPr>
          <p:spPr>
            <a:xfrm>
              <a:off x="4338900" y="4953550"/>
              <a:ext cx="38275" cy="111425"/>
            </a:xfrm>
            <a:custGeom>
              <a:avLst/>
              <a:gdLst/>
              <a:ahLst/>
              <a:cxnLst/>
              <a:rect l="l" t="t" r="r" b="b"/>
              <a:pathLst>
                <a:path w="1531" h="4457" extrusionOk="0">
                  <a:moveTo>
                    <a:pt x="50" y="1"/>
                  </a:moveTo>
                  <a:lnTo>
                    <a:pt x="50" y="1"/>
                  </a:lnTo>
                  <a:cubicBezTo>
                    <a:pt x="58" y="114"/>
                    <a:pt x="86" y="686"/>
                    <a:pt x="103" y="1143"/>
                  </a:cubicBezTo>
                  <a:cubicBezTo>
                    <a:pt x="118" y="1566"/>
                    <a:pt x="151" y="2012"/>
                    <a:pt x="151" y="2012"/>
                  </a:cubicBezTo>
                  <a:cubicBezTo>
                    <a:pt x="151" y="2012"/>
                    <a:pt x="85" y="2204"/>
                    <a:pt x="42" y="2528"/>
                  </a:cubicBezTo>
                  <a:cubicBezTo>
                    <a:pt x="0" y="2853"/>
                    <a:pt x="103" y="3846"/>
                    <a:pt x="103" y="3846"/>
                  </a:cubicBezTo>
                  <a:cubicBezTo>
                    <a:pt x="103" y="3846"/>
                    <a:pt x="150" y="3880"/>
                    <a:pt x="225" y="3880"/>
                  </a:cubicBezTo>
                  <a:cubicBezTo>
                    <a:pt x="267" y="3880"/>
                    <a:pt x="317" y="3870"/>
                    <a:pt x="373" y="3838"/>
                  </a:cubicBezTo>
                  <a:cubicBezTo>
                    <a:pt x="373" y="3838"/>
                    <a:pt x="514" y="3068"/>
                    <a:pt x="567" y="2694"/>
                  </a:cubicBezTo>
                  <a:cubicBezTo>
                    <a:pt x="630" y="2263"/>
                    <a:pt x="665" y="2041"/>
                    <a:pt x="681" y="1808"/>
                  </a:cubicBezTo>
                  <a:cubicBezTo>
                    <a:pt x="696" y="1576"/>
                    <a:pt x="727" y="924"/>
                    <a:pt x="727" y="924"/>
                  </a:cubicBezTo>
                  <a:lnTo>
                    <a:pt x="757" y="938"/>
                  </a:lnTo>
                  <a:cubicBezTo>
                    <a:pt x="762" y="1103"/>
                    <a:pt x="801" y="1304"/>
                    <a:pt x="834" y="1640"/>
                  </a:cubicBezTo>
                  <a:cubicBezTo>
                    <a:pt x="870" y="2018"/>
                    <a:pt x="911" y="2477"/>
                    <a:pt x="911" y="2477"/>
                  </a:cubicBezTo>
                  <a:cubicBezTo>
                    <a:pt x="853" y="2695"/>
                    <a:pt x="832" y="2919"/>
                    <a:pt x="849" y="3144"/>
                  </a:cubicBezTo>
                  <a:cubicBezTo>
                    <a:pt x="870" y="3412"/>
                    <a:pt x="998" y="4451"/>
                    <a:pt x="998" y="4451"/>
                  </a:cubicBezTo>
                  <a:cubicBezTo>
                    <a:pt x="1022" y="4454"/>
                    <a:pt x="1046" y="4456"/>
                    <a:pt x="1070" y="4456"/>
                  </a:cubicBezTo>
                  <a:cubicBezTo>
                    <a:pt x="1150" y="4456"/>
                    <a:pt x="1230" y="4435"/>
                    <a:pt x="1300" y="4393"/>
                  </a:cubicBezTo>
                  <a:cubicBezTo>
                    <a:pt x="1300" y="4393"/>
                    <a:pt x="1332" y="3560"/>
                    <a:pt x="1363" y="3182"/>
                  </a:cubicBezTo>
                  <a:cubicBezTo>
                    <a:pt x="1387" y="2884"/>
                    <a:pt x="1405" y="2563"/>
                    <a:pt x="1420" y="2332"/>
                  </a:cubicBezTo>
                  <a:cubicBezTo>
                    <a:pt x="1437" y="2100"/>
                    <a:pt x="1530" y="329"/>
                    <a:pt x="1530" y="329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635;p55">
              <a:extLst>
                <a:ext uri="{FF2B5EF4-FFF2-40B4-BE49-F238E27FC236}">
                  <a16:creationId xmlns:a16="http://schemas.microsoft.com/office/drawing/2014/main" id="{8950FC7D-CE13-4296-B276-B3F0EB0A4E06}"/>
                </a:ext>
              </a:extLst>
            </p:cNvPr>
            <p:cNvSpPr/>
            <p:nvPr/>
          </p:nvSpPr>
          <p:spPr>
            <a:xfrm>
              <a:off x="4345325" y="4968625"/>
              <a:ext cx="12500" cy="28375"/>
            </a:xfrm>
            <a:custGeom>
              <a:avLst/>
              <a:gdLst/>
              <a:ahLst/>
              <a:cxnLst/>
              <a:rect l="l" t="t" r="r" b="b"/>
              <a:pathLst>
                <a:path w="500" h="1135" extrusionOk="0">
                  <a:moveTo>
                    <a:pt x="0" y="1"/>
                  </a:moveTo>
                  <a:cubicBezTo>
                    <a:pt x="0" y="1"/>
                    <a:pt x="155" y="235"/>
                    <a:pt x="357" y="339"/>
                  </a:cubicBezTo>
                  <a:cubicBezTo>
                    <a:pt x="357" y="339"/>
                    <a:pt x="428" y="1134"/>
                    <a:pt x="430" y="1134"/>
                  </a:cubicBezTo>
                  <a:cubicBezTo>
                    <a:pt x="430" y="1134"/>
                    <a:pt x="430" y="1134"/>
                    <a:pt x="430" y="1134"/>
                  </a:cubicBezTo>
                  <a:lnTo>
                    <a:pt x="471" y="334"/>
                  </a:lnTo>
                  <a:lnTo>
                    <a:pt x="500" y="335"/>
                  </a:lnTo>
                  <a:cubicBezTo>
                    <a:pt x="500" y="335"/>
                    <a:pt x="168" y="159"/>
                    <a:pt x="0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636;p55">
              <a:extLst>
                <a:ext uri="{FF2B5EF4-FFF2-40B4-BE49-F238E27FC236}">
                  <a16:creationId xmlns:a16="http://schemas.microsoft.com/office/drawing/2014/main" id="{C0278C06-4F36-49B3-B4C9-DBDCDF5B322D}"/>
                </a:ext>
              </a:extLst>
            </p:cNvPr>
            <p:cNvSpPr/>
            <p:nvPr/>
          </p:nvSpPr>
          <p:spPr>
            <a:xfrm>
              <a:off x="4343050" y="4861375"/>
              <a:ext cx="29150" cy="32575"/>
            </a:xfrm>
            <a:custGeom>
              <a:avLst/>
              <a:gdLst/>
              <a:ahLst/>
              <a:cxnLst/>
              <a:rect l="l" t="t" r="r" b="b"/>
              <a:pathLst>
                <a:path w="1166" h="1303" extrusionOk="0">
                  <a:moveTo>
                    <a:pt x="594" y="1"/>
                  </a:moveTo>
                  <a:cubicBezTo>
                    <a:pt x="575" y="1"/>
                    <a:pt x="557" y="2"/>
                    <a:pt x="538" y="4"/>
                  </a:cubicBezTo>
                  <a:cubicBezTo>
                    <a:pt x="301" y="28"/>
                    <a:pt x="107" y="199"/>
                    <a:pt x="54" y="431"/>
                  </a:cubicBezTo>
                  <a:cubicBezTo>
                    <a:pt x="1" y="663"/>
                    <a:pt x="102" y="901"/>
                    <a:pt x="305" y="1026"/>
                  </a:cubicBezTo>
                  <a:cubicBezTo>
                    <a:pt x="305" y="1026"/>
                    <a:pt x="336" y="1125"/>
                    <a:pt x="356" y="1145"/>
                  </a:cubicBezTo>
                  <a:cubicBezTo>
                    <a:pt x="451" y="1246"/>
                    <a:pt x="705" y="1303"/>
                    <a:pt x="823" y="1303"/>
                  </a:cubicBezTo>
                  <a:cubicBezTo>
                    <a:pt x="838" y="1303"/>
                    <a:pt x="851" y="1302"/>
                    <a:pt x="861" y="1300"/>
                  </a:cubicBezTo>
                  <a:cubicBezTo>
                    <a:pt x="973" y="1279"/>
                    <a:pt x="1032" y="1228"/>
                    <a:pt x="1081" y="1102"/>
                  </a:cubicBezTo>
                  <a:cubicBezTo>
                    <a:pt x="1165" y="879"/>
                    <a:pt x="1121" y="588"/>
                    <a:pt x="1090" y="451"/>
                  </a:cubicBezTo>
                  <a:cubicBezTo>
                    <a:pt x="1039" y="194"/>
                    <a:pt x="851" y="1"/>
                    <a:pt x="59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637;p55">
              <a:extLst>
                <a:ext uri="{FF2B5EF4-FFF2-40B4-BE49-F238E27FC236}">
                  <a16:creationId xmlns:a16="http://schemas.microsoft.com/office/drawing/2014/main" id="{38BB5638-5BA9-43C5-97EB-5405524C843D}"/>
                </a:ext>
              </a:extLst>
            </p:cNvPr>
            <p:cNvSpPr/>
            <p:nvPr/>
          </p:nvSpPr>
          <p:spPr>
            <a:xfrm>
              <a:off x="4343325" y="4888700"/>
              <a:ext cx="23400" cy="17175"/>
            </a:xfrm>
            <a:custGeom>
              <a:avLst/>
              <a:gdLst/>
              <a:ahLst/>
              <a:cxnLst/>
              <a:rect l="l" t="t" r="r" b="b"/>
              <a:pathLst>
                <a:path w="936" h="687" extrusionOk="0">
                  <a:moveTo>
                    <a:pt x="318" y="0"/>
                  </a:moveTo>
                  <a:cubicBezTo>
                    <a:pt x="318" y="0"/>
                    <a:pt x="303" y="150"/>
                    <a:pt x="293" y="177"/>
                  </a:cubicBezTo>
                  <a:cubicBezTo>
                    <a:pt x="288" y="188"/>
                    <a:pt x="274" y="192"/>
                    <a:pt x="254" y="192"/>
                  </a:cubicBezTo>
                  <a:cubicBezTo>
                    <a:pt x="216" y="192"/>
                    <a:pt x="155" y="178"/>
                    <a:pt x="81" y="175"/>
                  </a:cubicBezTo>
                  <a:cubicBezTo>
                    <a:pt x="81" y="175"/>
                    <a:pt x="80" y="175"/>
                    <a:pt x="79" y="175"/>
                  </a:cubicBezTo>
                  <a:cubicBezTo>
                    <a:pt x="4" y="175"/>
                    <a:pt x="0" y="324"/>
                    <a:pt x="60" y="450"/>
                  </a:cubicBezTo>
                  <a:cubicBezTo>
                    <a:pt x="115" y="565"/>
                    <a:pt x="314" y="672"/>
                    <a:pt x="492" y="686"/>
                  </a:cubicBezTo>
                  <a:cubicBezTo>
                    <a:pt x="500" y="686"/>
                    <a:pt x="508" y="687"/>
                    <a:pt x="517" y="687"/>
                  </a:cubicBezTo>
                  <a:cubicBezTo>
                    <a:pt x="693" y="687"/>
                    <a:pt x="936" y="560"/>
                    <a:pt x="833" y="495"/>
                  </a:cubicBezTo>
                  <a:cubicBezTo>
                    <a:pt x="725" y="429"/>
                    <a:pt x="720" y="400"/>
                    <a:pt x="731" y="345"/>
                  </a:cubicBezTo>
                  <a:cubicBezTo>
                    <a:pt x="741" y="291"/>
                    <a:pt x="757" y="207"/>
                    <a:pt x="757" y="207"/>
                  </a:cubicBezTo>
                  <a:lnTo>
                    <a:pt x="318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638;p55">
              <a:extLst>
                <a:ext uri="{FF2B5EF4-FFF2-40B4-BE49-F238E27FC236}">
                  <a16:creationId xmlns:a16="http://schemas.microsoft.com/office/drawing/2014/main" id="{13E14553-89D9-4D78-8CBE-CFAB0284ABD1}"/>
                </a:ext>
              </a:extLst>
            </p:cNvPr>
            <p:cNvSpPr/>
            <p:nvPr/>
          </p:nvSpPr>
          <p:spPr>
            <a:xfrm>
              <a:off x="4343325" y="4861375"/>
              <a:ext cx="24650" cy="28650"/>
            </a:xfrm>
            <a:custGeom>
              <a:avLst/>
              <a:gdLst/>
              <a:ahLst/>
              <a:cxnLst/>
              <a:rect l="l" t="t" r="r" b="b"/>
              <a:pathLst>
                <a:path w="986" h="1146" extrusionOk="0">
                  <a:moveTo>
                    <a:pt x="582" y="1"/>
                  </a:moveTo>
                  <a:cubicBezTo>
                    <a:pt x="564" y="1"/>
                    <a:pt x="546" y="2"/>
                    <a:pt x="527" y="4"/>
                  </a:cubicBezTo>
                  <a:cubicBezTo>
                    <a:pt x="221" y="35"/>
                    <a:pt x="1" y="308"/>
                    <a:pt x="32" y="613"/>
                  </a:cubicBezTo>
                  <a:cubicBezTo>
                    <a:pt x="51" y="790"/>
                    <a:pt x="95" y="917"/>
                    <a:pt x="233" y="1044"/>
                  </a:cubicBezTo>
                  <a:cubicBezTo>
                    <a:pt x="259" y="1066"/>
                    <a:pt x="287" y="1085"/>
                    <a:pt x="317" y="1102"/>
                  </a:cubicBezTo>
                  <a:cubicBezTo>
                    <a:pt x="375" y="1130"/>
                    <a:pt x="438" y="1145"/>
                    <a:pt x="503" y="1145"/>
                  </a:cubicBezTo>
                  <a:cubicBezTo>
                    <a:pt x="539" y="1145"/>
                    <a:pt x="575" y="1140"/>
                    <a:pt x="611" y="1131"/>
                  </a:cubicBezTo>
                  <a:cubicBezTo>
                    <a:pt x="731" y="1097"/>
                    <a:pt x="728" y="967"/>
                    <a:pt x="705" y="949"/>
                  </a:cubicBezTo>
                  <a:cubicBezTo>
                    <a:pt x="682" y="930"/>
                    <a:pt x="610" y="961"/>
                    <a:pt x="585" y="883"/>
                  </a:cubicBezTo>
                  <a:cubicBezTo>
                    <a:pt x="559" y="807"/>
                    <a:pt x="532" y="751"/>
                    <a:pt x="574" y="658"/>
                  </a:cubicBezTo>
                  <a:cubicBezTo>
                    <a:pt x="591" y="615"/>
                    <a:pt x="631" y="593"/>
                    <a:pt x="671" y="593"/>
                  </a:cubicBezTo>
                  <a:cubicBezTo>
                    <a:pt x="707" y="593"/>
                    <a:pt x="742" y="611"/>
                    <a:pt x="762" y="648"/>
                  </a:cubicBezTo>
                  <a:cubicBezTo>
                    <a:pt x="792" y="714"/>
                    <a:pt x="804" y="838"/>
                    <a:pt x="804" y="838"/>
                  </a:cubicBezTo>
                  <a:cubicBezTo>
                    <a:pt x="804" y="838"/>
                    <a:pt x="879" y="801"/>
                    <a:pt x="887" y="720"/>
                  </a:cubicBezTo>
                  <a:cubicBezTo>
                    <a:pt x="891" y="663"/>
                    <a:pt x="889" y="605"/>
                    <a:pt x="879" y="548"/>
                  </a:cubicBezTo>
                  <a:cubicBezTo>
                    <a:pt x="869" y="500"/>
                    <a:pt x="883" y="450"/>
                    <a:pt x="913" y="413"/>
                  </a:cubicBezTo>
                  <a:cubicBezTo>
                    <a:pt x="957" y="363"/>
                    <a:pt x="933" y="292"/>
                    <a:pt x="933" y="292"/>
                  </a:cubicBezTo>
                  <a:cubicBezTo>
                    <a:pt x="954" y="270"/>
                    <a:pt x="971" y="246"/>
                    <a:pt x="985" y="220"/>
                  </a:cubicBezTo>
                  <a:cubicBezTo>
                    <a:pt x="895" y="87"/>
                    <a:pt x="754" y="1"/>
                    <a:pt x="582" y="1"/>
                  </a:cubicBezTo>
                  <a:close/>
                </a:path>
              </a:pathLst>
            </a:custGeom>
            <a:solidFill>
              <a:srgbClr val="FFD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639;p55">
              <a:extLst>
                <a:ext uri="{FF2B5EF4-FFF2-40B4-BE49-F238E27FC236}">
                  <a16:creationId xmlns:a16="http://schemas.microsoft.com/office/drawing/2014/main" id="{E84FCC16-B955-46B0-9CD0-EB86B3C31C1A}"/>
                </a:ext>
              </a:extLst>
            </p:cNvPr>
            <p:cNvSpPr/>
            <p:nvPr/>
          </p:nvSpPr>
          <p:spPr>
            <a:xfrm>
              <a:off x="4344900" y="4859200"/>
              <a:ext cx="31350" cy="9500"/>
            </a:xfrm>
            <a:custGeom>
              <a:avLst/>
              <a:gdLst/>
              <a:ahLst/>
              <a:cxnLst/>
              <a:rect l="l" t="t" r="r" b="b"/>
              <a:pathLst>
                <a:path w="1254" h="380" extrusionOk="0">
                  <a:moveTo>
                    <a:pt x="1116" y="0"/>
                  </a:moveTo>
                  <a:cubicBezTo>
                    <a:pt x="1095" y="0"/>
                    <a:pt x="1071" y="5"/>
                    <a:pt x="1044" y="16"/>
                  </a:cubicBezTo>
                  <a:cubicBezTo>
                    <a:pt x="976" y="44"/>
                    <a:pt x="887" y="53"/>
                    <a:pt x="797" y="53"/>
                  </a:cubicBezTo>
                  <a:cubicBezTo>
                    <a:pt x="680" y="53"/>
                    <a:pt x="562" y="37"/>
                    <a:pt x="487" y="29"/>
                  </a:cubicBezTo>
                  <a:cubicBezTo>
                    <a:pt x="477" y="28"/>
                    <a:pt x="466" y="28"/>
                    <a:pt x="454" y="28"/>
                  </a:cubicBezTo>
                  <a:cubicBezTo>
                    <a:pt x="303" y="28"/>
                    <a:pt x="1" y="109"/>
                    <a:pt x="34" y="376"/>
                  </a:cubicBezTo>
                  <a:lnTo>
                    <a:pt x="870" y="379"/>
                  </a:lnTo>
                  <a:cubicBezTo>
                    <a:pt x="870" y="379"/>
                    <a:pt x="874" y="379"/>
                    <a:pt x="880" y="379"/>
                  </a:cubicBezTo>
                  <a:cubicBezTo>
                    <a:pt x="913" y="379"/>
                    <a:pt x="1034" y="370"/>
                    <a:pt x="1145" y="243"/>
                  </a:cubicBezTo>
                  <a:cubicBezTo>
                    <a:pt x="1254" y="117"/>
                    <a:pt x="1221" y="0"/>
                    <a:pt x="1116" y="0"/>
                  </a:cubicBezTo>
                  <a:close/>
                </a:path>
              </a:pathLst>
            </a:custGeom>
            <a:solidFill>
              <a:srgbClr val="FFD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640;p55">
              <a:extLst>
                <a:ext uri="{FF2B5EF4-FFF2-40B4-BE49-F238E27FC236}">
                  <a16:creationId xmlns:a16="http://schemas.microsoft.com/office/drawing/2014/main" id="{15790763-3B7B-433F-B405-59D51EC0EC54}"/>
                </a:ext>
              </a:extLst>
            </p:cNvPr>
            <p:cNvSpPr/>
            <p:nvPr/>
          </p:nvSpPr>
          <p:spPr>
            <a:xfrm>
              <a:off x="4333475" y="4892825"/>
              <a:ext cx="45075" cy="76800"/>
            </a:xfrm>
            <a:custGeom>
              <a:avLst/>
              <a:gdLst/>
              <a:ahLst/>
              <a:cxnLst/>
              <a:rect l="l" t="t" r="r" b="b"/>
              <a:pathLst>
                <a:path w="1803" h="3072" extrusionOk="0">
                  <a:moveTo>
                    <a:pt x="352" y="1"/>
                  </a:moveTo>
                  <a:cubicBezTo>
                    <a:pt x="232" y="1"/>
                    <a:pt x="143" y="46"/>
                    <a:pt x="80" y="355"/>
                  </a:cubicBezTo>
                  <a:cubicBezTo>
                    <a:pt x="0" y="742"/>
                    <a:pt x="87" y="979"/>
                    <a:pt x="250" y="1561"/>
                  </a:cubicBezTo>
                  <a:cubicBezTo>
                    <a:pt x="321" y="1814"/>
                    <a:pt x="198" y="2183"/>
                    <a:pt x="194" y="2624"/>
                  </a:cubicBezTo>
                  <a:cubicBezTo>
                    <a:pt x="352" y="2935"/>
                    <a:pt x="644" y="3071"/>
                    <a:pt x="908" y="3071"/>
                  </a:cubicBezTo>
                  <a:cubicBezTo>
                    <a:pt x="978" y="3071"/>
                    <a:pt x="1047" y="3061"/>
                    <a:pt x="1110" y="3043"/>
                  </a:cubicBezTo>
                  <a:cubicBezTo>
                    <a:pt x="1295" y="2987"/>
                    <a:pt x="1436" y="2883"/>
                    <a:pt x="1513" y="2755"/>
                  </a:cubicBezTo>
                  <a:cubicBezTo>
                    <a:pt x="1583" y="2856"/>
                    <a:pt x="1656" y="2880"/>
                    <a:pt x="1709" y="2880"/>
                  </a:cubicBezTo>
                  <a:cubicBezTo>
                    <a:pt x="1756" y="2880"/>
                    <a:pt x="1787" y="2862"/>
                    <a:pt x="1787" y="2862"/>
                  </a:cubicBezTo>
                  <a:cubicBezTo>
                    <a:pt x="1803" y="2732"/>
                    <a:pt x="1762" y="1742"/>
                    <a:pt x="1741" y="1240"/>
                  </a:cubicBezTo>
                  <a:cubicBezTo>
                    <a:pt x="1724" y="805"/>
                    <a:pt x="1668" y="548"/>
                    <a:pt x="1541" y="459"/>
                  </a:cubicBezTo>
                  <a:cubicBezTo>
                    <a:pt x="1440" y="389"/>
                    <a:pt x="1129" y="248"/>
                    <a:pt x="1129" y="248"/>
                  </a:cubicBezTo>
                  <a:cubicBezTo>
                    <a:pt x="1129" y="248"/>
                    <a:pt x="1120" y="292"/>
                    <a:pt x="1036" y="292"/>
                  </a:cubicBezTo>
                  <a:cubicBezTo>
                    <a:pt x="1003" y="292"/>
                    <a:pt x="959" y="285"/>
                    <a:pt x="899" y="266"/>
                  </a:cubicBezTo>
                  <a:cubicBezTo>
                    <a:pt x="687" y="200"/>
                    <a:pt x="607" y="104"/>
                    <a:pt x="638" y="27"/>
                  </a:cubicBezTo>
                  <a:cubicBezTo>
                    <a:pt x="547" y="13"/>
                    <a:pt x="455" y="4"/>
                    <a:pt x="362" y="1"/>
                  </a:cubicBezTo>
                  <a:cubicBezTo>
                    <a:pt x="359" y="1"/>
                    <a:pt x="355" y="1"/>
                    <a:pt x="352" y="1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641;p55">
              <a:extLst>
                <a:ext uri="{FF2B5EF4-FFF2-40B4-BE49-F238E27FC236}">
                  <a16:creationId xmlns:a16="http://schemas.microsoft.com/office/drawing/2014/main" id="{BF6AB2CF-329F-405F-9B36-E6E303E2FF0B}"/>
                </a:ext>
              </a:extLst>
            </p:cNvPr>
            <p:cNvSpPr/>
            <p:nvPr/>
          </p:nvSpPr>
          <p:spPr>
            <a:xfrm>
              <a:off x="4347450" y="4892050"/>
              <a:ext cx="16650" cy="9300"/>
            </a:xfrm>
            <a:custGeom>
              <a:avLst/>
              <a:gdLst/>
              <a:ahLst/>
              <a:cxnLst/>
              <a:rect l="l" t="t" r="r" b="b"/>
              <a:pathLst>
                <a:path w="666" h="372" extrusionOk="0">
                  <a:moveTo>
                    <a:pt x="104" y="0"/>
                  </a:moveTo>
                  <a:cubicBezTo>
                    <a:pt x="67" y="0"/>
                    <a:pt x="21" y="50"/>
                    <a:pt x="21" y="50"/>
                  </a:cubicBezTo>
                  <a:cubicBezTo>
                    <a:pt x="1" y="115"/>
                    <a:pt x="84" y="290"/>
                    <a:pt x="322" y="350"/>
                  </a:cubicBezTo>
                  <a:cubicBezTo>
                    <a:pt x="382" y="366"/>
                    <a:pt x="434" y="371"/>
                    <a:pt x="478" y="371"/>
                  </a:cubicBezTo>
                  <a:cubicBezTo>
                    <a:pt x="606" y="371"/>
                    <a:pt x="666" y="322"/>
                    <a:pt x="666" y="322"/>
                  </a:cubicBezTo>
                  <a:cubicBezTo>
                    <a:pt x="640" y="281"/>
                    <a:pt x="616" y="198"/>
                    <a:pt x="574" y="198"/>
                  </a:cubicBezTo>
                  <a:cubicBezTo>
                    <a:pt x="572" y="198"/>
                    <a:pt x="570" y="198"/>
                    <a:pt x="568" y="198"/>
                  </a:cubicBezTo>
                  <a:cubicBezTo>
                    <a:pt x="332" y="191"/>
                    <a:pt x="178" y="70"/>
                    <a:pt x="134" y="15"/>
                  </a:cubicBezTo>
                  <a:cubicBezTo>
                    <a:pt x="125" y="4"/>
                    <a:pt x="115" y="0"/>
                    <a:pt x="104" y="0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642;p55">
              <a:extLst>
                <a:ext uri="{FF2B5EF4-FFF2-40B4-BE49-F238E27FC236}">
                  <a16:creationId xmlns:a16="http://schemas.microsoft.com/office/drawing/2014/main" id="{25BF0164-B04D-450B-9F11-F3D1B2D48ABD}"/>
                </a:ext>
              </a:extLst>
            </p:cNvPr>
            <p:cNvSpPr/>
            <p:nvPr/>
          </p:nvSpPr>
          <p:spPr>
            <a:xfrm>
              <a:off x="4364350" y="4903675"/>
              <a:ext cx="55075" cy="42225"/>
            </a:xfrm>
            <a:custGeom>
              <a:avLst/>
              <a:gdLst/>
              <a:ahLst/>
              <a:cxnLst/>
              <a:rect l="l" t="t" r="r" b="b"/>
              <a:pathLst>
                <a:path w="2203" h="1689" extrusionOk="0">
                  <a:moveTo>
                    <a:pt x="162" y="0"/>
                  </a:moveTo>
                  <a:cubicBezTo>
                    <a:pt x="68" y="0"/>
                    <a:pt x="1" y="108"/>
                    <a:pt x="34" y="334"/>
                  </a:cubicBezTo>
                  <a:cubicBezTo>
                    <a:pt x="81" y="653"/>
                    <a:pt x="144" y="876"/>
                    <a:pt x="262" y="1251"/>
                  </a:cubicBezTo>
                  <a:cubicBezTo>
                    <a:pt x="294" y="1350"/>
                    <a:pt x="364" y="1524"/>
                    <a:pt x="468" y="1608"/>
                  </a:cubicBezTo>
                  <a:cubicBezTo>
                    <a:pt x="536" y="1664"/>
                    <a:pt x="623" y="1688"/>
                    <a:pt x="734" y="1688"/>
                  </a:cubicBezTo>
                  <a:cubicBezTo>
                    <a:pt x="831" y="1688"/>
                    <a:pt x="946" y="1669"/>
                    <a:pt x="1083" y="1635"/>
                  </a:cubicBezTo>
                  <a:cubicBezTo>
                    <a:pt x="1208" y="1603"/>
                    <a:pt x="1346" y="1530"/>
                    <a:pt x="1583" y="1419"/>
                  </a:cubicBezTo>
                  <a:cubicBezTo>
                    <a:pt x="1646" y="1389"/>
                    <a:pt x="1696" y="1369"/>
                    <a:pt x="1818" y="1314"/>
                  </a:cubicBezTo>
                  <a:cubicBezTo>
                    <a:pt x="1940" y="1257"/>
                    <a:pt x="2066" y="1163"/>
                    <a:pt x="2130" y="1069"/>
                  </a:cubicBezTo>
                  <a:cubicBezTo>
                    <a:pt x="2194" y="976"/>
                    <a:pt x="2203" y="934"/>
                    <a:pt x="2189" y="912"/>
                  </a:cubicBezTo>
                  <a:cubicBezTo>
                    <a:pt x="2183" y="901"/>
                    <a:pt x="2174" y="896"/>
                    <a:pt x="2163" y="896"/>
                  </a:cubicBezTo>
                  <a:cubicBezTo>
                    <a:pt x="2148" y="896"/>
                    <a:pt x="2130" y="907"/>
                    <a:pt x="2110" y="930"/>
                  </a:cubicBezTo>
                  <a:cubicBezTo>
                    <a:pt x="2076" y="970"/>
                    <a:pt x="2027" y="1040"/>
                    <a:pt x="1930" y="1097"/>
                  </a:cubicBezTo>
                  <a:cubicBezTo>
                    <a:pt x="1930" y="1097"/>
                    <a:pt x="2010" y="1015"/>
                    <a:pt x="2052" y="963"/>
                  </a:cubicBezTo>
                  <a:cubicBezTo>
                    <a:pt x="2090" y="916"/>
                    <a:pt x="2122" y="864"/>
                    <a:pt x="2146" y="808"/>
                  </a:cubicBezTo>
                  <a:cubicBezTo>
                    <a:pt x="2164" y="765"/>
                    <a:pt x="2138" y="708"/>
                    <a:pt x="2108" y="708"/>
                  </a:cubicBezTo>
                  <a:cubicBezTo>
                    <a:pt x="2101" y="708"/>
                    <a:pt x="2094" y="711"/>
                    <a:pt x="2087" y="719"/>
                  </a:cubicBezTo>
                  <a:cubicBezTo>
                    <a:pt x="2052" y="758"/>
                    <a:pt x="2035" y="796"/>
                    <a:pt x="1970" y="875"/>
                  </a:cubicBezTo>
                  <a:cubicBezTo>
                    <a:pt x="1936" y="916"/>
                    <a:pt x="1897" y="952"/>
                    <a:pt x="1855" y="984"/>
                  </a:cubicBezTo>
                  <a:cubicBezTo>
                    <a:pt x="1895" y="930"/>
                    <a:pt x="1930" y="873"/>
                    <a:pt x="1961" y="813"/>
                  </a:cubicBezTo>
                  <a:cubicBezTo>
                    <a:pt x="2002" y="730"/>
                    <a:pt x="2002" y="686"/>
                    <a:pt x="2000" y="659"/>
                  </a:cubicBezTo>
                  <a:cubicBezTo>
                    <a:pt x="1999" y="641"/>
                    <a:pt x="1984" y="622"/>
                    <a:pt x="1964" y="622"/>
                  </a:cubicBezTo>
                  <a:cubicBezTo>
                    <a:pt x="1951" y="622"/>
                    <a:pt x="1936" y="630"/>
                    <a:pt x="1922" y="650"/>
                  </a:cubicBezTo>
                  <a:cubicBezTo>
                    <a:pt x="1888" y="698"/>
                    <a:pt x="1866" y="773"/>
                    <a:pt x="1788" y="854"/>
                  </a:cubicBezTo>
                  <a:cubicBezTo>
                    <a:pt x="1740" y="903"/>
                    <a:pt x="1698" y="936"/>
                    <a:pt x="1685" y="936"/>
                  </a:cubicBezTo>
                  <a:cubicBezTo>
                    <a:pt x="1682" y="936"/>
                    <a:pt x="1680" y="934"/>
                    <a:pt x="1680" y="931"/>
                  </a:cubicBezTo>
                  <a:cubicBezTo>
                    <a:pt x="1679" y="916"/>
                    <a:pt x="1715" y="882"/>
                    <a:pt x="1736" y="814"/>
                  </a:cubicBezTo>
                  <a:cubicBezTo>
                    <a:pt x="1755" y="748"/>
                    <a:pt x="1736" y="672"/>
                    <a:pt x="1697" y="663"/>
                  </a:cubicBezTo>
                  <a:cubicBezTo>
                    <a:pt x="1688" y="662"/>
                    <a:pt x="1682" y="661"/>
                    <a:pt x="1677" y="661"/>
                  </a:cubicBezTo>
                  <a:cubicBezTo>
                    <a:pt x="1660" y="661"/>
                    <a:pt x="1660" y="673"/>
                    <a:pt x="1636" y="723"/>
                  </a:cubicBezTo>
                  <a:cubicBezTo>
                    <a:pt x="1604" y="787"/>
                    <a:pt x="1558" y="835"/>
                    <a:pt x="1522" y="929"/>
                  </a:cubicBezTo>
                  <a:cubicBezTo>
                    <a:pt x="1491" y="1012"/>
                    <a:pt x="1478" y="1045"/>
                    <a:pt x="1420" y="1105"/>
                  </a:cubicBezTo>
                  <a:cubicBezTo>
                    <a:pt x="1358" y="1170"/>
                    <a:pt x="1222" y="1243"/>
                    <a:pt x="985" y="1303"/>
                  </a:cubicBezTo>
                  <a:cubicBezTo>
                    <a:pt x="946" y="1313"/>
                    <a:pt x="912" y="1317"/>
                    <a:pt x="882" y="1317"/>
                  </a:cubicBezTo>
                  <a:cubicBezTo>
                    <a:pt x="718" y="1317"/>
                    <a:pt x="672" y="1187"/>
                    <a:pt x="645" y="1077"/>
                  </a:cubicBezTo>
                  <a:cubicBezTo>
                    <a:pt x="565" y="762"/>
                    <a:pt x="522" y="478"/>
                    <a:pt x="464" y="299"/>
                  </a:cubicBezTo>
                  <a:cubicBezTo>
                    <a:pt x="394" y="88"/>
                    <a:pt x="320" y="54"/>
                    <a:pt x="218" y="12"/>
                  </a:cubicBezTo>
                  <a:cubicBezTo>
                    <a:pt x="199" y="4"/>
                    <a:pt x="180" y="0"/>
                    <a:pt x="16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643;p55">
              <a:extLst>
                <a:ext uri="{FF2B5EF4-FFF2-40B4-BE49-F238E27FC236}">
                  <a16:creationId xmlns:a16="http://schemas.microsoft.com/office/drawing/2014/main" id="{A176099F-407D-4E10-B7A1-7C2D08EE7122}"/>
                </a:ext>
              </a:extLst>
            </p:cNvPr>
            <p:cNvSpPr/>
            <p:nvPr/>
          </p:nvSpPr>
          <p:spPr>
            <a:xfrm>
              <a:off x="4362300" y="4902800"/>
              <a:ext cx="19850" cy="33825"/>
            </a:xfrm>
            <a:custGeom>
              <a:avLst/>
              <a:gdLst/>
              <a:ahLst/>
              <a:cxnLst/>
              <a:rect l="l" t="t" r="r" b="b"/>
              <a:pathLst>
                <a:path w="794" h="1353" extrusionOk="0">
                  <a:moveTo>
                    <a:pt x="263" y="0"/>
                  </a:moveTo>
                  <a:cubicBezTo>
                    <a:pt x="245" y="0"/>
                    <a:pt x="226" y="2"/>
                    <a:pt x="207" y="5"/>
                  </a:cubicBezTo>
                  <a:cubicBezTo>
                    <a:pt x="1" y="35"/>
                    <a:pt x="15" y="281"/>
                    <a:pt x="50" y="462"/>
                  </a:cubicBezTo>
                  <a:cubicBezTo>
                    <a:pt x="84" y="642"/>
                    <a:pt x="255" y="1348"/>
                    <a:pt x="255" y="1348"/>
                  </a:cubicBezTo>
                  <a:cubicBezTo>
                    <a:pt x="255" y="1348"/>
                    <a:pt x="287" y="1353"/>
                    <a:pt x="343" y="1353"/>
                  </a:cubicBezTo>
                  <a:cubicBezTo>
                    <a:pt x="403" y="1353"/>
                    <a:pt x="490" y="1347"/>
                    <a:pt x="593" y="1321"/>
                  </a:cubicBezTo>
                  <a:cubicBezTo>
                    <a:pt x="793" y="1273"/>
                    <a:pt x="789" y="1136"/>
                    <a:pt x="789" y="1136"/>
                  </a:cubicBezTo>
                  <a:cubicBezTo>
                    <a:pt x="789" y="1136"/>
                    <a:pt x="638" y="560"/>
                    <a:pt x="565" y="308"/>
                  </a:cubicBezTo>
                  <a:cubicBezTo>
                    <a:pt x="500" y="85"/>
                    <a:pt x="399" y="0"/>
                    <a:pt x="263" y="0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644;p55">
              <a:extLst>
                <a:ext uri="{FF2B5EF4-FFF2-40B4-BE49-F238E27FC236}">
                  <a16:creationId xmlns:a16="http://schemas.microsoft.com/office/drawing/2014/main" id="{9A91A1B8-D4DC-4568-B273-994E0042C2B2}"/>
                </a:ext>
              </a:extLst>
            </p:cNvPr>
            <p:cNvSpPr/>
            <p:nvPr/>
          </p:nvSpPr>
          <p:spPr>
            <a:xfrm>
              <a:off x="4154000" y="5148250"/>
              <a:ext cx="114975" cy="66350"/>
            </a:xfrm>
            <a:custGeom>
              <a:avLst/>
              <a:gdLst/>
              <a:ahLst/>
              <a:cxnLst/>
              <a:rect l="l" t="t" r="r" b="b"/>
              <a:pathLst>
                <a:path w="4599" h="2654" extrusionOk="0">
                  <a:moveTo>
                    <a:pt x="2299" y="0"/>
                  </a:moveTo>
                  <a:cubicBezTo>
                    <a:pt x="1030" y="0"/>
                    <a:pt x="1" y="594"/>
                    <a:pt x="1" y="1326"/>
                  </a:cubicBezTo>
                  <a:cubicBezTo>
                    <a:pt x="1" y="2060"/>
                    <a:pt x="1030" y="2653"/>
                    <a:pt x="2299" y="2653"/>
                  </a:cubicBezTo>
                  <a:cubicBezTo>
                    <a:pt x="3569" y="2653"/>
                    <a:pt x="4598" y="2060"/>
                    <a:pt x="4598" y="1326"/>
                  </a:cubicBezTo>
                  <a:cubicBezTo>
                    <a:pt x="4598" y="594"/>
                    <a:pt x="3569" y="0"/>
                    <a:pt x="2299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645;p55">
              <a:extLst>
                <a:ext uri="{FF2B5EF4-FFF2-40B4-BE49-F238E27FC236}">
                  <a16:creationId xmlns:a16="http://schemas.microsoft.com/office/drawing/2014/main" id="{B2AAA059-4F61-4759-9BD1-665CF5DF5D16}"/>
                </a:ext>
              </a:extLst>
            </p:cNvPr>
            <p:cNvSpPr/>
            <p:nvPr/>
          </p:nvSpPr>
          <p:spPr>
            <a:xfrm>
              <a:off x="4170350" y="5088125"/>
              <a:ext cx="49425" cy="43525"/>
            </a:xfrm>
            <a:custGeom>
              <a:avLst/>
              <a:gdLst/>
              <a:ahLst/>
              <a:cxnLst/>
              <a:rect l="l" t="t" r="r" b="b"/>
              <a:pathLst>
                <a:path w="1977" h="1741" extrusionOk="0">
                  <a:moveTo>
                    <a:pt x="1849" y="0"/>
                  </a:moveTo>
                  <a:cubicBezTo>
                    <a:pt x="1831" y="0"/>
                    <a:pt x="1811" y="2"/>
                    <a:pt x="1790" y="6"/>
                  </a:cubicBezTo>
                  <a:cubicBezTo>
                    <a:pt x="1670" y="30"/>
                    <a:pt x="1571" y="143"/>
                    <a:pt x="1498" y="316"/>
                  </a:cubicBezTo>
                  <a:cubicBezTo>
                    <a:pt x="1426" y="491"/>
                    <a:pt x="1125" y="1226"/>
                    <a:pt x="1060" y="1267"/>
                  </a:cubicBezTo>
                  <a:cubicBezTo>
                    <a:pt x="1059" y="1268"/>
                    <a:pt x="1056" y="1269"/>
                    <a:pt x="1053" y="1269"/>
                  </a:cubicBezTo>
                  <a:cubicBezTo>
                    <a:pt x="979" y="1269"/>
                    <a:pt x="482" y="1057"/>
                    <a:pt x="375" y="982"/>
                  </a:cubicBezTo>
                  <a:cubicBezTo>
                    <a:pt x="289" y="1002"/>
                    <a:pt x="1" y="1016"/>
                    <a:pt x="1" y="1016"/>
                  </a:cubicBezTo>
                  <a:cubicBezTo>
                    <a:pt x="96" y="1139"/>
                    <a:pt x="207" y="1249"/>
                    <a:pt x="330" y="1344"/>
                  </a:cubicBezTo>
                  <a:cubicBezTo>
                    <a:pt x="480" y="1460"/>
                    <a:pt x="937" y="1741"/>
                    <a:pt x="1184" y="1741"/>
                  </a:cubicBezTo>
                  <a:cubicBezTo>
                    <a:pt x="1236" y="1741"/>
                    <a:pt x="1278" y="1728"/>
                    <a:pt x="1306" y="1699"/>
                  </a:cubicBezTo>
                  <a:cubicBezTo>
                    <a:pt x="1372" y="1632"/>
                    <a:pt x="1976" y="39"/>
                    <a:pt x="1976" y="39"/>
                  </a:cubicBezTo>
                  <a:cubicBezTo>
                    <a:pt x="1976" y="39"/>
                    <a:pt x="1932" y="0"/>
                    <a:pt x="184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646;p55">
              <a:extLst>
                <a:ext uri="{FF2B5EF4-FFF2-40B4-BE49-F238E27FC236}">
                  <a16:creationId xmlns:a16="http://schemas.microsoft.com/office/drawing/2014/main" id="{85A659C8-D552-4E1B-8B4B-435CCC1988FF}"/>
                </a:ext>
              </a:extLst>
            </p:cNvPr>
            <p:cNvSpPr/>
            <p:nvPr/>
          </p:nvSpPr>
          <p:spPr>
            <a:xfrm>
              <a:off x="4167075" y="5095200"/>
              <a:ext cx="16725" cy="18350"/>
            </a:xfrm>
            <a:custGeom>
              <a:avLst/>
              <a:gdLst/>
              <a:ahLst/>
              <a:cxnLst/>
              <a:rect l="l" t="t" r="r" b="b"/>
              <a:pathLst>
                <a:path w="669" h="734" extrusionOk="0">
                  <a:moveTo>
                    <a:pt x="26" y="1"/>
                  </a:moveTo>
                  <a:lnTo>
                    <a:pt x="26" y="1"/>
                  </a:lnTo>
                  <a:cubicBezTo>
                    <a:pt x="0" y="39"/>
                    <a:pt x="231" y="652"/>
                    <a:pt x="286" y="672"/>
                  </a:cubicBezTo>
                  <a:cubicBezTo>
                    <a:pt x="343" y="692"/>
                    <a:pt x="527" y="733"/>
                    <a:pt x="616" y="733"/>
                  </a:cubicBezTo>
                  <a:cubicBezTo>
                    <a:pt x="648" y="733"/>
                    <a:pt x="668" y="728"/>
                    <a:pt x="665" y="714"/>
                  </a:cubicBezTo>
                  <a:cubicBezTo>
                    <a:pt x="652" y="662"/>
                    <a:pt x="450" y="59"/>
                    <a:pt x="413" y="55"/>
                  </a:cubicBezTo>
                  <a:cubicBezTo>
                    <a:pt x="374" y="53"/>
                    <a:pt x="26" y="1"/>
                    <a:pt x="26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647;p55">
              <a:extLst>
                <a:ext uri="{FF2B5EF4-FFF2-40B4-BE49-F238E27FC236}">
                  <a16:creationId xmlns:a16="http://schemas.microsoft.com/office/drawing/2014/main" id="{CE2399CC-F23A-432A-B15A-815B9DBEE362}"/>
                </a:ext>
              </a:extLst>
            </p:cNvPr>
            <p:cNvSpPr/>
            <p:nvPr/>
          </p:nvSpPr>
          <p:spPr>
            <a:xfrm>
              <a:off x="4167100" y="5097350"/>
              <a:ext cx="12750" cy="16750"/>
            </a:xfrm>
            <a:custGeom>
              <a:avLst/>
              <a:gdLst/>
              <a:ahLst/>
              <a:cxnLst/>
              <a:rect l="l" t="t" r="r" b="b"/>
              <a:pathLst>
                <a:path w="510" h="670" extrusionOk="0">
                  <a:moveTo>
                    <a:pt x="382" y="1"/>
                  </a:moveTo>
                  <a:cubicBezTo>
                    <a:pt x="376" y="1"/>
                    <a:pt x="371" y="2"/>
                    <a:pt x="366" y="5"/>
                  </a:cubicBezTo>
                  <a:cubicBezTo>
                    <a:pt x="331" y="20"/>
                    <a:pt x="296" y="36"/>
                    <a:pt x="262" y="54"/>
                  </a:cubicBezTo>
                  <a:cubicBezTo>
                    <a:pt x="238" y="68"/>
                    <a:pt x="211" y="75"/>
                    <a:pt x="186" y="91"/>
                  </a:cubicBezTo>
                  <a:cubicBezTo>
                    <a:pt x="130" y="126"/>
                    <a:pt x="72" y="166"/>
                    <a:pt x="48" y="230"/>
                  </a:cubicBezTo>
                  <a:cubicBezTo>
                    <a:pt x="1" y="353"/>
                    <a:pt x="97" y="575"/>
                    <a:pt x="131" y="647"/>
                  </a:cubicBezTo>
                  <a:cubicBezTo>
                    <a:pt x="131" y="647"/>
                    <a:pt x="274" y="670"/>
                    <a:pt x="377" y="670"/>
                  </a:cubicBezTo>
                  <a:cubicBezTo>
                    <a:pt x="441" y="670"/>
                    <a:pt x="490" y="661"/>
                    <a:pt x="477" y="632"/>
                  </a:cubicBezTo>
                  <a:cubicBezTo>
                    <a:pt x="469" y="618"/>
                    <a:pt x="464" y="605"/>
                    <a:pt x="461" y="589"/>
                  </a:cubicBezTo>
                  <a:cubicBezTo>
                    <a:pt x="459" y="576"/>
                    <a:pt x="446" y="550"/>
                    <a:pt x="448" y="535"/>
                  </a:cubicBezTo>
                  <a:cubicBezTo>
                    <a:pt x="437" y="492"/>
                    <a:pt x="430" y="458"/>
                    <a:pt x="446" y="414"/>
                  </a:cubicBezTo>
                  <a:cubicBezTo>
                    <a:pt x="458" y="382"/>
                    <a:pt x="476" y="353"/>
                    <a:pt x="489" y="320"/>
                  </a:cubicBezTo>
                  <a:cubicBezTo>
                    <a:pt x="501" y="291"/>
                    <a:pt x="510" y="255"/>
                    <a:pt x="499" y="224"/>
                  </a:cubicBezTo>
                  <a:cubicBezTo>
                    <a:pt x="498" y="217"/>
                    <a:pt x="493" y="210"/>
                    <a:pt x="486" y="207"/>
                  </a:cubicBezTo>
                  <a:cubicBezTo>
                    <a:pt x="485" y="207"/>
                    <a:pt x="484" y="207"/>
                    <a:pt x="483" y="207"/>
                  </a:cubicBezTo>
                  <a:cubicBezTo>
                    <a:pt x="473" y="207"/>
                    <a:pt x="465" y="217"/>
                    <a:pt x="459" y="226"/>
                  </a:cubicBezTo>
                  <a:cubicBezTo>
                    <a:pt x="426" y="279"/>
                    <a:pt x="379" y="323"/>
                    <a:pt x="334" y="366"/>
                  </a:cubicBezTo>
                  <a:cubicBezTo>
                    <a:pt x="331" y="369"/>
                    <a:pt x="328" y="370"/>
                    <a:pt x="325" y="370"/>
                  </a:cubicBezTo>
                  <a:cubicBezTo>
                    <a:pt x="319" y="369"/>
                    <a:pt x="319" y="361"/>
                    <a:pt x="322" y="356"/>
                  </a:cubicBezTo>
                  <a:cubicBezTo>
                    <a:pt x="325" y="346"/>
                    <a:pt x="331" y="335"/>
                    <a:pt x="337" y="326"/>
                  </a:cubicBezTo>
                  <a:cubicBezTo>
                    <a:pt x="359" y="296"/>
                    <a:pt x="383" y="271"/>
                    <a:pt x="405" y="241"/>
                  </a:cubicBezTo>
                  <a:cubicBezTo>
                    <a:pt x="428" y="212"/>
                    <a:pt x="442" y="178"/>
                    <a:pt x="448" y="142"/>
                  </a:cubicBezTo>
                  <a:cubicBezTo>
                    <a:pt x="449" y="133"/>
                    <a:pt x="449" y="125"/>
                    <a:pt x="446" y="116"/>
                  </a:cubicBezTo>
                  <a:cubicBezTo>
                    <a:pt x="443" y="109"/>
                    <a:pt x="436" y="103"/>
                    <a:pt x="428" y="102"/>
                  </a:cubicBezTo>
                  <a:cubicBezTo>
                    <a:pt x="422" y="102"/>
                    <a:pt x="416" y="103"/>
                    <a:pt x="411" y="107"/>
                  </a:cubicBezTo>
                  <a:cubicBezTo>
                    <a:pt x="381" y="126"/>
                    <a:pt x="357" y="155"/>
                    <a:pt x="329" y="177"/>
                  </a:cubicBezTo>
                  <a:cubicBezTo>
                    <a:pt x="297" y="200"/>
                    <a:pt x="262" y="219"/>
                    <a:pt x="226" y="233"/>
                  </a:cubicBezTo>
                  <a:cubicBezTo>
                    <a:pt x="224" y="229"/>
                    <a:pt x="229" y="223"/>
                    <a:pt x="233" y="219"/>
                  </a:cubicBezTo>
                  <a:cubicBezTo>
                    <a:pt x="291" y="167"/>
                    <a:pt x="375" y="116"/>
                    <a:pt x="399" y="38"/>
                  </a:cubicBezTo>
                  <a:cubicBezTo>
                    <a:pt x="401" y="32"/>
                    <a:pt x="401" y="25"/>
                    <a:pt x="401" y="17"/>
                  </a:cubicBezTo>
                  <a:cubicBezTo>
                    <a:pt x="400" y="10"/>
                    <a:pt x="396" y="4"/>
                    <a:pt x="389" y="2"/>
                  </a:cubicBezTo>
                  <a:cubicBezTo>
                    <a:pt x="387" y="1"/>
                    <a:pt x="384" y="1"/>
                    <a:pt x="38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648;p55">
              <a:extLst>
                <a:ext uri="{FF2B5EF4-FFF2-40B4-BE49-F238E27FC236}">
                  <a16:creationId xmlns:a16="http://schemas.microsoft.com/office/drawing/2014/main" id="{514A3B01-E35F-41F4-B87D-A84E7D607C1E}"/>
                </a:ext>
              </a:extLst>
            </p:cNvPr>
            <p:cNvSpPr/>
            <p:nvPr/>
          </p:nvSpPr>
          <p:spPr>
            <a:xfrm>
              <a:off x="4200625" y="5086475"/>
              <a:ext cx="22425" cy="27175"/>
            </a:xfrm>
            <a:custGeom>
              <a:avLst/>
              <a:gdLst/>
              <a:ahLst/>
              <a:cxnLst/>
              <a:rect l="l" t="t" r="r" b="b"/>
              <a:pathLst>
                <a:path w="897" h="1087" extrusionOk="0">
                  <a:moveTo>
                    <a:pt x="654" y="0"/>
                  </a:moveTo>
                  <a:cubicBezTo>
                    <a:pt x="577" y="0"/>
                    <a:pt x="483" y="41"/>
                    <a:pt x="392" y="150"/>
                  </a:cubicBezTo>
                  <a:cubicBezTo>
                    <a:pt x="256" y="314"/>
                    <a:pt x="71" y="706"/>
                    <a:pt x="0" y="835"/>
                  </a:cubicBezTo>
                  <a:cubicBezTo>
                    <a:pt x="0" y="835"/>
                    <a:pt x="164" y="1087"/>
                    <a:pt x="390" y="1087"/>
                  </a:cubicBezTo>
                  <a:cubicBezTo>
                    <a:pt x="414" y="1087"/>
                    <a:pt x="439" y="1084"/>
                    <a:pt x="465" y="1077"/>
                  </a:cubicBezTo>
                  <a:cubicBezTo>
                    <a:pt x="465" y="1077"/>
                    <a:pt x="746" y="594"/>
                    <a:pt x="806" y="414"/>
                  </a:cubicBezTo>
                  <a:cubicBezTo>
                    <a:pt x="866" y="234"/>
                    <a:pt x="897" y="119"/>
                    <a:pt x="758" y="29"/>
                  </a:cubicBezTo>
                  <a:cubicBezTo>
                    <a:pt x="730" y="11"/>
                    <a:pt x="694" y="0"/>
                    <a:pt x="654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649;p55">
              <a:extLst>
                <a:ext uri="{FF2B5EF4-FFF2-40B4-BE49-F238E27FC236}">
                  <a16:creationId xmlns:a16="http://schemas.microsoft.com/office/drawing/2014/main" id="{CD1C28F8-4521-4CAA-8FAF-14F380C1994F}"/>
                </a:ext>
              </a:extLst>
            </p:cNvPr>
            <p:cNvSpPr/>
            <p:nvPr/>
          </p:nvSpPr>
          <p:spPr>
            <a:xfrm>
              <a:off x="4165775" y="5142825"/>
              <a:ext cx="93600" cy="48675"/>
            </a:xfrm>
            <a:custGeom>
              <a:avLst/>
              <a:gdLst/>
              <a:ahLst/>
              <a:cxnLst/>
              <a:rect l="l" t="t" r="r" b="b"/>
              <a:pathLst>
                <a:path w="3744" h="1947" extrusionOk="0">
                  <a:moveTo>
                    <a:pt x="1603" y="0"/>
                  </a:moveTo>
                  <a:cubicBezTo>
                    <a:pt x="1274" y="0"/>
                    <a:pt x="234" y="20"/>
                    <a:pt x="114" y="265"/>
                  </a:cubicBezTo>
                  <a:cubicBezTo>
                    <a:pt x="0" y="498"/>
                    <a:pt x="1004" y="848"/>
                    <a:pt x="1149" y="863"/>
                  </a:cubicBezTo>
                  <a:lnTo>
                    <a:pt x="2032" y="911"/>
                  </a:lnTo>
                  <a:lnTo>
                    <a:pt x="2125" y="956"/>
                  </a:lnTo>
                  <a:lnTo>
                    <a:pt x="2743" y="1740"/>
                  </a:lnTo>
                  <a:lnTo>
                    <a:pt x="3652" y="1946"/>
                  </a:lnTo>
                  <a:cubicBezTo>
                    <a:pt x="3743" y="1764"/>
                    <a:pt x="3663" y="1514"/>
                    <a:pt x="3544" y="1208"/>
                  </a:cubicBezTo>
                  <a:cubicBezTo>
                    <a:pt x="3413" y="871"/>
                    <a:pt x="3268" y="525"/>
                    <a:pt x="3268" y="525"/>
                  </a:cubicBezTo>
                  <a:lnTo>
                    <a:pt x="1703" y="1"/>
                  </a:lnTo>
                  <a:cubicBezTo>
                    <a:pt x="1703" y="1"/>
                    <a:pt x="1666" y="0"/>
                    <a:pt x="1603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650;p55">
              <a:extLst>
                <a:ext uri="{FF2B5EF4-FFF2-40B4-BE49-F238E27FC236}">
                  <a16:creationId xmlns:a16="http://schemas.microsoft.com/office/drawing/2014/main" id="{3383FE38-FD9D-4FA6-8EAC-3A7D3A808CD5}"/>
                </a:ext>
              </a:extLst>
            </p:cNvPr>
            <p:cNvSpPr/>
            <p:nvPr/>
          </p:nvSpPr>
          <p:spPr>
            <a:xfrm>
              <a:off x="4207975" y="5189050"/>
              <a:ext cx="14000" cy="30400"/>
            </a:xfrm>
            <a:custGeom>
              <a:avLst/>
              <a:gdLst/>
              <a:ahLst/>
              <a:cxnLst/>
              <a:rect l="l" t="t" r="r" b="b"/>
              <a:pathLst>
                <a:path w="560" h="1216" extrusionOk="0">
                  <a:moveTo>
                    <a:pt x="267" y="1"/>
                  </a:moveTo>
                  <a:lnTo>
                    <a:pt x="1" y="200"/>
                  </a:lnTo>
                  <a:cubicBezTo>
                    <a:pt x="97" y="378"/>
                    <a:pt x="102" y="533"/>
                    <a:pt x="112" y="692"/>
                  </a:cubicBezTo>
                  <a:cubicBezTo>
                    <a:pt x="121" y="834"/>
                    <a:pt x="112" y="977"/>
                    <a:pt x="112" y="1119"/>
                  </a:cubicBezTo>
                  <a:cubicBezTo>
                    <a:pt x="109" y="1141"/>
                    <a:pt x="114" y="1163"/>
                    <a:pt x="124" y="1182"/>
                  </a:cubicBezTo>
                  <a:cubicBezTo>
                    <a:pt x="140" y="1206"/>
                    <a:pt x="165" y="1216"/>
                    <a:pt x="191" y="1216"/>
                  </a:cubicBezTo>
                  <a:cubicBezTo>
                    <a:pt x="227" y="1216"/>
                    <a:pt x="265" y="1199"/>
                    <a:pt x="290" y="1181"/>
                  </a:cubicBezTo>
                  <a:cubicBezTo>
                    <a:pt x="331" y="1151"/>
                    <a:pt x="371" y="1118"/>
                    <a:pt x="408" y="1082"/>
                  </a:cubicBezTo>
                  <a:cubicBezTo>
                    <a:pt x="476" y="1012"/>
                    <a:pt x="529" y="924"/>
                    <a:pt x="524" y="826"/>
                  </a:cubicBezTo>
                  <a:cubicBezTo>
                    <a:pt x="519" y="715"/>
                    <a:pt x="495" y="603"/>
                    <a:pt x="521" y="495"/>
                  </a:cubicBezTo>
                  <a:cubicBezTo>
                    <a:pt x="533" y="439"/>
                    <a:pt x="559" y="383"/>
                    <a:pt x="551" y="325"/>
                  </a:cubicBezTo>
                  <a:cubicBezTo>
                    <a:pt x="539" y="248"/>
                    <a:pt x="484" y="195"/>
                    <a:pt x="426" y="148"/>
                  </a:cubicBezTo>
                  <a:cubicBezTo>
                    <a:pt x="399" y="124"/>
                    <a:pt x="369" y="101"/>
                    <a:pt x="342" y="74"/>
                  </a:cubicBezTo>
                  <a:cubicBezTo>
                    <a:pt x="315" y="49"/>
                    <a:pt x="285" y="22"/>
                    <a:pt x="267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651;p55">
              <a:extLst>
                <a:ext uri="{FF2B5EF4-FFF2-40B4-BE49-F238E27FC236}">
                  <a16:creationId xmlns:a16="http://schemas.microsoft.com/office/drawing/2014/main" id="{662ECB5A-B4CA-46D1-A314-05EFF16C1B43}"/>
                </a:ext>
              </a:extLst>
            </p:cNvPr>
            <p:cNvSpPr/>
            <p:nvPr/>
          </p:nvSpPr>
          <p:spPr>
            <a:xfrm>
              <a:off x="4164700" y="5148150"/>
              <a:ext cx="50200" cy="46525"/>
            </a:xfrm>
            <a:custGeom>
              <a:avLst/>
              <a:gdLst/>
              <a:ahLst/>
              <a:cxnLst/>
              <a:rect l="l" t="t" r="r" b="b"/>
              <a:pathLst>
                <a:path w="2008" h="1861" extrusionOk="0">
                  <a:moveTo>
                    <a:pt x="336" y="1"/>
                  </a:moveTo>
                  <a:cubicBezTo>
                    <a:pt x="319" y="1"/>
                    <a:pt x="303" y="2"/>
                    <a:pt x="287" y="3"/>
                  </a:cubicBezTo>
                  <a:cubicBezTo>
                    <a:pt x="0" y="27"/>
                    <a:pt x="134" y="317"/>
                    <a:pt x="299" y="492"/>
                  </a:cubicBezTo>
                  <a:cubicBezTo>
                    <a:pt x="409" y="607"/>
                    <a:pt x="1750" y="1860"/>
                    <a:pt x="1750" y="1860"/>
                  </a:cubicBezTo>
                  <a:cubicBezTo>
                    <a:pt x="1754" y="1860"/>
                    <a:pt x="1757" y="1860"/>
                    <a:pt x="1761" y="1860"/>
                  </a:cubicBezTo>
                  <a:cubicBezTo>
                    <a:pt x="1946" y="1860"/>
                    <a:pt x="2008" y="1662"/>
                    <a:pt x="2008" y="1662"/>
                  </a:cubicBezTo>
                  <a:cubicBezTo>
                    <a:pt x="2008" y="1662"/>
                    <a:pt x="1600" y="1010"/>
                    <a:pt x="1342" y="648"/>
                  </a:cubicBezTo>
                  <a:cubicBezTo>
                    <a:pt x="1225" y="483"/>
                    <a:pt x="1032" y="289"/>
                    <a:pt x="1032" y="289"/>
                  </a:cubicBezTo>
                  <a:cubicBezTo>
                    <a:pt x="927" y="177"/>
                    <a:pt x="612" y="1"/>
                    <a:pt x="336" y="1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652;p55">
              <a:extLst>
                <a:ext uri="{FF2B5EF4-FFF2-40B4-BE49-F238E27FC236}">
                  <a16:creationId xmlns:a16="http://schemas.microsoft.com/office/drawing/2014/main" id="{51C6EFB2-416D-47A6-B110-2C033E2F67AE}"/>
                </a:ext>
              </a:extLst>
            </p:cNvPr>
            <p:cNvSpPr/>
            <p:nvPr/>
          </p:nvSpPr>
          <p:spPr>
            <a:xfrm>
              <a:off x="4186225" y="5152200"/>
              <a:ext cx="15525" cy="12600"/>
            </a:xfrm>
            <a:custGeom>
              <a:avLst/>
              <a:gdLst/>
              <a:ahLst/>
              <a:cxnLst/>
              <a:rect l="l" t="t" r="r" b="b"/>
              <a:pathLst>
                <a:path w="621" h="504" extrusionOk="0">
                  <a:moveTo>
                    <a:pt x="1" y="0"/>
                  </a:moveTo>
                  <a:lnTo>
                    <a:pt x="1" y="0"/>
                  </a:lnTo>
                  <a:cubicBezTo>
                    <a:pt x="249" y="146"/>
                    <a:pt x="488" y="496"/>
                    <a:pt x="488" y="496"/>
                  </a:cubicBezTo>
                  <a:lnTo>
                    <a:pt x="621" y="503"/>
                  </a:lnTo>
                  <a:cubicBezTo>
                    <a:pt x="248" y="4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653;p55">
              <a:extLst>
                <a:ext uri="{FF2B5EF4-FFF2-40B4-BE49-F238E27FC236}">
                  <a16:creationId xmlns:a16="http://schemas.microsoft.com/office/drawing/2014/main" id="{ADF1D492-F242-4D03-B5FD-1F8342008F99}"/>
                </a:ext>
              </a:extLst>
            </p:cNvPr>
            <p:cNvSpPr/>
            <p:nvPr/>
          </p:nvSpPr>
          <p:spPr>
            <a:xfrm>
              <a:off x="4198825" y="5185650"/>
              <a:ext cx="15200" cy="9025"/>
            </a:xfrm>
            <a:custGeom>
              <a:avLst/>
              <a:gdLst/>
              <a:ahLst/>
              <a:cxnLst/>
              <a:rect l="l" t="t" r="r" b="b"/>
              <a:pathLst>
                <a:path w="608" h="361" extrusionOk="0">
                  <a:moveTo>
                    <a:pt x="1" y="0"/>
                  </a:moveTo>
                  <a:lnTo>
                    <a:pt x="385" y="360"/>
                  </a:lnTo>
                  <a:cubicBezTo>
                    <a:pt x="388" y="360"/>
                    <a:pt x="392" y="360"/>
                    <a:pt x="396" y="360"/>
                  </a:cubicBezTo>
                  <a:cubicBezTo>
                    <a:pt x="445" y="360"/>
                    <a:pt x="492" y="346"/>
                    <a:pt x="532" y="318"/>
                  </a:cubicBezTo>
                  <a:cubicBezTo>
                    <a:pt x="604" y="268"/>
                    <a:pt x="608" y="233"/>
                    <a:pt x="608" y="2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654;p55">
              <a:extLst>
                <a:ext uri="{FF2B5EF4-FFF2-40B4-BE49-F238E27FC236}">
                  <a16:creationId xmlns:a16="http://schemas.microsoft.com/office/drawing/2014/main" id="{B7FF6814-454A-49BE-93F0-0B0D8FDC89B8}"/>
                </a:ext>
              </a:extLst>
            </p:cNvPr>
            <p:cNvSpPr/>
            <p:nvPr/>
          </p:nvSpPr>
          <p:spPr>
            <a:xfrm>
              <a:off x="4217200" y="5083725"/>
              <a:ext cx="26225" cy="24350"/>
            </a:xfrm>
            <a:custGeom>
              <a:avLst/>
              <a:gdLst/>
              <a:ahLst/>
              <a:cxnLst/>
              <a:rect l="l" t="t" r="r" b="b"/>
              <a:pathLst>
                <a:path w="1049" h="974" extrusionOk="0">
                  <a:moveTo>
                    <a:pt x="802" y="0"/>
                  </a:moveTo>
                  <a:cubicBezTo>
                    <a:pt x="802" y="0"/>
                    <a:pt x="224" y="200"/>
                    <a:pt x="155" y="210"/>
                  </a:cubicBezTo>
                  <a:cubicBezTo>
                    <a:pt x="85" y="221"/>
                    <a:pt x="1" y="407"/>
                    <a:pt x="8" y="630"/>
                  </a:cubicBezTo>
                  <a:cubicBezTo>
                    <a:pt x="14" y="820"/>
                    <a:pt x="346" y="973"/>
                    <a:pt x="531" y="973"/>
                  </a:cubicBezTo>
                  <a:cubicBezTo>
                    <a:pt x="563" y="973"/>
                    <a:pt x="590" y="969"/>
                    <a:pt x="611" y="959"/>
                  </a:cubicBezTo>
                  <a:cubicBezTo>
                    <a:pt x="754" y="893"/>
                    <a:pt x="1048" y="603"/>
                    <a:pt x="1002" y="566"/>
                  </a:cubicBezTo>
                  <a:cubicBezTo>
                    <a:pt x="956" y="529"/>
                    <a:pt x="800" y="422"/>
                    <a:pt x="791" y="391"/>
                  </a:cubicBezTo>
                  <a:cubicBezTo>
                    <a:pt x="784" y="360"/>
                    <a:pt x="802" y="0"/>
                    <a:pt x="80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655;p55">
              <a:extLst>
                <a:ext uri="{FF2B5EF4-FFF2-40B4-BE49-F238E27FC236}">
                  <a16:creationId xmlns:a16="http://schemas.microsoft.com/office/drawing/2014/main" id="{1AC58BC6-8FCF-4C1E-B283-AB45084B7F8D}"/>
                </a:ext>
              </a:extLst>
            </p:cNvPr>
            <p:cNvSpPr/>
            <p:nvPr/>
          </p:nvSpPr>
          <p:spPr>
            <a:xfrm>
              <a:off x="4221300" y="5083725"/>
              <a:ext cx="15950" cy="11525"/>
            </a:xfrm>
            <a:custGeom>
              <a:avLst/>
              <a:gdLst/>
              <a:ahLst/>
              <a:cxnLst/>
              <a:rect l="l" t="t" r="r" b="b"/>
              <a:pathLst>
                <a:path w="638" h="461" extrusionOk="0">
                  <a:moveTo>
                    <a:pt x="638" y="0"/>
                  </a:moveTo>
                  <a:cubicBezTo>
                    <a:pt x="638" y="0"/>
                    <a:pt x="236" y="163"/>
                    <a:pt x="88" y="209"/>
                  </a:cubicBezTo>
                  <a:cubicBezTo>
                    <a:pt x="55" y="274"/>
                    <a:pt x="1" y="368"/>
                    <a:pt x="48" y="412"/>
                  </a:cubicBezTo>
                  <a:cubicBezTo>
                    <a:pt x="88" y="448"/>
                    <a:pt x="136" y="460"/>
                    <a:pt x="182" y="460"/>
                  </a:cubicBezTo>
                  <a:cubicBezTo>
                    <a:pt x="261" y="460"/>
                    <a:pt x="338" y="425"/>
                    <a:pt x="375" y="412"/>
                  </a:cubicBezTo>
                  <a:cubicBezTo>
                    <a:pt x="433" y="387"/>
                    <a:pt x="487" y="356"/>
                    <a:pt x="535" y="317"/>
                  </a:cubicBezTo>
                  <a:cubicBezTo>
                    <a:pt x="588" y="276"/>
                    <a:pt x="631" y="208"/>
                    <a:pt x="631" y="141"/>
                  </a:cubicBezTo>
                  <a:cubicBezTo>
                    <a:pt x="633" y="83"/>
                    <a:pt x="638" y="0"/>
                    <a:pt x="638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656;p55">
              <a:extLst>
                <a:ext uri="{FF2B5EF4-FFF2-40B4-BE49-F238E27FC236}">
                  <a16:creationId xmlns:a16="http://schemas.microsoft.com/office/drawing/2014/main" id="{4CC4072E-CA78-42DC-AC7D-108FF8408C4A}"/>
                </a:ext>
              </a:extLst>
            </p:cNvPr>
            <p:cNvSpPr/>
            <p:nvPr/>
          </p:nvSpPr>
          <p:spPr>
            <a:xfrm>
              <a:off x="4206675" y="5086925"/>
              <a:ext cx="42775" cy="77025"/>
            </a:xfrm>
            <a:custGeom>
              <a:avLst/>
              <a:gdLst/>
              <a:ahLst/>
              <a:cxnLst/>
              <a:rect l="l" t="t" r="r" b="b"/>
              <a:pathLst>
                <a:path w="1711" h="3081" extrusionOk="0">
                  <a:moveTo>
                    <a:pt x="455" y="1"/>
                  </a:moveTo>
                  <a:cubicBezTo>
                    <a:pt x="446" y="1"/>
                    <a:pt x="437" y="2"/>
                    <a:pt x="428" y="4"/>
                  </a:cubicBezTo>
                  <a:cubicBezTo>
                    <a:pt x="320" y="69"/>
                    <a:pt x="241" y="170"/>
                    <a:pt x="203" y="290"/>
                  </a:cubicBezTo>
                  <a:cubicBezTo>
                    <a:pt x="110" y="557"/>
                    <a:pt x="67" y="839"/>
                    <a:pt x="74" y="1121"/>
                  </a:cubicBezTo>
                  <a:cubicBezTo>
                    <a:pt x="81" y="1502"/>
                    <a:pt x="62" y="2448"/>
                    <a:pt x="62" y="2448"/>
                  </a:cubicBezTo>
                  <a:cubicBezTo>
                    <a:pt x="62" y="2448"/>
                    <a:pt x="1" y="2727"/>
                    <a:pt x="462" y="2938"/>
                  </a:cubicBezTo>
                  <a:cubicBezTo>
                    <a:pt x="672" y="3035"/>
                    <a:pt x="873" y="3080"/>
                    <a:pt x="1052" y="3080"/>
                  </a:cubicBezTo>
                  <a:cubicBezTo>
                    <a:pt x="1125" y="3080"/>
                    <a:pt x="1195" y="3073"/>
                    <a:pt x="1260" y="3058"/>
                  </a:cubicBezTo>
                  <a:cubicBezTo>
                    <a:pt x="1444" y="3014"/>
                    <a:pt x="1592" y="2848"/>
                    <a:pt x="1632" y="2761"/>
                  </a:cubicBezTo>
                  <a:cubicBezTo>
                    <a:pt x="1593" y="2421"/>
                    <a:pt x="1587" y="2078"/>
                    <a:pt x="1611" y="1736"/>
                  </a:cubicBezTo>
                  <a:cubicBezTo>
                    <a:pt x="1639" y="1400"/>
                    <a:pt x="1674" y="1117"/>
                    <a:pt x="1692" y="847"/>
                  </a:cubicBezTo>
                  <a:cubicBezTo>
                    <a:pt x="1710" y="576"/>
                    <a:pt x="1656" y="580"/>
                    <a:pt x="1521" y="484"/>
                  </a:cubicBezTo>
                  <a:cubicBezTo>
                    <a:pt x="1338" y="352"/>
                    <a:pt x="1264" y="316"/>
                    <a:pt x="1264" y="316"/>
                  </a:cubicBezTo>
                  <a:cubicBezTo>
                    <a:pt x="1264" y="316"/>
                    <a:pt x="1071" y="516"/>
                    <a:pt x="848" y="516"/>
                  </a:cubicBezTo>
                  <a:cubicBezTo>
                    <a:pt x="803" y="516"/>
                    <a:pt x="758" y="509"/>
                    <a:pt x="713" y="490"/>
                  </a:cubicBezTo>
                  <a:cubicBezTo>
                    <a:pt x="565" y="430"/>
                    <a:pt x="535" y="239"/>
                    <a:pt x="673" y="98"/>
                  </a:cubicBezTo>
                  <a:cubicBezTo>
                    <a:pt x="673" y="98"/>
                    <a:pt x="552" y="1"/>
                    <a:pt x="455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657;p55">
              <a:extLst>
                <a:ext uri="{FF2B5EF4-FFF2-40B4-BE49-F238E27FC236}">
                  <a16:creationId xmlns:a16="http://schemas.microsoft.com/office/drawing/2014/main" id="{12B41909-76CF-4BB6-B979-1DF934D7D3B4}"/>
                </a:ext>
              </a:extLst>
            </p:cNvPr>
            <p:cNvSpPr/>
            <p:nvPr/>
          </p:nvSpPr>
          <p:spPr>
            <a:xfrm>
              <a:off x="4219325" y="5088575"/>
              <a:ext cx="19950" cy="12375"/>
            </a:xfrm>
            <a:custGeom>
              <a:avLst/>
              <a:gdLst/>
              <a:ahLst/>
              <a:cxnLst/>
              <a:rect l="l" t="t" r="r" b="b"/>
              <a:pathLst>
                <a:path w="798" h="495" extrusionOk="0">
                  <a:moveTo>
                    <a:pt x="123" y="0"/>
                  </a:moveTo>
                  <a:cubicBezTo>
                    <a:pt x="24" y="125"/>
                    <a:pt x="0" y="325"/>
                    <a:pt x="123" y="422"/>
                  </a:cubicBezTo>
                  <a:cubicBezTo>
                    <a:pt x="189" y="473"/>
                    <a:pt x="262" y="494"/>
                    <a:pt x="338" y="494"/>
                  </a:cubicBezTo>
                  <a:cubicBezTo>
                    <a:pt x="405" y="494"/>
                    <a:pt x="475" y="478"/>
                    <a:pt x="547" y="452"/>
                  </a:cubicBezTo>
                  <a:cubicBezTo>
                    <a:pt x="643" y="413"/>
                    <a:pt x="729" y="352"/>
                    <a:pt x="798" y="273"/>
                  </a:cubicBezTo>
                  <a:lnTo>
                    <a:pt x="727" y="224"/>
                  </a:lnTo>
                  <a:cubicBezTo>
                    <a:pt x="669" y="296"/>
                    <a:pt x="480" y="405"/>
                    <a:pt x="349" y="405"/>
                  </a:cubicBezTo>
                  <a:cubicBezTo>
                    <a:pt x="219" y="405"/>
                    <a:pt x="133" y="320"/>
                    <a:pt x="128" y="247"/>
                  </a:cubicBezTo>
                  <a:cubicBezTo>
                    <a:pt x="123" y="173"/>
                    <a:pt x="197" y="47"/>
                    <a:pt x="197" y="47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658;p55">
              <a:extLst>
                <a:ext uri="{FF2B5EF4-FFF2-40B4-BE49-F238E27FC236}">
                  <a16:creationId xmlns:a16="http://schemas.microsoft.com/office/drawing/2014/main" id="{F8A74C06-1FAE-490A-852E-8F82A6C7577E}"/>
                </a:ext>
              </a:extLst>
            </p:cNvPr>
            <p:cNvSpPr/>
            <p:nvPr/>
          </p:nvSpPr>
          <p:spPr>
            <a:xfrm>
              <a:off x="4215575" y="5058475"/>
              <a:ext cx="28825" cy="32850"/>
            </a:xfrm>
            <a:custGeom>
              <a:avLst/>
              <a:gdLst/>
              <a:ahLst/>
              <a:cxnLst/>
              <a:rect l="l" t="t" r="r" b="b"/>
              <a:pathLst>
                <a:path w="1153" h="1314" extrusionOk="0">
                  <a:moveTo>
                    <a:pt x="556" y="1"/>
                  </a:moveTo>
                  <a:cubicBezTo>
                    <a:pt x="284" y="1"/>
                    <a:pt x="96" y="207"/>
                    <a:pt x="54" y="476"/>
                  </a:cubicBezTo>
                  <a:cubicBezTo>
                    <a:pt x="31" y="613"/>
                    <a:pt x="1" y="905"/>
                    <a:pt x="95" y="1125"/>
                  </a:cubicBezTo>
                  <a:cubicBezTo>
                    <a:pt x="149" y="1248"/>
                    <a:pt x="211" y="1296"/>
                    <a:pt x="324" y="1312"/>
                  </a:cubicBezTo>
                  <a:cubicBezTo>
                    <a:pt x="330" y="1313"/>
                    <a:pt x="338" y="1313"/>
                    <a:pt x="346" y="1313"/>
                  </a:cubicBezTo>
                  <a:cubicBezTo>
                    <a:pt x="456" y="1313"/>
                    <a:pt x="727" y="1243"/>
                    <a:pt x="821" y="1132"/>
                  </a:cubicBezTo>
                  <a:cubicBezTo>
                    <a:pt x="840" y="1110"/>
                    <a:pt x="867" y="1010"/>
                    <a:pt x="867" y="1010"/>
                  </a:cubicBezTo>
                  <a:cubicBezTo>
                    <a:pt x="1064" y="877"/>
                    <a:pt x="1153" y="632"/>
                    <a:pt x="1089" y="404"/>
                  </a:cubicBezTo>
                  <a:cubicBezTo>
                    <a:pt x="1025" y="175"/>
                    <a:pt x="822" y="13"/>
                    <a:pt x="586" y="1"/>
                  </a:cubicBezTo>
                  <a:cubicBezTo>
                    <a:pt x="576" y="1"/>
                    <a:pt x="566" y="1"/>
                    <a:pt x="55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659;p55">
              <a:extLst>
                <a:ext uri="{FF2B5EF4-FFF2-40B4-BE49-F238E27FC236}">
                  <a16:creationId xmlns:a16="http://schemas.microsoft.com/office/drawing/2014/main" id="{21A4BEC4-C076-4E5B-8386-5EC9EE8FEF48}"/>
                </a:ext>
              </a:extLst>
            </p:cNvPr>
            <p:cNvSpPr/>
            <p:nvPr/>
          </p:nvSpPr>
          <p:spPr>
            <a:xfrm>
              <a:off x="4217950" y="5058475"/>
              <a:ext cx="26125" cy="25275"/>
            </a:xfrm>
            <a:custGeom>
              <a:avLst/>
              <a:gdLst/>
              <a:ahLst/>
              <a:cxnLst/>
              <a:rect l="l" t="t" r="r" b="b"/>
              <a:pathLst>
                <a:path w="1045" h="1011" extrusionOk="0">
                  <a:moveTo>
                    <a:pt x="461" y="0"/>
                  </a:moveTo>
                  <a:cubicBezTo>
                    <a:pt x="278" y="0"/>
                    <a:pt x="103" y="92"/>
                    <a:pt x="1" y="250"/>
                  </a:cubicBezTo>
                  <a:cubicBezTo>
                    <a:pt x="29" y="281"/>
                    <a:pt x="96" y="319"/>
                    <a:pt x="195" y="339"/>
                  </a:cubicBezTo>
                  <a:cubicBezTo>
                    <a:pt x="247" y="350"/>
                    <a:pt x="300" y="356"/>
                    <a:pt x="352" y="356"/>
                  </a:cubicBezTo>
                  <a:cubicBezTo>
                    <a:pt x="442" y="356"/>
                    <a:pt x="532" y="339"/>
                    <a:pt x="616" y="307"/>
                  </a:cubicBezTo>
                  <a:lnTo>
                    <a:pt x="616" y="307"/>
                  </a:lnTo>
                  <a:cubicBezTo>
                    <a:pt x="598" y="379"/>
                    <a:pt x="625" y="443"/>
                    <a:pt x="656" y="488"/>
                  </a:cubicBezTo>
                  <a:cubicBezTo>
                    <a:pt x="695" y="544"/>
                    <a:pt x="710" y="613"/>
                    <a:pt x="698" y="681"/>
                  </a:cubicBezTo>
                  <a:cubicBezTo>
                    <a:pt x="695" y="700"/>
                    <a:pt x="690" y="723"/>
                    <a:pt x="685" y="747"/>
                  </a:cubicBezTo>
                  <a:cubicBezTo>
                    <a:pt x="668" y="834"/>
                    <a:pt x="743" y="840"/>
                    <a:pt x="743" y="840"/>
                  </a:cubicBezTo>
                  <a:cubicBezTo>
                    <a:pt x="743" y="797"/>
                    <a:pt x="750" y="754"/>
                    <a:pt x="773" y="727"/>
                  </a:cubicBezTo>
                  <a:lnTo>
                    <a:pt x="773" y="727"/>
                  </a:lnTo>
                  <a:cubicBezTo>
                    <a:pt x="923" y="775"/>
                    <a:pt x="778" y="991"/>
                    <a:pt x="772" y="1010"/>
                  </a:cubicBezTo>
                  <a:cubicBezTo>
                    <a:pt x="929" y="902"/>
                    <a:pt x="1045" y="710"/>
                    <a:pt x="1025" y="496"/>
                  </a:cubicBezTo>
                  <a:cubicBezTo>
                    <a:pt x="1004" y="257"/>
                    <a:pt x="809" y="61"/>
                    <a:pt x="575" y="12"/>
                  </a:cubicBezTo>
                  <a:cubicBezTo>
                    <a:pt x="537" y="4"/>
                    <a:pt x="499" y="0"/>
                    <a:pt x="461" y="0"/>
                  </a:cubicBezTo>
                  <a:close/>
                </a:path>
              </a:pathLst>
            </a:custGeom>
            <a:solidFill>
              <a:srgbClr val="FFD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660;p55">
              <a:extLst>
                <a:ext uri="{FF2B5EF4-FFF2-40B4-BE49-F238E27FC236}">
                  <a16:creationId xmlns:a16="http://schemas.microsoft.com/office/drawing/2014/main" id="{42610FFC-BDC7-40BC-913A-E9C2B94489F0}"/>
                </a:ext>
              </a:extLst>
            </p:cNvPr>
            <p:cNvSpPr/>
            <p:nvPr/>
          </p:nvSpPr>
          <p:spPr>
            <a:xfrm>
              <a:off x="4240275" y="5100875"/>
              <a:ext cx="25450" cy="80825"/>
            </a:xfrm>
            <a:custGeom>
              <a:avLst/>
              <a:gdLst/>
              <a:ahLst/>
              <a:cxnLst/>
              <a:rect l="l" t="t" r="r" b="b"/>
              <a:pathLst>
                <a:path w="1018" h="3233" extrusionOk="0">
                  <a:moveTo>
                    <a:pt x="229" y="0"/>
                  </a:moveTo>
                  <a:cubicBezTo>
                    <a:pt x="181" y="0"/>
                    <a:pt x="139" y="25"/>
                    <a:pt x="108" y="66"/>
                  </a:cubicBezTo>
                  <a:cubicBezTo>
                    <a:pt x="41" y="154"/>
                    <a:pt x="1" y="241"/>
                    <a:pt x="74" y="413"/>
                  </a:cubicBezTo>
                  <a:cubicBezTo>
                    <a:pt x="149" y="587"/>
                    <a:pt x="372" y="997"/>
                    <a:pt x="482" y="1304"/>
                  </a:cubicBezTo>
                  <a:cubicBezTo>
                    <a:pt x="610" y="1654"/>
                    <a:pt x="611" y="2037"/>
                    <a:pt x="487" y="2389"/>
                  </a:cubicBezTo>
                  <a:cubicBezTo>
                    <a:pt x="458" y="2467"/>
                    <a:pt x="405" y="2535"/>
                    <a:pt x="335" y="2583"/>
                  </a:cubicBezTo>
                  <a:cubicBezTo>
                    <a:pt x="254" y="2642"/>
                    <a:pt x="220" y="2700"/>
                    <a:pt x="166" y="2746"/>
                  </a:cubicBezTo>
                  <a:cubicBezTo>
                    <a:pt x="112" y="2792"/>
                    <a:pt x="108" y="2786"/>
                    <a:pt x="126" y="2821"/>
                  </a:cubicBezTo>
                  <a:cubicBezTo>
                    <a:pt x="135" y="2837"/>
                    <a:pt x="158" y="2845"/>
                    <a:pt x="186" y="2845"/>
                  </a:cubicBezTo>
                  <a:cubicBezTo>
                    <a:pt x="216" y="2845"/>
                    <a:pt x="251" y="2836"/>
                    <a:pt x="281" y="2818"/>
                  </a:cubicBezTo>
                  <a:cubicBezTo>
                    <a:pt x="341" y="2780"/>
                    <a:pt x="364" y="2736"/>
                    <a:pt x="380" y="2734"/>
                  </a:cubicBezTo>
                  <a:cubicBezTo>
                    <a:pt x="380" y="2734"/>
                    <a:pt x="380" y="2734"/>
                    <a:pt x="381" y="2734"/>
                  </a:cubicBezTo>
                  <a:cubicBezTo>
                    <a:pt x="395" y="2734"/>
                    <a:pt x="375" y="2788"/>
                    <a:pt x="334" y="2857"/>
                  </a:cubicBezTo>
                  <a:cubicBezTo>
                    <a:pt x="276" y="2955"/>
                    <a:pt x="208" y="2994"/>
                    <a:pt x="171" y="3040"/>
                  </a:cubicBezTo>
                  <a:cubicBezTo>
                    <a:pt x="133" y="3085"/>
                    <a:pt x="166" y="3115"/>
                    <a:pt x="193" y="3115"/>
                  </a:cubicBezTo>
                  <a:cubicBezTo>
                    <a:pt x="195" y="3115"/>
                    <a:pt x="198" y="3114"/>
                    <a:pt x="200" y="3114"/>
                  </a:cubicBezTo>
                  <a:cubicBezTo>
                    <a:pt x="228" y="3108"/>
                    <a:pt x="269" y="3097"/>
                    <a:pt x="340" y="3035"/>
                  </a:cubicBezTo>
                  <a:cubicBezTo>
                    <a:pt x="389" y="2991"/>
                    <a:pt x="435" y="2941"/>
                    <a:pt x="476" y="2888"/>
                  </a:cubicBezTo>
                  <a:lnTo>
                    <a:pt x="476" y="2888"/>
                  </a:lnTo>
                  <a:cubicBezTo>
                    <a:pt x="457" y="2938"/>
                    <a:pt x="432" y="2985"/>
                    <a:pt x="400" y="3028"/>
                  </a:cubicBezTo>
                  <a:cubicBezTo>
                    <a:pt x="343" y="3111"/>
                    <a:pt x="310" y="3138"/>
                    <a:pt x="282" y="3181"/>
                  </a:cubicBezTo>
                  <a:cubicBezTo>
                    <a:pt x="263" y="3211"/>
                    <a:pt x="294" y="3233"/>
                    <a:pt x="331" y="3233"/>
                  </a:cubicBezTo>
                  <a:cubicBezTo>
                    <a:pt x="349" y="3233"/>
                    <a:pt x="368" y="3228"/>
                    <a:pt x="383" y="3216"/>
                  </a:cubicBezTo>
                  <a:cubicBezTo>
                    <a:pt x="430" y="3178"/>
                    <a:pt x="471" y="3133"/>
                    <a:pt x="506" y="3085"/>
                  </a:cubicBezTo>
                  <a:cubicBezTo>
                    <a:pt x="546" y="3029"/>
                    <a:pt x="604" y="2932"/>
                    <a:pt x="604" y="2932"/>
                  </a:cubicBezTo>
                  <a:lnTo>
                    <a:pt x="604" y="2932"/>
                  </a:lnTo>
                  <a:cubicBezTo>
                    <a:pt x="575" y="3039"/>
                    <a:pt x="520" y="3105"/>
                    <a:pt x="492" y="3149"/>
                  </a:cubicBezTo>
                  <a:cubicBezTo>
                    <a:pt x="463" y="3192"/>
                    <a:pt x="464" y="3221"/>
                    <a:pt x="494" y="3230"/>
                  </a:cubicBezTo>
                  <a:cubicBezTo>
                    <a:pt x="497" y="3231"/>
                    <a:pt x="501" y="3231"/>
                    <a:pt x="504" y="3231"/>
                  </a:cubicBezTo>
                  <a:cubicBezTo>
                    <a:pt x="529" y="3231"/>
                    <a:pt x="567" y="3207"/>
                    <a:pt x="631" y="3132"/>
                  </a:cubicBezTo>
                  <a:cubicBezTo>
                    <a:pt x="703" y="3046"/>
                    <a:pt x="761" y="2898"/>
                    <a:pt x="784" y="2766"/>
                  </a:cubicBezTo>
                  <a:cubicBezTo>
                    <a:pt x="798" y="2672"/>
                    <a:pt x="818" y="2579"/>
                    <a:pt x="842" y="2488"/>
                  </a:cubicBezTo>
                  <a:cubicBezTo>
                    <a:pt x="1018" y="1867"/>
                    <a:pt x="935" y="1356"/>
                    <a:pt x="888" y="1183"/>
                  </a:cubicBezTo>
                  <a:cubicBezTo>
                    <a:pt x="789" y="826"/>
                    <a:pt x="604" y="433"/>
                    <a:pt x="468" y="197"/>
                  </a:cubicBezTo>
                  <a:cubicBezTo>
                    <a:pt x="386" y="57"/>
                    <a:pt x="301" y="0"/>
                    <a:pt x="22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661;p55">
              <a:extLst>
                <a:ext uri="{FF2B5EF4-FFF2-40B4-BE49-F238E27FC236}">
                  <a16:creationId xmlns:a16="http://schemas.microsoft.com/office/drawing/2014/main" id="{77FA9730-6A98-402C-8229-05C3E929098A}"/>
                </a:ext>
              </a:extLst>
            </p:cNvPr>
            <p:cNvSpPr/>
            <p:nvPr/>
          </p:nvSpPr>
          <p:spPr>
            <a:xfrm>
              <a:off x="4237225" y="5075500"/>
              <a:ext cx="7150" cy="9000"/>
            </a:xfrm>
            <a:custGeom>
              <a:avLst/>
              <a:gdLst/>
              <a:ahLst/>
              <a:cxnLst/>
              <a:rect l="l" t="t" r="r" b="b"/>
              <a:pathLst>
                <a:path w="286" h="360" extrusionOk="0">
                  <a:moveTo>
                    <a:pt x="109" y="0"/>
                  </a:moveTo>
                  <a:cubicBezTo>
                    <a:pt x="66" y="0"/>
                    <a:pt x="22" y="20"/>
                    <a:pt x="2" y="46"/>
                  </a:cubicBezTo>
                  <a:lnTo>
                    <a:pt x="1" y="327"/>
                  </a:lnTo>
                  <a:cubicBezTo>
                    <a:pt x="1" y="327"/>
                    <a:pt x="14" y="357"/>
                    <a:pt x="67" y="359"/>
                  </a:cubicBezTo>
                  <a:cubicBezTo>
                    <a:pt x="69" y="359"/>
                    <a:pt x="70" y="359"/>
                    <a:pt x="71" y="359"/>
                  </a:cubicBezTo>
                  <a:cubicBezTo>
                    <a:pt x="172" y="359"/>
                    <a:pt x="286" y="175"/>
                    <a:pt x="205" y="50"/>
                  </a:cubicBezTo>
                  <a:cubicBezTo>
                    <a:pt x="182" y="14"/>
                    <a:pt x="145" y="0"/>
                    <a:pt x="10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662;p55">
              <a:extLst>
                <a:ext uri="{FF2B5EF4-FFF2-40B4-BE49-F238E27FC236}">
                  <a16:creationId xmlns:a16="http://schemas.microsoft.com/office/drawing/2014/main" id="{A0C0F632-E551-489D-84E9-C5591D68F6B4}"/>
                </a:ext>
              </a:extLst>
            </p:cNvPr>
            <p:cNvSpPr/>
            <p:nvPr/>
          </p:nvSpPr>
          <p:spPr>
            <a:xfrm>
              <a:off x="4169275" y="5172325"/>
              <a:ext cx="28125" cy="17825"/>
            </a:xfrm>
            <a:custGeom>
              <a:avLst/>
              <a:gdLst/>
              <a:ahLst/>
              <a:cxnLst/>
              <a:rect l="l" t="t" r="r" b="b"/>
              <a:pathLst>
                <a:path w="1125" h="713" extrusionOk="0">
                  <a:moveTo>
                    <a:pt x="762" y="0"/>
                  </a:moveTo>
                  <a:cubicBezTo>
                    <a:pt x="749" y="0"/>
                    <a:pt x="735" y="2"/>
                    <a:pt x="721" y="5"/>
                  </a:cubicBezTo>
                  <a:cubicBezTo>
                    <a:pt x="663" y="17"/>
                    <a:pt x="621" y="63"/>
                    <a:pt x="572" y="95"/>
                  </a:cubicBezTo>
                  <a:cubicBezTo>
                    <a:pt x="479" y="157"/>
                    <a:pt x="366" y="175"/>
                    <a:pt x="261" y="210"/>
                  </a:cubicBezTo>
                  <a:cubicBezTo>
                    <a:pt x="168" y="241"/>
                    <a:pt x="104" y="322"/>
                    <a:pt x="64" y="410"/>
                  </a:cubicBezTo>
                  <a:cubicBezTo>
                    <a:pt x="45" y="457"/>
                    <a:pt x="28" y="506"/>
                    <a:pt x="16" y="556"/>
                  </a:cubicBezTo>
                  <a:cubicBezTo>
                    <a:pt x="0" y="608"/>
                    <a:pt x="8" y="697"/>
                    <a:pt x="74" y="712"/>
                  </a:cubicBezTo>
                  <a:cubicBezTo>
                    <a:pt x="78" y="712"/>
                    <a:pt x="81" y="712"/>
                    <a:pt x="85" y="712"/>
                  </a:cubicBezTo>
                  <a:cubicBezTo>
                    <a:pt x="103" y="712"/>
                    <a:pt x="121" y="708"/>
                    <a:pt x="137" y="700"/>
                  </a:cubicBezTo>
                  <a:cubicBezTo>
                    <a:pt x="270" y="649"/>
                    <a:pt x="399" y="589"/>
                    <a:pt x="535" y="547"/>
                  </a:cubicBezTo>
                  <a:cubicBezTo>
                    <a:pt x="659" y="508"/>
                    <a:pt x="777" y="467"/>
                    <a:pt x="925" y="467"/>
                  </a:cubicBezTo>
                  <a:cubicBezTo>
                    <a:pt x="960" y="467"/>
                    <a:pt x="996" y="469"/>
                    <a:pt x="1035" y="474"/>
                  </a:cubicBezTo>
                  <a:lnTo>
                    <a:pt x="1125" y="153"/>
                  </a:lnTo>
                  <a:cubicBezTo>
                    <a:pt x="1098" y="144"/>
                    <a:pt x="1063" y="125"/>
                    <a:pt x="1030" y="110"/>
                  </a:cubicBezTo>
                  <a:cubicBezTo>
                    <a:pt x="995" y="95"/>
                    <a:pt x="963" y="75"/>
                    <a:pt x="931" y="57"/>
                  </a:cubicBezTo>
                  <a:cubicBezTo>
                    <a:pt x="878" y="27"/>
                    <a:pt x="822" y="0"/>
                    <a:pt x="762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663;p55">
              <a:extLst>
                <a:ext uri="{FF2B5EF4-FFF2-40B4-BE49-F238E27FC236}">
                  <a16:creationId xmlns:a16="http://schemas.microsoft.com/office/drawing/2014/main" id="{84BDA95D-93B9-4D8C-8783-CB0C9F87736A}"/>
                </a:ext>
              </a:extLst>
            </p:cNvPr>
            <p:cNvSpPr/>
            <p:nvPr/>
          </p:nvSpPr>
          <p:spPr>
            <a:xfrm>
              <a:off x="4194050" y="5176075"/>
              <a:ext cx="67075" cy="21950"/>
            </a:xfrm>
            <a:custGeom>
              <a:avLst/>
              <a:gdLst/>
              <a:ahLst/>
              <a:cxnLst/>
              <a:rect l="l" t="t" r="r" b="b"/>
              <a:pathLst>
                <a:path w="2683" h="878" extrusionOk="0">
                  <a:moveTo>
                    <a:pt x="130" y="1"/>
                  </a:moveTo>
                  <a:cubicBezTo>
                    <a:pt x="0" y="126"/>
                    <a:pt x="44" y="324"/>
                    <a:pt x="44" y="324"/>
                  </a:cubicBezTo>
                  <a:cubicBezTo>
                    <a:pt x="44" y="324"/>
                    <a:pt x="1059" y="737"/>
                    <a:pt x="1379" y="806"/>
                  </a:cubicBezTo>
                  <a:cubicBezTo>
                    <a:pt x="1612" y="855"/>
                    <a:pt x="1771" y="877"/>
                    <a:pt x="1899" y="877"/>
                  </a:cubicBezTo>
                  <a:cubicBezTo>
                    <a:pt x="2054" y="877"/>
                    <a:pt x="2163" y="845"/>
                    <a:pt x="2299" y="791"/>
                  </a:cubicBezTo>
                  <a:cubicBezTo>
                    <a:pt x="2547" y="693"/>
                    <a:pt x="2682" y="464"/>
                    <a:pt x="2290" y="343"/>
                  </a:cubicBezTo>
                  <a:cubicBezTo>
                    <a:pt x="2172" y="307"/>
                    <a:pt x="2019" y="185"/>
                    <a:pt x="1458" y="156"/>
                  </a:cubicBezTo>
                  <a:cubicBezTo>
                    <a:pt x="892" y="126"/>
                    <a:pt x="130" y="1"/>
                    <a:pt x="130" y="1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664;p55">
              <a:extLst>
                <a:ext uri="{FF2B5EF4-FFF2-40B4-BE49-F238E27FC236}">
                  <a16:creationId xmlns:a16="http://schemas.microsoft.com/office/drawing/2014/main" id="{9145D94F-92F3-4FD4-82A1-776DB6A8E1A1}"/>
                </a:ext>
              </a:extLst>
            </p:cNvPr>
            <p:cNvSpPr/>
            <p:nvPr/>
          </p:nvSpPr>
          <p:spPr>
            <a:xfrm>
              <a:off x="4239800" y="5100400"/>
              <a:ext cx="20525" cy="27825"/>
            </a:xfrm>
            <a:custGeom>
              <a:avLst/>
              <a:gdLst/>
              <a:ahLst/>
              <a:cxnLst/>
              <a:rect l="l" t="t" r="r" b="b"/>
              <a:pathLst>
                <a:path w="821" h="1113" extrusionOk="0">
                  <a:moveTo>
                    <a:pt x="259" y="1"/>
                  </a:moveTo>
                  <a:cubicBezTo>
                    <a:pt x="232" y="1"/>
                    <a:pt x="203" y="7"/>
                    <a:pt x="171" y="20"/>
                  </a:cubicBezTo>
                  <a:cubicBezTo>
                    <a:pt x="80" y="55"/>
                    <a:pt x="1" y="178"/>
                    <a:pt x="54" y="385"/>
                  </a:cubicBezTo>
                  <a:cubicBezTo>
                    <a:pt x="107" y="593"/>
                    <a:pt x="300" y="1043"/>
                    <a:pt x="349" y="1112"/>
                  </a:cubicBezTo>
                  <a:cubicBezTo>
                    <a:pt x="349" y="1112"/>
                    <a:pt x="359" y="1112"/>
                    <a:pt x="375" y="1112"/>
                  </a:cubicBezTo>
                  <a:cubicBezTo>
                    <a:pt x="460" y="1112"/>
                    <a:pt x="725" y="1093"/>
                    <a:pt x="821" y="856"/>
                  </a:cubicBezTo>
                  <a:cubicBezTo>
                    <a:pt x="821" y="856"/>
                    <a:pt x="620" y="360"/>
                    <a:pt x="510" y="206"/>
                  </a:cubicBezTo>
                  <a:cubicBezTo>
                    <a:pt x="422" y="84"/>
                    <a:pt x="358" y="1"/>
                    <a:pt x="259" y="1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665;p55">
              <a:extLst>
                <a:ext uri="{FF2B5EF4-FFF2-40B4-BE49-F238E27FC236}">
                  <a16:creationId xmlns:a16="http://schemas.microsoft.com/office/drawing/2014/main" id="{BDF30B1B-40EC-472A-A31E-6DB0BE46F864}"/>
                </a:ext>
              </a:extLst>
            </p:cNvPr>
            <p:cNvSpPr/>
            <p:nvPr/>
          </p:nvSpPr>
          <p:spPr>
            <a:xfrm>
              <a:off x="5177525" y="5291175"/>
              <a:ext cx="86750" cy="50050"/>
            </a:xfrm>
            <a:custGeom>
              <a:avLst/>
              <a:gdLst/>
              <a:ahLst/>
              <a:cxnLst/>
              <a:rect l="l" t="t" r="r" b="b"/>
              <a:pathLst>
                <a:path w="3470" h="2002" extrusionOk="0">
                  <a:moveTo>
                    <a:pt x="1736" y="0"/>
                  </a:moveTo>
                  <a:cubicBezTo>
                    <a:pt x="778" y="0"/>
                    <a:pt x="0" y="448"/>
                    <a:pt x="0" y="1000"/>
                  </a:cubicBezTo>
                  <a:cubicBezTo>
                    <a:pt x="0" y="1553"/>
                    <a:pt x="778" y="2002"/>
                    <a:pt x="1736" y="2002"/>
                  </a:cubicBezTo>
                  <a:cubicBezTo>
                    <a:pt x="2694" y="2002"/>
                    <a:pt x="3469" y="1553"/>
                    <a:pt x="3469" y="1000"/>
                  </a:cubicBezTo>
                  <a:cubicBezTo>
                    <a:pt x="3469" y="448"/>
                    <a:pt x="2694" y="0"/>
                    <a:pt x="1736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666;p55">
              <a:extLst>
                <a:ext uri="{FF2B5EF4-FFF2-40B4-BE49-F238E27FC236}">
                  <a16:creationId xmlns:a16="http://schemas.microsoft.com/office/drawing/2014/main" id="{B7B2BA5B-AD71-4C70-BC8B-211C48DD2C8F}"/>
                </a:ext>
              </a:extLst>
            </p:cNvPr>
            <p:cNvSpPr/>
            <p:nvPr/>
          </p:nvSpPr>
          <p:spPr>
            <a:xfrm>
              <a:off x="5243075" y="5164075"/>
              <a:ext cx="17650" cy="36775"/>
            </a:xfrm>
            <a:custGeom>
              <a:avLst/>
              <a:gdLst/>
              <a:ahLst/>
              <a:cxnLst/>
              <a:rect l="l" t="t" r="r" b="b"/>
              <a:pathLst>
                <a:path w="706" h="1471" extrusionOk="0">
                  <a:moveTo>
                    <a:pt x="527" y="1"/>
                  </a:moveTo>
                  <a:lnTo>
                    <a:pt x="226" y="248"/>
                  </a:lnTo>
                  <a:lnTo>
                    <a:pt x="309" y="821"/>
                  </a:lnTo>
                  <a:lnTo>
                    <a:pt x="0" y="1124"/>
                  </a:lnTo>
                  <a:lnTo>
                    <a:pt x="78" y="1470"/>
                  </a:lnTo>
                  <a:cubicBezTo>
                    <a:pt x="78" y="1470"/>
                    <a:pt x="635" y="1132"/>
                    <a:pt x="670" y="930"/>
                  </a:cubicBezTo>
                  <a:cubicBezTo>
                    <a:pt x="705" y="728"/>
                    <a:pt x="542" y="138"/>
                    <a:pt x="527" y="1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667;p55">
              <a:extLst>
                <a:ext uri="{FF2B5EF4-FFF2-40B4-BE49-F238E27FC236}">
                  <a16:creationId xmlns:a16="http://schemas.microsoft.com/office/drawing/2014/main" id="{350776EA-CDD6-4C19-B31B-C9AFFDAF4FDA}"/>
                </a:ext>
              </a:extLst>
            </p:cNvPr>
            <p:cNvSpPr/>
            <p:nvPr/>
          </p:nvSpPr>
          <p:spPr>
            <a:xfrm>
              <a:off x="5245450" y="5146975"/>
              <a:ext cx="12150" cy="23325"/>
            </a:xfrm>
            <a:custGeom>
              <a:avLst/>
              <a:gdLst/>
              <a:ahLst/>
              <a:cxnLst/>
              <a:rect l="l" t="t" r="r" b="b"/>
              <a:pathLst>
                <a:path w="486" h="933" extrusionOk="0">
                  <a:moveTo>
                    <a:pt x="108" y="0"/>
                  </a:moveTo>
                  <a:cubicBezTo>
                    <a:pt x="67" y="0"/>
                    <a:pt x="30" y="9"/>
                    <a:pt x="1" y="22"/>
                  </a:cubicBezTo>
                  <a:lnTo>
                    <a:pt x="199" y="930"/>
                  </a:lnTo>
                  <a:cubicBezTo>
                    <a:pt x="212" y="932"/>
                    <a:pt x="225" y="932"/>
                    <a:pt x="237" y="932"/>
                  </a:cubicBezTo>
                  <a:cubicBezTo>
                    <a:pt x="388" y="932"/>
                    <a:pt x="486" y="797"/>
                    <a:pt x="486" y="797"/>
                  </a:cubicBezTo>
                  <a:cubicBezTo>
                    <a:pt x="479" y="717"/>
                    <a:pt x="393" y="251"/>
                    <a:pt x="311" y="115"/>
                  </a:cubicBezTo>
                  <a:cubicBezTo>
                    <a:pt x="258" y="29"/>
                    <a:pt x="179" y="0"/>
                    <a:pt x="108" y="0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668;p55">
              <a:extLst>
                <a:ext uri="{FF2B5EF4-FFF2-40B4-BE49-F238E27FC236}">
                  <a16:creationId xmlns:a16="http://schemas.microsoft.com/office/drawing/2014/main" id="{ED4E4FBC-3825-48CA-8038-4629CF22DC89}"/>
                </a:ext>
              </a:extLst>
            </p:cNvPr>
            <p:cNvSpPr/>
            <p:nvPr/>
          </p:nvSpPr>
          <p:spPr>
            <a:xfrm>
              <a:off x="5232775" y="5294375"/>
              <a:ext cx="15700" cy="17625"/>
            </a:xfrm>
            <a:custGeom>
              <a:avLst/>
              <a:gdLst/>
              <a:ahLst/>
              <a:cxnLst/>
              <a:rect l="l" t="t" r="r" b="b"/>
              <a:pathLst>
                <a:path w="628" h="705" extrusionOk="0">
                  <a:moveTo>
                    <a:pt x="102" y="1"/>
                  </a:moveTo>
                  <a:cubicBezTo>
                    <a:pt x="95" y="1"/>
                    <a:pt x="88" y="1"/>
                    <a:pt x="82" y="2"/>
                  </a:cubicBezTo>
                  <a:cubicBezTo>
                    <a:pt x="15" y="12"/>
                    <a:pt x="1" y="72"/>
                    <a:pt x="25" y="169"/>
                  </a:cubicBezTo>
                  <a:cubicBezTo>
                    <a:pt x="52" y="275"/>
                    <a:pt x="143" y="351"/>
                    <a:pt x="217" y="419"/>
                  </a:cubicBezTo>
                  <a:cubicBezTo>
                    <a:pt x="294" y="489"/>
                    <a:pt x="322" y="578"/>
                    <a:pt x="375" y="649"/>
                  </a:cubicBezTo>
                  <a:cubicBezTo>
                    <a:pt x="404" y="688"/>
                    <a:pt x="447" y="705"/>
                    <a:pt x="492" y="705"/>
                  </a:cubicBezTo>
                  <a:cubicBezTo>
                    <a:pt x="515" y="705"/>
                    <a:pt x="538" y="700"/>
                    <a:pt x="561" y="693"/>
                  </a:cubicBezTo>
                  <a:cubicBezTo>
                    <a:pt x="627" y="671"/>
                    <a:pt x="625" y="595"/>
                    <a:pt x="610" y="536"/>
                  </a:cubicBezTo>
                  <a:cubicBezTo>
                    <a:pt x="599" y="490"/>
                    <a:pt x="591" y="445"/>
                    <a:pt x="585" y="398"/>
                  </a:cubicBezTo>
                  <a:cubicBezTo>
                    <a:pt x="585" y="398"/>
                    <a:pt x="414" y="145"/>
                    <a:pt x="364" y="110"/>
                  </a:cubicBezTo>
                  <a:cubicBezTo>
                    <a:pt x="302" y="64"/>
                    <a:pt x="185" y="1"/>
                    <a:pt x="102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669;p55">
              <a:extLst>
                <a:ext uri="{FF2B5EF4-FFF2-40B4-BE49-F238E27FC236}">
                  <a16:creationId xmlns:a16="http://schemas.microsoft.com/office/drawing/2014/main" id="{84B1D4E7-9545-43CC-8E92-8639012AC2F4}"/>
                </a:ext>
              </a:extLst>
            </p:cNvPr>
            <p:cNvSpPr/>
            <p:nvPr/>
          </p:nvSpPr>
          <p:spPr>
            <a:xfrm>
              <a:off x="5202700" y="5317100"/>
              <a:ext cx="28325" cy="16175"/>
            </a:xfrm>
            <a:custGeom>
              <a:avLst/>
              <a:gdLst/>
              <a:ahLst/>
              <a:cxnLst/>
              <a:rect l="l" t="t" r="r" b="b"/>
              <a:pathLst>
                <a:path w="1133" h="647" extrusionOk="0">
                  <a:moveTo>
                    <a:pt x="829" y="1"/>
                  </a:moveTo>
                  <a:cubicBezTo>
                    <a:pt x="732" y="132"/>
                    <a:pt x="550" y="211"/>
                    <a:pt x="301" y="324"/>
                  </a:cubicBezTo>
                  <a:cubicBezTo>
                    <a:pt x="54" y="438"/>
                    <a:pt x="1" y="460"/>
                    <a:pt x="18" y="508"/>
                  </a:cubicBezTo>
                  <a:cubicBezTo>
                    <a:pt x="35" y="555"/>
                    <a:pt x="147" y="602"/>
                    <a:pt x="250" y="633"/>
                  </a:cubicBezTo>
                  <a:cubicBezTo>
                    <a:pt x="279" y="642"/>
                    <a:pt x="314" y="646"/>
                    <a:pt x="351" y="646"/>
                  </a:cubicBezTo>
                  <a:cubicBezTo>
                    <a:pt x="442" y="646"/>
                    <a:pt x="544" y="620"/>
                    <a:pt x="598" y="574"/>
                  </a:cubicBezTo>
                  <a:cubicBezTo>
                    <a:pt x="650" y="528"/>
                    <a:pt x="799" y="469"/>
                    <a:pt x="876" y="469"/>
                  </a:cubicBezTo>
                  <a:cubicBezTo>
                    <a:pt x="878" y="469"/>
                    <a:pt x="880" y="469"/>
                    <a:pt x="882" y="469"/>
                  </a:cubicBezTo>
                  <a:cubicBezTo>
                    <a:pt x="996" y="469"/>
                    <a:pt x="1094" y="436"/>
                    <a:pt x="1113" y="392"/>
                  </a:cubicBezTo>
                  <a:cubicBezTo>
                    <a:pt x="1133" y="347"/>
                    <a:pt x="1111" y="249"/>
                    <a:pt x="1107" y="188"/>
                  </a:cubicBezTo>
                  <a:cubicBezTo>
                    <a:pt x="1103" y="127"/>
                    <a:pt x="1098" y="50"/>
                    <a:pt x="1098" y="50"/>
                  </a:cubicBezTo>
                  <a:lnTo>
                    <a:pt x="829" y="1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670;p55">
              <a:extLst>
                <a:ext uri="{FF2B5EF4-FFF2-40B4-BE49-F238E27FC236}">
                  <a16:creationId xmlns:a16="http://schemas.microsoft.com/office/drawing/2014/main" id="{28BBA831-4421-43E3-A56F-39E1AA3F02CA}"/>
                </a:ext>
              </a:extLst>
            </p:cNvPr>
            <p:cNvSpPr/>
            <p:nvPr/>
          </p:nvSpPr>
          <p:spPr>
            <a:xfrm>
              <a:off x="5211700" y="5208175"/>
              <a:ext cx="38275" cy="111175"/>
            </a:xfrm>
            <a:custGeom>
              <a:avLst/>
              <a:gdLst/>
              <a:ahLst/>
              <a:cxnLst/>
              <a:rect l="l" t="t" r="r" b="b"/>
              <a:pathLst>
                <a:path w="1531" h="4447" extrusionOk="0">
                  <a:moveTo>
                    <a:pt x="1482" y="1"/>
                  </a:moveTo>
                  <a:lnTo>
                    <a:pt x="1" y="330"/>
                  </a:lnTo>
                  <a:cubicBezTo>
                    <a:pt x="1" y="330"/>
                    <a:pt x="95" y="2100"/>
                    <a:pt x="110" y="2332"/>
                  </a:cubicBezTo>
                  <a:cubicBezTo>
                    <a:pt x="127" y="2565"/>
                    <a:pt x="168" y="2783"/>
                    <a:pt x="249" y="3151"/>
                  </a:cubicBezTo>
                  <a:cubicBezTo>
                    <a:pt x="330" y="3520"/>
                    <a:pt x="426" y="4406"/>
                    <a:pt x="426" y="4406"/>
                  </a:cubicBezTo>
                  <a:cubicBezTo>
                    <a:pt x="479" y="4436"/>
                    <a:pt x="532" y="4447"/>
                    <a:pt x="578" y="4447"/>
                  </a:cubicBezTo>
                  <a:cubicBezTo>
                    <a:pt x="670" y="4447"/>
                    <a:pt x="738" y="4407"/>
                    <a:pt x="738" y="4407"/>
                  </a:cubicBezTo>
                  <a:cubicBezTo>
                    <a:pt x="738" y="4407"/>
                    <a:pt x="778" y="3330"/>
                    <a:pt x="767" y="3062"/>
                  </a:cubicBezTo>
                  <a:cubicBezTo>
                    <a:pt x="760" y="2864"/>
                    <a:pt x="728" y="2668"/>
                    <a:pt x="673" y="2478"/>
                  </a:cubicBezTo>
                  <a:cubicBezTo>
                    <a:pt x="673" y="2478"/>
                    <a:pt x="699" y="2043"/>
                    <a:pt x="722" y="1663"/>
                  </a:cubicBezTo>
                  <a:cubicBezTo>
                    <a:pt x="745" y="1284"/>
                    <a:pt x="769" y="1103"/>
                    <a:pt x="774" y="938"/>
                  </a:cubicBezTo>
                  <a:lnTo>
                    <a:pt x="804" y="924"/>
                  </a:lnTo>
                  <a:cubicBezTo>
                    <a:pt x="804" y="924"/>
                    <a:pt x="834" y="1576"/>
                    <a:pt x="850" y="1808"/>
                  </a:cubicBezTo>
                  <a:cubicBezTo>
                    <a:pt x="866" y="2041"/>
                    <a:pt x="901" y="2263"/>
                    <a:pt x="963" y="2694"/>
                  </a:cubicBezTo>
                  <a:cubicBezTo>
                    <a:pt x="1017" y="3068"/>
                    <a:pt x="1159" y="3838"/>
                    <a:pt x="1159" y="3838"/>
                  </a:cubicBezTo>
                  <a:cubicBezTo>
                    <a:pt x="1215" y="3870"/>
                    <a:pt x="1265" y="3880"/>
                    <a:pt x="1307" y="3880"/>
                  </a:cubicBezTo>
                  <a:cubicBezTo>
                    <a:pt x="1382" y="3880"/>
                    <a:pt x="1429" y="3846"/>
                    <a:pt x="1429" y="3846"/>
                  </a:cubicBezTo>
                  <a:cubicBezTo>
                    <a:pt x="1429" y="3846"/>
                    <a:pt x="1531" y="2853"/>
                    <a:pt x="1488" y="2529"/>
                  </a:cubicBezTo>
                  <a:cubicBezTo>
                    <a:pt x="1446" y="2205"/>
                    <a:pt x="1380" y="2012"/>
                    <a:pt x="1380" y="2012"/>
                  </a:cubicBezTo>
                  <a:cubicBezTo>
                    <a:pt x="1380" y="2012"/>
                    <a:pt x="1412" y="1566"/>
                    <a:pt x="1428" y="1143"/>
                  </a:cubicBezTo>
                  <a:cubicBezTo>
                    <a:pt x="1445" y="687"/>
                    <a:pt x="1474" y="114"/>
                    <a:pt x="1482" y="1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671;p55">
              <a:extLst>
                <a:ext uri="{FF2B5EF4-FFF2-40B4-BE49-F238E27FC236}">
                  <a16:creationId xmlns:a16="http://schemas.microsoft.com/office/drawing/2014/main" id="{4A06D347-9ECE-4821-B18B-2886846F9B19}"/>
                </a:ext>
              </a:extLst>
            </p:cNvPr>
            <p:cNvSpPr/>
            <p:nvPr/>
          </p:nvSpPr>
          <p:spPr>
            <a:xfrm>
              <a:off x="5231025" y="5223250"/>
              <a:ext cx="12525" cy="28375"/>
            </a:xfrm>
            <a:custGeom>
              <a:avLst/>
              <a:gdLst/>
              <a:ahLst/>
              <a:cxnLst/>
              <a:rect l="l" t="t" r="r" b="b"/>
              <a:pathLst>
                <a:path w="501" h="1135" extrusionOk="0">
                  <a:moveTo>
                    <a:pt x="501" y="1"/>
                  </a:moveTo>
                  <a:cubicBezTo>
                    <a:pt x="333" y="160"/>
                    <a:pt x="1" y="336"/>
                    <a:pt x="1" y="336"/>
                  </a:cubicBezTo>
                  <a:lnTo>
                    <a:pt x="29" y="335"/>
                  </a:lnTo>
                  <a:lnTo>
                    <a:pt x="71" y="1134"/>
                  </a:lnTo>
                  <a:cubicBezTo>
                    <a:pt x="71" y="1134"/>
                    <a:pt x="71" y="1134"/>
                    <a:pt x="71" y="1134"/>
                  </a:cubicBezTo>
                  <a:cubicBezTo>
                    <a:pt x="72" y="1134"/>
                    <a:pt x="142" y="339"/>
                    <a:pt x="142" y="339"/>
                  </a:cubicBezTo>
                  <a:cubicBezTo>
                    <a:pt x="346" y="235"/>
                    <a:pt x="500" y="1"/>
                    <a:pt x="501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672;p55">
              <a:extLst>
                <a:ext uri="{FF2B5EF4-FFF2-40B4-BE49-F238E27FC236}">
                  <a16:creationId xmlns:a16="http://schemas.microsoft.com/office/drawing/2014/main" id="{B47B66EB-1F66-424B-B5B0-90D277A0874A}"/>
                </a:ext>
              </a:extLst>
            </p:cNvPr>
            <p:cNvSpPr/>
            <p:nvPr/>
          </p:nvSpPr>
          <p:spPr>
            <a:xfrm>
              <a:off x="5216675" y="5116025"/>
              <a:ext cx="29100" cy="32575"/>
            </a:xfrm>
            <a:custGeom>
              <a:avLst/>
              <a:gdLst/>
              <a:ahLst/>
              <a:cxnLst/>
              <a:rect l="l" t="t" r="r" b="b"/>
              <a:pathLst>
                <a:path w="1164" h="1303" extrusionOk="0">
                  <a:moveTo>
                    <a:pt x="574" y="0"/>
                  </a:moveTo>
                  <a:cubicBezTo>
                    <a:pt x="315" y="0"/>
                    <a:pt x="127" y="192"/>
                    <a:pt x="74" y="450"/>
                  </a:cubicBezTo>
                  <a:cubicBezTo>
                    <a:pt x="44" y="588"/>
                    <a:pt x="1" y="879"/>
                    <a:pt x="85" y="1102"/>
                  </a:cubicBezTo>
                  <a:cubicBezTo>
                    <a:pt x="132" y="1228"/>
                    <a:pt x="191" y="1278"/>
                    <a:pt x="305" y="1300"/>
                  </a:cubicBezTo>
                  <a:cubicBezTo>
                    <a:pt x="315" y="1302"/>
                    <a:pt x="327" y="1303"/>
                    <a:pt x="342" y="1303"/>
                  </a:cubicBezTo>
                  <a:cubicBezTo>
                    <a:pt x="459" y="1303"/>
                    <a:pt x="715" y="1245"/>
                    <a:pt x="810" y="1144"/>
                  </a:cubicBezTo>
                  <a:cubicBezTo>
                    <a:pt x="830" y="1124"/>
                    <a:pt x="860" y="1025"/>
                    <a:pt x="860" y="1025"/>
                  </a:cubicBezTo>
                  <a:cubicBezTo>
                    <a:pt x="1062" y="902"/>
                    <a:pt x="1164" y="662"/>
                    <a:pt x="1111" y="430"/>
                  </a:cubicBezTo>
                  <a:cubicBezTo>
                    <a:pt x="1059" y="200"/>
                    <a:pt x="863" y="27"/>
                    <a:pt x="628" y="3"/>
                  </a:cubicBezTo>
                  <a:cubicBezTo>
                    <a:pt x="610" y="1"/>
                    <a:pt x="591" y="0"/>
                    <a:pt x="574" y="0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673;p55">
              <a:extLst>
                <a:ext uri="{FF2B5EF4-FFF2-40B4-BE49-F238E27FC236}">
                  <a16:creationId xmlns:a16="http://schemas.microsoft.com/office/drawing/2014/main" id="{FCF4BF99-2AE4-4DDC-A47F-E1960D058ECA}"/>
                </a:ext>
              </a:extLst>
            </p:cNvPr>
            <p:cNvSpPr/>
            <p:nvPr/>
          </p:nvSpPr>
          <p:spPr>
            <a:xfrm>
              <a:off x="5222150" y="5143325"/>
              <a:ext cx="23400" cy="17175"/>
            </a:xfrm>
            <a:custGeom>
              <a:avLst/>
              <a:gdLst/>
              <a:ahLst/>
              <a:cxnLst/>
              <a:rect l="l" t="t" r="r" b="b"/>
              <a:pathLst>
                <a:path w="936" h="687" extrusionOk="0">
                  <a:moveTo>
                    <a:pt x="617" y="0"/>
                  </a:moveTo>
                  <a:lnTo>
                    <a:pt x="179" y="208"/>
                  </a:lnTo>
                  <a:cubicBezTo>
                    <a:pt x="179" y="208"/>
                    <a:pt x="194" y="292"/>
                    <a:pt x="205" y="347"/>
                  </a:cubicBezTo>
                  <a:cubicBezTo>
                    <a:pt x="215" y="401"/>
                    <a:pt x="211" y="430"/>
                    <a:pt x="103" y="496"/>
                  </a:cubicBezTo>
                  <a:cubicBezTo>
                    <a:pt x="0" y="560"/>
                    <a:pt x="243" y="687"/>
                    <a:pt x="419" y="687"/>
                  </a:cubicBezTo>
                  <a:cubicBezTo>
                    <a:pt x="428" y="687"/>
                    <a:pt x="436" y="686"/>
                    <a:pt x="444" y="686"/>
                  </a:cubicBezTo>
                  <a:cubicBezTo>
                    <a:pt x="621" y="673"/>
                    <a:pt x="821" y="565"/>
                    <a:pt x="876" y="450"/>
                  </a:cubicBezTo>
                  <a:cubicBezTo>
                    <a:pt x="936" y="324"/>
                    <a:pt x="932" y="175"/>
                    <a:pt x="857" y="175"/>
                  </a:cubicBezTo>
                  <a:cubicBezTo>
                    <a:pt x="856" y="175"/>
                    <a:pt x="855" y="175"/>
                    <a:pt x="854" y="175"/>
                  </a:cubicBezTo>
                  <a:cubicBezTo>
                    <a:pt x="781" y="179"/>
                    <a:pt x="721" y="193"/>
                    <a:pt x="683" y="193"/>
                  </a:cubicBezTo>
                  <a:cubicBezTo>
                    <a:pt x="662" y="193"/>
                    <a:pt x="648" y="189"/>
                    <a:pt x="643" y="177"/>
                  </a:cubicBezTo>
                  <a:cubicBezTo>
                    <a:pt x="632" y="151"/>
                    <a:pt x="617" y="0"/>
                    <a:pt x="617" y="0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674;p55">
              <a:extLst>
                <a:ext uri="{FF2B5EF4-FFF2-40B4-BE49-F238E27FC236}">
                  <a16:creationId xmlns:a16="http://schemas.microsoft.com/office/drawing/2014/main" id="{588CFA73-4278-4B27-BDE8-FF94F222DD48}"/>
                </a:ext>
              </a:extLst>
            </p:cNvPr>
            <p:cNvSpPr/>
            <p:nvPr/>
          </p:nvSpPr>
          <p:spPr>
            <a:xfrm>
              <a:off x="5220900" y="5116000"/>
              <a:ext cx="24650" cy="28675"/>
            </a:xfrm>
            <a:custGeom>
              <a:avLst/>
              <a:gdLst/>
              <a:ahLst/>
              <a:cxnLst/>
              <a:rect l="l" t="t" r="r" b="b"/>
              <a:pathLst>
                <a:path w="986" h="1147" extrusionOk="0">
                  <a:moveTo>
                    <a:pt x="404" y="1"/>
                  </a:moveTo>
                  <a:cubicBezTo>
                    <a:pt x="232" y="1"/>
                    <a:pt x="91" y="87"/>
                    <a:pt x="1" y="221"/>
                  </a:cubicBezTo>
                  <a:cubicBezTo>
                    <a:pt x="14" y="248"/>
                    <a:pt x="32" y="272"/>
                    <a:pt x="52" y="293"/>
                  </a:cubicBezTo>
                  <a:cubicBezTo>
                    <a:pt x="52" y="293"/>
                    <a:pt x="27" y="363"/>
                    <a:pt x="72" y="414"/>
                  </a:cubicBezTo>
                  <a:cubicBezTo>
                    <a:pt x="103" y="451"/>
                    <a:pt x="115" y="501"/>
                    <a:pt x="107" y="548"/>
                  </a:cubicBezTo>
                  <a:cubicBezTo>
                    <a:pt x="97" y="606"/>
                    <a:pt x="95" y="664"/>
                    <a:pt x="98" y="722"/>
                  </a:cubicBezTo>
                  <a:cubicBezTo>
                    <a:pt x="107" y="801"/>
                    <a:pt x="182" y="839"/>
                    <a:pt x="182" y="839"/>
                  </a:cubicBezTo>
                  <a:cubicBezTo>
                    <a:pt x="182" y="839"/>
                    <a:pt x="192" y="716"/>
                    <a:pt x="224" y="649"/>
                  </a:cubicBezTo>
                  <a:cubicBezTo>
                    <a:pt x="243" y="612"/>
                    <a:pt x="279" y="594"/>
                    <a:pt x="315" y="594"/>
                  </a:cubicBezTo>
                  <a:cubicBezTo>
                    <a:pt x="355" y="594"/>
                    <a:pt x="394" y="616"/>
                    <a:pt x="412" y="658"/>
                  </a:cubicBezTo>
                  <a:cubicBezTo>
                    <a:pt x="454" y="752"/>
                    <a:pt x="426" y="809"/>
                    <a:pt x="401" y="885"/>
                  </a:cubicBezTo>
                  <a:cubicBezTo>
                    <a:pt x="376" y="961"/>
                    <a:pt x="303" y="932"/>
                    <a:pt x="280" y="950"/>
                  </a:cubicBezTo>
                  <a:cubicBezTo>
                    <a:pt x="258" y="968"/>
                    <a:pt x="254" y="1098"/>
                    <a:pt x="375" y="1132"/>
                  </a:cubicBezTo>
                  <a:cubicBezTo>
                    <a:pt x="410" y="1142"/>
                    <a:pt x="446" y="1146"/>
                    <a:pt x="482" y="1146"/>
                  </a:cubicBezTo>
                  <a:cubicBezTo>
                    <a:pt x="547" y="1146"/>
                    <a:pt x="610" y="1131"/>
                    <a:pt x="669" y="1102"/>
                  </a:cubicBezTo>
                  <a:cubicBezTo>
                    <a:pt x="698" y="1086"/>
                    <a:pt x="726" y="1066"/>
                    <a:pt x="752" y="1044"/>
                  </a:cubicBezTo>
                  <a:cubicBezTo>
                    <a:pt x="891" y="917"/>
                    <a:pt x="934" y="792"/>
                    <a:pt x="954" y="613"/>
                  </a:cubicBezTo>
                  <a:cubicBezTo>
                    <a:pt x="985" y="309"/>
                    <a:pt x="763" y="36"/>
                    <a:pt x="459" y="4"/>
                  </a:cubicBezTo>
                  <a:cubicBezTo>
                    <a:pt x="440" y="2"/>
                    <a:pt x="422" y="1"/>
                    <a:pt x="404" y="1"/>
                  </a:cubicBezTo>
                  <a:close/>
                </a:path>
              </a:pathLst>
            </a:custGeom>
            <a:solidFill>
              <a:srgbClr val="6D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675;p55">
              <a:extLst>
                <a:ext uri="{FF2B5EF4-FFF2-40B4-BE49-F238E27FC236}">
                  <a16:creationId xmlns:a16="http://schemas.microsoft.com/office/drawing/2014/main" id="{904BA57F-2FC6-43A4-A1ED-86E6648180FF}"/>
                </a:ext>
              </a:extLst>
            </p:cNvPr>
            <p:cNvSpPr/>
            <p:nvPr/>
          </p:nvSpPr>
          <p:spPr>
            <a:xfrm>
              <a:off x="5212625" y="5113850"/>
              <a:ext cx="31350" cy="9500"/>
            </a:xfrm>
            <a:custGeom>
              <a:avLst/>
              <a:gdLst/>
              <a:ahLst/>
              <a:cxnLst/>
              <a:rect l="l" t="t" r="r" b="b"/>
              <a:pathLst>
                <a:path w="1254" h="380" extrusionOk="0">
                  <a:moveTo>
                    <a:pt x="137" y="0"/>
                  </a:moveTo>
                  <a:cubicBezTo>
                    <a:pt x="32" y="0"/>
                    <a:pt x="0" y="118"/>
                    <a:pt x="108" y="242"/>
                  </a:cubicBezTo>
                  <a:cubicBezTo>
                    <a:pt x="220" y="370"/>
                    <a:pt x="341" y="380"/>
                    <a:pt x="374" y="380"/>
                  </a:cubicBezTo>
                  <a:cubicBezTo>
                    <a:pt x="380" y="380"/>
                    <a:pt x="383" y="379"/>
                    <a:pt x="383" y="379"/>
                  </a:cubicBezTo>
                  <a:lnTo>
                    <a:pt x="1220" y="376"/>
                  </a:lnTo>
                  <a:cubicBezTo>
                    <a:pt x="1253" y="109"/>
                    <a:pt x="951" y="28"/>
                    <a:pt x="800" y="28"/>
                  </a:cubicBezTo>
                  <a:cubicBezTo>
                    <a:pt x="788" y="28"/>
                    <a:pt x="777" y="29"/>
                    <a:pt x="767" y="30"/>
                  </a:cubicBezTo>
                  <a:cubicBezTo>
                    <a:pt x="691" y="37"/>
                    <a:pt x="573" y="52"/>
                    <a:pt x="455" y="52"/>
                  </a:cubicBezTo>
                  <a:cubicBezTo>
                    <a:pt x="366" y="52"/>
                    <a:pt x="278" y="43"/>
                    <a:pt x="210" y="16"/>
                  </a:cubicBezTo>
                  <a:cubicBezTo>
                    <a:pt x="183" y="5"/>
                    <a:pt x="158" y="0"/>
                    <a:pt x="137" y="0"/>
                  </a:cubicBezTo>
                  <a:close/>
                </a:path>
              </a:pathLst>
            </a:custGeom>
            <a:solidFill>
              <a:srgbClr val="6D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676;p55">
              <a:extLst>
                <a:ext uri="{FF2B5EF4-FFF2-40B4-BE49-F238E27FC236}">
                  <a16:creationId xmlns:a16="http://schemas.microsoft.com/office/drawing/2014/main" id="{50E7BFD7-3F3E-4702-887B-733649BA6C36}"/>
                </a:ext>
              </a:extLst>
            </p:cNvPr>
            <p:cNvSpPr/>
            <p:nvPr/>
          </p:nvSpPr>
          <p:spPr>
            <a:xfrm>
              <a:off x="5211300" y="5147450"/>
              <a:ext cx="44100" cy="74325"/>
            </a:xfrm>
            <a:custGeom>
              <a:avLst/>
              <a:gdLst/>
              <a:ahLst/>
              <a:cxnLst/>
              <a:rect l="l" t="t" r="r" b="b"/>
              <a:pathLst>
                <a:path w="1764" h="2973" extrusionOk="0">
                  <a:moveTo>
                    <a:pt x="1416" y="1"/>
                  </a:moveTo>
                  <a:cubicBezTo>
                    <a:pt x="1411" y="1"/>
                    <a:pt x="1406" y="1"/>
                    <a:pt x="1402" y="1"/>
                  </a:cubicBezTo>
                  <a:cubicBezTo>
                    <a:pt x="1309" y="4"/>
                    <a:pt x="1217" y="13"/>
                    <a:pt x="1125" y="27"/>
                  </a:cubicBezTo>
                  <a:cubicBezTo>
                    <a:pt x="1156" y="106"/>
                    <a:pt x="1077" y="201"/>
                    <a:pt x="865" y="267"/>
                  </a:cubicBezTo>
                  <a:cubicBezTo>
                    <a:pt x="806" y="286"/>
                    <a:pt x="761" y="293"/>
                    <a:pt x="729" y="293"/>
                  </a:cubicBezTo>
                  <a:cubicBezTo>
                    <a:pt x="644" y="293"/>
                    <a:pt x="634" y="248"/>
                    <a:pt x="634" y="248"/>
                  </a:cubicBezTo>
                  <a:cubicBezTo>
                    <a:pt x="634" y="248"/>
                    <a:pt x="323" y="389"/>
                    <a:pt x="223" y="460"/>
                  </a:cubicBezTo>
                  <a:cubicBezTo>
                    <a:pt x="95" y="549"/>
                    <a:pt x="39" y="806"/>
                    <a:pt x="21" y="1240"/>
                  </a:cubicBezTo>
                  <a:cubicBezTo>
                    <a:pt x="2" y="1742"/>
                    <a:pt x="1" y="2630"/>
                    <a:pt x="17" y="2759"/>
                  </a:cubicBezTo>
                  <a:cubicBezTo>
                    <a:pt x="17" y="2759"/>
                    <a:pt x="231" y="2972"/>
                    <a:pt x="512" y="2972"/>
                  </a:cubicBezTo>
                  <a:cubicBezTo>
                    <a:pt x="528" y="2972"/>
                    <a:pt x="543" y="2972"/>
                    <a:pt x="558" y="2970"/>
                  </a:cubicBezTo>
                  <a:cubicBezTo>
                    <a:pt x="862" y="2944"/>
                    <a:pt x="1374" y="2676"/>
                    <a:pt x="1498" y="2468"/>
                  </a:cubicBezTo>
                  <a:cubicBezTo>
                    <a:pt x="1495" y="2028"/>
                    <a:pt x="1443" y="1813"/>
                    <a:pt x="1514" y="1560"/>
                  </a:cubicBezTo>
                  <a:cubicBezTo>
                    <a:pt x="1678" y="979"/>
                    <a:pt x="1764" y="740"/>
                    <a:pt x="1684" y="355"/>
                  </a:cubicBezTo>
                  <a:cubicBezTo>
                    <a:pt x="1621" y="49"/>
                    <a:pt x="1534" y="1"/>
                    <a:pt x="1416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677;p55">
              <a:extLst>
                <a:ext uri="{FF2B5EF4-FFF2-40B4-BE49-F238E27FC236}">
                  <a16:creationId xmlns:a16="http://schemas.microsoft.com/office/drawing/2014/main" id="{9B688E6F-F9BA-4D21-9477-51B23622A886}"/>
                </a:ext>
              </a:extLst>
            </p:cNvPr>
            <p:cNvSpPr/>
            <p:nvPr/>
          </p:nvSpPr>
          <p:spPr>
            <a:xfrm>
              <a:off x="5224775" y="5146675"/>
              <a:ext cx="16625" cy="9300"/>
            </a:xfrm>
            <a:custGeom>
              <a:avLst/>
              <a:gdLst/>
              <a:ahLst/>
              <a:cxnLst/>
              <a:rect l="l" t="t" r="r" b="b"/>
              <a:pathLst>
                <a:path w="665" h="372" extrusionOk="0">
                  <a:moveTo>
                    <a:pt x="560" y="0"/>
                  </a:moveTo>
                  <a:cubicBezTo>
                    <a:pt x="550" y="0"/>
                    <a:pt x="539" y="4"/>
                    <a:pt x="531" y="15"/>
                  </a:cubicBezTo>
                  <a:cubicBezTo>
                    <a:pt x="487" y="70"/>
                    <a:pt x="334" y="192"/>
                    <a:pt x="97" y="198"/>
                  </a:cubicBezTo>
                  <a:cubicBezTo>
                    <a:pt x="95" y="198"/>
                    <a:pt x="93" y="198"/>
                    <a:pt x="91" y="198"/>
                  </a:cubicBezTo>
                  <a:cubicBezTo>
                    <a:pt x="50" y="198"/>
                    <a:pt x="26" y="281"/>
                    <a:pt x="0" y="324"/>
                  </a:cubicBezTo>
                  <a:cubicBezTo>
                    <a:pt x="0" y="324"/>
                    <a:pt x="59" y="372"/>
                    <a:pt x="186" y="372"/>
                  </a:cubicBezTo>
                  <a:cubicBezTo>
                    <a:pt x="231" y="372"/>
                    <a:pt x="283" y="366"/>
                    <a:pt x="344" y="350"/>
                  </a:cubicBezTo>
                  <a:cubicBezTo>
                    <a:pt x="580" y="290"/>
                    <a:pt x="665" y="115"/>
                    <a:pt x="644" y="50"/>
                  </a:cubicBezTo>
                  <a:cubicBezTo>
                    <a:pt x="644" y="50"/>
                    <a:pt x="598" y="0"/>
                    <a:pt x="560" y="0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678;p55">
              <a:extLst>
                <a:ext uri="{FF2B5EF4-FFF2-40B4-BE49-F238E27FC236}">
                  <a16:creationId xmlns:a16="http://schemas.microsoft.com/office/drawing/2014/main" id="{69B80453-9263-4196-BBB0-8B76ED3FC23F}"/>
                </a:ext>
              </a:extLst>
            </p:cNvPr>
            <p:cNvSpPr/>
            <p:nvPr/>
          </p:nvSpPr>
          <p:spPr>
            <a:xfrm>
              <a:off x="5174625" y="5166450"/>
              <a:ext cx="21525" cy="23775"/>
            </a:xfrm>
            <a:custGeom>
              <a:avLst/>
              <a:gdLst/>
              <a:ahLst/>
              <a:cxnLst/>
              <a:rect l="l" t="t" r="r" b="b"/>
              <a:pathLst>
                <a:path w="861" h="951" extrusionOk="0">
                  <a:moveTo>
                    <a:pt x="410" y="0"/>
                  </a:moveTo>
                  <a:cubicBezTo>
                    <a:pt x="304" y="0"/>
                    <a:pt x="97" y="75"/>
                    <a:pt x="13" y="179"/>
                  </a:cubicBezTo>
                  <a:cubicBezTo>
                    <a:pt x="1" y="194"/>
                    <a:pt x="49" y="303"/>
                    <a:pt x="102" y="409"/>
                  </a:cubicBezTo>
                  <a:cubicBezTo>
                    <a:pt x="127" y="460"/>
                    <a:pt x="372" y="951"/>
                    <a:pt x="448" y="951"/>
                  </a:cubicBezTo>
                  <a:cubicBezTo>
                    <a:pt x="448" y="951"/>
                    <a:pt x="448" y="951"/>
                    <a:pt x="448" y="951"/>
                  </a:cubicBezTo>
                  <a:cubicBezTo>
                    <a:pt x="522" y="949"/>
                    <a:pt x="816" y="809"/>
                    <a:pt x="861" y="713"/>
                  </a:cubicBezTo>
                  <a:cubicBezTo>
                    <a:pt x="855" y="671"/>
                    <a:pt x="512" y="76"/>
                    <a:pt x="470" y="18"/>
                  </a:cubicBezTo>
                  <a:cubicBezTo>
                    <a:pt x="461" y="6"/>
                    <a:pt x="439" y="0"/>
                    <a:pt x="410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679;p55">
              <a:extLst>
                <a:ext uri="{FF2B5EF4-FFF2-40B4-BE49-F238E27FC236}">
                  <a16:creationId xmlns:a16="http://schemas.microsoft.com/office/drawing/2014/main" id="{6E61F7CD-DED6-4878-A4F0-DB93E601AEDA}"/>
                </a:ext>
              </a:extLst>
            </p:cNvPr>
            <p:cNvSpPr/>
            <p:nvPr/>
          </p:nvSpPr>
          <p:spPr>
            <a:xfrm>
              <a:off x="5176250" y="5158325"/>
              <a:ext cx="48300" cy="42225"/>
            </a:xfrm>
            <a:custGeom>
              <a:avLst/>
              <a:gdLst/>
              <a:ahLst/>
              <a:cxnLst/>
              <a:rect l="l" t="t" r="r" b="b"/>
              <a:pathLst>
                <a:path w="1932" h="1689" extrusionOk="0">
                  <a:moveTo>
                    <a:pt x="1769" y="1"/>
                  </a:moveTo>
                  <a:cubicBezTo>
                    <a:pt x="1751" y="1"/>
                    <a:pt x="1732" y="4"/>
                    <a:pt x="1713" y="12"/>
                  </a:cubicBezTo>
                  <a:cubicBezTo>
                    <a:pt x="1610" y="53"/>
                    <a:pt x="1538" y="87"/>
                    <a:pt x="1468" y="298"/>
                  </a:cubicBezTo>
                  <a:cubicBezTo>
                    <a:pt x="1409" y="477"/>
                    <a:pt x="1367" y="761"/>
                    <a:pt x="1287" y="1078"/>
                  </a:cubicBezTo>
                  <a:cubicBezTo>
                    <a:pt x="1260" y="1188"/>
                    <a:pt x="1213" y="1316"/>
                    <a:pt x="1049" y="1316"/>
                  </a:cubicBezTo>
                  <a:cubicBezTo>
                    <a:pt x="1019" y="1316"/>
                    <a:pt x="985" y="1312"/>
                    <a:pt x="946" y="1302"/>
                  </a:cubicBezTo>
                  <a:cubicBezTo>
                    <a:pt x="709" y="1242"/>
                    <a:pt x="573" y="1171"/>
                    <a:pt x="511" y="1105"/>
                  </a:cubicBezTo>
                  <a:cubicBezTo>
                    <a:pt x="454" y="1045"/>
                    <a:pt x="440" y="1011"/>
                    <a:pt x="409" y="928"/>
                  </a:cubicBezTo>
                  <a:cubicBezTo>
                    <a:pt x="372" y="834"/>
                    <a:pt x="327" y="787"/>
                    <a:pt x="295" y="723"/>
                  </a:cubicBezTo>
                  <a:cubicBezTo>
                    <a:pt x="271" y="674"/>
                    <a:pt x="271" y="660"/>
                    <a:pt x="255" y="660"/>
                  </a:cubicBezTo>
                  <a:cubicBezTo>
                    <a:pt x="250" y="660"/>
                    <a:pt x="243" y="662"/>
                    <a:pt x="234" y="664"/>
                  </a:cubicBezTo>
                  <a:cubicBezTo>
                    <a:pt x="196" y="672"/>
                    <a:pt x="177" y="748"/>
                    <a:pt x="196" y="813"/>
                  </a:cubicBezTo>
                  <a:cubicBezTo>
                    <a:pt x="217" y="882"/>
                    <a:pt x="252" y="915"/>
                    <a:pt x="251" y="932"/>
                  </a:cubicBezTo>
                  <a:cubicBezTo>
                    <a:pt x="250" y="933"/>
                    <a:pt x="249" y="934"/>
                    <a:pt x="247" y="934"/>
                  </a:cubicBezTo>
                  <a:cubicBezTo>
                    <a:pt x="234" y="934"/>
                    <a:pt x="180" y="889"/>
                    <a:pt x="177" y="886"/>
                  </a:cubicBezTo>
                  <a:cubicBezTo>
                    <a:pt x="129" y="844"/>
                    <a:pt x="97" y="794"/>
                    <a:pt x="54" y="747"/>
                  </a:cubicBezTo>
                  <a:cubicBezTo>
                    <a:pt x="49" y="741"/>
                    <a:pt x="43" y="736"/>
                    <a:pt x="36" y="734"/>
                  </a:cubicBezTo>
                  <a:cubicBezTo>
                    <a:pt x="34" y="733"/>
                    <a:pt x="32" y="733"/>
                    <a:pt x="30" y="733"/>
                  </a:cubicBezTo>
                  <a:cubicBezTo>
                    <a:pt x="11" y="733"/>
                    <a:pt x="1" y="762"/>
                    <a:pt x="1" y="784"/>
                  </a:cubicBezTo>
                  <a:cubicBezTo>
                    <a:pt x="1" y="990"/>
                    <a:pt x="101" y="1288"/>
                    <a:pt x="290" y="1399"/>
                  </a:cubicBezTo>
                  <a:cubicBezTo>
                    <a:pt x="382" y="1453"/>
                    <a:pt x="498" y="1490"/>
                    <a:pt x="597" y="1536"/>
                  </a:cubicBezTo>
                  <a:cubicBezTo>
                    <a:pt x="678" y="1575"/>
                    <a:pt x="761" y="1613"/>
                    <a:pt x="848" y="1635"/>
                  </a:cubicBezTo>
                  <a:cubicBezTo>
                    <a:pt x="985" y="1669"/>
                    <a:pt x="1101" y="1688"/>
                    <a:pt x="1198" y="1688"/>
                  </a:cubicBezTo>
                  <a:cubicBezTo>
                    <a:pt x="1309" y="1688"/>
                    <a:pt x="1395" y="1664"/>
                    <a:pt x="1463" y="1609"/>
                  </a:cubicBezTo>
                  <a:cubicBezTo>
                    <a:pt x="1568" y="1524"/>
                    <a:pt x="1637" y="1349"/>
                    <a:pt x="1668" y="1251"/>
                  </a:cubicBezTo>
                  <a:cubicBezTo>
                    <a:pt x="1788" y="875"/>
                    <a:pt x="1849" y="652"/>
                    <a:pt x="1898" y="334"/>
                  </a:cubicBezTo>
                  <a:cubicBezTo>
                    <a:pt x="1931" y="108"/>
                    <a:pt x="1863" y="1"/>
                    <a:pt x="1769" y="1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680;p55">
              <a:extLst>
                <a:ext uri="{FF2B5EF4-FFF2-40B4-BE49-F238E27FC236}">
                  <a16:creationId xmlns:a16="http://schemas.microsoft.com/office/drawing/2014/main" id="{403289CF-9997-4606-8E90-461FD4C6160B}"/>
                </a:ext>
              </a:extLst>
            </p:cNvPr>
            <p:cNvSpPr/>
            <p:nvPr/>
          </p:nvSpPr>
          <p:spPr>
            <a:xfrm>
              <a:off x="5209325" y="5157425"/>
              <a:ext cx="17250" cy="24175"/>
            </a:xfrm>
            <a:custGeom>
              <a:avLst/>
              <a:gdLst/>
              <a:ahLst/>
              <a:cxnLst/>
              <a:rect l="l" t="t" r="r" b="b"/>
              <a:pathLst>
                <a:path w="690" h="967" extrusionOk="0">
                  <a:moveTo>
                    <a:pt x="427" y="0"/>
                  </a:moveTo>
                  <a:cubicBezTo>
                    <a:pt x="289" y="0"/>
                    <a:pt x="190" y="85"/>
                    <a:pt x="124" y="308"/>
                  </a:cubicBezTo>
                  <a:cubicBezTo>
                    <a:pt x="51" y="560"/>
                    <a:pt x="0" y="767"/>
                    <a:pt x="0" y="767"/>
                  </a:cubicBezTo>
                  <a:cubicBezTo>
                    <a:pt x="0" y="767"/>
                    <a:pt x="80" y="905"/>
                    <a:pt x="279" y="953"/>
                  </a:cubicBezTo>
                  <a:cubicBezTo>
                    <a:pt x="319" y="963"/>
                    <a:pt x="354" y="967"/>
                    <a:pt x="385" y="967"/>
                  </a:cubicBezTo>
                  <a:cubicBezTo>
                    <a:pt x="504" y="967"/>
                    <a:pt x="550" y="906"/>
                    <a:pt x="550" y="906"/>
                  </a:cubicBezTo>
                  <a:cubicBezTo>
                    <a:pt x="550" y="906"/>
                    <a:pt x="606" y="642"/>
                    <a:pt x="641" y="461"/>
                  </a:cubicBezTo>
                  <a:cubicBezTo>
                    <a:pt x="676" y="281"/>
                    <a:pt x="689" y="36"/>
                    <a:pt x="483" y="5"/>
                  </a:cubicBezTo>
                  <a:cubicBezTo>
                    <a:pt x="463" y="2"/>
                    <a:pt x="445" y="0"/>
                    <a:pt x="427" y="0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681;p55">
              <a:extLst>
                <a:ext uri="{FF2B5EF4-FFF2-40B4-BE49-F238E27FC236}">
                  <a16:creationId xmlns:a16="http://schemas.microsoft.com/office/drawing/2014/main" id="{54E39BD2-A17A-4D1E-8F8B-B0BDA5BCB0A8}"/>
                </a:ext>
              </a:extLst>
            </p:cNvPr>
            <p:cNvSpPr/>
            <p:nvPr/>
          </p:nvSpPr>
          <p:spPr>
            <a:xfrm>
              <a:off x="4685475" y="5294325"/>
              <a:ext cx="86750" cy="50075"/>
            </a:xfrm>
            <a:custGeom>
              <a:avLst/>
              <a:gdLst/>
              <a:ahLst/>
              <a:cxnLst/>
              <a:rect l="l" t="t" r="r" b="b"/>
              <a:pathLst>
                <a:path w="3470" h="2003" extrusionOk="0">
                  <a:moveTo>
                    <a:pt x="1734" y="1"/>
                  </a:moveTo>
                  <a:cubicBezTo>
                    <a:pt x="776" y="1"/>
                    <a:pt x="0" y="448"/>
                    <a:pt x="0" y="1001"/>
                  </a:cubicBezTo>
                  <a:cubicBezTo>
                    <a:pt x="0" y="1554"/>
                    <a:pt x="776" y="2003"/>
                    <a:pt x="1734" y="2003"/>
                  </a:cubicBezTo>
                  <a:cubicBezTo>
                    <a:pt x="2692" y="2003"/>
                    <a:pt x="3469" y="1554"/>
                    <a:pt x="3469" y="1001"/>
                  </a:cubicBezTo>
                  <a:cubicBezTo>
                    <a:pt x="3469" y="448"/>
                    <a:pt x="2692" y="1"/>
                    <a:pt x="1734" y="1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682;p55">
              <a:extLst>
                <a:ext uri="{FF2B5EF4-FFF2-40B4-BE49-F238E27FC236}">
                  <a16:creationId xmlns:a16="http://schemas.microsoft.com/office/drawing/2014/main" id="{D4EA6C39-8F79-496D-8F7E-BF0160B1E4DC}"/>
                </a:ext>
              </a:extLst>
            </p:cNvPr>
            <p:cNvSpPr/>
            <p:nvPr/>
          </p:nvSpPr>
          <p:spPr>
            <a:xfrm>
              <a:off x="4688550" y="5150575"/>
              <a:ext cx="30775" cy="83325"/>
            </a:xfrm>
            <a:custGeom>
              <a:avLst/>
              <a:gdLst/>
              <a:ahLst/>
              <a:cxnLst/>
              <a:rect l="l" t="t" r="r" b="b"/>
              <a:pathLst>
                <a:path w="1231" h="3333" extrusionOk="0">
                  <a:moveTo>
                    <a:pt x="457" y="0"/>
                  </a:moveTo>
                  <a:cubicBezTo>
                    <a:pt x="379" y="0"/>
                    <a:pt x="288" y="65"/>
                    <a:pt x="237" y="241"/>
                  </a:cubicBezTo>
                  <a:cubicBezTo>
                    <a:pt x="161" y="502"/>
                    <a:pt x="32" y="981"/>
                    <a:pt x="22" y="1351"/>
                  </a:cubicBezTo>
                  <a:cubicBezTo>
                    <a:pt x="17" y="1531"/>
                    <a:pt x="0" y="1740"/>
                    <a:pt x="110" y="2091"/>
                  </a:cubicBezTo>
                  <a:cubicBezTo>
                    <a:pt x="187" y="2336"/>
                    <a:pt x="263" y="2488"/>
                    <a:pt x="394" y="2709"/>
                  </a:cubicBezTo>
                  <a:cubicBezTo>
                    <a:pt x="441" y="2785"/>
                    <a:pt x="482" y="2865"/>
                    <a:pt x="518" y="2947"/>
                  </a:cubicBezTo>
                  <a:cubicBezTo>
                    <a:pt x="572" y="3070"/>
                    <a:pt x="664" y="3199"/>
                    <a:pt x="754" y="3265"/>
                  </a:cubicBezTo>
                  <a:cubicBezTo>
                    <a:pt x="824" y="3315"/>
                    <a:pt x="866" y="3332"/>
                    <a:pt x="891" y="3332"/>
                  </a:cubicBezTo>
                  <a:cubicBezTo>
                    <a:pt x="899" y="3332"/>
                    <a:pt x="905" y="3331"/>
                    <a:pt x="910" y="3328"/>
                  </a:cubicBezTo>
                  <a:cubicBezTo>
                    <a:pt x="938" y="3312"/>
                    <a:pt x="932" y="3282"/>
                    <a:pt x="894" y="3248"/>
                  </a:cubicBezTo>
                  <a:cubicBezTo>
                    <a:pt x="856" y="3213"/>
                    <a:pt x="787" y="3161"/>
                    <a:pt x="731" y="3065"/>
                  </a:cubicBezTo>
                  <a:lnTo>
                    <a:pt x="731" y="3065"/>
                  </a:lnTo>
                  <a:cubicBezTo>
                    <a:pt x="731" y="3065"/>
                    <a:pt x="811" y="3146"/>
                    <a:pt x="863" y="3189"/>
                  </a:cubicBezTo>
                  <a:cubicBezTo>
                    <a:pt x="910" y="3229"/>
                    <a:pt x="961" y="3261"/>
                    <a:pt x="1015" y="3287"/>
                  </a:cubicBezTo>
                  <a:cubicBezTo>
                    <a:pt x="1026" y="3292"/>
                    <a:pt x="1037" y="3294"/>
                    <a:pt x="1048" y="3294"/>
                  </a:cubicBezTo>
                  <a:cubicBezTo>
                    <a:pt x="1094" y="3294"/>
                    <a:pt x="1135" y="3259"/>
                    <a:pt x="1105" y="3230"/>
                  </a:cubicBezTo>
                  <a:cubicBezTo>
                    <a:pt x="1069" y="3194"/>
                    <a:pt x="1029" y="3176"/>
                    <a:pt x="953" y="3109"/>
                  </a:cubicBezTo>
                  <a:cubicBezTo>
                    <a:pt x="914" y="3074"/>
                    <a:pt x="877" y="3035"/>
                    <a:pt x="846" y="2991"/>
                  </a:cubicBezTo>
                  <a:lnTo>
                    <a:pt x="846" y="2991"/>
                  </a:lnTo>
                  <a:cubicBezTo>
                    <a:pt x="899" y="3032"/>
                    <a:pt x="956" y="3070"/>
                    <a:pt x="1015" y="3101"/>
                  </a:cubicBezTo>
                  <a:cubicBezTo>
                    <a:pt x="1097" y="3144"/>
                    <a:pt x="1140" y="3144"/>
                    <a:pt x="1169" y="3144"/>
                  </a:cubicBezTo>
                  <a:cubicBezTo>
                    <a:pt x="1197" y="3143"/>
                    <a:pt x="1231" y="3103"/>
                    <a:pt x="1179" y="3065"/>
                  </a:cubicBezTo>
                  <a:cubicBezTo>
                    <a:pt x="1132" y="3030"/>
                    <a:pt x="1057" y="3007"/>
                    <a:pt x="978" y="2926"/>
                  </a:cubicBezTo>
                  <a:cubicBezTo>
                    <a:pt x="920" y="2868"/>
                    <a:pt x="887" y="2819"/>
                    <a:pt x="903" y="2819"/>
                  </a:cubicBezTo>
                  <a:cubicBezTo>
                    <a:pt x="903" y="2819"/>
                    <a:pt x="903" y="2819"/>
                    <a:pt x="904" y="2819"/>
                  </a:cubicBezTo>
                  <a:cubicBezTo>
                    <a:pt x="921" y="2819"/>
                    <a:pt x="952" y="2854"/>
                    <a:pt x="1020" y="2875"/>
                  </a:cubicBezTo>
                  <a:cubicBezTo>
                    <a:pt x="1039" y="2882"/>
                    <a:pt x="1058" y="2884"/>
                    <a:pt x="1077" y="2884"/>
                  </a:cubicBezTo>
                  <a:cubicBezTo>
                    <a:pt x="1123" y="2884"/>
                    <a:pt x="1164" y="2867"/>
                    <a:pt x="1171" y="2840"/>
                  </a:cubicBezTo>
                  <a:cubicBezTo>
                    <a:pt x="1179" y="2803"/>
                    <a:pt x="1160" y="2819"/>
                    <a:pt x="1096" y="2787"/>
                  </a:cubicBezTo>
                  <a:cubicBezTo>
                    <a:pt x="1032" y="2755"/>
                    <a:pt x="990" y="2704"/>
                    <a:pt x="895" y="2667"/>
                  </a:cubicBezTo>
                  <a:cubicBezTo>
                    <a:pt x="813" y="2633"/>
                    <a:pt x="762" y="2609"/>
                    <a:pt x="696" y="2558"/>
                  </a:cubicBezTo>
                  <a:cubicBezTo>
                    <a:pt x="631" y="2507"/>
                    <a:pt x="540" y="2376"/>
                    <a:pt x="466" y="2144"/>
                  </a:cubicBezTo>
                  <a:cubicBezTo>
                    <a:pt x="379" y="1871"/>
                    <a:pt x="397" y="1501"/>
                    <a:pt x="413" y="1342"/>
                  </a:cubicBezTo>
                  <a:cubicBezTo>
                    <a:pt x="448" y="998"/>
                    <a:pt x="560" y="563"/>
                    <a:pt x="612" y="407"/>
                  </a:cubicBezTo>
                  <a:cubicBezTo>
                    <a:pt x="673" y="220"/>
                    <a:pt x="636" y="116"/>
                    <a:pt x="556" y="40"/>
                  </a:cubicBezTo>
                  <a:cubicBezTo>
                    <a:pt x="530" y="15"/>
                    <a:pt x="495" y="0"/>
                    <a:pt x="457" y="0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683;p55">
              <a:extLst>
                <a:ext uri="{FF2B5EF4-FFF2-40B4-BE49-F238E27FC236}">
                  <a16:creationId xmlns:a16="http://schemas.microsoft.com/office/drawing/2014/main" id="{9FD1990A-9E29-460D-9FE3-84EF4FB38CF4}"/>
                </a:ext>
              </a:extLst>
            </p:cNvPr>
            <p:cNvSpPr/>
            <p:nvPr/>
          </p:nvSpPr>
          <p:spPr>
            <a:xfrm>
              <a:off x="4690050" y="5149925"/>
              <a:ext cx="15075" cy="28175"/>
            </a:xfrm>
            <a:custGeom>
              <a:avLst/>
              <a:gdLst/>
              <a:ahLst/>
              <a:cxnLst/>
              <a:rect l="l" t="t" r="r" b="b"/>
              <a:pathLst>
                <a:path w="603" h="1127" extrusionOk="0">
                  <a:moveTo>
                    <a:pt x="388" y="0"/>
                  </a:moveTo>
                  <a:cubicBezTo>
                    <a:pt x="327" y="0"/>
                    <a:pt x="262" y="28"/>
                    <a:pt x="212" y="139"/>
                  </a:cubicBezTo>
                  <a:cubicBezTo>
                    <a:pt x="138" y="305"/>
                    <a:pt x="32" y="676"/>
                    <a:pt x="0" y="867"/>
                  </a:cubicBezTo>
                  <a:cubicBezTo>
                    <a:pt x="0" y="867"/>
                    <a:pt x="21" y="984"/>
                    <a:pt x="197" y="1085"/>
                  </a:cubicBezTo>
                  <a:cubicBezTo>
                    <a:pt x="250" y="1116"/>
                    <a:pt x="294" y="1127"/>
                    <a:pt x="331" y="1127"/>
                  </a:cubicBezTo>
                  <a:cubicBezTo>
                    <a:pt x="414" y="1127"/>
                    <a:pt x="454" y="1070"/>
                    <a:pt x="454" y="1070"/>
                  </a:cubicBezTo>
                  <a:cubicBezTo>
                    <a:pt x="454" y="1070"/>
                    <a:pt x="587" y="458"/>
                    <a:pt x="594" y="295"/>
                  </a:cubicBezTo>
                  <a:cubicBezTo>
                    <a:pt x="603" y="133"/>
                    <a:pt x="472" y="13"/>
                    <a:pt x="472" y="13"/>
                  </a:cubicBezTo>
                  <a:cubicBezTo>
                    <a:pt x="446" y="6"/>
                    <a:pt x="417" y="0"/>
                    <a:pt x="388" y="0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684;p55">
              <a:extLst>
                <a:ext uri="{FF2B5EF4-FFF2-40B4-BE49-F238E27FC236}">
                  <a16:creationId xmlns:a16="http://schemas.microsoft.com/office/drawing/2014/main" id="{BE6AB54B-95A2-48F8-B249-508AE06E029D}"/>
                </a:ext>
              </a:extLst>
            </p:cNvPr>
            <p:cNvSpPr/>
            <p:nvPr/>
          </p:nvSpPr>
          <p:spPr>
            <a:xfrm>
              <a:off x="4728600" y="5303225"/>
              <a:ext cx="22525" cy="21100"/>
            </a:xfrm>
            <a:custGeom>
              <a:avLst/>
              <a:gdLst/>
              <a:ahLst/>
              <a:cxnLst/>
              <a:rect l="l" t="t" r="r" b="b"/>
              <a:pathLst>
                <a:path w="901" h="844" extrusionOk="0">
                  <a:moveTo>
                    <a:pt x="775" y="1"/>
                  </a:moveTo>
                  <a:cubicBezTo>
                    <a:pt x="659" y="1"/>
                    <a:pt x="432" y="211"/>
                    <a:pt x="344" y="211"/>
                  </a:cubicBezTo>
                  <a:cubicBezTo>
                    <a:pt x="337" y="211"/>
                    <a:pt x="330" y="210"/>
                    <a:pt x="325" y="207"/>
                  </a:cubicBezTo>
                  <a:cubicBezTo>
                    <a:pt x="319" y="204"/>
                    <a:pt x="313" y="202"/>
                    <a:pt x="305" y="202"/>
                  </a:cubicBezTo>
                  <a:cubicBezTo>
                    <a:pt x="214" y="202"/>
                    <a:pt x="9" y="434"/>
                    <a:pt x="9" y="434"/>
                  </a:cubicBezTo>
                  <a:cubicBezTo>
                    <a:pt x="9" y="434"/>
                    <a:pt x="13" y="514"/>
                    <a:pt x="11" y="585"/>
                  </a:cubicBezTo>
                  <a:cubicBezTo>
                    <a:pt x="9" y="661"/>
                    <a:pt x="1" y="780"/>
                    <a:pt x="80" y="816"/>
                  </a:cubicBezTo>
                  <a:cubicBezTo>
                    <a:pt x="118" y="833"/>
                    <a:pt x="160" y="844"/>
                    <a:pt x="200" y="844"/>
                  </a:cubicBezTo>
                  <a:cubicBezTo>
                    <a:pt x="245" y="844"/>
                    <a:pt x="288" y="830"/>
                    <a:pt x="320" y="795"/>
                  </a:cubicBezTo>
                  <a:cubicBezTo>
                    <a:pt x="395" y="711"/>
                    <a:pt x="477" y="626"/>
                    <a:pt x="583" y="549"/>
                  </a:cubicBezTo>
                  <a:cubicBezTo>
                    <a:pt x="685" y="474"/>
                    <a:pt x="810" y="392"/>
                    <a:pt x="857" y="261"/>
                  </a:cubicBezTo>
                  <a:cubicBezTo>
                    <a:pt x="901" y="144"/>
                    <a:pt x="880" y="48"/>
                    <a:pt x="807" y="8"/>
                  </a:cubicBezTo>
                  <a:cubicBezTo>
                    <a:pt x="797" y="3"/>
                    <a:pt x="787" y="1"/>
                    <a:pt x="775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685;p55">
              <a:extLst>
                <a:ext uri="{FF2B5EF4-FFF2-40B4-BE49-F238E27FC236}">
                  <a16:creationId xmlns:a16="http://schemas.microsoft.com/office/drawing/2014/main" id="{FB668CC5-5C58-4D43-BE1D-2DF3ED7C2776}"/>
                </a:ext>
              </a:extLst>
            </p:cNvPr>
            <p:cNvSpPr/>
            <p:nvPr/>
          </p:nvSpPr>
          <p:spPr>
            <a:xfrm>
              <a:off x="4696500" y="5221300"/>
              <a:ext cx="39875" cy="92875"/>
            </a:xfrm>
            <a:custGeom>
              <a:avLst/>
              <a:gdLst/>
              <a:ahLst/>
              <a:cxnLst/>
              <a:rect l="l" t="t" r="r" b="b"/>
              <a:pathLst>
                <a:path w="1595" h="3715" extrusionOk="0">
                  <a:moveTo>
                    <a:pt x="1" y="1"/>
                  </a:moveTo>
                  <a:lnTo>
                    <a:pt x="809" y="2320"/>
                  </a:lnTo>
                  <a:lnTo>
                    <a:pt x="1293" y="3711"/>
                  </a:lnTo>
                  <a:cubicBezTo>
                    <a:pt x="1293" y="3711"/>
                    <a:pt x="1309" y="3715"/>
                    <a:pt x="1333" y="3715"/>
                  </a:cubicBezTo>
                  <a:cubicBezTo>
                    <a:pt x="1398" y="3715"/>
                    <a:pt x="1525" y="3686"/>
                    <a:pt x="1595" y="3479"/>
                  </a:cubicBezTo>
                  <a:lnTo>
                    <a:pt x="1336" y="1858"/>
                  </a:lnTo>
                  <a:lnTo>
                    <a:pt x="1053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686;p55">
              <a:extLst>
                <a:ext uri="{FF2B5EF4-FFF2-40B4-BE49-F238E27FC236}">
                  <a16:creationId xmlns:a16="http://schemas.microsoft.com/office/drawing/2014/main" id="{CF8F795C-11D7-4E49-9BF2-5E42836C5EB9}"/>
                </a:ext>
              </a:extLst>
            </p:cNvPr>
            <p:cNvSpPr/>
            <p:nvPr/>
          </p:nvSpPr>
          <p:spPr>
            <a:xfrm>
              <a:off x="4716725" y="5267725"/>
              <a:ext cx="19650" cy="46450"/>
            </a:xfrm>
            <a:custGeom>
              <a:avLst/>
              <a:gdLst/>
              <a:ahLst/>
              <a:cxnLst/>
              <a:rect l="l" t="t" r="r" b="b"/>
              <a:pathLst>
                <a:path w="786" h="1858" extrusionOk="0">
                  <a:moveTo>
                    <a:pt x="527" y="1"/>
                  </a:moveTo>
                  <a:lnTo>
                    <a:pt x="0" y="463"/>
                  </a:lnTo>
                  <a:lnTo>
                    <a:pt x="484" y="1854"/>
                  </a:lnTo>
                  <a:cubicBezTo>
                    <a:pt x="484" y="1854"/>
                    <a:pt x="500" y="1858"/>
                    <a:pt x="524" y="1858"/>
                  </a:cubicBezTo>
                  <a:cubicBezTo>
                    <a:pt x="589" y="1858"/>
                    <a:pt x="716" y="1829"/>
                    <a:pt x="786" y="1622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687;p55">
              <a:extLst>
                <a:ext uri="{FF2B5EF4-FFF2-40B4-BE49-F238E27FC236}">
                  <a16:creationId xmlns:a16="http://schemas.microsoft.com/office/drawing/2014/main" id="{241AA8F4-64FB-4821-A9A1-A41427AC5B23}"/>
                </a:ext>
              </a:extLst>
            </p:cNvPr>
            <p:cNvSpPr/>
            <p:nvPr/>
          </p:nvSpPr>
          <p:spPr>
            <a:xfrm>
              <a:off x="4695325" y="5309425"/>
              <a:ext cx="24325" cy="24125"/>
            </a:xfrm>
            <a:custGeom>
              <a:avLst/>
              <a:gdLst/>
              <a:ahLst/>
              <a:cxnLst/>
              <a:rect l="l" t="t" r="r" b="b"/>
              <a:pathLst>
                <a:path w="973" h="965" extrusionOk="0">
                  <a:moveTo>
                    <a:pt x="310" y="0"/>
                  </a:moveTo>
                  <a:cubicBezTo>
                    <a:pt x="249" y="75"/>
                    <a:pt x="177" y="93"/>
                    <a:pt x="121" y="124"/>
                  </a:cubicBezTo>
                  <a:cubicBezTo>
                    <a:pt x="102" y="134"/>
                    <a:pt x="83" y="147"/>
                    <a:pt x="67" y="162"/>
                  </a:cubicBezTo>
                  <a:cubicBezTo>
                    <a:pt x="1" y="228"/>
                    <a:pt x="31" y="316"/>
                    <a:pt x="79" y="381"/>
                  </a:cubicBezTo>
                  <a:cubicBezTo>
                    <a:pt x="104" y="416"/>
                    <a:pt x="136" y="445"/>
                    <a:pt x="165" y="478"/>
                  </a:cubicBezTo>
                  <a:cubicBezTo>
                    <a:pt x="214" y="535"/>
                    <a:pt x="287" y="621"/>
                    <a:pt x="322" y="688"/>
                  </a:cubicBezTo>
                  <a:cubicBezTo>
                    <a:pt x="371" y="784"/>
                    <a:pt x="405" y="933"/>
                    <a:pt x="557" y="961"/>
                  </a:cubicBezTo>
                  <a:cubicBezTo>
                    <a:pt x="572" y="963"/>
                    <a:pt x="588" y="965"/>
                    <a:pt x="603" y="965"/>
                  </a:cubicBezTo>
                  <a:cubicBezTo>
                    <a:pt x="651" y="965"/>
                    <a:pt x="700" y="952"/>
                    <a:pt x="760" y="926"/>
                  </a:cubicBezTo>
                  <a:cubicBezTo>
                    <a:pt x="840" y="891"/>
                    <a:pt x="942" y="808"/>
                    <a:pt x="942" y="808"/>
                  </a:cubicBezTo>
                  <a:cubicBezTo>
                    <a:pt x="973" y="765"/>
                    <a:pt x="929" y="667"/>
                    <a:pt x="799" y="667"/>
                  </a:cubicBezTo>
                  <a:cubicBezTo>
                    <a:pt x="786" y="667"/>
                    <a:pt x="773" y="668"/>
                    <a:pt x="760" y="670"/>
                  </a:cubicBezTo>
                  <a:cubicBezTo>
                    <a:pt x="649" y="656"/>
                    <a:pt x="557" y="247"/>
                    <a:pt x="587" y="121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688;p55">
              <a:extLst>
                <a:ext uri="{FF2B5EF4-FFF2-40B4-BE49-F238E27FC236}">
                  <a16:creationId xmlns:a16="http://schemas.microsoft.com/office/drawing/2014/main" id="{A82ECCE1-DA54-4914-8119-555716FF5269}"/>
                </a:ext>
              </a:extLst>
            </p:cNvPr>
            <p:cNvSpPr/>
            <p:nvPr/>
          </p:nvSpPr>
          <p:spPr>
            <a:xfrm>
              <a:off x="4693975" y="5203600"/>
              <a:ext cx="41900" cy="109600"/>
            </a:xfrm>
            <a:custGeom>
              <a:avLst/>
              <a:gdLst/>
              <a:ahLst/>
              <a:cxnLst/>
              <a:rect l="l" t="t" r="r" b="b"/>
              <a:pathLst>
                <a:path w="1676" h="4384" extrusionOk="0">
                  <a:moveTo>
                    <a:pt x="160" y="0"/>
                  </a:moveTo>
                  <a:cubicBezTo>
                    <a:pt x="143" y="29"/>
                    <a:pt x="0" y="210"/>
                    <a:pt x="51" y="543"/>
                  </a:cubicBezTo>
                  <a:cubicBezTo>
                    <a:pt x="123" y="1017"/>
                    <a:pt x="740" y="1192"/>
                    <a:pt x="740" y="1192"/>
                  </a:cubicBezTo>
                  <a:cubicBezTo>
                    <a:pt x="740" y="1192"/>
                    <a:pt x="857" y="1679"/>
                    <a:pt x="929" y="2013"/>
                  </a:cubicBezTo>
                  <a:cubicBezTo>
                    <a:pt x="990" y="2296"/>
                    <a:pt x="1046" y="2526"/>
                    <a:pt x="1046" y="2526"/>
                  </a:cubicBezTo>
                  <a:cubicBezTo>
                    <a:pt x="1046" y="2526"/>
                    <a:pt x="812" y="2697"/>
                    <a:pt x="654" y="3261"/>
                  </a:cubicBezTo>
                  <a:cubicBezTo>
                    <a:pt x="582" y="3519"/>
                    <a:pt x="350" y="4248"/>
                    <a:pt x="350" y="4248"/>
                  </a:cubicBezTo>
                  <a:cubicBezTo>
                    <a:pt x="350" y="4248"/>
                    <a:pt x="404" y="4384"/>
                    <a:pt x="570" y="4384"/>
                  </a:cubicBezTo>
                  <a:cubicBezTo>
                    <a:pt x="592" y="4384"/>
                    <a:pt x="615" y="4382"/>
                    <a:pt x="640" y="4377"/>
                  </a:cubicBezTo>
                  <a:cubicBezTo>
                    <a:pt x="640" y="4377"/>
                    <a:pt x="916" y="3842"/>
                    <a:pt x="1144" y="3484"/>
                  </a:cubicBezTo>
                  <a:cubicBezTo>
                    <a:pt x="1373" y="3125"/>
                    <a:pt x="1662" y="2710"/>
                    <a:pt x="1665" y="2479"/>
                  </a:cubicBezTo>
                  <a:cubicBezTo>
                    <a:pt x="1675" y="1629"/>
                    <a:pt x="1579" y="1042"/>
                    <a:pt x="1493" y="478"/>
                  </a:cubicBezTo>
                  <a:lnTo>
                    <a:pt x="160" y="0"/>
                  </a:ln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689;p55">
              <a:extLst>
                <a:ext uri="{FF2B5EF4-FFF2-40B4-BE49-F238E27FC236}">
                  <a16:creationId xmlns:a16="http://schemas.microsoft.com/office/drawing/2014/main" id="{67E9287D-CE20-47A9-8BE2-89F0EAB71C04}"/>
                </a:ext>
              </a:extLst>
            </p:cNvPr>
            <p:cNvSpPr/>
            <p:nvPr/>
          </p:nvSpPr>
          <p:spPr>
            <a:xfrm>
              <a:off x="4698475" y="5115900"/>
              <a:ext cx="28800" cy="32525"/>
            </a:xfrm>
            <a:custGeom>
              <a:avLst/>
              <a:gdLst/>
              <a:ahLst/>
              <a:cxnLst/>
              <a:rect l="l" t="t" r="r" b="b"/>
              <a:pathLst>
                <a:path w="1152" h="1301" extrusionOk="0">
                  <a:moveTo>
                    <a:pt x="592" y="0"/>
                  </a:moveTo>
                  <a:cubicBezTo>
                    <a:pt x="574" y="0"/>
                    <a:pt x="555" y="1"/>
                    <a:pt x="536" y="3"/>
                  </a:cubicBezTo>
                  <a:cubicBezTo>
                    <a:pt x="299" y="27"/>
                    <a:pt x="105" y="198"/>
                    <a:pt x="52" y="430"/>
                  </a:cubicBezTo>
                  <a:cubicBezTo>
                    <a:pt x="0" y="662"/>
                    <a:pt x="100" y="901"/>
                    <a:pt x="303" y="1025"/>
                  </a:cubicBezTo>
                  <a:cubicBezTo>
                    <a:pt x="320" y="1053"/>
                    <a:pt x="338" y="1079"/>
                    <a:pt x="357" y="1105"/>
                  </a:cubicBezTo>
                  <a:cubicBezTo>
                    <a:pt x="465" y="1218"/>
                    <a:pt x="783" y="1297"/>
                    <a:pt x="859" y="1300"/>
                  </a:cubicBezTo>
                  <a:cubicBezTo>
                    <a:pt x="862" y="1300"/>
                    <a:pt x="865" y="1300"/>
                    <a:pt x="868" y="1300"/>
                  </a:cubicBezTo>
                  <a:cubicBezTo>
                    <a:pt x="976" y="1300"/>
                    <a:pt x="1020" y="1214"/>
                    <a:pt x="1066" y="1089"/>
                  </a:cubicBezTo>
                  <a:cubicBezTo>
                    <a:pt x="1151" y="866"/>
                    <a:pt x="1120" y="587"/>
                    <a:pt x="1090" y="451"/>
                  </a:cubicBezTo>
                  <a:cubicBezTo>
                    <a:pt x="1037" y="193"/>
                    <a:pt x="849" y="0"/>
                    <a:pt x="592" y="0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690;p55">
              <a:extLst>
                <a:ext uri="{FF2B5EF4-FFF2-40B4-BE49-F238E27FC236}">
                  <a16:creationId xmlns:a16="http://schemas.microsoft.com/office/drawing/2014/main" id="{32C2C700-D114-4678-B298-B933B97B2835}"/>
                </a:ext>
              </a:extLst>
            </p:cNvPr>
            <p:cNvSpPr/>
            <p:nvPr/>
          </p:nvSpPr>
          <p:spPr>
            <a:xfrm>
              <a:off x="4698050" y="5143500"/>
              <a:ext cx="24075" cy="16875"/>
            </a:xfrm>
            <a:custGeom>
              <a:avLst/>
              <a:gdLst/>
              <a:ahLst/>
              <a:cxnLst/>
              <a:rect l="l" t="t" r="r" b="b"/>
              <a:pathLst>
                <a:path w="963" h="675" extrusionOk="0">
                  <a:moveTo>
                    <a:pt x="374" y="1"/>
                  </a:moveTo>
                  <a:cubicBezTo>
                    <a:pt x="374" y="1"/>
                    <a:pt x="362" y="191"/>
                    <a:pt x="356" y="219"/>
                  </a:cubicBezTo>
                  <a:cubicBezTo>
                    <a:pt x="346" y="264"/>
                    <a:pt x="335" y="270"/>
                    <a:pt x="284" y="270"/>
                  </a:cubicBezTo>
                  <a:cubicBezTo>
                    <a:pt x="265" y="270"/>
                    <a:pt x="241" y="269"/>
                    <a:pt x="210" y="269"/>
                  </a:cubicBezTo>
                  <a:cubicBezTo>
                    <a:pt x="181" y="269"/>
                    <a:pt x="146" y="270"/>
                    <a:pt x="103" y="272"/>
                  </a:cubicBezTo>
                  <a:cubicBezTo>
                    <a:pt x="0" y="278"/>
                    <a:pt x="26" y="311"/>
                    <a:pt x="86" y="439"/>
                  </a:cubicBezTo>
                  <a:cubicBezTo>
                    <a:pt x="141" y="553"/>
                    <a:pt x="341" y="661"/>
                    <a:pt x="518" y="674"/>
                  </a:cubicBezTo>
                  <a:cubicBezTo>
                    <a:pt x="527" y="675"/>
                    <a:pt x="536" y="675"/>
                    <a:pt x="545" y="675"/>
                  </a:cubicBezTo>
                  <a:cubicBezTo>
                    <a:pt x="721" y="675"/>
                    <a:pt x="963" y="548"/>
                    <a:pt x="859" y="485"/>
                  </a:cubicBezTo>
                  <a:cubicBezTo>
                    <a:pt x="751" y="418"/>
                    <a:pt x="760" y="390"/>
                    <a:pt x="758" y="335"/>
                  </a:cubicBezTo>
                  <a:cubicBezTo>
                    <a:pt x="756" y="266"/>
                    <a:pt x="759" y="197"/>
                    <a:pt x="770" y="129"/>
                  </a:cubicBezTo>
                  <a:lnTo>
                    <a:pt x="374" y="1"/>
                  </a:ln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691;p55">
              <a:extLst>
                <a:ext uri="{FF2B5EF4-FFF2-40B4-BE49-F238E27FC236}">
                  <a16:creationId xmlns:a16="http://schemas.microsoft.com/office/drawing/2014/main" id="{DC2072FE-F48F-4937-85EE-AC8A2D54B551}"/>
                </a:ext>
              </a:extLst>
            </p:cNvPr>
            <p:cNvSpPr/>
            <p:nvPr/>
          </p:nvSpPr>
          <p:spPr>
            <a:xfrm>
              <a:off x="4698700" y="5115900"/>
              <a:ext cx="24650" cy="28625"/>
            </a:xfrm>
            <a:custGeom>
              <a:avLst/>
              <a:gdLst/>
              <a:ahLst/>
              <a:cxnLst/>
              <a:rect l="l" t="t" r="r" b="b"/>
              <a:pathLst>
                <a:path w="986" h="1145" extrusionOk="0">
                  <a:moveTo>
                    <a:pt x="583" y="0"/>
                  </a:moveTo>
                  <a:cubicBezTo>
                    <a:pt x="564" y="0"/>
                    <a:pt x="546" y="1"/>
                    <a:pt x="527" y="3"/>
                  </a:cubicBezTo>
                  <a:cubicBezTo>
                    <a:pt x="223" y="34"/>
                    <a:pt x="1" y="307"/>
                    <a:pt x="33" y="612"/>
                  </a:cubicBezTo>
                  <a:cubicBezTo>
                    <a:pt x="51" y="790"/>
                    <a:pt x="95" y="916"/>
                    <a:pt x="235" y="1043"/>
                  </a:cubicBezTo>
                  <a:cubicBezTo>
                    <a:pt x="260" y="1065"/>
                    <a:pt x="288" y="1084"/>
                    <a:pt x="317" y="1100"/>
                  </a:cubicBezTo>
                  <a:cubicBezTo>
                    <a:pt x="375" y="1129"/>
                    <a:pt x="439" y="1144"/>
                    <a:pt x="503" y="1144"/>
                  </a:cubicBezTo>
                  <a:cubicBezTo>
                    <a:pt x="540" y="1144"/>
                    <a:pt x="576" y="1140"/>
                    <a:pt x="611" y="1130"/>
                  </a:cubicBezTo>
                  <a:cubicBezTo>
                    <a:pt x="731" y="1096"/>
                    <a:pt x="728" y="967"/>
                    <a:pt x="705" y="948"/>
                  </a:cubicBezTo>
                  <a:cubicBezTo>
                    <a:pt x="683" y="930"/>
                    <a:pt x="610" y="960"/>
                    <a:pt x="585" y="883"/>
                  </a:cubicBezTo>
                  <a:cubicBezTo>
                    <a:pt x="559" y="807"/>
                    <a:pt x="532" y="750"/>
                    <a:pt x="574" y="657"/>
                  </a:cubicBezTo>
                  <a:cubicBezTo>
                    <a:pt x="592" y="614"/>
                    <a:pt x="631" y="592"/>
                    <a:pt x="671" y="592"/>
                  </a:cubicBezTo>
                  <a:cubicBezTo>
                    <a:pt x="707" y="592"/>
                    <a:pt x="743" y="610"/>
                    <a:pt x="763" y="647"/>
                  </a:cubicBezTo>
                  <a:cubicBezTo>
                    <a:pt x="794" y="715"/>
                    <a:pt x="804" y="837"/>
                    <a:pt x="804" y="837"/>
                  </a:cubicBezTo>
                  <a:cubicBezTo>
                    <a:pt x="804" y="837"/>
                    <a:pt x="879" y="801"/>
                    <a:pt x="888" y="720"/>
                  </a:cubicBezTo>
                  <a:cubicBezTo>
                    <a:pt x="891" y="662"/>
                    <a:pt x="889" y="604"/>
                    <a:pt x="879" y="547"/>
                  </a:cubicBezTo>
                  <a:cubicBezTo>
                    <a:pt x="871" y="499"/>
                    <a:pt x="883" y="449"/>
                    <a:pt x="914" y="412"/>
                  </a:cubicBezTo>
                  <a:cubicBezTo>
                    <a:pt x="959" y="363"/>
                    <a:pt x="934" y="291"/>
                    <a:pt x="934" y="291"/>
                  </a:cubicBezTo>
                  <a:cubicBezTo>
                    <a:pt x="954" y="270"/>
                    <a:pt x="972" y="246"/>
                    <a:pt x="985" y="219"/>
                  </a:cubicBezTo>
                  <a:cubicBezTo>
                    <a:pt x="895" y="86"/>
                    <a:pt x="755" y="0"/>
                    <a:pt x="583" y="0"/>
                  </a:cubicBezTo>
                  <a:close/>
                </a:path>
              </a:pathLst>
            </a:custGeom>
            <a:solidFill>
              <a:srgbClr val="6D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692;p55">
              <a:extLst>
                <a:ext uri="{FF2B5EF4-FFF2-40B4-BE49-F238E27FC236}">
                  <a16:creationId xmlns:a16="http://schemas.microsoft.com/office/drawing/2014/main" id="{BE9E6A2B-7E37-44E9-B64C-C5F725EA05A2}"/>
                </a:ext>
              </a:extLst>
            </p:cNvPr>
            <p:cNvSpPr/>
            <p:nvPr/>
          </p:nvSpPr>
          <p:spPr>
            <a:xfrm>
              <a:off x="4694175" y="5107875"/>
              <a:ext cx="39950" cy="35975"/>
            </a:xfrm>
            <a:custGeom>
              <a:avLst/>
              <a:gdLst/>
              <a:ahLst/>
              <a:cxnLst/>
              <a:rect l="l" t="t" r="r" b="b"/>
              <a:pathLst>
                <a:path w="1598" h="1439" extrusionOk="0">
                  <a:moveTo>
                    <a:pt x="796" y="0"/>
                  </a:moveTo>
                  <a:cubicBezTo>
                    <a:pt x="678" y="0"/>
                    <a:pt x="558" y="29"/>
                    <a:pt x="448" y="90"/>
                  </a:cubicBezTo>
                  <a:cubicBezTo>
                    <a:pt x="420" y="57"/>
                    <a:pt x="379" y="39"/>
                    <a:pt x="337" y="39"/>
                  </a:cubicBezTo>
                  <a:cubicBezTo>
                    <a:pt x="323" y="39"/>
                    <a:pt x="310" y="40"/>
                    <a:pt x="296" y="44"/>
                  </a:cubicBezTo>
                  <a:cubicBezTo>
                    <a:pt x="193" y="73"/>
                    <a:pt x="153" y="202"/>
                    <a:pt x="224" y="284"/>
                  </a:cubicBezTo>
                  <a:cubicBezTo>
                    <a:pt x="1" y="577"/>
                    <a:pt x="36" y="991"/>
                    <a:pt x="304" y="1243"/>
                  </a:cubicBezTo>
                  <a:cubicBezTo>
                    <a:pt x="442" y="1373"/>
                    <a:pt x="619" y="1438"/>
                    <a:pt x="796" y="1438"/>
                  </a:cubicBezTo>
                  <a:cubicBezTo>
                    <a:pt x="963" y="1438"/>
                    <a:pt x="1131" y="1380"/>
                    <a:pt x="1267" y="1263"/>
                  </a:cubicBezTo>
                  <a:cubicBezTo>
                    <a:pt x="1545" y="1023"/>
                    <a:pt x="1597" y="610"/>
                    <a:pt x="1386" y="308"/>
                  </a:cubicBezTo>
                  <a:cubicBezTo>
                    <a:pt x="1247" y="109"/>
                    <a:pt x="1024" y="0"/>
                    <a:pt x="796" y="0"/>
                  </a:cubicBezTo>
                  <a:close/>
                </a:path>
              </a:pathLst>
            </a:custGeom>
            <a:solidFill>
              <a:srgbClr val="6D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693;p55">
              <a:extLst>
                <a:ext uri="{FF2B5EF4-FFF2-40B4-BE49-F238E27FC236}">
                  <a16:creationId xmlns:a16="http://schemas.microsoft.com/office/drawing/2014/main" id="{77024416-5DDC-4CDE-B251-94BF799158AE}"/>
                </a:ext>
              </a:extLst>
            </p:cNvPr>
            <p:cNvSpPr/>
            <p:nvPr/>
          </p:nvSpPr>
          <p:spPr>
            <a:xfrm>
              <a:off x="4718675" y="5116825"/>
              <a:ext cx="9500" cy="16750"/>
            </a:xfrm>
            <a:custGeom>
              <a:avLst/>
              <a:gdLst/>
              <a:ahLst/>
              <a:cxnLst/>
              <a:rect l="l" t="t" r="r" b="b"/>
              <a:pathLst>
                <a:path w="380" h="670" extrusionOk="0">
                  <a:moveTo>
                    <a:pt x="83" y="0"/>
                  </a:moveTo>
                  <a:cubicBezTo>
                    <a:pt x="54" y="0"/>
                    <a:pt x="26" y="5"/>
                    <a:pt x="1" y="14"/>
                  </a:cubicBezTo>
                  <a:lnTo>
                    <a:pt x="58" y="669"/>
                  </a:lnTo>
                  <a:cubicBezTo>
                    <a:pt x="308" y="634"/>
                    <a:pt x="379" y="388"/>
                    <a:pt x="350" y="240"/>
                  </a:cubicBezTo>
                  <a:cubicBezTo>
                    <a:pt x="317" y="71"/>
                    <a:pt x="194" y="0"/>
                    <a:pt x="83" y="0"/>
                  </a:cubicBezTo>
                  <a:close/>
                </a:path>
              </a:pathLst>
            </a:custGeom>
            <a:solidFill>
              <a:srgbClr val="6D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694;p55">
              <a:extLst>
                <a:ext uri="{FF2B5EF4-FFF2-40B4-BE49-F238E27FC236}">
                  <a16:creationId xmlns:a16="http://schemas.microsoft.com/office/drawing/2014/main" id="{AFE2CB0A-E6C2-40F5-92F3-693D9CEB51A7}"/>
                </a:ext>
              </a:extLst>
            </p:cNvPr>
            <p:cNvSpPr/>
            <p:nvPr/>
          </p:nvSpPr>
          <p:spPr>
            <a:xfrm>
              <a:off x="4694150" y="5149950"/>
              <a:ext cx="42400" cy="66825"/>
            </a:xfrm>
            <a:custGeom>
              <a:avLst/>
              <a:gdLst/>
              <a:ahLst/>
              <a:cxnLst/>
              <a:rect l="l" t="t" r="r" b="b"/>
              <a:pathLst>
                <a:path w="1696" h="2673" extrusionOk="0">
                  <a:moveTo>
                    <a:pt x="419" y="0"/>
                  </a:moveTo>
                  <a:cubicBezTo>
                    <a:pt x="347" y="0"/>
                    <a:pt x="247" y="4"/>
                    <a:pt x="198" y="20"/>
                  </a:cubicBezTo>
                  <a:cubicBezTo>
                    <a:pt x="79" y="81"/>
                    <a:pt x="62" y="193"/>
                    <a:pt x="39" y="417"/>
                  </a:cubicBezTo>
                  <a:cubicBezTo>
                    <a:pt x="1" y="809"/>
                    <a:pt x="133" y="1033"/>
                    <a:pt x="273" y="1553"/>
                  </a:cubicBezTo>
                  <a:cubicBezTo>
                    <a:pt x="301" y="1652"/>
                    <a:pt x="271" y="1833"/>
                    <a:pt x="90" y="2262"/>
                  </a:cubicBezTo>
                  <a:cubicBezTo>
                    <a:pt x="121" y="2351"/>
                    <a:pt x="371" y="2611"/>
                    <a:pt x="877" y="2661"/>
                  </a:cubicBezTo>
                  <a:cubicBezTo>
                    <a:pt x="958" y="2670"/>
                    <a:pt x="1041" y="2673"/>
                    <a:pt x="1117" y="2673"/>
                  </a:cubicBezTo>
                  <a:cubicBezTo>
                    <a:pt x="1326" y="2673"/>
                    <a:pt x="1492" y="2651"/>
                    <a:pt x="1492" y="2651"/>
                  </a:cubicBezTo>
                  <a:cubicBezTo>
                    <a:pt x="1401" y="2057"/>
                    <a:pt x="1268" y="1841"/>
                    <a:pt x="1248" y="1563"/>
                  </a:cubicBezTo>
                  <a:cubicBezTo>
                    <a:pt x="1255" y="1472"/>
                    <a:pt x="1328" y="1274"/>
                    <a:pt x="1348" y="1117"/>
                  </a:cubicBezTo>
                  <a:cubicBezTo>
                    <a:pt x="1696" y="973"/>
                    <a:pt x="1613" y="558"/>
                    <a:pt x="1269" y="319"/>
                  </a:cubicBezTo>
                  <a:cubicBezTo>
                    <a:pt x="1128" y="220"/>
                    <a:pt x="920" y="135"/>
                    <a:pt x="920" y="135"/>
                  </a:cubicBezTo>
                  <a:cubicBezTo>
                    <a:pt x="920" y="135"/>
                    <a:pt x="882" y="150"/>
                    <a:pt x="810" y="150"/>
                  </a:cubicBezTo>
                  <a:cubicBezTo>
                    <a:pt x="761" y="150"/>
                    <a:pt x="695" y="143"/>
                    <a:pt x="615" y="119"/>
                  </a:cubicBezTo>
                  <a:cubicBezTo>
                    <a:pt x="510" y="88"/>
                    <a:pt x="481" y="42"/>
                    <a:pt x="492" y="2"/>
                  </a:cubicBezTo>
                  <a:cubicBezTo>
                    <a:pt x="478" y="1"/>
                    <a:pt x="451" y="0"/>
                    <a:pt x="419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695;p55">
              <a:extLst>
                <a:ext uri="{FF2B5EF4-FFF2-40B4-BE49-F238E27FC236}">
                  <a16:creationId xmlns:a16="http://schemas.microsoft.com/office/drawing/2014/main" id="{0150A780-84DC-45F2-B7ED-6AC7990497E6}"/>
                </a:ext>
              </a:extLst>
            </p:cNvPr>
            <p:cNvSpPr/>
            <p:nvPr/>
          </p:nvSpPr>
          <p:spPr>
            <a:xfrm>
              <a:off x="4698850" y="5224525"/>
              <a:ext cx="19100" cy="32725"/>
            </a:xfrm>
            <a:custGeom>
              <a:avLst/>
              <a:gdLst/>
              <a:ahLst/>
              <a:cxnLst/>
              <a:rect l="l" t="t" r="r" b="b"/>
              <a:pathLst>
                <a:path w="764" h="1309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149" y="203"/>
                    <a:pt x="416" y="308"/>
                    <a:pt x="416" y="308"/>
                  </a:cubicBezTo>
                  <a:lnTo>
                    <a:pt x="763" y="1309"/>
                  </a:lnTo>
                  <a:lnTo>
                    <a:pt x="512" y="203"/>
                  </a:lnTo>
                  <a:cubicBezTo>
                    <a:pt x="279" y="178"/>
                    <a:pt x="4" y="4"/>
                    <a:pt x="1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696;p55">
              <a:extLst>
                <a:ext uri="{FF2B5EF4-FFF2-40B4-BE49-F238E27FC236}">
                  <a16:creationId xmlns:a16="http://schemas.microsoft.com/office/drawing/2014/main" id="{E7D4B193-D660-48D5-9248-50EFA6242200}"/>
                </a:ext>
              </a:extLst>
            </p:cNvPr>
            <p:cNvSpPr/>
            <p:nvPr/>
          </p:nvSpPr>
          <p:spPr>
            <a:xfrm>
              <a:off x="4714175" y="5153950"/>
              <a:ext cx="9175" cy="5025"/>
            </a:xfrm>
            <a:custGeom>
              <a:avLst/>
              <a:gdLst/>
              <a:ahLst/>
              <a:cxnLst/>
              <a:rect l="l" t="t" r="r" b="b"/>
              <a:pathLst>
                <a:path w="367" h="201" extrusionOk="0">
                  <a:moveTo>
                    <a:pt x="178" y="1"/>
                  </a:moveTo>
                  <a:cubicBezTo>
                    <a:pt x="101" y="1"/>
                    <a:pt x="1" y="83"/>
                    <a:pt x="1" y="83"/>
                  </a:cubicBezTo>
                  <a:cubicBezTo>
                    <a:pt x="28" y="182"/>
                    <a:pt x="162" y="201"/>
                    <a:pt x="179" y="201"/>
                  </a:cubicBezTo>
                  <a:cubicBezTo>
                    <a:pt x="180" y="201"/>
                    <a:pt x="181" y="201"/>
                    <a:pt x="181" y="200"/>
                  </a:cubicBezTo>
                  <a:cubicBezTo>
                    <a:pt x="217" y="114"/>
                    <a:pt x="366" y="95"/>
                    <a:pt x="366" y="95"/>
                  </a:cubicBezTo>
                  <a:lnTo>
                    <a:pt x="214" y="9"/>
                  </a:lnTo>
                  <a:cubicBezTo>
                    <a:pt x="203" y="3"/>
                    <a:pt x="191" y="1"/>
                    <a:pt x="178" y="1"/>
                  </a:cubicBezTo>
                  <a:close/>
                </a:path>
              </a:pathLst>
            </a:custGeom>
            <a:solidFill>
              <a:srgbClr val="5D7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697;p55">
              <a:extLst>
                <a:ext uri="{FF2B5EF4-FFF2-40B4-BE49-F238E27FC236}">
                  <a16:creationId xmlns:a16="http://schemas.microsoft.com/office/drawing/2014/main" id="{F7E66B8D-55B7-4D6A-8AEA-D9AFC37C0F0B}"/>
                </a:ext>
              </a:extLst>
            </p:cNvPr>
            <p:cNvSpPr/>
            <p:nvPr/>
          </p:nvSpPr>
          <p:spPr>
            <a:xfrm>
              <a:off x="4698550" y="5149750"/>
              <a:ext cx="7425" cy="3200"/>
            </a:xfrm>
            <a:custGeom>
              <a:avLst/>
              <a:gdLst/>
              <a:ahLst/>
              <a:cxnLst/>
              <a:rect l="l" t="t" r="r" b="b"/>
              <a:pathLst>
                <a:path w="297" h="128" extrusionOk="0">
                  <a:moveTo>
                    <a:pt x="202" y="0"/>
                  </a:moveTo>
                  <a:cubicBezTo>
                    <a:pt x="183" y="0"/>
                    <a:pt x="163" y="2"/>
                    <a:pt x="144" y="6"/>
                  </a:cubicBezTo>
                  <a:cubicBezTo>
                    <a:pt x="53" y="25"/>
                    <a:pt x="1" y="124"/>
                    <a:pt x="1" y="124"/>
                  </a:cubicBezTo>
                  <a:lnTo>
                    <a:pt x="212" y="127"/>
                  </a:lnTo>
                  <a:cubicBezTo>
                    <a:pt x="224" y="52"/>
                    <a:pt x="296" y="17"/>
                    <a:pt x="296" y="17"/>
                  </a:cubicBezTo>
                  <a:cubicBezTo>
                    <a:pt x="266" y="6"/>
                    <a:pt x="234" y="0"/>
                    <a:pt x="202" y="0"/>
                  </a:cubicBezTo>
                  <a:close/>
                </a:path>
              </a:pathLst>
            </a:custGeom>
            <a:solidFill>
              <a:srgbClr val="5D7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698;p55">
              <a:extLst>
                <a:ext uri="{FF2B5EF4-FFF2-40B4-BE49-F238E27FC236}">
                  <a16:creationId xmlns:a16="http://schemas.microsoft.com/office/drawing/2014/main" id="{372C5152-9462-4922-922A-EB4A9A6CF083}"/>
                </a:ext>
              </a:extLst>
            </p:cNvPr>
            <p:cNvSpPr/>
            <p:nvPr/>
          </p:nvSpPr>
          <p:spPr>
            <a:xfrm>
              <a:off x="4684100" y="5151900"/>
              <a:ext cx="41075" cy="52725"/>
            </a:xfrm>
            <a:custGeom>
              <a:avLst/>
              <a:gdLst/>
              <a:ahLst/>
              <a:cxnLst/>
              <a:rect l="l" t="t" r="r" b="b"/>
              <a:pathLst>
                <a:path w="1643" h="2109" extrusionOk="0">
                  <a:moveTo>
                    <a:pt x="689" y="0"/>
                  </a:moveTo>
                  <a:cubicBezTo>
                    <a:pt x="150" y="0"/>
                    <a:pt x="1" y="1402"/>
                    <a:pt x="130" y="1637"/>
                  </a:cubicBezTo>
                  <a:cubicBezTo>
                    <a:pt x="265" y="1886"/>
                    <a:pt x="777" y="2102"/>
                    <a:pt x="950" y="2108"/>
                  </a:cubicBezTo>
                  <a:cubicBezTo>
                    <a:pt x="959" y="2108"/>
                    <a:pt x="967" y="2108"/>
                    <a:pt x="975" y="2108"/>
                  </a:cubicBezTo>
                  <a:cubicBezTo>
                    <a:pt x="1143" y="2108"/>
                    <a:pt x="1328" y="2047"/>
                    <a:pt x="1481" y="1844"/>
                  </a:cubicBezTo>
                  <a:cubicBezTo>
                    <a:pt x="1643" y="1631"/>
                    <a:pt x="1511" y="544"/>
                    <a:pt x="1441" y="373"/>
                  </a:cubicBezTo>
                  <a:cubicBezTo>
                    <a:pt x="1373" y="202"/>
                    <a:pt x="1048" y="87"/>
                    <a:pt x="781" y="13"/>
                  </a:cubicBezTo>
                  <a:cubicBezTo>
                    <a:pt x="750" y="5"/>
                    <a:pt x="719" y="0"/>
                    <a:pt x="689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699;p55">
              <a:extLst>
                <a:ext uri="{FF2B5EF4-FFF2-40B4-BE49-F238E27FC236}">
                  <a16:creationId xmlns:a16="http://schemas.microsoft.com/office/drawing/2014/main" id="{0653A038-FEBF-4F6E-A405-48B8688465E6}"/>
                </a:ext>
              </a:extLst>
            </p:cNvPr>
            <p:cNvSpPr/>
            <p:nvPr/>
          </p:nvSpPr>
          <p:spPr>
            <a:xfrm>
              <a:off x="4687750" y="5178500"/>
              <a:ext cx="18225" cy="20150"/>
            </a:xfrm>
            <a:custGeom>
              <a:avLst/>
              <a:gdLst/>
              <a:ahLst/>
              <a:cxnLst/>
              <a:rect l="l" t="t" r="r" b="b"/>
              <a:pathLst>
                <a:path w="729" h="806" extrusionOk="0">
                  <a:moveTo>
                    <a:pt x="95" y="1"/>
                  </a:moveTo>
                  <a:cubicBezTo>
                    <a:pt x="81" y="1"/>
                    <a:pt x="73" y="4"/>
                    <a:pt x="71" y="11"/>
                  </a:cubicBezTo>
                  <a:cubicBezTo>
                    <a:pt x="51" y="78"/>
                    <a:pt x="1" y="392"/>
                    <a:pt x="68" y="494"/>
                  </a:cubicBezTo>
                  <a:cubicBezTo>
                    <a:pt x="156" y="626"/>
                    <a:pt x="531" y="805"/>
                    <a:pt x="650" y="805"/>
                  </a:cubicBezTo>
                  <a:cubicBezTo>
                    <a:pt x="672" y="805"/>
                    <a:pt x="685" y="799"/>
                    <a:pt x="686" y="786"/>
                  </a:cubicBezTo>
                  <a:cubicBezTo>
                    <a:pt x="695" y="699"/>
                    <a:pt x="728" y="330"/>
                    <a:pt x="728" y="330"/>
                  </a:cubicBezTo>
                  <a:cubicBezTo>
                    <a:pt x="674" y="228"/>
                    <a:pt x="207" y="1"/>
                    <a:pt x="95" y="1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700;p55">
              <a:extLst>
                <a:ext uri="{FF2B5EF4-FFF2-40B4-BE49-F238E27FC236}">
                  <a16:creationId xmlns:a16="http://schemas.microsoft.com/office/drawing/2014/main" id="{427884E8-EAF1-4A65-A6FC-6D677E895FA6}"/>
                </a:ext>
              </a:extLst>
            </p:cNvPr>
            <p:cNvSpPr/>
            <p:nvPr/>
          </p:nvSpPr>
          <p:spPr>
            <a:xfrm>
              <a:off x="4708225" y="5160100"/>
              <a:ext cx="16925" cy="43925"/>
            </a:xfrm>
            <a:custGeom>
              <a:avLst/>
              <a:gdLst/>
              <a:ahLst/>
              <a:cxnLst/>
              <a:rect l="l" t="t" r="r" b="b"/>
              <a:pathLst>
                <a:path w="677" h="1757" extrusionOk="0">
                  <a:moveTo>
                    <a:pt x="410" y="1"/>
                  </a:moveTo>
                  <a:cubicBezTo>
                    <a:pt x="320" y="1"/>
                    <a:pt x="213" y="95"/>
                    <a:pt x="153" y="398"/>
                  </a:cubicBezTo>
                  <a:cubicBezTo>
                    <a:pt x="81" y="758"/>
                    <a:pt x="12" y="1355"/>
                    <a:pt x="6" y="1516"/>
                  </a:cubicBezTo>
                  <a:cubicBezTo>
                    <a:pt x="0" y="1657"/>
                    <a:pt x="53" y="1757"/>
                    <a:pt x="160" y="1757"/>
                  </a:cubicBezTo>
                  <a:cubicBezTo>
                    <a:pt x="170" y="1757"/>
                    <a:pt x="179" y="1756"/>
                    <a:pt x="189" y="1755"/>
                  </a:cubicBezTo>
                  <a:cubicBezTo>
                    <a:pt x="303" y="1721"/>
                    <a:pt x="416" y="1649"/>
                    <a:pt x="516" y="1516"/>
                  </a:cubicBezTo>
                  <a:cubicBezTo>
                    <a:pt x="677" y="1303"/>
                    <a:pt x="546" y="216"/>
                    <a:pt x="476" y="45"/>
                  </a:cubicBezTo>
                  <a:cubicBezTo>
                    <a:pt x="472" y="33"/>
                    <a:pt x="466" y="21"/>
                    <a:pt x="458" y="10"/>
                  </a:cubicBezTo>
                  <a:cubicBezTo>
                    <a:pt x="443" y="4"/>
                    <a:pt x="427" y="1"/>
                    <a:pt x="410" y="1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701;p55">
              <a:extLst>
                <a:ext uri="{FF2B5EF4-FFF2-40B4-BE49-F238E27FC236}">
                  <a16:creationId xmlns:a16="http://schemas.microsoft.com/office/drawing/2014/main" id="{5089F371-91CB-4C05-A1B8-28EEB27A524C}"/>
                </a:ext>
              </a:extLst>
            </p:cNvPr>
            <p:cNvSpPr/>
            <p:nvPr/>
          </p:nvSpPr>
          <p:spPr>
            <a:xfrm>
              <a:off x="4690050" y="5167400"/>
              <a:ext cx="22025" cy="8725"/>
            </a:xfrm>
            <a:custGeom>
              <a:avLst/>
              <a:gdLst/>
              <a:ahLst/>
              <a:cxnLst/>
              <a:rect l="l" t="t" r="r" b="b"/>
              <a:pathLst>
                <a:path w="881" h="349" extrusionOk="0">
                  <a:moveTo>
                    <a:pt x="0" y="0"/>
                  </a:moveTo>
                  <a:cubicBezTo>
                    <a:pt x="1" y="0"/>
                    <a:pt x="42" y="156"/>
                    <a:pt x="352" y="277"/>
                  </a:cubicBezTo>
                  <a:cubicBezTo>
                    <a:pt x="468" y="323"/>
                    <a:pt x="569" y="349"/>
                    <a:pt x="650" y="349"/>
                  </a:cubicBezTo>
                  <a:cubicBezTo>
                    <a:pt x="785" y="349"/>
                    <a:pt x="867" y="277"/>
                    <a:pt x="880" y="106"/>
                  </a:cubicBezTo>
                  <a:lnTo>
                    <a:pt x="880" y="106"/>
                  </a:lnTo>
                  <a:cubicBezTo>
                    <a:pt x="873" y="170"/>
                    <a:pt x="829" y="267"/>
                    <a:pt x="670" y="267"/>
                  </a:cubicBezTo>
                  <a:cubicBezTo>
                    <a:pt x="637" y="267"/>
                    <a:pt x="599" y="263"/>
                    <a:pt x="556" y="254"/>
                  </a:cubicBezTo>
                  <a:cubicBezTo>
                    <a:pt x="302" y="199"/>
                    <a:pt x="69" y="92"/>
                    <a:pt x="0" y="0"/>
                  </a:cubicBezTo>
                  <a:close/>
                </a:path>
              </a:pathLst>
            </a:custGeom>
            <a:solidFill>
              <a:srgbClr val="5D7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702;p55">
              <a:extLst>
                <a:ext uri="{FF2B5EF4-FFF2-40B4-BE49-F238E27FC236}">
                  <a16:creationId xmlns:a16="http://schemas.microsoft.com/office/drawing/2014/main" id="{24DA1F66-4C2E-4F90-A670-26513FBDEE72}"/>
                </a:ext>
              </a:extLst>
            </p:cNvPr>
            <p:cNvSpPr/>
            <p:nvPr/>
          </p:nvSpPr>
          <p:spPr>
            <a:xfrm>
              <a:off x="4720975" y="5158950"/>
              <a:ext cx="45625" cy="75950"/>
            </a:xfrm>
            <a:custGeom>
              <a:avLst/>
              <a:gdLst/>
              <a:ahLst/>
              <a:cxnLst/>
              <a:rect l="l" t="t" r="r" b="b"/>
              <a:pathLst>
                <a:path w="1825" h="3038" extrusionOk="0">
                  <a:moveTo>
                    <a:pt x="138" y="1"/>
                  </a:moveTo>
                  <a:cubicBezTo>
                    <a:pt x="63" y="1"/>
                    <a:pt x="0" y="74"/>
                    <a:pt x="8" y="285"/>
                  </a:cubicBezTo>
                  <a:cubicBezTo>
                    <a:pt x="16" y="557"/>
                    <a:pt x="47" y="1061"/>
                    <a:pt x="155" y="1417"/>
                  </a:cubicBezTo>
                  <a:cubicBezTo>
                    <a:pt x="205" y="1588"/>
                    <a:pt x="280" y="1839"/>
                    <a:pt x="495" y="2137"/>
                  </a:cubicBezTo>
                  <a:cubicBezTo>
                    <a:pt x="645" y="2346"/>
                    <a:pt x="712" y="2427"/>
                    <a:pt x="905" y="2597"/>
                  </a:cubicBezTo>
                  <a:cubicBezTo>
                    <a:pt x="973" y="2654"/>
                    <a:pt x="1038" y="2717"/>
                    <a:pt x="1097" y="2784"/>
                  </a:cubicBezTo>
                  <a:cubicBezTo>
                    <a:pt x="1188" y="2883"/>
                    <a:pt x="1314" y="2977"/>
                    <a:pt x="1422" y="3012"/>
                  </a:cubicBezTo>
                  <a:cubicBezTo>
                    <a:pt x="1479" y="3030"/>
                    <a:pt x="1518" y="3038"/>
                    <a:pt x="1545" y="3038"/>
                  </a:cubicBezTo>
                  <a:cubicBezTo>
                    <a:pt x="1568" y="3038"/>
                    <a:pt x="1582" y="3032"/>
                    <a:pt x="1589" y="3023"/>
                  </a:cubicBezTo>
                  <a:cubicBezTo>
                    <a:pt x="1610" y="2999"/>
                    <a:pt x="1595" y="2974"/>
                    <a:pt x="1548" y="2952"/>
                  </a:cubicBezTo>
                  <a:cubicBezTo>
                    <a:pt x="1501" y="2931"/>
                    <a:pt x="1420" y="2904"/>
                    <a:pt x="1337" y="2829"/>
                  </a:cubicBezTo>
                  <a:lnTo>
                    <a:pt x="1337" y="2829"/>
                  </a:lnTo>
                  <a:cubicBezTo>
                    <a:pt x="1337" y="2829"/>
                    <a:pt x="1439" y="2881"/>
                    <a:pt x="1501" y="2906"/>
                  </a:cubicBezTo>
                  <a:cubicBezTo>
                    <a:pt x="1558" y="2929"/>
                    <a:pt x="1616" y="2943"/>
                    <a:pt x="1676" y="2951"/>
                  </a:cubicBezTo>
                  <a:cubicBezTo>
                    <a:pt x="1679" y="2951"/>
                    <a:pt x="1681" y="2951"/>
                    <a:pt x="1684" y="2951"/>
                  </a:cubicBezTo>
                  <a:cubicBezTo>
                    <a:pt x="1740" y="2951"/>
                    <a:pt x="1789" y="2889"/>
                    <a:pt x="1744" y="2869"/>
                  </a:cubicBezTo>
                  <a:cubicBezTo>
                    <a:pt x="1698" y="2846"/>
                    <a:pt x="1655" y="2841"/>
                    <a:pt x="1562" y="2802"/>
                  </a:cubicBezTo>
                  <a:cubicBezTo>
                    <a:pt x="1512" y="2782"/>
                    <a:pt x="1466" y="2755"/>
                    <a:pt x="1423" y="2724"/>
                  </a:cubicBezTo>
                  <a:lnTo>
                    <a:pt x="1423" y="2724"/>
                  </a:lnTo>
                  <a:cubicBezTo>
                    <a:pt x="1487" y="2746"/>
                    <a:pt x="1552" y="2764"/>
                    <a:pt x="1618" y="2776"/>
                  </a:cubicBezTo>
                  <a:cubicBezTo>
                    <a:pt x="1648" y="2780"/>
                    <a:pt x="1672" y="2782"/>
                    <a:pt x="1692" y="2782"/>
                  </a:cubicBezTo>
                  <a:cubicBezTo>
                    <a:pt x="1735" y="2782"/>
                    <a:pt x="1760" y="2774"/>
                    <a:pt x="1778" y="2767"/>
                  </a:cubicBezTo>
                  <a:cubicBezTo>
                    <a:pt x="1804" y="2758"/>
                    <a:pt x="1825" y="2709"/>
                    <a:pt x="1762" y="2690"/>
                  </a:cubicBezTo>
                  <a:cubicBezTo>
                    <a:pt x="1706" y="2672"/>
                    <a:pt x="1628" y="2672"/>
                    <a:pt x="1528" y="2621"/>
                  </a:cubicBezTo>
                  <a:cubicBezTo>
                    <a:pt x="1454" y="2584"/>
                    <a:pt x="1407" y="2548"/>
                    <a:pt x="1423" y="2542"/>
                  </a:cubicBezTo>
                  <a:cubicBezTo>
                    <a:pt x="1425" y="2541"/>
                    <a:pt x="1427" y="2540"/>
                    <a:pt x="1430" y="2540"/>
                  </a:cubicBezTo>
                  <a:cubicBezTo>
                    <a:pt x="1449" y="2540"/>
                    <a:pt x="1488" y="2560"/>
                    <a:pt x="1551" y="2560"/>
                  </a:cubicBezTo>
                  <a:cubicBezTo>
                    <a:pt x="1620" y="2560"/>
                    <a:pt x="1687" y="2517"/>
                    <a:pt x="1684" y="2479"/>
                  </a:cubicBezTo>
                  <a:cubicBezTo>
                    <a:pt x="1681" y="2454"/>
                    <a:pt x="1675" y="2454"/>
                    <a:pt x="1653" y="2454"/>
                  </a:cubicBezTo>
                  <a:cubicBezTo>
                    <a:pt x="1652" y="2454"/>
                    <a:pt x="1651" y="2454"/>
                    <a:pt x="1650" y="2454"/>
                  </a:cubicBezTo>
                  <a:cubicBezTo>
                    <a:pt x="1638" y="2454"/>
                    <a:pt x="1620" y="2454"/>
                    <a:pt x="1597" y="2450"/>
                  </a:cubicBezTo>
                  <a:cubicBezTo>
                    <a:pt x="1525" y="2440"/>
                    <a:pt x="1469" y="2405"/>
                    <a:pt x="1369" y="2398"/>
                  </a:cubicBezTo>
                  <a:cubicBezTo>
                    <a:pt x="1279" y="2392"/>
                    <a:pt x="1223" y="2385"/>
                    <a:pt x="1144" y="2357"/>
                  </a:cubicBezTo>
                  <a:cubicBezTo>
                    <a:pt x="1067" y="2329"/>
                    <a:pt x="975" y="2231"/>
                    <a:pt x="833" y="2035"/>
                  </a:cubicBezTo>
                  <a:cubicBezTo>
                    <a:pt x="665" y="1803"/>
                    <a:pt x="565" y="1454"/>
                    <a:pt x="530" y="1298"/>
                  </a:cubicBezTo>
                  <a:cubicBezTo>
                    <a:pt x="454" y="961"/>
                    <a:pt x="413" y="508"/>
                    <a:pt x="413" y="344"/>
                  </a:cubicBezTo>
                  <a:cubicBezTo>
                    <a:pt x="413" y="148"/>
                    <a:pt x="304" y="64"/>
                    <a:pt x="204" y="17"/>
                  </a:cubicBezTo>
                  <a:cubicBezTo>
                    <a:pt x="182" y="7"/>
                    <a:pt x="159" y="1"/>
                    <a:pt x="138" y="1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703;p55">
              <a:extLst>
                <a:ext uri="{FF2B5EF4-FFF2-40B4-BE49-F238E27FC236}">
                  <a16:creationId xmlns:a16="http://schemas.microsoft.com/office/drawing/2014/main" id="{56271581-A7A3-4F87-BEDE-3A0252191C91}"/>
                </a:ext>
              </a:extLst>
            </p:cNvPr>
            <p:cNvSpPr/>
            <p:nvPr/>
          </p:nvSpPr>
          <p:spPr>
            <a:xfrm>
              <a:off x="4719500" y="5157975"/>
              <a:ext cx="14400" cy="30625"/>
            </a:xfrm>
            <a:custGeom>
              <a:avLst/>
              <a:gdLst/>
              <a:ahLst/>
              <a:cxnLst/>
              <a:rect l="l" t="t" r="r" b="b"/>
              <a:pathLst>
                <a:path w="576" h="1225" extrusionOk="0">
                  <a:moveTo>
                    <a:pt x="239" y="1"/>
                  </a:moveTo>
                  <a:cubicBezTo>
                    <a:pt x="232" y="1"/>
                    <a:pt x="225" y="1"/>
                    <a:pt x="219" y="2"/>
                  </a:cubicBezTo>
                  <a:cubicBezTo>
                    <a:pt x="47" y="23"/>
                    <a:pt x="0" y="153"/>
                    <a:pt x="18" y="401"/>
                  </a:cubicBezTo>
                  <a:cubicBezTo>
                    <a:pt x="36" y="657"/>
                    <a:pt x="114" y="1198"/>
                    <a:pt x="114" y="1198"/>
                  </a:cubicBezTo>
                  <a:cubicBezTo>
                    <a:pt x="159" y="1217"/>
                    <a:pt x="205" y="1224"/>
                    <a:pt x="249" y="1224"/>
                  </a:cubicBezTo>
                  <a:cubicBezTo>
                    <a:pt x="428" y="1224"/>
                    <a:pt x="576" y="1096"/>
                    <a:pt x="576" y="1096"/>
                  </a:cubicBezTo>
                  <a:cubicBezTo>
                    <a:pt x="576" y="1096"/>
                    <a:pt x="538" y="756"/>
                    <a:pt x="509" y="441"/>
                  </a:cubicBezTo>
                  <a:cubicBezTo>
                    <a:pt x="482" y="147"/>
                    <a:pt x="371" y="1"/>
                    <a:pt x="239" y="1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704;p55">
              <a:extLst>
                <a:ext uri="{FF2B5EF4-FFF2-40B4-BE49-F238E27FC236}">
                  <a16:creationId xmlns:a16="http://schemas.microsoft.com/office/drawing/2014/main" id="{0449F13A-70A9-4557-A9A8-276CD98268AE}"/>
                </a:ext>
              </a:extLst>
            </p:cNvPr>
            <p:cNvSpPr/>
            <p:nvPr/>
          </p:nvSpPr>
          <p:spPr>
            <a:xfrm>
              <a:off x="4442450" y="5006350"/>
              <a:ext cx="86750" cy="50050"/>
            </a:xfrm>
            <a:custGeom>
              <a:avLst/>
              <a:gdLst/>
              <a:ahLst/>
              <a:cxnLst/>
              <a:rect l="l" t="t" r="r" b="b"/>
              <a:pathLst>
                <a:path w="3470" h="2002" extrusionOk="0">
                  <a:moveTo>
                    <a:pt x="1736" y="0"/>
                  </a:moveTo>
                  <a:cubicBezTo>
                    <a:pt x="778" y="0"/>
                    <a:pt x="1" y="449"/>
                    <a:pt x="1" y="1002"/>
                  </a:cubicBezTo>
                  <a:cubicBezTo>
                    <a:pt x="1" y="1554"/>
                    <a:pt x="778" y="2002"/>
                    <a:pt x="1736" y="2002"/>
                  </a:cubicBezTo>
                  <a:cubicBezTo>
                    <a:pt x="2694" y="2002"/>
                    <a:pt x="3470" y="1554"/>
                    <a:pt x="3470" y="1002"/>
                  </a:cubicBezTo>
                  <a:cubicBezTo>
                    <a:pt x="3470" y="449"/>
                    <a:pt x="2694" y="0"/>
                    <a:pt x="1736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705;p55">
              <a:extLst>
                <a:ext uri="{FF2B5EF4-FFF2-40B4-BE49-F238E27FC236}">
                  <a16:creationId xmlns:a16="http://schemas.microsoft.com/office/drawing/2014/main" id="{5FFAF0BE-D080-4747-8807-0A7B7E84CE3C}"/>
                </a:ext>
              </a:extLst>
            </p:cNvPr>
            <p:cNvSpPr/>
            <p:nvPr/>
          </p:nvSpPr>
          <p:spPr>
            <a:xfrm>
              <a:off x="4438225" y="4849425"/>
              <a:ext cx="44775" cy="79750"/>
            </a:xfrm>
            <a:custGeom>
              <a:avLst/>
              <a:gdLst/>
              <a:ahLst/>
              <a:cxnLst/>
              <a:rect l="l" t="t" r="r" b="b"/>
              <a:pathLst>
                <a:path w="1791" h="3190" extrusionOk="0">
                  <a:moveTo>
                    <a:pt x="1656" y="0"/>
                  </a:moveTo>
                  <a:cubicBezTo>
                    <a:pt x="1632" y="0"/>
                    <a:pt x="1605" y="7"/>
                    <a:pt x="1576" y="20"/>
                  </a:cubicBezTo>
                  <a:cubicBezTo>
                    <a:pt x="1474" y="63"/>
                    <a:pt x="1389" y="145"/>
                    <a:pt x="1399" y="343"/>
                  </a:cubicBezTo>
                  <a:cubicBezTo>
                    <a:pt x="1406" y="507"/>
                    <a:pt x="1398" y="978"/>
                    <a:pt x="1339" y="1318"/>
                  </a:cubicBezTo>
                  <a:cubicBezTo>
                    <a:pt x="1311" y="1476"/>
                    <a:pt x="1200" y="1826"/>
                    <a:pt x="1043" y="2065"/>
                  </a:cubicBezTo>
                  <a:cubicBezTo>
                    <a:pt x="910" y="2268"/>
                    <a:pt x="738" y="2461"/>
                    <a:pt x="662" y="2492"/>
                  </a:cubicBezTo>
                  <a:cubicBezTo>
                    <a:pt x="585" y="2523"/>
                    <a:pt x="528" y="2533"/>
                    <a:pt x="440" y="2544"/>
                  </a:cubicBezTo>
                  <a:cubicBezTo>
                    <a:pt x="340" y="2555"/>
                    <a:pt x="284" y="2593"/>
                    <a:pt x="214" y="2607"/>
                  </a:cubicBezTo>
                  <a:cubicBezTo>
                    <a:pt x="144" y="2621"/>
                    <a:pt x="132" y="2601"/>
                    <a:pt x="130" y="2639"/>
                  </a:cubicBezTo>
                  <a:cubicBezTo>
                    <a:pt x="129" y="2677"/>
                    <a:pt x="193" y="2713"/>
                    <a:pt x="260" y="2713"/>
                  </a:cubicBezTo>
                  <a:cubicBezTo>
                    <a:pt x="262" y="2713"/>
                    <a:pt x="264" y="2713"/>
                    <a:pt x="266" y="2713"/>
                  </a:cubicBezTo>
                  <a:cubicBezTo>
                    <a:pt x="330" y="2711"/>
                    <a:pt x="370" y="2688"/>
                    <a:pt x="388" y="2688"/>
                  </a:cubicBezTo>
                  <a:cubicBezTo>
                    <a:pt x="390" y="2688"/>
                    <a:pt x="391" y="2688"/>
                    <a:pt x="393" y="2689"/>
                  </a:cubicBezTo>
                  <a:cubicBezTo>
                    <a:pt x="408" y="2693"/>
                    <a:pt x="364" y="2732"/>
                    <a:pt x="293" y="2773"/>
                  </a:cubicBezTo>
                  <a:cubicBezTo>
                    <a:pt x="195" y="2829"/>
                    <a:pt x="116" y="2832"/>
                    <a:pt x="61" y="2853"/>
                  </a:cubicBezTo>
                  <a:cubicBezTo>
                    <a:pt x="1" y="2876"/>
                    <a:pt x="24" y="2923"/>
                    <a:pt x="50" y="2931"/>
                  </a:cubicBezTo>
                  <a:cubicBezTo>
                    <a:pt x="66" y="2936"/>
                    <a:pt x="87" y="2942"/>
                    <a:pt x="120" y="2942"/>
                  </a:cubicBezTo>
                  <a:cubicBezTo>
                    <a:pt x="143" y="2942"/>
                    <a:pt x="172" y="2939"/>
                    <a:pt x="209" y="2931"/>
                  </a:cubicBezTo>
                  <a:cubicBezTo>
                    <a:pt x="276" y="2917"/>
                    <a:pt x="340" y="2896"/>
                    <a:pt x="402" y="2871"/>
                  </a:cubicBezTo>
                  <a:lnTo>
                    <a:pt x="402" y="2871"/>
                  </a:lnTo>
                  <a:cubicBezTo>
                    <a:pt x="360" y="2905"/>
                    <a:pt x="314" y="2934"/>
                    <a:pt x="266" y="2957"/>
                  </a:cubicBezTo>
                  <a:cubicBezTo>
                    <a:pt x="176" y="3000"/>
                    <a:pt x="133" y="3007"/>
                    <a:pt x="88" y="3031"/>
                  </a:cubicBezTo>
                  <a:cubicBezTo>
                    <a:pt x="45" y="3055"/>
                    <a:pt x="94" y="3112"/>
                    <a:pt x="148" y="3112"/>
                  </a:cubicBezTo>
                  <a:cubicBezTo>
                    <a:pt x="151" y="3112"/>
                    <a:pt x="155" y="3112"/>
                    <a:pt x="159" y="3111"/>
                  </a:cubicBezTo>
                  <a:cubicBezTo>
                    <a:pt x="218" y="3100"/>
                    <a:pt x="277" y="3082"/>
                    <a:pt x="331" y="3057"/>
                  </a:cubicBezTo>
                  <a:cubicBezTo>
                    <a:pt x="393" y="3029"/>
                    <a:pt x="492" y="2972"/>
                    <a:pt x="492" y="2972"/>
                  </a:cubicBezTo>
                  <a:lnTo>
                    <a:pt x="492" y="2972"/>
                  </a:lnTo>
                  <a:cubicBezTo>
                    <a:pt x="413" y="3051"/>
                    <a:pt x="332" y="3082"/>
                    <a:pt x="287" y="3105"/>
                  </a:cubicBezTo>
                  <a:cubicBezTo>
                    <a:pt x="241" y="3129"/>
                    <a:pt x="227" y="3156"/>
                    <a:pt x="249" y="3177"/>
                  </a:cubicBezTo>
                  <a:cubicBezTo>
                    <a:pt x="256" y="3185"/>
                    <a:pt x="269" y="3190"/>
                    <a:pt x="289" y="3190"/>
                  </a:cubicBezTo>
                  <a:cubicBezTo>
                    <a:pt x="315" y="3190"/>
                    <a:pt x="356" y="3181"/>
                    <a:pt x="416" y="3159"/>
                  </a:cubicBezTo>
                  <a:cubicBezTo>
                    <a:pt x="522" y="3119"/>
                    <a:pt x="644" y="3020"/>
                    <a:pt x="729" y="2916"/>
                  </a:cubicBezTo>
                  <a:cubicBezTo>
                    <a:pt x="814" y="2812"/>
                    <a:pt x="839" y="2763"/>
                    <a:pt x="890" y="2714"/>
                  </a:cubicBezTo>
                  <a:cubicBezTo>
                    <a:pt x="1075" y="2535"/>
                    <a:pt x="1214" y="2379"/>
                    <a:pt x="1354" y="2163"/>
                  </a:cubicBezTo>
                  <a:cubicBezTo>
                    <a:pt x="1504" y="1932"/>
                    <a:pt x="1614" y="1678"/>
                    <a:pt x="1678" y="1411"/>
                  </a:cubicBezTo>
                  <a:cubicBezTo>
                    <a:pt x="1768" y="1051"/>
                    <a:pt x="1790" y="551"/>
                    <a:pt x="1786" y="278"/>
                  </a:cubicBezTo>
                  <a:cubicBezTo>
                    <a:pt x="1784" y="71"/>
                    <a:pt x="1733" y="0"/>
                    <a:pt x="165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706;p55">
              <a:extLst>
                <a:ext uri="{FF2B5EF4-FFF2-40B4-BE49-F238E27FC236}">
                  <a16:creationId xmlns:a16="http://schemas.microsoft.com/office/drawing/2014/main" id="{0BF2EB5C-AFAA-4933-A319-A1398BA2AA61}"/>
                </a:ext>
              </a:extLst>
            </p:cNvPr>
            <p:cNvSpPr/>
            <p:nvPr/>
          </p:nvSpPr>
          <p:spPr>
            <a:xfrm>
              <a:off x="4461625" y="5010650"/>
              <a:ext cx="24900" cy="20750"/>
            </a:xfrm>
            <a:custGeom>
              <a:avLst/>
              <a:gdLst/>
              <a:ahLst/>
              <a:cxnLst/>
              <a:rect l="l" t="t" r="r" b="b"/>
              <a:pathLst>
                <a:path w="996" h="830" extrusionOk="0">
                  <a:moveTo>
                    <a:pt x="904" y="1"/>
                  </a:moveTo>
                  <a:lnTo>
                    <a:pt x="602" y="45"/>
                  </a:lnTo>
                  <a:cubicBezTo>
                    <a:pt x="554" y="200"/>
                    <a:pt x="421" y="317"/>
                    <a:pt x="225" y="506"/>
                  </a:cubicBezTo>
                  <a:cubicBezTo>
                    <a:pt x="29" y="696"/>
                    <a:pt x="1" y="748"/>
                    <a:pt x="32" y="786"/>
                  </a:cubicBezTo>
                  <a:cubicBezTo>
                    <a:pt x="59" y="819"/>
                    <a:pt x="152" y="829"/>
                    <a:pt x="244" y="829"/>
                  </a:cubicBezTo>
                  <a:cubicBezTo>
                    <a:pt x="260" y="829"/>
                    <a:pt x="276" y="829"/>
                    <a:pt x="292" y="828"/>
                  </a:cubicBezTo>
                  <a:cubicBezTo>
                    <a:pt x="398" y="825"/>
                    <a:pt x="552" y="743"/>
                    <a:pt x="602" y="657"/>
                  </a:cubicBezTo>
                  <a:cubicBezTo>
                    <a:pt x="636" y="597"/>
                    <a:pt x="741" y="499"/>
                    <a:pt x="813" y="479"/>
                  </a:cubicBezTo>
                  <a:cubicBezTo>
                    <a:pt x="887" y="457"/>
                    <a:pt x="989" y="374"/>
                    <a:pt x="993" y="324"/>
                  </a:cubicBezTo>
                  <a:cubicBezTo>
                    <a:pt x="995" y="275"/>
                    <a:pt x="967" y="180"/>
                    <a:pt x="943" y="124"/>
                  </a:cubicBezTo>
                  <a:cubicBezTo>
                    <a:pt x="926" y="84"/>
                    <a:pt x="913" y="43"/>
                    <a:pt x="904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707;p55">
              <a:extLst>
                <a:ext uri="{FF2B5EF4-FFF2-40B4-BE49-F238E27FC236}">
                  <a16:creationId xmlns:a16="http://schemas.microsoft.com/office/drawing/2014/main" id="{04CCA926-001E-4360-8629-2E6AA37A4044}"/>
                </a:ext>
              </a:extLst>
            </p:cNvPr>
            <p:cNvSpPr/>
            <p:nvPr/>
          </p:nvSpPr>
          <p:spPr>
            <a:xfrm>
              <a:off x="4492900" y="5020975"/>
              <a:ext cx="11900" cy="26225"/>
            </a:xfrm>
            <a:custGeom>
              <a:avLst/>
              <a:gdLst/>
              <a:ahLst/>
              <a:cxnLst/>
              <a:rect l="l" t="t" r="r" b="b"/>
              <a:pathLst>
                <a:path w="476" h="1049" extrusionOk="0">
                  <a:moveTo>
                    <a:pt x="109" y="0"/>
                  </a:moveTo>
                  <a:cubicBezTo>
                    <a:pt x="83" y="53"/>
                    <a:pt x="63" y="109"/>
                    <a:pt x="50" y="167"/>
                  </a:cubicBezTo>
                  <a:cubicBezTo>
                    <a:pt x="24" y="265"/>
                    <a:pt x="75" y="377"/>
                    <a:pt x="37" y="523"/>
                  </a:cubicBezTo>
                  <a:cubicBezTo>
                    <a:pt x="0" y="670"/>
                    <a:pt x="12" y="793"/>
                    <a:pt x="65" y="939"/>
                  </a:cubicBezTo>
                  <a:cubicBezTo>
                    <a:pt x="94" y="1017"/>
                    <a:pt x="155" y="1049"/>
                    <a:pt x="215" y="1049"/>
                  </a:cubicBezTo>
                  <a:cubicBezTo>
                    <a:pt x="268" y="1049"/>
                    <a:pt x="320" y="1024"/>
                    <a:pt x="349" y="986"/>
                  </a:cubicBezTo>
                  <a:cubicBezTo>
                    <a:pt x="409" y="904"/>
                    <a:pt x="475" y="728"/>
                    <a:pt x="460" y="599"/>
                  </a:cubicBezTo>
                  <a:cubicBezTo>
                    <a:pt x="444" y="471"/>
                    <a:pt x="430" y="408"/>
                    <a:pt x="443" y="251"/>
                  </a:cubicBezTo>
                  <a:cubicBezTo>
                    <a:pt x="455" y="94"/>
                    <a:pt x="410" y="61"/>
                    <a:pt x="387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708;p55">
              <a:extLst>
                <a:ext uri="{FF2B5EF4-FFF2-40B4-BE49-F238E27FC236}">
                  <a16:creationId xmlns:a16="http://schemas.microsoft.com/office/drawing/2014/main" id="{D137D9C9-2F65-43F0-A9CA-749F5951BAAB}"/>
                </a:ext>
              </a:extLst>
            </p:cNvPr>
            <p:cNvSpPr/>
            <p:nvPr/>
          </p:nvSpPr>
          <p:spPr>
            <a:xfrm>
              <a:off x="4467125" y="4910050"/>
              <a:ext cx="43200" cy="111950"/>
            </a:xfrm>
            <a:custGeom>
              <a:avLst/>
              <a:gdLst/>
              <a:ahLst/>
              <a:cxnLst/>
              <a:rect l="l" t="t" r="r" b="b"/>
              <a:pathLst>
                <a:path w="1728" h="4478" extrusionOk="0">
                  <a:moveTo>
                    <a:pt x="136" y="1"/>
                  </a:moveTo>
                  <a:cubicBezTo>
                    <a:pt x="1" y="404"/>
                    <a:pt x="74" y="2138"/>
                    <a:pt x="106" y="2304"/>
                  </a:cubicBezTo>
                  <a:cubicBezTo>
                    <a:pt x="139" y="2485"/>
                    <a:pt x="381" y="4069"/>
                    <a:pt x="381" y="4069"/>
                  </a:cubicBezTo>
                  <a:cubicBezTo>
                    <a:pt x="423" y="4095"/>
                    <a:pt x="464" y="4105"/>
                    <a:pt x="501" y="4105"/>
                  </a:cubicBezTo>
                  <a:cubicBezTo>
                    <a:pt x="607" y="4105"/>
                    <a:pt x="682" y="4025"/>
                    <a:pt x="682" y="4025"/>
                  </a:cubicBezTo>
                  <a:cubicBezTo>
                    <a:pt x="682" y="4025"/>
                    <a:pt x="729" y="2901"/>
                    <a:pt x="729" y="2662"/>
                  </a:cubicBezTo>
                  <a:cubicBezTo>
                    <a:pt x="729" y="2487"/>
                    <a:pt x="629" y="2271"/>
                    <a:pt x="629" y="2271"/>
                  </a:cubicBezTo>
                  <a:lnTo>
                    <a:pt x="763" y="768"/>
                  </a:lnTo>
                  <a:lnTo>
                    <a:pt x="809" y="755"/>
                  </a:lnTo>
                  <a:cubicBezTo>
                    <a:pt x="809" y="755"/>
                    <a:pt x="895" y="2062"/>
                    <a:pt x="944" y="2346"/>
                  </a:cubicBezTo>
                  <a:cubicBezTo>
                    <a:pt x="985" y="2576"/>
                    <a:pt x="1001" y="2860"/>
                    <a:pt x="1047" y="3252"/>
                  </a:cubicBezTo>
                  <a:cubicBezTo>
                    <a:pt x="1091" y="3628"/>
                    <a:pt x="1140" y="4437"/>
                    <a:pt x="1140" y="4437"/>
                  </a:cubicBezTo>
                  <a:cubicBezTo>
                    <a:pt x="1192" y="4468"/>
                    <a:pt x="1240" y="4478"/>
                    <a:pt x="1282" y="4478"/>
                  </a:cubicBezTo>
                  <a:cubicBezTo>
                    <a:pt x="1364" y="4478"/>
                    <a:pt x="1418" y="4437"/>
                    <a:pt x="1418" y="4437"/>
                  </a:cubicBezTo>
                  <a:cubicBezTo>
                    <a:pt x="1418" y="4437"/>
                    <a:pt x="1610" y="3501"/>
                    <a:pt x="1616" y="3174"/>
                  </a:cubicBezTo>
                  <a:cubicBezTo>
                    <a:pt x="1622" y="2866"/>
                    <a:pt x="1506" y="2467"/>
                    <a:pt x="1506" y="2467"/>
                  </a:cubicBezTo>
                  <a:cubicBezTo>
                    <a:pt x="1506" y="2467"/>
                    <a:pt x="1540" y="2027"/>
                    <a:pt x="1563" y="1648"/>
                  </a:cubicBezTo>
                  <a:cubicBezTo>
                    <a:pt x="1586" y="1269"/>
                    <a:pt x="1727" y="539"/>
                    <a:pt x="1620" y="77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709;p55">
              <a:extLst>
                <a:ext uri="{FF2B5EF4-FFF2-40B4-BE49-F238E27FC236}">
                  <a16:creationId xmlns:a16="http://schemas.microsoft.com/office/drawing/2014/main" id="{D5B509C6-0BF1-40DA-A18C-28A51F2DE176}"/>
                </a:ext>
              </a:extLst>
            </p:cNvPr>
            <p:cNvSpPr/>
            <p:nvPr/>
          </p:nvSpPr>
          <p:spPr>
            <a:xfrm>
              <a:off x="4476300" y="4924400"/>
              <a:ext cx="11075" cy="33425"/>
            </a:xfrm>
            <a:custGeom>
              <a:avLst/>
              <a:gdLst/>
              <a:ahLst/>
              <a:cxnLst/>
              <a:rect l="l" t="t" r="r" b="b"/>
              <a:pathLst>
                <a:path w="443" h="1337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174" y="140"/>
                    <a:pt x="250" y="190"/>
                  </a:cubicBezTo>
                  <a:cubicBezTo>
                    <a:pt x="325" y="241"/>
                    <a:pt x="296" y="1337"/>
                    <a:pt x="296" y="1337"/>
                  </a:cubicBezTo>
                  <a:lnTo>
                    <a:pt x="399" y="194"/>
                  </a:lnTo>
                  <a:lnTo>
                    <a:pt x="442" y="181"/>
                  </a:lnTo>
                  <a:cubicBezTo>
                    <a:pt x="442" y="181"/>
                    <a:pt x="134" y="89"/>
                    <a:pt x="0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710;p55">
              <a:extLst>
                <a:ext uri="{FF2B5EF4-FFF2-40B4-BE49-F238E27FC236}">
                  <a16:creationId xmlns:a16="http://schemas.microsoft.com/office/drawing/2014/main" id="{57458EA7-51C0-42EC-9E45-B10C35B215E6}"/>
                </a:ext>
              </a:extLst>
            </p:cNvPr>
            <p:cNvSpPr/>
            <p:nvPr/>
          </p:nvSpPr>
          <p:spPr>
            <a:xfrm>
              <a:off x="4475700" y="4840200"/>
              <a:ext cx="26750" cy="28125"/>
            </a:xfrm>
            <a:custGeom>
              <a:avLst/>
              <a:gdLst/>
              <a:ahLst/>
              <a:cxnLst/>
              <a:rect l="l" t="t" r="r" b="b"/>
              <a:pathLst>
                <a:path w="1070" h="1125" extrusionOk="0">
                  <a:moveTo>
                    <a:pt x="824" y="0"/>
                  </a:moveTo>
                  <a:cubicBezTo>
                    <a:pt x="824" y="0"/>
                    <a:pt x="542" y="98"/>
                    <a:pt x="349" y="159"/>
                  </a:cubicBezTo>
                  <a:lnTo>
                    <a:pt x="336" y="371"/>
                  </a:lnTo>
                  <a:cubicBezTo>
                    <a:pt x="333" y="371"/>
                    <a:pt x="329" y="371"/>
                    <a:pt x="324" y="371"/>
                  </a:cubicBezTo>
                  <a:cubicBezTo>
                    <a:pt x="311" y="371"/>
                    <a:pt x="290" y="370"/>
                    <a:pt x="268" y="370"/>
                  </a:cubicBezTo>
                  <a:cubicBezTo>
                    <a:pt x="249" y="370"/>
                    <a:pt x="230" y="371"/>
                    <a:pt x="214" y="374"/>
                  </a:cubicBezTo>
                  <a:cubicBezTo>
                    <a:pt x="155" y="430"/>
                    <a:pt x="0" y="588"/>
                    <a:pt x="29" y="790"/>
                  </a:cubicBezTo>
                  <a:cubicBezTo>
                    <a:pt x="56" y="978"/>
                    <a:pt x="380" y="1125"/>
                    <a:pt x="565" y="1125"/>
                  </a:cubicBezTo>
                  <a:cubicBezTo>
                    <a:pt x="597" y="1125"/>
                    <a:pt x="626" y="1120"/>
                    <a:pt x="647" y="1110"/>
                  </a:cubicBezTo>
                  <a:cubicBezTo>
                    <a:pt x="789" y="1045"/>
                    <a:pt x="1069" y="603"/>
                    <a:pt x="1025" y="566"/>
                  </a:cubicBezTo>
                  <a:cubicBezTo>
                    <a:pt x="979" y="529"/>
                    <a:pt x="816" y="498"/>
                    <a:pt x="807" y="466"/>
                  </a:cubicBezTo>
                  <a:cubicBezTo>
                    <a:pt x="800" y="434"/>
                    <a:pt x="824" y="0"/>
                    <a:pt x="82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711;p55">
              <a:extLst>
                <a:ext uri="{FF2B5EF4-FFF2-40B4-BE49-F238E27FC236}">
                  <a16:creationId xmlns:a16="http://schemas.microsoft.com/office/drawing/2014/main" id="{168DF53C-3732-4559-ACE2-26EDC6BE46A1}"/>
                </a:ext>
              </a:extLst>
            </p:cNvPr>
            <p:cNvSpPr/>
            <p:nvPr/>
          </p:nvSpPr>
          <p:spPr>
            <a:xfrm>
              <a:off x="4463700" y="4849400"/>
              <a:ext cx="42975" cy="41075"/>
            </a:xfrm>
            <a:custGeom>
              <a:avLst/>
              <a:gdLst/>
              <a:ahLst/>
              <a:cxnLst/>
              <a:rect l="l" t="t" r="r" b="b"/>
              <a:pathLst>
                <a:path w="1719" h="1643" extrusionOk="0">
                  <a:moveTo>
                    <a:pt x="735" y="1"/>
                  </a:moveTo>
                  <a:cubicBezTo>
                    <a:pt x="712" y="1"/>
                    <a:pt x="688" y="2"/>
                    <a:pt x="665" y="5"/>
                  </a:cubicBezTo>
                  <a:cubicBezTo>
                    <a:pt x="334" y="333"/>
                    <a:pt x="0" y="757"/>
                    <a:pt x="393" y="1098"/>
                  </a:cubicBezTo>
                  <a:cubicBezTo>
                    <a:pt x="395" y="1259"/>
                    <a:pt x="438" y="1485"/>
                    <a:pt x="438" y="1485"/>
                  </a:cubicBezTo>
                  <a:cubicBezTo>
                    <a:pt x="641" y="1610"/>
                    <a:pt x="853" y="1643"/>
                    <a:pt x="1018" y="1643"/>
                  </a:cubicBezTo>
                  <a:cubicBezTo>
                    <a:pt x="1200" y="1643"/>
                    <a:pt x="1326" y="1604"/>
                    <a:pt x="1326" y="1604"/>
                  </a:cubicBezTo>
                  <a:cubicBezTo>
                    <a:pt x="1386" y="1483"/>
                    <a:pt x="1508" y="1294"/>
                    <a:pt x="1613" y="1014"/>
                  </a:cubicBezTo>
                  <a:cubicBezTo>
                    <a:pt x="1718" y="735"/>
                    <a:pt x="1669" y="368"/>
                    <a:pt x="1646" y="290"/>
                  </a:cubicBezTo>
                  <a:cubicBezTo>
                    <a:pt x="1627" y="223"/>
                    <a:pt x="1487" y="158"/>
                    <a:pt x="1365" y="140"/>
                  </a:cubicBezTo>
                  <a:cubicBezTo>
                    <a:pt x="1224" y="219"/>
                    <a:pt x="1183" y="344"/>
                    <a:pt x="1093" y="439"/>
                  </a:cubicBezTo>
                  <a:cubicBezTo>
                    <a:pt x="1004" y="536"/>
                    <a:pt x="924" y="585"/>
                    <a:pt x="833" y="585"/>
                  </a:cubicBezTo>
                  <a:cubicBezTo>
                    <a:pt x="790" y="585"/>
                    <a:pt x="745" y="575"/>
                    <a:pt x="696" y="553"/>
                  </a:cubicBezTo>
                  <a:cubicBezTo>
                    <a:pt x="590" y="507"/>
                    <a:pt x="548" y="374"/>
                    <a:pt x="603" y="249"/>
                  </a:cubicBezTo>
                  <a:cubicBezTo>
                    <a:pt x="664" y="111"/>
                    <a:pt x="784" y="3"/>
                    <a:pt x="784" y="3"/>
                  </a:cubicBezTo>
                  <a:cubicBezTo>
                    <a:pt x="768" y="2"/>
                    <a:pt x="751" y="1"/>
                    <a:pt x="735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712;p55">
              <a:extLst>
                <a:ext uri="{FF2B5EF4-FFF2-40B4-BE49-F238E27FC236}">
                  <a16:creationId xmlns:a16="http://schemas.microsoft.com/office/drawing/2014/main" id="{95CE672B-DF6E-4333-B429-2EFE267A3217}"/>
                </a:ext>
              </a:extLst>
            </p:cNvPr>
            <p:cNvSpPr/>
            <p:nvPr/>
          </p:nvSpPr>
          <p:spPr>
            <a:xfrm>
              <a:off x="4489875" y="4819425"/>
              <a:ext cx="16875" cy="48550"/>
            </a:xfrm>
            <a:custGeom>
              <a:avLst/>
              <a:gdLst/>
              <a:ahLst/>
              <a:cxnLst/>
              <a:rect l="l" t="t" r="r" b="b"/>
              <a:pathLst>
                <a:path w="675" h="1942" extrusionOk="0">
                  <a:moveTo>
                    <a:pt x="374" y="0"/>
                  </a:moveTo>
                  <a:cubicBezTo>
                    <a:pt x="368" y="0"/>
                    <a:pt x="363" y="0"/>
                    <a:pt x="358" y="1"/>
                  </a:cubicBezTo>
                  <a:lnTo>
                    <a:pt x="257" y="832"/>
                  </a:lnTo>
                  <a:cubicBezTo>
                    <a:pt x="257" y="832"/>
                    <a:pt x="257" y="1030"/>
                    <a:pt x="179" y="1200"/>
                  </a:cubicBezTo>
                  <a:cubicBezTo>
                    <a:pt x="126" y="1314"/>
                    <a:pt x="70" y="1420"/>
                    <a:pt x="39" y="1542"/>
                  </a:cubicBezTo>
                  <a:cubicBezTo>
                    <a:pt x="6" y="1672"/>
                    <a:pt x="0" y="1812"/>
                    <a:pt x="41" y="1941"/>
                  </a:cubicBezTo>
                  <a:cubicBezTo>
                    <a:pt x="37" y="1925"/>
                    <a:pt x="62" y="1876"/>
                    <a:pt x="67" y="1859"/>
                  </a:cubicBezTo>
                  <a:cubicBezTo>
                    <a:pt x="78" y="1827"/>
                    <a:pt x="88" y="1796"/>
                    <a:pt x="101" y="1765"/>
                  </a:cubicBezTo>
                  <a:cubicBezTo>
                    <a:pt x="123" y="1705"/>
                    <a:pt x="150" y="1646"/>
                    <a:pt x="179" y="1589"/>
                  </a:cubicBezTo>
                  <a:cubicBezTo>
                    <a:pt x="221" y="1504"/>
                    <a:pt x="294" y="1372"/>
                    <a:pt x="399" y="1357"/>
                  </a:cubicBezTo>
                  <a:lnTo>
                    <a:pt x="489" y="1395"/>
                  </a:lnTo>
                  <a:cubicBezTo>
                    <a:pt x="489" y="1395"/>
                    <a:pt x="555" y="1416"/>
                    <a:pt x="576" y="1442"/>
                  </a:cubicBezTo>
                  <a:cubicBezTo>
                    <a:pt x="576" y="1442"/>
                    <a:pt x="654" y="1269"/>
                    <a:pt x="665" y="832"/>
                  </a:cubicBezTo>
                  <a:cubicBezTo>
                    <a:pt x="675" y="405"/>
                    <a:pt x="581" y="0"/>
                    <a:pt x="374" y="0"/>
                  </a:cubicBezTo>
                  <a:close/>
                </a:path>
              </a:pathLst>
            </a:custGeom>
            <a:solidFill>
              <a:srgbClr val="E55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713;p55">
              <a:extLst>
                <a:ext uri="{FF2B5EF4-FFF2-40B4-BE49-F238E27FC236}">
                  <a16:creationId xmlns:a16="http://schemas.microsoft.com/office/drawing/2014/main" id="{CEB03497-340A-4B9A-B305-E9839EC94507}"/>
                </a:ext>
              </a:extLst>
            </p:cNvPr>
            <p:cNvSpPr/>
            <p:nvPr/>
          </p:nvSpPr>
          <p:spPr>
            <a:xfrm>
              <a:off x="4474825" y="4844200"/>
              <a:ext cx="9600" cy="21500"/>
            </a:xfrm>
            <a:custGeom>
              <a:avLst/>
              <a:gdLst/>
              <a:ahLst/>
              <a:cxnLst/>
              <a:rect l="l" t="t" r="r" b="b"/>
              <a:pathLst>
                <a:path w="384" h="860" extrusionOk="0">
                  <a:moveTo>
                    <a:pt x="384" y="1"/>
                  </a:moveTo>
                  <a:lnTo>
                    <a:pt x="191" y="48"/>
                  </a:lnTo>
                  <a:cubicBezTo>
                    <a:pt x="195" y="48"/>
                    <a:pt x="182" y="127"/>
                    <a:pt x="180" y="135"/>
                  </a:cubicBezTo>
                  <a:cubicBezTo>
                    <a:pt x="168" y="166"/>
                    <a:pt x="154" y="196"/>
                    <a:pt x="135" y="225"/>
                  </a:cubicBezTo>
                  <a:cubicBezTo>
                    <a:pt x="93" y="291"/>
                    <a:pt x="61" y="363"/>
                    <a:pt x="38" y="439"/>
                  </a:cubicBezTo>
                  <a:cubicBezTo>
                    <a:pt x="0" y="581"/>
                    <a:pt x="20" y="732"/>
                    <a:pt x="93" y="860"/>
                  </a:cubicBezTo>
                  <a:cubicBezTo>
                    <a:pt x="90" y="852"/>
                    <a:pt x="114" y="704"/>
                    <a:pt x="123" y="673"/>
                  </a:cubicBezTo>
                  <a:cubicBezTo>
                    <a:pt x="137" y="630"/>
                    <a:pt x="147" y="587"/>
                    <a:pt x="164" y="546"/>
                  </a:cubicBezTo>
                  <a:cubicBezTo>
                    <a:pt x="199" y="449"/>
                    <a:pt x="249" y="358"/>
                    <a:pt x="312" y="277"/>
                  </a:cubicBezTo>
                  <a:cubicBezTo>
                    <a:pt x="330" y="254"/>
                    <a:pt x="350" y="231"/>
                    <a:pt x="372" y="211"/>
                  </a:cubicBezTo>
                  <a:lnTo>
                    <a:pt x="384" y="1"/>
                  </a:lnTo>
                  <a:close/>
                </a:path>
              </a:pathLst>
            </a:custGeom>
            <a:solidFill>
              <a:srgbClr val="E55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714;p55">
              <a:extLst>
                <a:ext uri="{FF2B5EF4-FFF2-40B4-BE49-F238E27FC236}">
                  <a16:creationId xmlns:a16="http://schemas.microsoft.com/office/drawing/2014/main" id="{9983A0A8-8A30-41DA-8E3B-F689F9C4FA17}"/>
                </a:ext>
              </a:extLst>
            </p:cNvPr>
            <p:cNvSpPr/>
            <p:nvPr/>
          </p:nvSpPr>
          <p:spPr>
            <a:xfrm>
              <a:off x="4484175" y="4840200"/>
              <a:ext cx="12150" cy="10400"/>
            </a:xfrm>
            <a:custGeom>
              <a:avLst/>
              <a:gdLst/>
              <a:ahLst/>
              <a:cxnLst/>
              <a:rect l="l" t="t" r="r" b="b"/>
              <a:pathLst>
                <a:path w="486" h="416" extrusionOk="0">
                  <a:moveTo>
                    <a:pt x="485" y="0"/>
                  </a:moveTo>
                  <a:lnTo>
                    <a:pt x="148" y="115"/>
                  </a:lnTo>
                  <a:lnTo>
                    <a:pt x="10" y="161"/>
                  </a:lnTo>
                  <a:lnTo>
                    <a:pt x="0" y="331"/>
                  </a:lnTo>
                  <a:cubicBezTo>
                    <a:pt x="9" y="396"/>
                    <a:pt x="75" y="415"/>
                    <a:pt x="135" y="415"/>
                  </a:cubicBezTo>
                  <a:cubicBezTo>
                    <a:pt x="170" y="415"/>
                    <a:pt x="204" y="408"/>
                    <a:pt x="220" y="401"/>
                  </a:cubicBezTo>
                  <a:cubicBezTo>
                    <a:pt x="466" y="284"/>
                    <a:pt x="481" y="72"/>
                    <a:pt x="481" y="72"/>
                  </a:cubicBezTo>
                  <a:cubicBezTo>
                    <a:pt x="485" y="33"/>
                    <a:pt x="485" y="0"/>
                    <a:pt x="485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715;p55">
              <a:extLst>
                <a:ext uri="{FF2B5EF4-FFF2-40B4-BE49-F238E27FC236}">
                  <a16:creationId xmlns:a16="http://schemas.microsoft.com/office/drawing/2014/main" id="{4197193D-D557-4647-865F-6070FBA91401}"/>
                </a:ext>
              </a:extLst>
            </p:cNvPr>
            <p:cNvSpPr/>
            <p:nvPr/>
          </p:nvSpPr>
          <p:spPr>
            <a:xfrm>
              <a:off x="4474450" y="4814950"/>
              <a:ext cx="29025" cy="33225"/>
            </a:xfrm>
            <a:custGeom>
              <a:avLst/>
              <a:gdLst/>
              <a:ahLst/>
              <a:cxnLst/>
              <a:rect l="l" t="t" r="r" b="b"/>
              <a:pathLst>
                <a:path w="1161" h="1329" extrusionOk="0">
                  <a:moveTo>
                    <a:pt x="563" y="1"/>
                  </a:moveTo>
                  <a:cubicBezTo>
                    <a:pt x="292" y="1"/>
                    <a:pt x="103" y="207"/>
                    <a:pt x="62" y="476"/>
                  </a:cubicBezTo>
                  <a:cubicBezTo>
                    <a:pt x="38" y="613"/>
                    <a:pt x="1" y="889"/>
                    <a:pt x="153" y="1138"/>
                  </a:cubicBezTo>
                  <a:cubicBezTo>
                    <a:pt x="225" y="1256"/>
                    <a:pt x="290" y="1329"/>
                    <a:pt x="367" y="1329"/>
                  </a:cubicBezTo>
                  <a:cubicBezTo>
                    <a:pt x="368" y="1329"/>
                    <a:pt x="368" y="1329"/>
                    <a:pt x="369" y="1329"/>
                  </a:cubicBezTo>
                  <a:cubicBezTo>
                    <a:pt x="458" y="1327"/>
                    <a:pt x="728" y="1251"/>
                    <a:pt x="830" y="1132"/>
                  </a:cubicBezTo>
                  <a:cubicBezTo>
                    <a:pt x="848" y="1111"/>
                    <a:pt x="874" y="1010"/>
                    <a:pt x="874" y="1010"/>
                  </a:cubicBezTo>
                  <a:cubicBezTo>
                    <a:pt x="1071" y="877"/>
                    <a:pt x="1160" y="634"/>
                    <a:pt x="1096" y="404"/>
                  </a:cubicBezTo>
                  <a:cubicBezTo>
                    <a:pt x="1032" y="176"/>
                    <a:pt x="830" y="13"/>
                    <a:pt x="593" y="1"/>
                  </a:cubicBezTo>
                  <a:cubicBezTo>
                    <a:pt x="583" y="1"/>
                    <a:pt x="573" y="1"/>
                    <a:pt x="56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716;p55">
              <a:extLst>
                <a:ext uri="{FF2B5EF4-FFF2-40B4-BE49-F238E27FC236}">
                  <a16:creationId xmlns:a16="http://schemas.microsoft.com/office/drawing/2014/main" id="{F1478DD8-5983-4863-B65A-D5406B858D8D}"/>
                </a:ext>
              </a:extLst>
            </p:cNvPr>
            <p:cNvSpPr/>
            <p:nvPr/>
          </p:nvSpPr>
          <p:spPr>
            <a:xfrm>
              <a:off x="4477025" y="4814975"/>
              <a:ext cx="26075" cy="25275"/>
            </a:xfrm>
            <a:custGeom>
              <a:avLst/>
              <a:gdLst/>
              <a:ahLst/>
              <a:cxnLst/>
              <a:rect l="l" t="t" r="r" b="b"/>
              <a:pathLst>
                <a:path w="1043" h="1011" extrusionOk="0">
                  <a:moveTo>
                    <a:pt x="459" y="0"/>
                  </a:moveTo>
                  <a:cubicBezTo>
                    <a:pt x="277" y="0"/>
                    <a:pt x="103" y="92"/>
                    <a:pt x="0" y="250"/>
                  </a:cubicBezTo>
                  <a:cubicBezTo>
                    <a:pt x="28" y="280"/>
                    <a:pt x="96" y="318"/>
                    <a:pt x="196" y="339"/>
                  </a:cubicBezTo>
                  <a:cubicBezTo>
                    <a:pt x="247" y="350"/>
                    <a:pt x="299" y="356"/>
                    <a:pt x="351" y="356"/>
                  </a:cubicBezTo>
                  <a:cubicBezTo>
                    <a:pt x="441" y="356"/>
                    <a:pt x="532" y="339"/>
                    <a:pt x="617" y="307"/>
                  </a:cubicBezTo>
                  <a:lnTo>
                    <a:pt x="617" y="307"/>
                  </a:lnTo>
                  <a:cubicBezTo>
                    <a:pt x="599" y="378"/>
                    <a:pt x="625" y="442"/>
                    <a:pt x="657" y="488"/>
                  </a:cubicBezTo>
                  <a:cubicBezTo>
                    <a:pt x="695" y="543"/>
                    <a:pt x="711" y="612"/>
                    <a:pt x="699" y="680"/>
                  </a:cubicBezTo>
                  <a:cubicBezTo>
                    <a:pt x="694" y="700"/>
                    <a:pt x="691" y="722"/>
                    <a:pt x="686" y="746"/>
                  </a:cubicBezTo>
                  <a:cubicBezTo>
                    <a:pt x="669" y="833"/>
                    <a:pt x="744" y="840"/>
                    <a:pt x="744" y="840"/>
                  </a:cubicBezTo>
                  <a:cubicBezTo>
                    <a:pt x="744" y="796"/>
                    <a:pt x="750" y="753"/>
                    <a:pt x="774" y="727"/>
                  </a:cubicBezTo>
                  <a:lnTo>
                    <a:pt x="774" y="727"/>
                  </a:lnTo>
                  <a:cubicBezTo>
                    <a:pt x="922" y="774"/>
                    <a:pt x="777" y="991"/>
                    <a:pt x="771" y="1010"/>
                  </a:cubicBezTo>
                  <a:cubicBezTo>
                    <a:pt x="928" y="902"/>
                    <a:pt x="1043" y="707"/>
                    <a:pt x="1024" y="493"/>
                  </a:cubicBezTo>
                  <a:cubicBezTo>
                    <a:pt x="1002" y="255"/>
                    <a:pt x="809" y="61"/>
                    <a:pt x="575" y="12"/>
                  </a:cubicBezTo>
                  <a:cubicBezTo>
                    <a:pt x="536" y="4"/>
                    <a:pt x="498" y="0"/>
                    <a:pt x="459" y="0"/>
                  </a:cubicBezTo>
                  <a:close/>
                </a:path>
              </a:pathLst>
            </a:custGeom>
            <a:solidFill>
              <a:srgbClr val="E55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717;p55">
              <a:extLst>
                <a:ext uri="{FF2B5EF4-FFF2-40B4-BE49-F238E27FC236}">
                  <a16:creationId xmlns:a16="http://schemas.microsoft.com/office/drawing/2014/main" id="{8F719792-59C1-4BBE-8032-64E29AE2B1C2}"/>
                </a:ext>
              </a:extLst>
            </p:cNvPr>
            <p:cNvSpPr/>
            <p:nvPr/>
          </p:nvSpPr>
          <p:spPr>
            <a:xfrm>
              <a:off x="4496300" y="4831975"/>
              <a:ext cx="7150" cy="9000"/>
            </a:xfrm>
            <a:custGeom>
              <a:avLst/>
              <a:gdLst/>
              <a:ahLst/>
              <a:cxnLst/>
              <a:rect l="l" t="t" r="r" b="b"/>
              <a:pathLst>
                <a:path w="286" h="360" extrusionOk="0">
                  <a:moveTo>
                    <a:pt x="109" y="0"/>
                  </a:moveTo>
                  <a:cubicBezTo>
                    <a:pt x="66" y="0"/>
                    <a:pt x="22" y="20"/>
                    <a:pt x="3" y="46"/>
                  </a:cubicBezTo>
                  <a:lnTo>
                    <a:pt x="0" y="329"/>
                  </a:lnTo>
                  <a:cubicBezTo>
                    <a:pt x="0" y="329"/>
                    <a:pt x="14" y="357"/>
                    <a:pt x="68" y="359"/>
                  </a:cubicBezTo>
                  <a:cubicBezTo>
                    <a:pt x="70" y="359"/>
                    <a:pt x="71" y="359"/>
                    <a:pt x="73" y="359"/>
                  </a:cubicBezTo>
                  <a:cubicBezTo>
                    <a:pt x="172" y="359"/>
                    <a:pt x="285" y="175"/>
                    <a:pt x="206" y="50"/>
                  </a:cubicBezTo>
                  <a:cubicBezTo>
                    <a:pt x="182" y="14"/>
                    <a:pt x="146" y="0"/>
                    <a:pt x="10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718;p55">
              <a:extLst>
                <a:ext uri="{FF2B5EF4-FFF2-40B4-BE49-F238E27FC236}">
                  <a16:creationId xmlns:a16="http://schemas.microsoft.com/office/drawing/2014/main" id="{2471F25A-534B-43B5-8F23-854EE80AB06B}"/>
                </a:ext>
              </a:extLst>
            </p:cNvPr>
            <p:cNvSpPr/>
            <p:nvPr/>
          </p:nvSpPr>
          <p:spPr>
            <a:xfrm>
              <a:off x="4469775" y="4884875"/>
              <a:ext cx="37850" cy="35300"/>
            </a:xfrm>
            <a:custGeom>
              <a:avLst/>
              <a:gdLst/>
              <a:ahLst/>
              <a:cxnLst/>
              <a:rect l="l" t="t" r="r" b="b"/>
              <a:pathLst>
                <a:path w="1514" h="1412" extrusionOk="0">
                  <a:moveTo>
                    <a:pt x="368" y="0"/>
                  </a:moveTo>
                  <a:cubicBezTo>
                    <a:pt x="270" y="0"/>
                    <a:pt x="201" y="18"/>
                    <a:pt x="195" y="65"/>
                  </a:cubicBezTo>
                  <a:cubicBezTo>
                    <a:pt x="175" y="241"/>
                    <a:pt x="146" y="322"/>
                    <a:pt x="94" y="548"/>
                  </a:cubicBezTo>
                  <a:cubicBezTo>
                    <a:pt x="7" y="922"/>
                    <a:pt x="1" y="1129"/>
                    <a:pt x="1" y="1129"/>
                  </a:cubicBezTo>
                  <a:cubicBezTo>
                    <a:pt x="100" y="1238"/>
                    <a:pt x="382" y="1412"/>
                    <a:pt x="769" y="1412"/>
                  </a:cubicBezTo>
                  <a:cubicBezTo>
                    <a:pt x="836" y="1412"/>
                    <a:pt x="906" y="1406"/>
                    <a:pt x="978" y="1395"/>
                  </a:cubicBezTo>
                  <a:cubicBezTo>
                    <a:pt x="1322" y="1341"/>
                    <a:pt x="1434" y="1168"/>
                    <a:pt x="1514" y="1084"/>
                  </a:cubicBezTo>
                  <a:cubicBezTo>
                    <a:pt x="1476" y="845"/>
                    <a:pt x="1276" y="533"/>
                    <a:pt x="1177" y="390"/>
                  </a:cubicBezTo>
                  <a:cubicBezTo>
                    <a:pt x="1078" y="246"/>
                    <a:pt x="1082" y="185"/>
                    <a:pt x="1112" y="128"/>
                  </a:cubicBezTo>
                  <a:cubicBezTo>
                    <a:pt x="1112" y="128"/>
                    <a:pt x="633" y="0"/>
                    <a:pt x="368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719;p55">
              <a:extLst>
                <a:ext uri="{FF2B5EF4-FFF2-40B4-BE49-F238E27FC236}">
                  <a16:creationId xmlns:a16="http://schemas.microsoft.com/office/drawing/2014/main" id="{9793DA83-F227-40CE-B5B9-9398CB21B05E}"/>
                </a:ext>
              </a:extLst>
            </p:cNvPr>
            <p:cNvSpPr/>
            <p:nvPr/>
          </p:nvSpPr>
          <p:spPr>
            <a:xfrm>
              <a:off x="4497300" y="4854600"/>
              <a:ext cx="22425" cy="84050"/>
            </a:xfrm>
            <a:custGeom>
              <a:avLst/>
              <a:gdLst/>
              <a:ahLst/>
              <a:cxnLst/>
              <a:rect l="l" t="t" r="r" b="b"/>
              <a:pathLst>
                <a:path w="897" h="3362" extrusionOk="0">
                  <a:moveTo>
                    <a:pt x="214" y="1"/>
                  </a:moveTo>
                  <a:cubicBezTo>
                    <a:pt x="177" y="1"/>
                    <a:pt x="143" y="25"/>
                    <a:pt x="111" y="64"/>
                  </a:cubicBezTo>
                  <a:cubicBezTo>
                    <a:pt x="44" y="146"/>
                    <a:pt x="0" y="290"/>
                    <a:pt x="97" y="456"/>
                  </a:cubicBezTo>
                  <a:cubicBezTo>
                    <a:pt x="176" y="592"/>
                    <a:pt x="356" y="961"/>
                    <a:pt x="456" y="1280"/>
                  </a:cubicBezTo>
                  <a:cubicBezTo>
                    <a:pt x="503" y="1427"/>
                    <a:pt x="571" y="1750"/>
                    <a:pt x="542" y="2024"/>
                  </a:cubicBezTo>
                  <a:cubicBezTo>
                    <a:pt x="518" y="2257"/>
                    <a:pt x="449" y="2515"/>
                    <a:pt x="397" y="2576"/>
                  </a:cubicBezTo>
                  <a:cubicBezTo>
                    <a:pt x="345" y="2637"/>
                    <a:pt x="326" y="2683"/>
                    <a:pt x="255" y="2731"/>
                  </a:cubicBezTo>
                  <a:cubicBezTo>
                    <a:pt x="174" y="2786"/>
                    <a:pt x="143" y="2842"/>
                    <a:pt x="88" y="2886"/>
                  </a:cubicBezTo>
                  <a:cubicBezTo>
                    <a:pt x="35" y="2928"/>
                    <a:pt x="16" y="2917"/>
                    <a:pt x="32" y="2951"/>
                  </a:cubicBezTo>
                  <a:cubicBezTo>
                    <a:pt x="40" y="2969"/>
                    <a:pt x="64" y="2978"/>
                    <a:pt x="94" y="2978"/>
                  </a:cubicBezTo>
                  <a:cubicBezTo>
                    <a:pt x="121" y="2978"/>
                    <a:pt x="153" y="2970"/>
                    <a:pt x="180" y="2955"/>
                  </a:cubicBezTo>
                  <a:cubicBezTo>
                    <a:pt x="240" y="2920"/>
                    <a:pt x="263" y="2879"/>
                    <a:pt x="279" y="2877"/>
                  </a:cubicBezTo>
                  <a:cubicBezTo>
                    <a:pt x="279" y="2877"/>
                    <a:pt x="280" y="2877"/>
                    <a:pt x="280" y="2877"/>
                  </a:cubicBezTo>
                  <a:cubicBezTo>
                    <a:pt x="294" y="2877"/>
                    <a:pt x="272" y="2930"/>
                    <a:pt x="231" y="2994"/>
                  </a:cubicBezTo>
                  <a:cubicBezTo>
                    <a:pt x="170" y="3086"/>
                    <a:pt x="105" y="3122"/>
                    <a:pt x="67" y="3165"/>
                  </a:cubicBezTo>
                  <a:cubicBezTo>
                    <a:pt x="28" y="3208"/>
                    <a:pt x="60" y="3238"/>
                    <a:pt x="86" y="3238"/>
                  </a:cubicBezTo>
                  <a:cubicBezTo>
                    <a:pt x="88" y="3238"/>
                    <a:pt x="90" y="3237"/>
                    <a:pt x="92" y="3237"/>
                  </a:cubicBezTo>
                  <a:cubicBezTo>
                    <a:pt x="118" y="3232"/>
                    <a:pt x="159" y="3224"/>
                    <a:pt x="229" y="3167"/>
                  </a:cubicBezTo>
                  <a:cubicBezTo>
                    <a:pt x="279" y="3125"/>
                    <a:pt x="325" y="3079"/>
                    <a:pt x="367" y="3029"/>
                  </a:cubicBezTo>
                  <a:lnTo>
                    <a:pt x="367" y="3029"/>
                  </a:lnTo>
                  <a:cubicBezTo>
                    <a:pt x="346" y="3077"/>
                    <a:pt x="320" y="3121"/>
                    <a:pt x="289" y="3162"/>
                  </a:cubicBezTo>
                  <a:cubicBezTo>
                    <a:pt x="229" y="3239"/>
                    <a:pt x="196" y="3265"/>
                    <a:pt x="168" y="3306"/>
                  </a:cubicBezTo>
                  <a:cubicBezTo>
                    <a:pt x="149" y="3334"/>
                    <a:pt x="181" y="3356"/>
                    <a:pt x="218" y="3356"/>
                  </a:cubicBezTo>
                  <a:cubicBezTo>
                    <a:pt x="234" y="3356"/>
                    <a:pt x="251" y="3352"/>
                    <a:pt x="264" y="3342"/>
                  </a:cubicBezTo>
                  <a:cubicBezTo>
                    <a:pt x="312" y="3307"/>
                    <a:pt x="354" y="3266"/>
                    <a:pt x="389" y="3219"/>
                  </a:cubicBezTo>
                  <a:cubicBezTo>
                    <a:pt x="430" y="3168"/>
                    <a:pt x="489" y="3075"/>
                    <a:pt x="489" y="3075"/>
                  </a:cubicBezTo>
                  <a:lnTo>
                    <a:pt x="489" y="3075"/>
                  </a:lnTo>
                  <a:cubicBezTo>
                    <a:pt x="456" y="3178"/>
                    <a:pt x="401" y="3241"/>
                    <a:pt x="372" y="3280"/>
                  </a:cubicBezTo>
                  <a:cubicBezTo>
                    <a:pt x="343" y="3321"/>
                    <a:pt x="343" y="3350"/>
                    <a:pt x="372" y="3360"/>
                  </a:cubicBezTo>
                  <a:cubicBezTo>
                    <a:pt x="375" y="3361"/>
                    <a:pt x="378" y="3362"/>
                    <a:pt x="382" y="3362"/>
                  </a:cubicBezTo>
                  <a:cubicBezTo>
                    <a:pt x="405" y="3362"/>
                    <a:pt x="443" y="3339"/>
                    <a:pt x="506" y="3270"/>
                  </a:cubicBezTo>
                  <a:cubicBezTo>
                    <a:pt x="579" y="3190"/>
                    <a:pt x="641" y="3049"/>
                    <a:pt x="667" y="2922"/>
                  </a:cubicBezTo>
                  <a:cubicBezTo>
                    <a:pt x="694" y="2795"/>
                    <a:pt x="694" y="2742"/>
                    <a:pt x="716" y="2678"/>
                  </a:cubicBezTo>
                  <a:cubicBezTo>
                    <a:pt x="794" y="2443"/>
                    <a:pt x="846" y="2246"/>
                    <a:pt x="870" y="2000"/>
                  </a:cubicBezTo>
                  <a:cubicBezTo>
                    <a:pt x="897" y="1736"/>
                    <a:pt x="879" y="1469"/>
                    <a:pt x="815" y="1211"/>
                  </a:cubicBezTo>
                  <a:cubicBezTo>
                    <a:pt x="733" y="864"/>
                    <a:pt x="529" y="423"/>
                    <a:pt x="406" y="193"/>
                  </a:cubicBezTo>
                  <a:cubicBezTo>
                    <a:pt x="332" y="54"/>
                    <a:pt x="270" y="1"/>
                    <a:pt x="21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720;p55">
              <a:extLst>
                <a:ext uri="{FF2B5EF4-FFF2-40B4-BE49-F238E27FC236}">
                  <a16:creationId xmlns:a16="http://schemas.microsoft.com/office/drawing/2014/main" id="{FB6C54C1-15F7-4705-B11E-71079020954F}"/>
                </a:ext>
              </a:extLst>
            </p:cNvPr>
            <p:cNvSpPr/>
            <p:nvPr/>
          </p:nvSpPr>
          <p:spPr>
            <a:xfrm>
              <a:off x="4472175" y="4813700"/>
              <a:ext cx="27175" cy="16850"/>
            </a:xfrm>
            <a:custGeom>
              <a:avLst/>
              <a:gdLst/>
              <a:ahLst/>
              <a:cxnLst/>
              <a:rect l="l" t="t" r="r" b="b"/>
              <a:pathLst>
                <a:path w="1087" h="674" extrusionOk="0">
                  <a:moveTo>
                    <a:pt x="682" y="1"/>
                  </a:moveTo>
                  <a:cubicBezTo>
                    <a:pt x="495" y="1"/>
                    <a:pt x="260" y="69"/>
                    <a:pt x="127" y="281"/>
                  </a:cubicBezTo>
                  <a:cubicBezTo>
                    <a:pt x="0" y="481"/>
                    <a:pt x="37" y="658"/>
                    <a:pt x="37" y="658"/>
                  </a:cubicBezTo>
                  <a:cubicBezTo>
                    <a:pt x="37" y="658"/>
                    <a:pt x="99" y="673"/>
                    <a:pt x="192" y="673"/>
                  </a:cubicBezTo>
                  <a:cubicBezTo>
                    <a:pt x="358" y="673"/>
                    <a:pt x="624" y="625"/>
                    <a:pt x="810" y="358"/>
                  </a:cubicBezTo>
                  <a:lnTo>
                    <a:pt x="1086" y="259"/>
                  </a:lnTo>
                  <a:cubicBezTo>
                    <a:pt x="1086" y="259"/>
                    <a:pt x="1015" y="56"/>
                    <a:pt x="824" y="15"/>
                  </a:cubicBezTo>
                  <a:cubicBezTo>
                    <a:pt x="783" y="6"/>
                    <a:pt x="734" y="1"/>
                    <a:pt x="682" y="1"/>
                  </a:cubicBezTo>
                  <a:close/>
                </a:path>
              </a:pathLst>
            </a:custGeom>
            <a:solidFill>
              <a:srgbClr val="E55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3819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2"/>
          <p:cNvSpPr/>
          <p:nvPr/>
        </p:nvSpPr>
        <p:spPr>
          <a:xfrm>
            <a:off x="6012925" y="827850"/>
            <a:ext cx="3803700" cy="3803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2"/>
          <p:cNvSpPr txBox="1">
            <a:spLocks noGrp="1"/>
          </p:cNvSpPr>
          <p:nvPr>
            <p:ph type="title"/>
          </p:nvPr>
        </p:nvSpPr>
        <p:spPr>
          <a:xfrm>
            <a:off x="1020096" y="344150"/>
            <a:ext cx="3826292" cy="11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en-GB"/>
            </a:br>
            <a:r>
              <a:rPr lang="en-GB"/>
              <a:t>Introduction</a:t>
            </a:r>
            <a:endParaRPr lang="en-US"/>
          </a:p>
        </p:txBody>
      </p:sp>
      <p:sp>
        <p:nvSpPr>
          <p:cNvPr id="397" name="Google Shape;397;p32"/>
          <p:cNvSpPr txBox="1">
            <a:spLocks noGrp="1"/>
          </p:cNvSpPr>
          <p:nvPr>
            <p:ph type="body" idx="1"/>
          </p:nvPr>
        </p:nvSpPr>
        <p:spPr>
          <a:xfrm>
            <a:off x="748225" y="1627730"/>
            <a:ext cx="2985179" cy="29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lnSpc>
                <a:spcPct val="114999"/>
              </a:lnSpc>
              <a:buNone/>
            </a:pPr>
            <a:r>
              <a:rPr lang="en-GB">
                <a:latin typeface="TH Sarabun New" panose="020B0500040200020003" pitchFamily="34" charset="-34"/>
                <a:cs typeface="TH Sarabun New" panose="020B0500040200020003" pitchFamily="34" charset="-34"/>
              </a:rPr>
              <a:t>Shopping </a:t>
            </a:r>
            <a:r>
              <a:rPr lang="en-GB" err="1">
                <a:latin typeface="TH Sarabun New" panose="020B0500040200020003" pitchFamily="34" charset="-34"/>
                <a:cs typeface="TH Sarabun New" panose="020B0500040200020003" pitchFamily="34" charset="-34"/>
              </a:rPr>
              <a:t>Center</a:t>
            </a:r>
            <a:r>
              <a:rPr lang="en-GB"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r>
              <a:rPr lang="en-GB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เป็นระบบที่</a:t>
            </a:r>
            <a:r>
              <a:rPr lang="en-US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GB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ให้บริการในด้านของการซื้อสินค้า</a:t>
            </a:r>
            <a:r>
              <a:rPr lang="en-GB"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r>
              <a:rPr lang="en-GB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และการขายสินค้า</a:t>
            </a:r>
            <a:r>
              <a:rPr lang="en-GB"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r>
              <a:rPr lang="en-GB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ซึ่งระบบจะทำหน้าที่ในการให้ร้านค้าแต่ละร้านมาลงทะเบียนกับระบบ</a:t>
            </a:r>
            <a:r>
              <a:rPr lang="en-GB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GB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และขายสินค้าของร้านค้าตนเอง</a:t>
            </a:r>
            <a:r>
              <a:rPr lang="en-GB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GB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และให้ลูกค้ามาซื้อสินค้าของแต่ละร้านได้</a:t>
            </a:r>
            <a:endParaRPr lang="en-US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endParaRPr lang="en-US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398" name="Google Shape;398;p32"/>
          <p:cNvGrpSpPr/>
          <p:nvPr/>
        </p:nvGrpSpPr>
        <p:grpSpPr>
          <a:xfrm>
            <a:off x="5007791" y="1050886"/>
            <a:ext cx="4667200" cy="3272552"/>
            <a:chOff x="232575" y="344850"/>
            <a:chExt cx="7164875" cy="5023875"/>
          </a:xfrm>
        </p:grpSpPr>
        <p:sp>
          <p:nvSpPr>
            <p:cNvPr id="399" name="Google Shape;399;p32"/>
            <p:cNvSpPr/>
            <p:nvPr/>
          </p:nvSpPr>
          <p:spPr>
            <a:xfrm>
              <a:off x="316625" y="3546750"/>
              <a:ext cx="2930225" cy="1821975"/>
            </a:xfrm>
            <a:custGeom>
              <a:avLst/>
              <a:gdLst/>
              <a:ahLst/>
              <a:cxnLst/>
              <a:rect l="l" t="t" r="r" b="b"/>
              <a:pathLst>
                <a:path w="117209" h="72879" extrusionOk="0">
                  <a:moveTo>
                    <a:pt x="0" y="0"/>
                  </a:moveTo>
                  <a:lnTo>
                    <a:pt x="0" y="5207"/>
                  </a:lnTo>
                  <a:lnTo>
                    <a:pt x="117209" y="72878"/>
                  </a:lnTo>
                  <a:lnTo>
                    <a:pt x="117209" y="67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3246825" y="2896125"/>
              <a:ext cx="4057250" cy="2472600"/>
            </a:xfrm>
            <a:custGeom>
              <a:avLst/>
              <a:gdLst/>
              <a:ahLst/>
              <a:cxnLst/>
              <a:rect l="l" t="t" r="r" b="b"/>
              <a:pathLst>
                <a:path w="162290" h="98904" extrusionOk="0">
                  <a:moveTo>
                    <a:pt x="162290" y="0"/>
                  </a:moveTo>
                  <a:lnTo>
                    <a:pt x="1" y="93697"/>
                  </a:lnTo>
                  <a:lnTo>
                    <a:pt x="1" y="98903"/>
                  </a:lnTo>
                  <a:lnTo>
                    <a:pt x="162290" y="5217"/>
                  </a:lnTo>
                  <a:lnTo>
                    <a:pt x="162290" y="0"/>
                  </a:lnTo>
                  <a:close/>
                </a:path>
              </a:pathLst>
            </a:custGeom>
            <a:solidFill>
              <a:srgbClr val="C3D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232575" y="2812775"/>
              <a:ext cx="7164875" cy="2439475"/>
            </a:xfrm>
            <a:custGeom>
              <a:avLst/>
              <a:gdLst/>
              <a:ahLst/>
              <a:cxnLst/>
              <a:rect l="l" t="t" r="r" b="b"/>
              <a:pathLst>
                <a:path w="286595" h="97579" extrusionOk="0">
                  <a:moveTo>
                    <a:pt x="282866" y="1"/>
                  </a:moveTo>
                  <a:lnTo>
                    <a:pt x="272101" y="1000"/>
                  </a:lnTo>
                  <a:lnTo>
                    <a:pt x="23749" y="24106"/>
                  </a:lnTo>
                  <a:lnTo>
                    <a:pt x="21773" y="24306"/>
                  </a:lnTo>
                  <a:lnTo>
                    <a:pt x="11142" y="25281"/>
                  </a:lnTo>
                  <a:lnTo>
                    <a:pt x="3639" y="25992"/>
                  </a:lnTo>
                  <a:lnTo>
                    <a:pt x="3351" y="26013"/>
                  </a:lnTo>
                  <a:cubicBezTo>
                    <a:pt x="3351" y="26013"/>
                    <a:pt x="2774" y="26370"/>
                    <a:pt x="1953" y="26879"/>
                  </a:cubicBezTo>
                  <a:cubicBezTo>
                    <a:pt x="1708" y="27036"/>
                    <a:pt x="1466" y="27190"/>
                    <a:pt x="1199" y="27368"/>
                  </a:cubicBezTo>
                  <a:cubicBezTo>
                    <a:pt x="1" y="28101"/>
                    <a:pt x="755" y="29720"/>
                    <a:pt x="2885" y="30942"/>
                  </a:cubicBezTo>
                  <a:lnTo>
                    <a:pt x="4571" y="31918"/>
                  </a:lnTo>
                  <a:lnTo>
                    <a:pt x="8901" y="34405"/>
                  </a:lnTo>
                  <a:lnTo>
                    <a:pt x="17669" y="39465"/>
                  </a:lnTo>
                  <a:lnTo>
                    <a:pt x="20332" y="41018"/>
                  </a:lnTo>
                  <a:lnTo>
                    <a:pt x="116730" y="96663"/>
                  </a:lnTo>
                  <a:cubicBezTo>
                    <a:pt x="117795" y="97273"/>
                    <a:pt x="119187" y="97578"/>
                    <a:pt x="120577" y="97578"/>
                  </a:cubicBezTo>
                  <a:cubicBezTo>
                    <a:pt x="121967" y="97578"/>
                    <a:pt x="123354" y="97273"/>
                    <a:pt x="124409" y="96663"/>
                  </a:cubicBezTo>
                  <a:lnTo>
                    <a:pt x="283820" y="4640"/>
                  </a:lnTo>
                  <a:cubicBezTo>
                    <a:pt x="285951" y="3418"/>
                    <a:pt x="286595" y="1865"/>
                    <a:pt x="285263" y="1199"/>
                  </a:cubicBezTo>
                  <a:lnTo>
                    <a:pt x="282866" y="1"/>
                  </a:ln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316625" y="990425"/>
              <a:ext cx="6987450" cy="4034250"/>
            </a:xfrm>
            <a:custGeom>
              <a:avLst/>
              <a:gdLst/>
              <a:ahLst/>
              <a:cxnLst/>
              <a:rect l="l" t="t" r="r" b="b"/>
              <a:pathLst>
                <a:path w="279498" h="161370" extrusionOk="0">
                  <a:moveTo>
                    <a:pt x="162289" y="0"/>
                  </a:moveTo>
                  <a:lnTo>
                    <a:pt x="0" y="93699"/>
                  </a:lnTo>
                  <a:lnTo>
                    <a:pt x="117209" y="161370"/>
                  </a:lnTo>
                  <a:lnTo>
                    <a:pt x="279498" y="67671"/>
                  </a:lnTo>
                  <a:lnTo>
                    <a:pt x="162289" y="0"/>
                  </a:ln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4251150" y="1186275"/>
              <a:ext cx="245300" cy="128900"/>
            </a:xfrm>
            <a:custGeom>
              <a:avLst/>
              <a:gdLst/>
              <a:ahLst/>
              <a:cxnLst/>
              <a:rect l="l" t="t" r="r" b="b"/>
              <a:pathLst>
                <a:path w="9812" h="5156" extrusionOk="0">
                  <a:moveTo>
                    <a:pt x="4902" y="1"/>
                  </a:moveTo>
                  <a:cubicBezTo>
                    <a:pt x="4688" y="1"/>
                    <a:pt x="4474" y="10"/>
                    <a:pt x="4262" y="27"/>
                  </a:cubicBezTo>
                  <a:cubicBezTo>
                    <a:pt x="3529" y="70"/>
                    <a:pt x="2818" y="248"/>
                    <a:pt x="2219" y="536"/>
                  </a:cubicBezTo>
                  <a:cubicBezTo>
                    <a:pt x="2060" y="601"/>
                    <a:pt x="1906" y="676"/>
                    <a:pt x="1753" y="760"/>
                  </a:cubicBezTo>
                  <a:cubicBezTo>
                    <a:pt x="0" y="1758"/>
                    <a:pt x="22" y="3399"/>
                    <a:pt x="1753" y="4398"/>
                  </a:cubicBezTo>
                  <a:cubicBezTo>
                    <a:pt x="2648" y="4909"/>
                    <a:pt x="3809" y="5155"/>
                    <a:pt x="4961" y="5155"/>
                  </a:cubicBezTo>
                  <a:cubicBezTo>
                    <a:pt x="5009" y="5155"/>
                    <a:pt x="5058" y="5155"/>
                    <a:pt x="5106" y="5154"/>
                  </a:cubicBezTo>
                  <a:cubicBezTo>
                    <a:pt x="5776" y="5135"/>
                    <a:pt x="6442" y="5023"/>
                    <a:pt x="7080" y="4821"/>
                  </a:cubicBezTo>
                  <a:cubicBezTo>
                    <a:pt x="7436" y="4709"/>
                    <a:pt x="7769" y="4576"/>
                    <a:pt x="8057" y="4398"/>
                  </a:cubicBezTo>
                  <a:cubicBezTo>
                    <a:pt x="9812" y="3399"/>
                    <a:pt x="9812" y="1758"/>
                    <a:pt x="8057" y="760"/>
                  </a:cubicBezTo>
                  <a:cubicBezTo>
                    <a:pt x="7197" y="254"/>
                    <a:pt x="6052" y="1"/>
                    <a:pt x="4902" y="1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3736200" y="1483700"/>
              <a:ext cx="244725" cy="129425"/>
            </a:xfrm>
            <a:custGeom>
              <a:avLst/>
              <a:gdLst/>
              <a:ahLst/>
              <a:cxnLst/>
              <a:rect l="l" t="t" r="r" b="b"/>
              <a:pathLst>
                <a:path w="9789" h="5177" extrusionOk="0">
                  <a:moveTo>
                    <a:pt x="4880" y="1"/>
                  </a:moveTo>
                  <a:cubicBezTo>
                    <a:pt x="4666" y="1"/>
                    <a:pt x="4453" y="9"/>
                    <a:pt x="4241" y="27"/>
                  </a:cubicBezTo>
                  <a:cubicBezTo>
                    <a:pt x="3530" y="70"/>
                    <a:pt x="2821" y="248"/>
                    <a:pt x="2222" y="536"/>
                  </a:cubicBezTo>
                  <a:cubicBezTo>
                    <a:pt x="2061" y="603"/>
                    <a:pt x="1906" y="676"/>
                    <a:pt x="1756" y="759"/>
                  </a:cubicBezTo>
                  <a:cubicBezTo>
                    <a:pt x="1" y="1758"/>
                    <a:pt x="1" y="3399"/>
                    <a:pt x="1756" y="4398"/>
                  </a:cubicBezTo>
                  <a:cubicBezTo>
                    <a:pt x="2653" y="4911"/>
                    <a:pt x="3797" y="5176"/>
                    <a:pt x="4950" y="5176"/>
                  </a:cubicBezTo>
                  <a:cubicBezTo>
                    <a:pt x="4995" y="5176"/>
                    <a:pt x="5040" y="5176"/>
                    <a:pt x="5085" y="5175"/>
                  </a:cubicBezTo>
                  <a:cubicBezTo>
                    <a:pt x="5772" y="5154"/>
                    <a:pt x="6438" y="5042"/>
                    <a:pt x="7037" y="4842"/>
                  </a:cubicBezTo>
                  <a:cubicBezTo>
                    <a:pt x="7394" y="4735"/>
                    <a:pt x="7735" y="4587"/>
                    <a:pt x="8057" y="4398"/>
                  </a:cubicBezTo>
                  <a:cubicBezTo>
                    <a:pt x="9789" y="3399"/>
                    <a:pt x="9789" y="1758"/>
                    <a:pt x="8057" y="759"/>
                  </a:cubicBezTo>
                  <a:cubicBezTo>
                    <a:pt x="7179" y="254"/>
                    <a:pt x="6030" y="1"/>
                    <a:pt x="4880" y="1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3221275" y="1780875"/>
              <a:ext cx="244700" cy="129675"/>
            </a:xfrm>
            <a:custGeom>
              <a:avLst/>
              <a:gdLst/>
              <a:ahLst/>
              <a:cxnLst/>
              <a:rect l="l" t="t" r="r" b="b"/>
              <a:pathLst>
                <a:path w="9788" h="5187" extrusionOk="0">
                  <a:moveTo>
                    <a:pt x="4921" y="1"/>
                  </a:moveTo>
                  <a:cubicBezTo>
                    <a:pt x="4678" y="1"/>
                    <a:pt x="4435" y="13"/>
                    <a:pt x="4195" y="37"/>
                  </a:cubicBezTo>
                  <a:cubicBezTo>
                    <a:pt x="3484" y="103"/>
                    <a:pt x="2818" y="258"/>
                    <a:pt x="2219" y="546"/>
                  </a:cubicBezTo>
                  <a:cubicBezTo>
                    <a:pt x="2041" y="591"/>
                    <a:pt x="1886" y="679"/>
                    <a:pt x="1731" y="769"/>
                  </a:cubicBezTo>
                  <a:cubicBezTo>
                    <a:pt x="0" y="1768"/>
                    <a:pt x="0" y="3411"/>
                    <a:pt x="1731" y="4410"/>
                  </a:cubicBezTo>
                  <a:cubicBezTo>
                    <a:pt x="2603" y="4921"/>
                    <a:pt x="3763" y="5186"/>
                    <a:pt x="4893" y="5186"/>
                  </a:cubicBezTo>
                  <a:cubicBezTo>
                    <a:pt x="4941" y="5186"/>
                    <a:pt x="4989" y="5186"/>
                    <a:pt x="5037" y="5185"/>
                  </a:cubicBezTo>
                  <a:cubicBezTo>
                    <a:pt x="5726" y="5164"/>
                    <a:pt x="6414" y="5052"/>
                    <a:pt x="7013" y="4852"/>
                  </a:cubicBezTo>
                  <a:cubicBezTo>
                    <a:pt x="7376" y="4745"/>
                    <a:pt x="7728" y="4597"/>
                    <a:pt x="8057" y="4410"/>
                  </a:cubicBezTo>
                  <a:cubicBezTo>
                    <a:pt x="9788" y="3411"/>
                    <a:pt x="9788" y="1768"/>
                    <a:pt x="8033" y="769"/>
                  </a:cubicBezTo>
                  <a:cubicBezTo>
                    <a:pt x="7176" y="258"/>
                    <a:pt x="6047" y="1"/>
                    <a:pt x="4921" y="1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2705750" y="2078900"/>
              <a:ext cx="244750" cy="129100"/>
            </a:xfrm>
            <a:custGeom>
              <a:avLst/>
              <a:gdLst/>
              <a:ahLst/>
              <a:cxnLst/>
              <a:rect l="l" t="t" r="r" b="b"/>
              <a:pathLst>
                <a:path w="9790" h="5164" extrusionOk="0">
                  <a:moveTo>
                    <a:pt x="4948" y="0"/>
                  </a:moveTo>
                  <a:cubicBezTo>
                    <a:pt x="4704" y="0"/>
                    <a:pt x="4460" y="12"/>
                    <a:pt x="4218" y="36"/>
                  </a:cubicBezTo>
                  <a:cubicBezTo>
                    <a:pt x="3508" y="79"/>
                    <a:pt x="2818" y="236"/>
                    <a:pt x="2219" y="524"/>
                  </a:cubicBezTo>
                  <a:cubicBezTo>
                    <a:pt x="2060" y="588"/>
                    <a:pt x="1905" y="663"/>
                    <a:pt x="1753" y="747"/>
                  </a:cubicBezTo>
                  <a:cubicBezTo>
                    <a:pt x="0" y="1746"/>
                    <a:pt x="0" y="3387"/>
                    <a:pt x="1753" y="4385"/>
                  </a:cubicBezTo>
                  <a:cubicBezTo>
                    <a:pt x="2663" y="4918"/>
                    <a:pt x="3840" y="5163"/>
                    <a:pt x="5017" y="5163"/>
                  </a:cubicBezTo>
                  <a:cubicBezTo>
                    <a:pt x="5030" y="5163"/>
                    <a:pt x="5042" y="5163"/>
                    <a:pt x="5054" y="5163"/>
                  </a:cubicBezTo>
                  <a:cubicBezTo>
                    <a:pt x="5714" y="5163"/>
                    <a:pt x="6369" y="5049"/>
                    <a:pt x="6993" y="4830"/>
                  </a:cubicBezTo>
                  <a:cubicBezTo>
                    <a:pt x="7369" y="4742"/>
                    <a:pt x="7730" y="4592"/>
                    <a:pt x="8059" y="4385"/>
                  </a:cubicBezTo>
                  <a:cubicBezTo>
                    <a:pt x="9790" y="3387"/>
                    <a:pt x="9790" y="1744"/>
                    <a:pt x="8057" y="747"/>
                  </a:cubicBezTo>
                  <a:cubicBezTo>
                    <a:pt x="7201" y="255"/>
                    <a:pt x="6073" y="0"/>
                    <a:pt x="4948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2190800" y="2376275"/>
              <a:ext cx="244775" cy="129125"/>
            </a:xfrm>
            <a:custGeom>
              <a:avLst/>
              <a:gdLst/>
              <a:ahLst/>
              <a:cxnLst/>
              <a:rect l="l" t="t" r="r" b="b"/>
              <a:pathLst>
                <a:path w="9791" h="5165" extrusionOk="0">
                  <a:moveTo>
                    <a:pt x="4920" y="0"/>
                  </a:moveTo>
                  <a:cubicBezTo>
                    <a:pt x="4677" y="0"/>
                    <a:pt x="4435" y="12"/>
                    <a:pt x="4195" y="36"/>
                  </a:cubicBezTo>
                  <a:cubicBezTo>
                    <a:pt x="3486" y="81"/>
                    <a:pt x="2797" y="235"/>
                    <a:pt x="2198" y="525"/>
                  </a:cubicBezTo>
                  <a:cubicBezTo>
                    <a:pt x="2039" y="590"/>
                    <a:pt x="1882" y="663"/>
                    <a:pt x="1732" y="747"/>
                  </a:cubicBezTo>
                  <a:cubicBezTo>
                    <a:pt x="1" y="1745"/>
                    <a:pt x="1" y="3388"/>
                    <a:pt x="1732" y="4387"/>
                  </a:cubicBezTo>
                  <a:cubicBezTo>
                    <a:pt x="2621" y="4898"/>
                    <a:pt x="3796" y="5165"/>
                    <a:pt x="4973" y="5165"/>
                  </a:cubicBezTo>
                  <a:cubicBezTo>
                    <a:pt x="5643" y="5163"/>
                    <a:pt x="6309" y="5059"/>
                    <a:pt x="6949" y="4853"/>
                  </a:cubicBezTo>
                  <a:cubicBezTo>
                    <a:pt x="7337" y="4748"/>
                    <a:pt x="7711" y="4591"/>
                    <a:pt x="8057" y="4387"/>
                  </a:cubicBezTo>
                  <a:cubicBezTo>
                    <a:pt x="9790" y="3388"/>
                    <a:pt x="9790" y="1745"/>
                    <a:pt x="8036" y="747"/>
                  </a:cubicBezTo>
                  <a:cubicBezTo>
                    <a:pt x="7177" y="254"/>
                    <a:pt x="6047" y="0"/>
                    <a:pt x="4920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1675275" y="2673725"/>
              <a:ext cx="244775" cy="129100"/>
            </a:xfrm>
            <a:custGeom>
              <a:avLst/>
              <a:gdLst/>
              <a:ahLst/>
              <a:cxnLst/>
              <a:rect l="l" t="t" r="r" b="b"/>
              <a:pathLst>
                <a:path w="9791" h="5164" extrusionOk="0">
                  <a:moveTo>
                    <a:pt x="4930" y="0"/>
                  </a:moveTo>
                  <a:cubicBezTo>
                    <a:pt x="4684" y="0"/>
                    <a:pt x="4439" y="12"/>
                    <a:pt x="4197" y="37"/>
                  </a:cubicBezTo>
                  <a:cubicBezTo>
                    <a:pt x="3465" y="80"/>
                    <a:pt x="2775" y="258"/>
                    <a:pt x="2176" y="546"/>
                  </a:cubicBezTo>
                  <a:cubicBezTo>
                    <a:pt x="2026" y="591"/>
                    <a:pt x="1884" y="657"/>
                    <a:pt x="1755" y="745"/>
                  </a:cubicBezTo>
                  <a:cubicBezTo>
                    <a:pt x="0" y="1744"/>
                    <a:pt x="0" y="3387"/>
                    <a:pt x="1755" y="4386"/>
                  </a:cubicBezTo>
                  <a:cubicBezTo>
                    <a:pt x="2642" y="4897"/>
                    <a:pt x="3798" y="5163"/>
                    <a:pt x="4951" y="5163"/>
                  </a:cubicBezTo>
                  <a:cubicBezTo>
                    <a:pt x="5621" y="5163"/>
                    <a:pt x="6289" y="5058"/>
                    <a:pt x="6927" y="4852"/>
                  </a:cubicBezTo>
                  <a:cubicBezTo>
                    <a:pt x="7324" y="4751"/>
                    <a:pt x="7705" y="4594"/>
                    <a:pt x="8059" y="4386"/>
                  </a:cubicBezTo>
                  <a:cubicBezTo>
                    <a:pt x="9790" y="3387"/>
                    <a:pt x="9790" y="1744"/>
                    <a:pt x="8059" y="748"/>
                  </a:cubicBezTo>
                  <a:cubicBezTo>
                    <a:pt x="7184" y="254"/>
                    <a:pt x="6055" y="0"/>
                    <a:pt x="4930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1160375" y="2971150"/>
              <a:ext cx="244725" cy="129100"/>
            </a:xfrm>
            <a:custGeom>
              <a:avLst/>
              <a:gdLst/>
              <a:ahLst/>
              <a:cxnLst/>
              <a:rect l="l" t="t" r="r" b="b"/>
              <a:pathLst>
                <a:path w="9789" h="5164" extrusionOk="0">
                  <a:moveTo>
                    <a:pt x="4912" y="0"/>
                  </a:moveTo>
                  <a:cubicBezTo>
                    <a:pt x="4665" y="0"/>
                    <a:pt x="4417" y="12"/>
                    <a:pt x="4172" y="36"/>
                  </a:cubicBezTo>
                  <a:cubicBezTo>
                    <a:pt x="3480" y="77"/>
                    <a:pt x="2802" y="249"/>
                    <a:pt x="2175" y="545"/>
                  </a:cubicBezTo>
                  <a:cubicBezTo>
                    <a:pt x="2018" y="591"/>
                    <a:pt x="1867" y="657"/>
                    <a:pt x="1732" y="745"/>
                  </a:cubicBezTo>
                  <a:cubicBezTo>
                    <a:pt x="1" y="1744"/>
                    <a:pt x="1" y="3387"/>
                    <a:pt x="1754" y="4386"/>
                  </a:cubicBezTo>
                  <a:cubicBezTo>
                    <a:pt x="2619" y="4897"/>
                    <a:pt x="3751" y="5163"/>
                    <a:pt x="4904" y="5163"/>
                  </a:cubicBezTo>
                  <a:lnTo>
                    <a:pt x="4928" y="5163"/>
                  </a:lnTo>
                  <a:cubicBezTo>
                    <a:pt x="5594" y="5163"/>
                    <a:pt x="6281" y="5073"/>
                    <a:pt x="6880" y="4873"/>
                  </a:cubicBezTo>
                  <a:cubicBezTo>
                    <a:pt x="7291" y="4762"/>
                    <a:pt x="7686" y="4598"/>
                    <a:pt x="8057" y="4386"/>
                  </a:cubicBezTo>
                  <a:cubicBezTo>
                    <a:pt x="9789" y="3387"/>
                    <a:pt x="9789" y="1746"/>
                    <a:pt x="8036" y="747"/>
                  </a:cubicBezTo>
                  <a:cubicBezTo>
                    <a:pt x="7178" y="255"/>
                    <a:pt x="6050" y="0"/>
                    <a:pt x="4912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644850" y="3268575"/>
              <a:ext cx="244725" cy="129100"/>
            </a:xfrm>
            <a:custGeom>
              <a:avLst/>
              <a:gdLst/>
              <a:ahLst/>
              <a:cxnLst/>
              <a:rect l="l" t="t" r="r" b="b"/>
              <a:pathLst>
                <a:path w="9789" h="5164" extrusionOk="0">
                  <a:moveTo>
                    <a:pt x="4887" y="1"/>
                  </a:moveTo>
                  <a:cubicBezTo>
                    <a:pt x="4641" y="1"/>
                    <a:pt x="4394" y="13"/>
                    <a:pt x="4150" y="36"/>
                  </a:cubicBezTo>
                  <a:cubicBezTo>
                    <a:pt x="3442" y="103"/>
                    <a:pt x="2752" y="257"/>
                    <a:pt x="2176" y="547"/>
                  </a:cubicBezTo>
                  <a:cubicBezTo>
                    <a:pt x="2026" y="590"/>
                    <a:pt x="1882" y="657"/>
                    <a:pt x="1753" y="747"/>
                  </a:cubicBezTo>
                  <a:cubicBezTo>
                    <a:pt x="1" y="1746"/>
                    <a:pt x="1" y="3387"/>
                    <a:pt x="1753" y="4385"/>
                  </a:cubicBezTo>
                  <a:cubicBezTo>
                    <a:pt x="2619" y="4897"/>
                    <a:pt x="3774" y="5163"/>
                    <a:pt x="4885" y="5163"/>
                  </a:cubicBezTo>
                  <a:cubicBezTo>
                    <a:pt x="4900" y="5163"/>
                    <a:pt x="4915" y="5163"/>
                    <a:pt x="4930" y="5163"/>
                  </a:cubicBezTo>
                  <a:cubicBezTo>
                    <a:pt x="5581" y="5163"/>
                    <a:pt x="6231" y="5073"/>
                    <a:pt x="6859" y="4897"/>
                  </a:cubicBezTo>
                  <a:cubicBezTo>
                    <a:pt x="7278" y="4789"/>
                    <a:pt x="7681" y="4624"/>
                    <a:pt x="8057" y="4409"/>
                  </a:cubicBezTo>
                  <a:cubicBezTo>
                    <a:pt x="9788" y="3387"/>
                    <a:pt x="9788" y="1767"/>
                    <a:pt x="8057" y="747"/>
                  </a:cubicBezTo>
                  <a:cubicBezTo>
                    <a:pt x="7181" y="254"/>
                    <a:pt x="6033" y="1"/>
                    <a:pt x="4887" y="1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316350" y="3332725"/>
              <a:ext cx="2930450" cy="1822275"/>
            </a:xfrm>
            <a:custGeom>
              <a:avLst/>
              <a:gdLst/>
              <a:ahLst/>
              <a:cxnLst/>
              <a:rect l="l" t="t" r="r" b="b"/>
              <a:pathLst>
                <a:path w="117218" h="72891" extrusionOk="0">
                  <a:moveTo>
                    <a:pt x="0" y="0"/>
                  </a:moveTo>
                  <a:lnTo>
                    <a:pt x="0" y="5215"/>
                  </a:lnTo>
                  <a:lnTo>
                    <a:pt x="378" y="5439"/>
                  </a:lnTo>
                  <a:lnTo>
                    <a:pt x="19021" y="16203"/>
                  </a:lnTo>
                  <a:lnTo>
                    <a:pt x="20665" y="17157"/>
                  </a:lnTo>
                  <a:lnTo>
                    <a:pt x="117218" y="72891"/>
                  </a:lnTo>
                  <a:lnTo>
                    <a:pt x="117218" y="67676"/>
                  </a:lnTo>
                  <a:lnTo>
                    <a:pt x="21996" y="12696"/>
                  </a:lnTo>
                  <a:lnTo>
                    <a:pt x="20155" y="11631"/>
                  </a:lnTo>
                  <a:lnTo>
                    <a:pt x="7791" y="4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3246825" y="2682200"/>
              <a:ext cx="4057250" cy="2472600"/>
            </a:xfrm>
            <a:custGeom>
              <a:avLst/>
              <a:gdLst/>
              <a:ahLst/>
              <a:cxnLst/>
              <a:rect l="l" t="t" r="r" b="b"/>
              <a:pathLst>
                <a:path w="162290" h="98904" extrusionOk="0">
                  <a:moveTo>
                    <a:pt x="162290" y="0"/>
                  </a:moveTo>
                  <a:lnTo>
                    <a:pt x="1" y="93699"/>
                  </a:lnTo>
                  <a:lnTo>
                    <a:pt x="1" y="98903"/>
                  </a:lnTo>
                  <a:lnTo>
                    <a:pt x="162290" y="5220"/>
                  </a:lnTo>
                  <a:lnTo>
                    <a:pt x="162290" y="0"/>
                  </a:lnTo>
                  <a:close/>
                </a:path>
              </a:pathLst>
            </a:custGeom>
            <a:solidFill>
              <a:srgbClr val="C3D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238175" y="3048750"/>
              <a:ext cx="578200" cy="436050"/>
            </a:xfrm>
            <a:custGeom>
              <a:avLst/>
              <a:gdLst/>
              <a:ahLst/>
              <a:cxnLst/>
              <a:rect l="l" t="t" r="r" b="b"/>
              <a:pathLst>
                <a:path w="23128" h="17442" extrusionOk="0">
                  <a:moveTo>
                    <a:pt x="7390" y="0"/>
                  </a:moveTo>
                  <a:cubicBezTo>
                    <a:pt x="6118" y="0"/>
                    <a:pt x="4935" y="301"/>
                    <a:pt x="3883" y="906"/>
                  </a:cubicBezTo>
                  <a:cubicBezTo>
                    <a:pt x="1398" y="2347"/>
                    <a:pt x="0" y="5322"/>
                    <a:pt x="0" y="9250"/>
                  </a:cubicBezTo>
                  <a:cubicBezTo>
                    <a:pt x="0" y="11870"/>
                    <a:pt x="621" y="14712"/>
                    <a:pt x="1731" y="17442"/>
                  </a:cubicBezTo>
                  <a:cubicBezTo>
                    <a:pt x="2552" y="16931"/>
                    <a:pt x="3130" y="16576"/>
                    <a:pt x="3130" y="16576"/>
                  </a:cubicBezTo>
                  <a:lnTo>
                    <a:pt x="3130" y="15775"/>
                  </a:lnTo>
                  <a:cubicBezTo>
                    <a:pt x="2331" y="13578"/>
                    <a:pt x="1907" y="11336"/>
                    <a:pt x="1907" y="9250"/>
                  </a:cubicBezTo>
                  <a:cubicBezTo>
                    <a:pt x="1907" y="6033"/>
                    <a:pt x="2951" y="3657"/>
                    <a:pt x="4837" y="2547"/>
                  </a:cubicBezTo>
                  <a:cubicBezTo>
                    <a:pt x="5593" y="2126"/>
                    <a:pt x="6459" y="1902"/>
                    <a:pt x="7412" y="1902"/>
                  </a:cubicBezTo>
                  <a:cubicBezTo>
                    <a:pt x="8832" y="1902"/>
                    <a:pt x="10430" y="2390"/>
                    <a:pt x="12118" y="3367"/>
                  </a:cubicBezTo>
                  <a:cubicBezTo>
                    <a:pt x="12887" y="3823"/>
                    <a:pt x="13622" y="4334"/>
                    <a:pt x="14315" y="4899"/>
                  </a:cubicBezTo>
                  <a:cubicBezTo>
                    <a:pt x="15804" y="6121"/>
                    <a:pt x="17202" y="7628"/>
                    <a:pt x="18443" y="9338"/>
                  </a:cubicBezTo>
                  <a:cubicBezTo>
                    <a:pt x="19487" y="10760"/>
                    <a:pt x="20419" y="12313"/>
                    <a:pt x="21152" y="13956"/>
                  </a:cubicBezTo>
                  <a:cubicBezTo>
                    <a:pt x="21167" y="13956"/>
                    <a:pt x="21182" y="13956"/>
                    <a:pt x="21197" y="13956"/>
                  </a:cubicBezTo>
                  <a:cubicBezTo>
                    <a:pt x="21850" y="13956"/>
                    <a:pt x="22498" y="13866"/>
                    <a:pt x="23128" y="13690"/>
                  </a:cubicBezTo>
                  <a:cubicBezTo>
                    <a:pt x="22378" y="11989"/>
                    <a:pt x="21472" y="10361"/>
                    <a:pt x="20417" y="8829"/>
                  </a:cubicBezTo>
                  <a:cubicBezTo>
                    <a:pt x="19154" y="6941"/>
                    <a:pt x="17666" y="5277"/>
                    <a:pt x="16068" y="3902"/>
                  </a:cubicBezTo>
                  <a:cubicBezTo>
                    <a:pt x="15114" y="3036"/>
                    <a:pt x="14094" y="2326"/>
                    <a:pt x="13072" y="1726"/>
                  </a:cubicBezTo>
                  <a:cubicBezTo>
                    <a:pt x="11087" y="578"/>
                    <a:pt x="9154" y="0"/>
                    <a:pt x="7390" y="0"/>
                  </a:cubicBezTo>
                  <a:close/>
                </a:path>
              </a:pathLst>
            </a:custGeom>
            <a:solidFill>
              <a:srgbClr val="2A44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755250" y="2753250"/>
              <a:ext cx="577150" cy="347000"/>
            </a:xfrm>
            <a:custGeom>
              <a:avLst/>
              <a:gdLst/>
              <a:ahLst/>
              <a:cxnLst/>
              <a:rect l="l" t="t" r="r" b="b"/>
              <a:pathLst>
                <a:path w="23086" h="13880" extrusionOk="0">
                  <a:moveTo>
                    <a:pt x="7394" y="1"/>
                  </a:moveTo>
                  <a:cubicBezTo>
                    <a:pt x="6122" y="1"/>
                    <a:pt x="4938" y="303"/>
                    <a:pt x="3886" y="917"/>
                  </a:cubicBezTo>
                  <a:cubicBezTo>
                    <a:pt x="1377" y="2358"/>
                    <a:pt x="1" y="5333"/>
                    <a:pt x="1" y="9261"/>
                  </a:cubicBezTo>
                  <a:cubicBezTo>
                    <a:pt x="1" y="10417"/>
                    <a:pt x="136" y="11615"/>
                    <a:pt x="379" y="12835"/>
                  </a:cubicBezTo>
                  <a:lnTo>
                    <a:pt x="2110" y="11837"/>
                  </a:lnTo>
                  <a:cubicBezTo>
                    <a:pt x="1979" y="10984"/>
                    <a:pt x="1912" y="10125"/>
                    <a:pt x="1910" y="9261"/>
                  </a:cubicBezTo>
                  <a:cubicBezTo>
                    <a:pt x="1910" y="6044"/>
                    <a:pt x="2954" y="3647"/>
                    <a:pt x="4840" y="2558"/>
                  </a:cubicBezTo>
                  <a:cubicBezTo>
                    <a:pt x="5596" y="2137"/>
                    <a:pt x="6461" y="1914"/>
                    <a:pt x="7393" y="1914"/>
                  </a:cubicBezTo>
                  <a:cubicBezTo>
                    <a:pt x="8835" y="1914"/>
                    <a:pt x="10435" y="2403"/>
                    <a:pt x="12121" y="3379"/>
                  </a:cubicBezTo>
                  <a:cubicBezTo>
                    <a:pt x="12857" y="3817"/>
                    <a:pt x="13562" y="4306"/>
                    <a:pt x="14230" y="4845"/>
                  </a:cubicBezTo>
                  <a:cubicBezTo>
                    <a:pt x="15716" y="6044"/>
                    <a:pt x="17136" y="7552"/>
                    <a:pt x="18380" y="9261"/>
                  </a:cubicBezTo>
                  <a:cubicBezTo>
                    <a:pt x="19445" y="10681"/>
                    <a:pt x="20377" y="12236"/>
                    <a:pt x="21109" y="13879"/>
                  </a:cubicBezTo>
                  <a:lnTo>
                    <a:pt x="21133" y="13879"/>
                  </a:lnTo>
                  <a:cubicBezTo>
                    <a:pt x="21799" y="13879"/>
                    <a:pt x="22486" y="13791"/>
                    <a:pt x="23085" y="13591"/>
                  </a:cubicBezTo>
                  <a:cubicBezTo>
                    <a:pt x="22338" y="11897"/>
                    <a:pt x="21432" y="10275"/>
                    <a:pt x="20377" y="8752"/>
                  </a:cubicBezTo>
                  <a:cubicBezTo>
                    <a:pt x="19088" y="6864"/>
                    <a:pt x="17581" y="5178"/>
                    <a:pt x="15983" y="3825"/>
                  </a:cubicBezTo>
                  <a:cubicBezTo>
                    <a:pt x="15050" y="3003"/>
                    <a:pt x="14073" y="2292"/>
                    <a:pt x="13074" y="1716"/>
                  </a:cubicBezTo>
                  <a:cubicBezTo>
                    <a:pt x="11090" y="581"/>
                    <a:pt x="9157" y="1"/>
                    <a:pt x="7394" y="1"/>
                  </a:cubicBezTo>
                  <a:close/>
                </a:path>
              </a:pathLst>
            </a:custGeom>
            <a:solidFill>
              <a:srgbClr val="2A44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1272450" y="2457775"/>
              <a:ext cx="576025" cy="345100"/>
            </a:xfrm>
            <a:custGeom>
              <a:avLst/>
              <a:gdLst/>
              <a:ahLst/>
              <a:cxnLst/>
              <a:rect l="l" t="t" r="r" b="b"/>
              <a:pathLst>
                <a:path w="23041" h="13804" extrusionOk="0">
                  <a:moveTo>
                    <a:pt x="7391" y="0"/>
                  </a:moveTo>
                  <a:cubicBezTo>
                    <a:pt x="6119" y="0"/>
                    <a:pt x="4935" y="301"/>
                    <a:pt x="3884" y="906"/>
                  </a:cubicBezTo>
                  <a:cubicBezTo>
                    <a:pt x="1375" y="2371"/>
                    <a:pt x="0" y="5322"/>
                    <a:pt x="0" y="9274"/>
                  </a:cubicBezTo>
                  <a:cubicBezTo>
                    <a:pt x="0" y="10436"/>
                    <a:pt x="119" y="11598"/>
                    <a:pt x="355" y="12736"/>
                  </a:cubicBezTo>
                  <a:lnTo>
                    <a:pt x="2110" y="11716"/>
                  </a:lnTo>
                  <a:cubicBezTo>
                    <a:pt x="1976" y="10908"/>
                    <a:pt x="1910" y="10092"/>
                    <a:pt x="1908" y="9274"/>
                  </a:cubicBezTo>
                  <a:cubicBezTo>
                    <a:pt x="1908" y="6035"/>
                    <a:pt x="2952" y="3659"/>
                    <a:pt x="4839" y="2571"/>
                  </a:cubicBezTo>
                  <a:cubicBezTo>
                    <a:pt x="5593" y="2128"/>
                    <a:pt x="6459" y="1926"/>
                    <a:pt x="7391" y="1926"/>
                  </a:cubicBezTo>
                  <a:cubicBezTo>
                    <a:pt x="8811" y="1926"/>
                    <a:pt x="10432" y="2416"/>
                    <a:pt x="12118" y="3393"/>
                  </a:cubicBezTo>
                  <a:cubicBezTo>
                    <a:pt x="12823" y="3793"/>
                    <a:pt x="13491" y="4252"/>
                    <a:pt x="14116" y="4768"/>
                  </a:cubicBezTo>
                  <a:cubicBezTo>
                    <a:pt x="15626" y="5945"/>
                    <a:pt x="17046" y="7453"/>
                    <a:pt x="18289" y="9186"/>
                  </a:cubicBezTo>
                  <a:cubicBezTo>
                    <a:pt x="19367" y="10627"/>
                    <a:pt x="20297" y="12176"/>
                    <a:pt x="21064" y="13804"/>
                  </a:cubicBezTo>
                  <a:cubicBezTo>
                    <a:pt x="21734" y="13804"/>
                    <a:pt x="22400" y="13698"/>
                    <a:pt x="23040" y="13492"/>
                  </a:cubicBezTo>
                  <a:cubicBezTo>
                    <a:pt x="22263" y="11780"/>
                    <a:pt x="21352" y="10161"/>
                    <a:pt x="20310" y="8675"/>
                  </a:cubicBezTo>
                  <a:cubicBezTo>
                    <a:pt x="19021" y="6787"/>
                    <a:pt x="17514" y="5101"/>
                    <a:pt x="15892" y="3745"/>
                  </a:cubicBezTo>
                  <a:cubicBezTo>
                    <a:pt x="14984" y="2970"/>
                    <a:pt x="14049" y="2281"/>
                    <a:pt x="13074" y="1726"/>
                  </a:cubicBezTo>
                  <a:cubicBezTo>
                    <a:pt x="11088" y="578"/>
                    <a:pt x="9154" y="0"/>
                    <a:pt x="7391" y="0"/>
                  </a:cubicBezTo>
                  <a:close/>
                </a:path>
              </a:pathLst>
            </a:custGeom>
            <a:solidFill>
              <a:srgbClr val="2A44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1789600" y="2162550"/>
              <a:ext cx="574925" cy="342800"/>
            </a:xfrm>
            <a:custGeom>
              <a:avLst/>
              <a:gdLst/>
              <a:ahLst/>
              <a:cxnLst/>
              <a:rect l="l" t="t" r="r" b="b"/>
              <a:pathLst>
                <a:path w="22997" h="13712" extrusionOk="0">
                  <a:moveTo>
                    <a:pt x="7389" y="0"/>
                  </a:moveTo>
                  <a:cubicBezTo>
                    <a:pt x="6119" y="0"/>
                    <a:pt x="4936" y="300"/>
                    <a:pt x="3885" y="904"/>
                  </a:cubicBezTo>
                  <a:cubicBezTo>
                    <a:pt x="1375" y="2347"/>
                    <a:pt x="0" y="5322"/>
                    <a:pt x="0" y="9272"/>
                  </a:cubicBezTo>
                  <a:cubicBezTo>
                    <a:pt x="0" y="10361"/>
                    <a:pt x="112" y="11469"/>
                    <a:pt x="311" y="12601"/>
                  </a:cubicBezTo>
                  <a:lnTo>
                    <a:pt x="2088" y="11581"/>
                  </a:lnTo>
                  <a:cubicBezTo>
                    <a:pt x="1976" y="10806"/>
                    <a:pt x="1909" y="10028"/>
                    <a:pt x="1909" y="9272"/>
                  </a:cubicBezTo>
                  <a:cubicBezTo>
                    <a:pt x="1909" y="6033"/>
                    <a:pt x="2953" y="3658"/>
                    <a:pt x="4839" y="2569"/>
                  </a:cubicBezTo>
                  <a:cubicBezTo>
                    <a:pt x="5593" y="2126"/>
                    <a:pt x="6437" y="1903"/>
                    <a:pt x="7393" y="1903"/>
                  </a:cubicBezTo>
                  <a:cubicBezTo>
                    <a:pt x="8813" y="1903"/>
                    <a:pt x="10411" y="2414"/>
                    <a:pt x="12099" y="3368"/>
                  </a:cubicBezTo>
                  <a:cubicBezTo>
                    <a:pt x="12773" y="3756"/>
                    <a:pt x="13420" y="4195"/>
                    <a:pt x="14030" y="4678"/>
                  </a:cubicBezTo>
                  <a:cubicBezTo>
                    <a:pt x="15537" y="5876"/>
                    <a:pt x="16983" y="7363"/>
                    <a:pt x="18246" y="9072"/>
                  </a:cubicBezTo>
                  <a:cubicBezTo>
                    <a:pt x="19315" y="10528"/>
                    <a:pt x="20245" y="12081"/>
                    <a:pt x="21021" y="13712"/>
                  </a:cubicBezTo>
                  <a:cubicBezTo>
                    <a:pt x="21691" y="13712"/>
                    <a:pt x="22357" y="13606"/>
                    <a:pt x="22997" y="13402"/>
                  </a:cubicBezTo>
                  <a:cubicBezTo>
                    <a:pt x="22245" y="11705"/>
                    <a:pt x="21324" y="10092"/>
                    <a:pt x="20243" y="8585"/>
                  </a:cubicBezTo>
                  <a:cubicBezTo>
                    <a:pt x="18933" y="6697"/>
                    <a:pt x="17425" y="5011"/>
                    <a:pt x="15804" y="3658"/>
                  </a:cubicBezTo>
                  <a:cubicBezTo>
                    <a:pt x="14917" y="2925"/>
                    <a:pt x="13984" y="2259"/>
                    <a:pt x="13052" y="1727"/>
                  </a:cubicBezTo>
                  <a:cubicBezTo>
                    <a:pt x="11079" y="578"/>
                    <a:pt x="9150" y="0"/>
                    <a:pt x="7389" y="0"/>
                  </a:cubicBezTo>
                  <a:close/>
                </a:path>
              </a:pathLst>
            </a:custGeom>
            <a:solidFill>
              <a:srgbClr val="2A44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2306725" y="1867350"/>
              <a:ext cx="573875" cy="340625"/>
            </a:xfrm>
            <a:custGeom>
              <a:avLst/>
              <a:gdLst/>
              <a:ahLst/>
              <a:cxnLst/>
              <a:rect l="l" t="t" r="r" b="b"/>
              <a:pathLst>
                <a:path w="22955" h="13625" extrusionOk="0">
                  <a:moveTo>
                    <a:pt x="7383" y="1"/>
                  </a:moveTo>
                  <a:cubicBezTo>
                    <a:pt x="6116" y="1"/>
                    <a:pt x="4937" y="301"/>
                    <a:pt x="3886" y="906"/>
                  </a:cubicBezTo>
                  <a:cubicBezTo>
                    <a:pt x="1377" y="2349"/>
                    <a:pt x="3" y="5324"/>
                    <a:pt x="3" y="9273"/>
                  </a:cubicBezTo>
                  <a:cubicBezTo>
                    <a:pt x="1" y="10345"/>
                    <a:pt x="97" y="11415"/>
                    <a:pt x="291" y="12469"/>
                  </a:cubicBezTo>
                  <a:lnTo>
                    <a:pt x="2067" y="11449"/>
                  </a:lnTo>
                  <a:cubicBezTo>
                    <a:pt x="1962" y="10728"/>
                    <a:pt x="1908" y="10002"/>
                    <a:pt x="1912" y="9273"/>
                  </a:cubicBezTo>
                  <a:cubicBezTo>
                    <a:pt x="1912" y="6032"/>
                    <a:pt x="2932" y="3657"/>
                    <a:pt x="4842" y="2570"/>
                  </a:cubicBezTo>
                  <a:cubicBezTo>
                    <a:pt x="5574" y="2126"/>
                    <a:pt x="6440" y="1904"/>
                    <a:pt x="7393" y="1904"/>
                  </a:cubicBezTo>
                  <a:cubicBezTo>
                    <a:pt x="8813" y="1904"/>
                    <a:pt x="10411" y="2392"/>
                    <a:pt x="12099" y="3369"/>
                  </a:cubicBezTo>
                  <a:cubicBezTo>
                    <a:pt x="12739" y="3732"/>
                    <a:pt x="13347" y="4149"/>
                    <a:pt x="13919" y="4613"/>
                  </a:cubicBezTo>
                  <a:cubicBezTo>
                    <a:pt x="15428" y="5766"/>
                    <a:pt x="16893" y="7276"/>
                    <a:pt x="18180" y="8986"/>
                  </a:cubicBezTo>
                  <a:cubicBezTo>
                    <a:pt x="19267" y="10433"/>
                    <a:pt x="20203" y="11988"/>
                    <a:pt x="20978" y="13625"/>
                  </a:cubicBezTo>
                  <a:cubicBezTo>
                    <a:pt x="20985" y="13625"/>
                    <a:pt x="20991" y="13625"/>
                    <a:pt x="20997" y="13625"/>
                  </a:cubicBezTo>
                  <a:cubicBezTo>
                    <a:pt x="21663" y="13625"/>
                    <a:pt x="22325" y="13513"/>
                    <a:pt x="22954" y="13292"/>
                  </a:cubicBezTo>
                  <a:cubicBezTo>
                    <a:pt x="22181" y="11608"/>
                    <a:pt x="21253" y="10004"/>
                    <a:pt x="20179" y="8496"/>
                  </a:cubicBezTo>
                  <a:cubicBezTo>
                    <a:pt x="18848" y="6610"/>
                    <a:pt x="17338" y="4946"/>
                    <a:pt x="15695" y="3590"/>
                  </a:cubicBezTo>
                  <a:cubicBezTo>
                    <a:pt x="14870" y="2897"/>
                    <a:pt x="13985" y="2272"/>
                    <a:pt x="13053" y="1726"/>
                  </a:cubicBezTo>
                  <a:cubicBezTo>
                    <a:pt x="11067" y="579"/>
                    <a:pt x="9141" y="1"/>
                    <a:pt x="7383" y="1"/>
                  </a:cubicBezTo>
                  <a:close/>
                </a:path>
              </a:pathLst>
            </a:custGeom>
            <a:solidFill>
              <a:srgbClr val="2A44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2823325" y="1572150"/>
              <a:ext cx="573275" cy="338375"/>
            </a:xfrm>
            <a:custGeom>
              <a:avLst/>
              <a:gdLst/>
              <a:ahLst/>
              <a:cxnLst/>
              <a:rect l="l" t="t" r="r" b="b"/>
              <a:pathLst>
                <a:path w="22931" h="13535" extrusionOk="0">
                  <a:moveTo>
                    <a:pt x="7391" y="1"/>
                  </a:moveTo>
                  <a:cubicBezTo>
                    <a:pt x="6120" y="1"/>
                    <a:pt x="4937" y="301"/>
                    <a:pt x="3886" y="905"/>
                  </a:cubicBezTo>
                  <a:cubicBezTo>
                    <a:pt x="1378" y="2348"/>
                    <a:pt x="3" y="5323"/>
                    <a:pt x="3" y="9251"/>
                  </a:cubicBezTo>
                  <a:cubicBezTo>
                    <a:pt x="1" y="10293"/>
                    <a:pt x="98" y="11335"/>
                    <a:pt x="291" y="12359"/>
                  </a:cubicBezTo>
                  <a:lnTo>
                    <a:pt x="2067" y="11339"/>
                  </a:lnTo>
                  <a:cubicBezTo>
                    <a:pt x="1960" y="10647"/>
                    <a:pt x="1908" y="9949"/>
                    <a:pt x="1912" y="9251"/>
                  </a:cubicBezTo>
                  <a:cubicBezTo>
                    <a:pt x="1912" y="6034"/>
                    <a:pt x="2954" y="3637"/>
                    <a:pt x="4842" y="2548"/>
                  </a:cubicBezTo>
                  <a:cubicBezTo>
                    <a:pt x="5596" y="2127"/>
                    <a:pt x="6461" y="1904"/>
                    <a:pt x="7394" y="1904"/>
                  </a:cubicBezTo>
                  <a:cubicBezTo>
                    <a:pt x="8837" y="1904"/>
                    <a:pt x="10435" y="2393"/>
                    <a:pt x="12121" y="3368"/>
                  </a:cubicBezTo>
                  <a:cubicBezTo>
                    <a:pt x="12699" y="3701"/>
                    <a:pt x="13277" y="4101"/>
                    <a:pt x="13852" y="4524"/>
                  </a:cubicBezTo>
                  <a:cubicBezTo>
                    <a:pt x="15384" y="5699"/>
                    <a:pt x="16827" y="7187"/>
                    <a:pt x="18137" y="8897"/>
                  </a:cubicBezTo>
                  <a:cubicBezTo>
                    <a:pt x="19222" y="10351"/>
                    <a:pt x="20165" y="11904"/>
                    <a:pt x="20955" y="13534"/>
                  </a:cubicBezTo>
                  <a:cubicBezTo>
                    <a:pt x="21644" y="13513"/>
                    <a:pt x="22332" y="13401"/>
                    <a:pt x="22931" y="13201"/>
                  </a:cubicBezTo>
                  <a:cubicBezTo>
                    <a:pt x="22158" y="11504"/>
                    <a:pt x="21213" y="9891"/>
                    <a:pt x="20111" y="8386"/>
                  </a:cubicBezTo>
                  <a:cubicBezTo>
                    <a:pt x="18779" y="6500"/>
                    <a:pt x="17271" y="4857"/>
                    <a:pt x="15628" y="3525"/>
                  </a:cubicBezTo>
                  <a:cubicBezTo>
                    <a:pt x="14827" y="2857"/>
                    <a:pt x="13975" y="2256"/>
                    <a:pt x="13075" y="1727"/>
                  </a:cubicBezTo>
                  <a:cubicBezTo>
                    <a:pt x="11089" y="579"/>
                    <a:pt x="9155" y="1"/>
                    <a:pt x="7391" y="1"/>
                  </a:cubicBezTo>
                  <a:close/>
                </a:path>
              </a:pathLst>
            </a:custGeom>
            <a:solidFill>
              <a:srgbClr val="2A44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3340575" y="1276700"/>
              <a:ext cx="571500" cy="336400"/>
            </a:xfrm>
            <a:custGeom>
              <a:avLst/>
              <a:gdLst/>
              <a:ahLst/>
              <a:cxnLst/>
              <a:rect l="l" t="t" r="r" b="b"/>
              <a:pathLst>
                <a:path w="22860" h="13456" extrusionOk="0">
                  <a:moveTo>
                    <a:pt x="7391" y="1"/>
                  </a:moveTo>
                  <a:cubicBezTo>
                    <a:pt x="6119" y="1"/>
                    <a:pt x="4935" y="303"/>
                    <a:pt x="3884" y="916"/>
                  </a:cubicBezTo>
                  <a:cubicBezTo>
                    <a:pt x="1375" y="2360"/>
                    <a:pt x="1" y="5311"/>
                    <a:pt x="1" y="9263"/>
                  </a:cubicBezTo>
                  <a:cubicBezTo>
                    <a:pt x="3" y="10274"/>
                    <a:pt x="91" y="11284"/>
                    <a:pt x="265" y="12280"/>
                  </a:cubicBezTo>
                  <a:lnTo>
                    <a:pt x="2041" y="11237"/>
                  </a:lnTo>
                  <a:cubicBezTo>
                    <a:pt x="1953" y="10582"/>
                    <a:pt x="1908" y="9922"/>
                    <a:pt x="1908" y="9263"/>
                  </a:cubicBezTo>
                  <a:cubicBezTo>
                    <a:pt x="1908" y="6022"/>
                    <a:pt x="2950" y="3646"/>
                    <a:pt x="4838" y="2559"/>
                  </a:cubicBezTo>
                  <a:cubicBezTo>
                    <a:pt x="5592" y="2115"/>
                    <a:pt x="6457" y="1915"/>
                    <a:pt x="7389" y="1915"/>
                  </a:cubicBezTo>
                  <a:cubicBezTo>
                    <a:pt x="8811" y="1915"/>
                    <a:pt x="10431" y="2403"/>
                    <a:pt x="12119" y="3380"/>
                  </a:cubicBezTo>
                  <a:cubicBezTo>
                    <a:pt x="12673" y="3689"/>
                    <a:pt x="13227" y="4067"/>
                    <a:pt x="13760" y="4467"/>
                  </a:cubicBezTo>
                  <a:cubicBezTo>
                    <a:pt x="15291" y="5622"/>
                    <a:pt x="16756" y="7108"/>
                    <a:pt x="18045" y="8816"/>
                  </a:cubicBezTo>
                  <a:cubicBezTo>
                    <a:pt x="19151" y="10264"/>
                    <a:pt x="20109" y="11819"/>
                    <a:pt x="20908" y="13455"/>
                  </a:cubicBezTo>
                  <a:cubicBezTo>
                    <a:pt x="21595" y="13434"/>
                    <a:pt x="22261" y="13322"/>
                    <a:pt x="22860" y="13122"/>
                  </a:cubicBezTo>
                  <a:cubicBezTo>
                    <a:pt x="22108" y="11413"/>
                    <a:pt x="21152" y="9793"/>
                    <a:pt x="20064" y="8307"/>
                  </a:cubicBezTo>
                  <a:cubicBezTo>
                    <a:pt x="18734" y="6443"/>
                    <a:pt x="17179" y="4776"/>
                    <a:pt x="15538" y="3446"/>
                  </a:cubicBezTo>
                  <a:cubicBezTo>
                    <a:pt x="14767" y="2800"/>
                    <a:pt x="13942" y="2222"/>
                    <a:pt x="13072" y="1715"/>
                  </a:cubicBezTo>
                  <a:cubicBezTo>
                    <a:pt x="11087" y="581"/>
                    <a:pt x="9154" y="1"/>
                    <a:pt x="7391" y="1"/>
                  </a:cubicBezTo>
                  <a:close/>
                </a:path>
              </a:pathLst>
            </a:custGeom>
            <a:solidFill>
              <a:srgbClr val="2A44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3857725" y="981200"/>
              <a:ext cx="570425" cy="333950"/>
            </a:xfrm>
            <a:custGeom>
              <a:avLst/>
              <a:gdLst/>
              <a:ahLst/>
              <a:cxnLst/>
              <a:rect l="l" t="t" r="r" b="b"/>
              <a:pathLst>
                <a:path w="22817" h="13358" extrusionOk="0">
                  <a:moveTo>
                    <a:pt x="7390" y="0"/>
                  </a:moveTo>
                  <a:cubicBezTo>
                    <a:pt x="6120" y="0"/>
                    <a:pt x="4936" y="301"/>
                    <a:pt x="3884" y="906"/>
                  </a:cubicBezTo>
                  <a:cubicBezTo>
                    <a:pt x="1377" y="2371"/>
                    <a:pt x="0" y="5322"/>
                    <a:pt x="0" y="9274"/>
                  </a:cubicBezTo>
                  <a:cubicBezTo>
                    <a:pt x="0" y="10206"/>
                    <a:pt x="88" y="11183"/>
                    <a:pt x="245" y="12159"/>
                  </a:cubicBezTo>
                  <a:lnTo>
                    <a:pt x="2041" y="11117"/>
                  </a:lnTo>
                  <a:cubicBezTo>
                    <a:pt x="1955" y="10507"/>
                    <a:pt x="1910" y="9890"/>
                    <a:pt x="1910" y="9274"/>
                  </a:cubicBezTo>
                  <a:cubicBezTo>
                    <a:pt x="1910" y="6033"/>
                    <a:pt x="2952" y="3658"/>
                    <a:pt x="4839" y="2571"/>
                  </a:cubicBezTo>
                  <a:cubicBezTo>
                    <a:pt x="5593" y="2126"/>
                    <a:pt x="6459" y="1926"/>
                    <a:pt x="7391" y="1926"/>
                  </a:cubicBezTo>
                  <a:cubicBezTo>
                    <a:pt x="8813" y="1926"/>
                    <a:pt x="10432" y="2414"/>
                    <a:pt x="12097" y="3391"/>
                  </a:cubicBezTo>
                  <a:cubicBezTo>
                    <a:pt x="12634" y="3703"/>
                    <a:pt x="13152" y="4044"/>
                    <a:pt x="13652" y="4411"/>
                  </a:cubicBezTo>
                  <a:cubicBezTo>
                    <a:pt x="15205" y="5543"/>
                    <a:pt x="16670" y="7030"/>
                    <a:pt x="17956" y="8739"/>
                  </a:cubicBezTo>
                  <a:cubicBezTo>
                    <a:pt x="19067" y="10137"/>
                    <a:pt x="20044" y="11714"/>
                    <a:pt x="20843" y="13357"/>
                  </a:cubicBezTo>
                  <a:cubicBezTo>
                    <a:pt x="21513" y="13340"/>
                    <a:pt x="22179" y="13226"/>
                    <a:pt x="22817" y="13024"/>
                  </a:cubicBezTo>
                  <a:cubicBezTo>
                    <a:pt x="22050" y="11332"/>
                    <a:pt x="21105" y="9723"/>
                    <a:pt x="19999" y="8228"/>
                  </a:cubicBezTo>
                  <a:cubicBezTo>
                    <a:pt x="18646" y="6342"/>
                    <a:pt x="17091" y="4699"/>
                    <a:pt x="15448" y="3370"/>
                  </a:cubicBezTo>
                  <a:cubicBezTo>
                    <a:pt x="14672" y="2749"/>
                    <a:pt x="13873" y="2193"/>
                    <a:pt x="13053" y="1727"/>
                  </a:cubicBezTo>
                  <a:cubicBezTo>
                    <a:pt x="11079" y="579"/>
                    <a:pt x="9151" y="0"/>
                    <a:pt x="7390" y="0"/>
                  </a:cubicBezTo>
                  <a:close/>
                </a:path>
              </a:pathLst>
            </a:custGeom>
            <a:solidFill>
              <a:srgbClr val="2A44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1057350" y="1678425"/>
              <a:ext cx="5280650" cy="3049425"/>
            </a:xfrm>
            <a:custGeom>
              <a:avLst/>
              <a:gdLst/>
              <a:ahLst/>
              <a:cxnLst/>
              <a:rect l="l" t="t" r="r" b="b"/>
              <a:pathLst>
                <a:path w="211226" h="121977" fill="none" extrusionOk="0">
                  <a:moveTo>
                    <a:pt x="117879" y="1839"/>
                  </a:moveTo>
                  <a:lnTo>
                    <a:pt x="3185" y="68056"/>
                  </a:lnTo>
                  <a:cubicBezTo>
                    <a:pt x="0" y="69894"/>
                    <a:pt x="0" y="72878"/>
                    <a:pt x="3185" y="74718"/>
                  </a:cubicBezTo>
                  <a:lnTo>
                    <a:pt x="81768" y="120136"/>
                  </a:lnTo>
                  <a:cubicBezTo>
                    <a:pt x="84951" y="121977"/>
                    <a:pt x="90114" y="121977"/>
                    <a:pt x="93299" y="120138"/>
                  </a:cubicBezTo>
                  <a:lnTo>
                    <a:pt x="208040" y="53893"/>
                  </a:lnTo>
                  <a:cubicBezTo>
                    <a:pt x="211225" y="52055"/>
                    <a:pt x="211225" y="49073"/>
                    <a:pt x="208040" y="47235"/>
                  </a:cubicBezTo>
                  <a:lnTo>
                    <a:pt x="129413" y="1839"/>
                  </a:lnTo>
                  <a:cubicBezTo>
                    <a:pt x="126228" y="0"/>
                    <a:pt x="121064" y="0"/>
                    <a:pt x="117879" y="1839"/>
                  </a:cubicBezTo>
                  <a:close/>
                </a:path>
              </a:pathLst>
            </a:custGeom>
            <a:noFill/>
            <a:ln w="700" cap="flat" cmpd="sng">
              <a:solidFill>
                <a:srgbClr val="AACAF9"/>
              </a:solidFill>
              <a:prstDash val="solid"/>
              <a:miter lim="2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3923125" y="1771250"/>
              <a:ext cx="2254050" cy="1301400"/>
            </a:xfrm>
            <a:custGeom>
              <a:avLst/>
              <a:gdLst/>
              <a:ahLst/>
              <a:cxnLst/>
              <a:rect l="l" t="t" r="r" b="b"/>
              <a:pathLst>
                <a:path w="90162" h="52056" fill="none" extrusionOk="0">
                  <a:moveTo>
                    <a:pt x="0" y="1"/>
                  </a:moveTo>
                  <a:lnTo>
                    <a:pt x="90162" y="52055"/>
                  </a:lnTo>
                </a:path>
              </a:pathLst>
            </a:custGeom>
            <a:noFill/>
            <a:ln w="700" cap="flat" cmpd="sng">
              <a:solidFill>
                <a:srgbClr val="AACAF9"/>
              </a:solidFill>
              <a:prstDash val="solid"/>
              <a:miter lim="2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3697700" y="1901425"/>
              <a:ext cx="2254000" cy="1301375"/>
            </a:xfrm>
            <a:custGeom>
              <a:avLst/>
              <a:gdLst/>
              <a:ahLst/>
              <a:cxnLst/>
              <a:rect l="l" t="t" r="r" b="b"/>
              <a:pathLst>
                <a:path w="90160" h="52055" fill="none" extrusionOk="0">
                  <a:moveTo>
                    <a:pt x="1" y="0"/>
                  </a:moveTo>
                  <a:lnTo>
                    <a:pt x="90160" y="52055"/>
                  </a:lnTo>
                </a:path>
              </a:pathLst>
            </a:custGeom>
            <a:noFill/>
            <a:ln w="700" cap="flat" cmpd="sng">
              <a:solidFill>
                <a:srgbClr val="AACAF9"/>
              </a:solidFill>
              <a:prstDash val="solid"/>
              <a:miter lim="2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3472250" y="2031575"/>
              <a:ext cx="2254050" cy="1301375"/>
            </a:xfrm>
            <a:custGeom>
              <a:avLst/>
              <a:gdLst/>
              <a:ahLst/>
              <a:cxnLst/>
              <a:rect l="l" t="t" r="r" b="b"/>
              <a:pathLst>
                <a:path w="90162" h="52055" fill="none" extrusionOk="0">
                  <a:moveTo>
                    <a:pt x="0" y="0"/>
                  </a:moveTo>
                  <a:lnTo>
                    <a:pt x="90161" y="52055"/>
                  </a:lnTo>
                </a:path>
              </a:pathLst>
            </a:custGeom>
            <a:noFill/>
            <a:ln w="700" cap="flat" cmpd="sng">
              <a:solidFill>
                <a:srgbClr val="AACAF9"/>
              </a:solidFill>
              <a:prstDash val="solid"/>
              <a:miter lim="2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3246775" y="2161775"/>
              <a:ext cx="2254050" cy="1301350"/>
            </a:xfrm>
            <a:custGeom>
              <a:avLst/>
              <a:gdLst/>
              <a:ahLst/>
              <a:cxnLst/>
              <a:rect l="l" t="t" r="r" b="b"/>
              <a:pathLst>
                <a:path w="90162" h="52054" fill="none" extrusionOk="0">
                  <a:moveTo>
                    <a:pt x="1" y="1"/>
                  </a:moveTo>
                  <a:lnTo>
                    <a:pt x="90162" y="52053"/>
                  </a:lnTo>
                </a:path>
              </a:pathLst>
            </a:custGeom>
            <a:noFill/>
            <a:ln w="700" cap="flat" cmpd="sng">
              <a:solidFill>
                <a:srgbClr val="AACAF9"/>
              </a:solidFill>
              <a:prstDash val="solid"/>
              <a:miter lim="2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3021375" y="2291950"/>
              <a:ext cx="2253975" cy="1301375"/>
            </a:xfrm>
            <a:custGeom>
              <a:avLst/>
              <a:gdLst/>
              <a:ahLst/>
              <a:cxnLst/>
              <a:rect l="l" t="t" r="r" b="b"/>
              <a:pathLst>
                <a:path w="90159" h="52055" fill="none" extrusionOk="0">
                  <a:moveTo>
                    <a:pt x="0" y="0"/>
                  </a:moveTo>
                  <a:lnTo>
                    <a:pt x="90159" y="52055"/>
                  </a:lnTo>
                </a:path>
              </a:pathLst>
            </a:custGeom>
            <a:noFill/>
            <a:ln w="700" cap="flat" cmpd="sng">
              <a:solidFill>
                <a:srgbClr val="AACAF9"/>
              </a:solidFill>
              <a:prstDash val="solid"/>
              <a:miter lim="2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2795900" y="2422100"/>
              <a:ext cx="2254050" cy="1301375"/>
            </a:xfrm>
            <a:custGeom>
              <a:avLst/>
              <a:gdLst/>
              <a:ahLst/>
              <a:cxnLst/>
              <a:rect l="l" t="t" r="r" b="b"/>
              <a:pathLst>
                <a:path w="90162" h="52055" fill="none" extrusionOk="0">
                  <a:moveTo>
                    <a:pt x="0" y="0"/>
                  </a:moveTo>
                  <a:lnTo>
                    <a:pt x="90161" y="52055"/>
                  </a:lnTo>
                </a:path>
              </a:pathLst>
            </a:custGeom>
            <a:noFill/>
            <a:ln w="700" cap="flat" cmpd="sng">
              <a:solidFill>
                <a:srgbClr val="AACAF9"/>
              </a:solidFill>
              <a:prstDash val="solid"/>
              <a:miter lim="2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2570425" y="2552250"/>
              <a:ext cx="2254050" cy="1301400"/>
            </a:xfrm>
            <a:custGeom>
              <a:avLst/>
              <a:gdLst/>
              <a:ahLst/>
              <a:cxnLst/>
              <a:rect l="l" t="t" r="r" b="b"/>
              <a:pathLst>
                <a:path w="90162" h="52056" fill="none" extrusionOk="0">
                  <a:moveTo>
                    <a:pt x="1" y="1"/>
                  </a:moveTo>
                  <a:lnTo>
                    <a:pt x="90162" y="52055"/>
                  </a:lnTo>
                </a:path>
              </a:pathLst>
            </a:custGeom>
            <a:noFill/>
            <a:ln w="700" cap="flat" cmpd="sng">
              <a:solidFill>
                <a:srgbClr val="AACAF9"/>
              </a:solidFill>
              <a:prstDash val="solid"/>
              <a:miter lim="2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2345025" y="2682425"/>
              <a:ext cx="2254050" cy="1301375"/>
            </a:xfrm>
            <a:custGeom>
              <a:avLst/>
              <a:gdLst/>
              <a:ahLst/>
              <a:cxnLst/>
              <a:rect l="l" t="t" r="r" b="b"/>
              <a:pathLst>
                <a:path w="90162" h="52055" fill="none" extrusionOk="0">
                  <a:moveTo>
                    <a:pt x="0" y="0"/>
                  </a:moveTo>
                  <a:lnTo>
                    <a:pt x="90161" y="52055"/>
                  </a:lnTo>
                </a:path>
              </a:pathLst>
            </a:custGeom>
            <a:noFill/>
            <a:ln w="700" cap="flat" cmpd="sng">
              <a:solidFill>
                <a:srgbClr val="AACAF9"/>
              </a:solidFill>
              <a:prstDash val="solid"/>
              <a:miter lim="2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2119550" y="2812575"/>
              <a:ext cx="2254050" cy="1301375"/>
            </a:xfrm>
            <a:custGeom>
              <a:avLst/>
              <a:gdLst/>
              <a:ahLst/>
              <a:cxnLst/>
              <a:rect l="l" t="t" r="r" b="b"/>
              <a:pathLst>
                <a:path w="90162" h="52055" fill="none" extrusionOk="0">
                  <a:moveTo>
                    <a:pt x="0" y="0"/>
                  </a:moveTo>
                  <a:lnTo>
                    <a:pt x="90162" y="52055"/>
                  </a:lnTo>
                </a:path>
              </a:pathLst>
            </a:custGeom>
            <a:noFill/>
            <a:ln w="700" cap="flat" cmpd="sng">
              <a:solidFill>
                <a:srgbClr val="AACAF9"/>
              </a:solidFill>
              <a:prstDash val="solid"/>
              <a:miter lim="2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1894075" y="2942725"/>
              <a:ext cx="2254050" cy="1301400"/>
            </a:xfrm>
            <a:custGeom>
              <a:avLst/>
              <a:gdLst/>
              <a:ahLst/>
              <a:cxnLst/>
              <a:rect l="l" t="t" r="r" b="b"/>
              <a:pathLst>
                <a:path w="90162" h="52056" fill="none" extrusionOk="0">
                  <a:moveTo>
                    <a:pt x="1" y="1"/>
                  </a:moveTo>
                  <a:lnTo>
                    <a:pt x="90162" y="52055"/>
                  </a:lnTo>
                </a:path>
              </a:pathLst>
            </a:custGeom>
            <a:noFill/>
            <a:ln w="700" cap="flat" cmpd="sng">
              <a:solidFill>
                <a:srgbClr val="AACAF9"/>
              </a:solidFill>
              <a:prstDash val="solid"/>
              <a:miter lim="2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1668675" y="3072950"/>
              <a:ext cx="2254000" cy="1301325"/>
            </a:xfrm>
            <a:custGeom>
              <a:avLst/>
              <a:gdLst/>
              <a:ahLst/>
              <a:cxnLst/>
              <a:rect l="l" t="t" r="r" b="b"/>
              <a:pathLst>
                <a:path w="90160" h="52053" fill="none" extrusionOk="0">
                  <a:moveTo>
                    <a:pt x="0" y="0"/>
                  </a:moveTo>
                  <a:lnTo>
                    <a:pt x="90159" y="52052"/>
                  </a:lnTo>
                </a:path>
              </a:pathLst>
            </a:custGeom>
            <a:noFill/>
            <a:ln w="700" cap="flat" cmpd="sng">
              <a:solidFill>
                <a:srgbClr val="AACAF9"/>
              </a:solidFill>
              <a:prstDash val="solid"/>
              <a:miter lim="2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1443200" y="3203100"/>
              <a:ext cx="2254050" cy="1301325"/>
            </a:xfrm>
            <a:custGeom>
              <a:avLst/>
              <a:gdLst/>
              <a:ahLst/>
              <a:cxnLst/>
              <a:rect l="l" t="t" r="r" b="b"/>
              <a:pathLst>
                <a:path w="90162" h="52053" fill="none" extrusionOk="0">
                  <a:moveTo>
                    <a:pt x="0" y="0"/>
                  </a:moveTo>
                  <a:lnTo>
                    <a:pt x="90162" y="52053"/>
                  </a:lnTo>
                </a:path>
              </a:pathLst>
            </a:custGeom>
            <a:noFill/>
            <a:ln w="700" cap="flat" cmpd="sng">
              <a:solidFill>
                <a:srgbClr val="AACAF9"/>
              </a:solidFill>
              <a:prstDash val="solid"/>
              <a:miter lim="2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1217725" y="3333250"/>
              <a:ext cx="2254050" cy="1301400"/>
            </a:xfrm>
            <a:custGeom>
              <a:avLst/>
              <a:gdLst/>
              <a:ahLst/>
              <a:cxnLst/>
              <a:rect l="l" t="t" r="r" b="b"/>
              <a:pathLst>
                <a:path w="90162" h="52056" fill="none" extrusionOk="0">
                  <a:moveTo>
                    <a:pt x="1" y="1"/>
                  </a:moveTo>
                  <a:lnTo>
                    <a:pt x="90162" y="52055"/>
                  </a:lnTo>
                </a:path>
              </a:pathLst>
            </a:custGeom>
            <a:noFill/>
            <a:ln w="700" cap="flat" cmpd="sng">
              <a:solidFill>
                <a:srgbClr val="AACAF9"/>
              </a:solidFill>
              <a:prstDash val="solid"/>
              <a:miter lim="2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4424850" y="1410050"/>
              <a:ext cx="2376650" cy="1373550"/>
            </a:xfrm>
            <a:custGeom>
              <a:avLst/>
              <a:gdLst/>
              <a:ahLst/>
              <a:cxnLst/>
              <a:rect l="l" t="t" r="r" b="b"/>
              <a:pathLst>
                <a:path w="95066" h="54942" fill="none" extrusionOk="0">
                  <a:moveTo>
                    <a:pt x="2486" y="1442"/>
                  </a:moveTo>
                  <a:cubicBezTo>
                    <a:pt x="4973" y="0"/>
                    <a:pt x="9142" y="76"/>
                    <a:pt x="11796" y="1607"/>
                  </a:cubicBezTo>
                  <a:lnTo>
                    <a:pt x="92333" y="48120"/>
                  </a:lnTo>
                  <a:cubicBezTo>
                    <a:pt x="94988" y="49654"/>
                    <a:pt x="95065" y="52063"/>
                    <a:pt x="92505" y="53502"/>
                  </a:cubicBezTo>
                  <a:cubicBezTo>
                    <a:pt x="89945" y="54942"/>
                    <a:pt x="85720" y="54864"/>
                    <a:pt x="83070" y="53329"/>
                  </a:cubicBezTo>
                  <a:lnTo>
                    <a:pt x="2784" y="6833"/>
                  </a:lnTo>
                  <a:cubicBezTo>
                    <a:pt x="132" y="5295"/>
                    <a:pt x="1" y="2883"/>
                    <a:pt x="2486" y="1442"/>
                  </a:cubicBezTo>
                  <a:close/>
                </a:path>
              </a:pathLst>
            </a:custGeom>
            <a:noFill/>
            <a:ln w="700" cap="flat" cmpd="sng">
              <a:solidFill>
                <a:srgbClr val="AACAF9"/>
              </a:solidFill>
              <a:prstDash val="solid"/>
              <a:miter lim="21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2948725" y="3333425"/>
              <a:ext cx="636525" cy="750025"/>
            </a:xfrm>
            <a:custGeom>
              <a:avLst/>
              <a:gdLst/>
              <a:ahLst/>
              <a:cxnLst/>
              <a:rect l="l" t="t" r="r" b="b"/>
              <a:pathLst>
                <a:path w="25461" h="30001" extrusionOk="0">
                  <a:moveTo>
                    <a:pt x="16205" y="0"/>
                  </a:moveTo>
                  <a:lnTo>
                    <a:pt x="0" y="11918"/>
                  </a:lnTo>
                  <a:lnTo>
                    <a:pt x="25460" y="30001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F2E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3190975" y="3333375"/>
              <a:ext cx="394275" cy="750075"/>
            </a:xfrm>
            <a:custGeom>
              <a:avLst/>
              <a:gdLst/>
              <a:ahLst/>
              <a:cxnLst/>
              <a:rect l="l" t="t" r="r" b="b"/>
              <a:pathLst>
                <a:path w="15771" h="30003" extrusionOk="0">
                  <a:moveTo>
                    <a:pt x="6515" y="0"/>
                  </a:moveTo>
                  <a:lnTo>
                    <a:pt x="1" y="4792"/>
                  </a:lnTo>
                  <a:lnTo>
                    <a:pt x="15770" y="30003"/>
                  </a:lnTo>
                  <a:lnTo>
                    <a:pt x="6515" y="0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3418825" y="3874725"/>
              <a:ext cx="166425" cy="208725"/>
            </a:xfrm>
            <a:custGeom>
              <a:avLst/>
              <a:gdLst/>
              <a:ahLst/>
              <a:cxnLst/>
              <a:rect l="l" t="t" r="r" b="b"/>
              <a:pathLst>
                <a:path w="6657" h="8349" extrusionOk="0">
                  <a:moveTo>
                    <a:pt x="4081" y="0"/>
                  </a:moveTo>
                  <a:lnTo>
                    <a:pt x="3984" y="2408"/>
                  </a:lnTo>
                  <a:lnTo>
                    <a:pt x="2657" y="1287"/>
                  </a:lnTo>
                  <a:lnTo>
                    <a:pt x="2921" y="3235"/>
                  </a:lnTo>
                  <a:lnTo>
                    <a:pt x="1166" y="2539"/>
                  </a:lnTo>
                  <a:lnTo>
                    <a:pt x="1832" y="4004"/>
                  </a:lnTo>
                  <a:lnTo>
                    <a:pt x="0" y="3619"/>
                  </a:lnTo>
                  <a:lnTo>
                    <a:pt x="0" y="3619"/>
                  </a:lnTo>
                  <a:lnTo>
                    <a:pt x="6656" y="8349"/>
                  </a:lnTo>
                  <a:lnTo>
                    <a:pt x="4081" y="0"/>
                  </a:lnTo>
                  <a:close/>
                </a:path>
              </a:pathLst>
            </a:custGeom>
            <a:solidFill>
              <a:srgbClr val="191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1187025" y="884200"/>
              <a:ext cx="2166850" cy="2755950"/>
            </a:xfrm>
            <a:custGeom>
              <a:avLst/>
              <a:gdLst/>
              <a:ahLst/>
              <a:cxnLst/>
              <a:rect l="l" t="t" r="r" b="b"/>
              <a:pathLst>
                <a:path w="86674" h="110238" extrusionOk="0">
                  <a:moveTo>
                    <a:pt x="15845" y="1"/>
                  </a:moveTo>
                  <a:lnTo>
                    <a:pt x="15903" y="82"/>
                  </a:lnTo>
                  <a:lnTo>
                    <a:pt x="15903" y="82"/>
                  </a:lnTo>
                  <a:cubicBezTo>
                    <a:pt x="15885" y="54"/>
                    <a:pt x="15866" y="27"/>
                    <a:pt x="15845" y="1"/>
                  </a:cubicBezTo>
                  <a:close/>
                  <a:moveTo>
                    <a:pt x="15903" y="82"/>
                  </a:moveTo>
                  <a:cubicBezTo>
                    <a:pt x="17806" y="2974"/>
                    <a:pt x="5698" y="12869"/>
                    <a:pt x="1258" y="12869"/>
                  </a:cubicBezTo>
                  <a:cubicBezTo>
                    <a:pt x="707" y="12869"/>
                    <a:pt x="274" y="12716"/>
                    <a:pt x="0" y="12379"/>
                  </a:cubicBezTo>
                  <a:lnTo>
                    <a:pt x="0" y="12379"/>
                  </a:lnTo>
                  <a:lnTo>
                    <a:pt x="3583" y="17338"/>
                  </a:lnTo>
                  <a:lnTo>
                    <a:pt x="70479" y="109877"/>
                  </a:lnTo>
                  <a:cubicBezTo>
                    <a:pt x="71127" y="110121"/>
                    <a:pt x="71867" y="110238"/>
                    <a:pt x="72665" y="110238"/>
                  </a:cubicBezTo>
                  <a:cubicBezTo>
                    <a:pt x="75571" y="110238"/>
                    <a:pt x="79254" y="108693"/>
                    <a:pt x="82122" y="106146"/>
                  </a:cubicBezTo>
                  <a:cubicBezTo>
                    <a:pt x="84528" y="104020"/>
                    <a:pt x="86366" y="101180"/>
                    <a:pt x="86673" y="97967"/>
                  </a:cubicBezTo>
                  <a:lnTo>
                    <a:pt x="19281" y="4739"/>
                  </a:lnTo>
                  <a:lnTo>
                    <a:pt x="17395" y="2151"/>
                  </a:lnTo>
                  <a:lnTo>
                    <a:pt x="15903" y="82"/>
                  </a:ln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1513600" y="937950"/>
              <a:ext cx="1840275" cy="2599900"/>
            </a:xfrm>
            <a:custGeom>
              <a:avLst/>
              <a:gdLst/>
              <a:ahLst/>
              <a:cxnLst/>
              <a:rect l="l" t="t" r="r" b="b"/>
              <a:pathLst>
                <a:path w="73611" h="103996" extrusionOk="0">
                  <a:moveTo>
                    <a:pt x="4335" y="1"/>
                  </a:moveTo>
                  <a:lnTo>
                    <a:pt x="0" y="7282"/>
                  </a:lnTo>
                  <a:lnTo>
                    <a:pt x="69059" y="103996"/>
                  </a:lnTo>
                  <a:cubicBezTo>
                    <a:pt x="71465" y="101870"/>
                    <a:pt x="73303" y="99030"/>
                    <a:pt x="73610" y="95817"/>
                  </a:cubicBezTo>
                  <a:lnTo>
                    <a:pt x="6218" y="2589"/>
                  </a:lnTo>
                  <a:lnTo>
                    <a:pt x="4335" y="1"/>
                  </a:ln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1334250" y="1088350"/>
              <a:ext cx="510250" cy="441125"/>
            </a:xfrm>
            <a:custGeom>
              <a:avLst/>
              <a:gdLst/>
              <a:ahLst/>
              <a:cxnLst/>
              <a:rect l="l" t="t" r="r" b="b"/>
              <a:pathLst>
                <a:path w="20410" h="17645" extrusionOk="0">
                  <a:moveTo>
                    <a:pt x="15897" y="1"/>
                  </a:moveTo>
                  <a:lnTo>
                    <a:pt x="15957" y="85"/>
                  </a:lnTo>
                  <a:lnTo>
                    <a:pt x="15957" y="85"/>
                  </a:lnTo>
                  <a:cubicBezTo>
                    <a:pt x="15941" y="54"/>
                    <a:pt x="15920" y="26"/>
                    <a:pt x="15897" y="1"/>
                  </a:cubicBezTo>
                  <a:close/>
                  <a:moveTo>
                    <a:pt x="15957" y="85"/>
                  </a:moveTo>
                  <a:cubicBezTo>
                    <a:pt x="15967" y="104"/>
                    <a:pt x="15976" y="124"/>
                    <a:pt x="15982" y="145"/>
                  </a:cubicBezTo>
                  <a:lnTo>
                    <a:pt x="15991" y="160"/>
                  </a:lnTo>
                  <a:cubicBezTo>
                    <a:pt x="16762" y="1577"/>
                    <a:pt x="14500" y="4496"/>
                    <a:pt x="11436" y="7164"/>
                  </a:cubicBezTo>
                  <a:cubicBezTo>
                    <a:pt x="8021" y="10143"/>
                    <a:pt x="3602" y="12827"/>
                    <a:pt x="1279" y="12827"/>
                  </a:cubicBezTo>
                  <a:cubicBezTo>
                    <a:pt x="714" y="12827"/>
                    <a:pt x="273" y="12668"/>
                    <a:pt x="1" y="12316"/>
                  </a:cubicBezTo>
                  <a:lnTo>
                    <a:pt x="1" y="12316"/>
                  </a:lnTo>
                  <a:lnTo>
                    <a:pt x="918" y="13586"/>
                  </a:lnTo>
                  <a:lnTo>
                    <a:pt x="3461" y="17134"/>
                  </a:lnTo>
                  <a:cubicBezTo>
                    <a:pt x="3733" y="17486"/>
                    <a:pt x="4174" y="17645"/>
                    <a:pt x="4738" y="17645"/>
                  </a:cubicBezTo>
                  <a:cubicBezTo>
                    <a:pt x="7059" y="17645"/>
                    <a:pt x="11469" y="14959"/>
                    <a:pt x="14883" y="11979"/>
                  </a:cubicBezTo>
                  <a:cubicBezTo>
                    <a:pt x="18085" y="9200"/>
                    <a:pt x="20409" y="6165"/>
                    <a:pt x="19359" y="4805"/>
                  </a:cubicBezTo>
                  <a:lnTo>
                    <a:pt x="15957" y="85"/>
                  </a:ln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1268525" y="998525"/>
              <a:ext cx="538725" cy="440850"/>
            </a:xfrm>
            <a:custGeom>
              <a:avLst/>
              <a:gdLst/>
              <a:ahLst/>
              <a:cxnLst/>
              <a:rect l="l" t="t" r="r" b="b"/>
              <a:pathLst>
                <a:path w="21549" h="17634" extrusionOk="0">
                  <a:moveTo>
                    <a:pt x="15894" y="1"/>
                  </a:moveTo>
                  <a:lnTo>
                    <a:pt x="15939" y="62"/>
                  </a:lnTo>
                  <a:lnTo>
                    <a:pt x="15939" y="62"/>
                  </a:lnTo>
                  <a:cubicBezTo>
                    <a:pt x="15925" y="41"/>
                    <a:pt x="15910" y="21"/>
                    <a:pt x="15894" y="1"/>
                  </a:cubicBezTo>
                  <a:close/>
                  <a:moveTo>
                    <a:pt x="15939" y="62"/>
                  </a:moveTo>
                  <a:cubicBezTo>
                    <a:pt x="17892" y="2944"/>
                    <a:pt x="5739" y="12832"/>
                    <a:pt x="1281" y="12832"/>
                  </a:cubicBezTo>
                  <a:cubicBezTo>
                    <a:pt x="716" y="12832"/>
                    <a:pt x="274" y="12673"/>
                    <a:pt x="1" y="12320"/>
                  </a:cubicBezTo>
                  <a:lnTo>
                    <a:pt x="1" y="12320"/>
                  </a:lnTo>
                  <a:lnTo>
                    <a:pt x="3482" y="17121"/>
                  </a:lnTo>
                  <a:cubicBezTo>
                    <a:pt x="3756" y="17474"/>
                    <a:pt x="4198" y="17633"/>
                    <a:pt x="4764" y="17633"/>
                  </a:cubicBezTo>
                  <a:cubicBezTo>
                    <a:pt x="9254" y="17633"/>
                    <a:pt x="21549" y="7601"/>
                    <a:pt x="19378" y="4801"/>
                  </a:cubicBezTo>
                  <a:lnTo>
                    <a:pt x="15939" y="62"/>
                  </a:ln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1187025" y="884200"/>
              <a:ext cx="536875" cy="442100"/>
            </a:xfrm>
            <a:custGeom>
              <a:avLst/>
              <a:gdLst/>
              <a:ahLst/>
              <a:cxnLst/>
              <a:rect l="l" t="t" r="r" b="b"/>
              <a:pathLst>
                <a:path w="21475" h="17684" extrusionOk="0">
                  <a:moveTo>
                    <a:pt x="15845" y="1"/>
                  </a:moveTo>
                  <a:lnTo>
                    <a:pt x="15900" y="77"/>
                  </a:lnTo>
                  <a:lnTo>
                    <a:pt x="15900" y="77"/>
                  </a:lnTo>
                  <a:cubicBezTo>
                    <a:pt x="15883" y="51"/>
                    <a:pt x="15864" y="26"/>
                    <a:pt x="15845" y="1"/>
                  </a:cubicBezTo>
                  <a:close/>
                  <a:moveTo>
                    <a:pt x="15900" y="77"/>
                  </a:moveTo>
                  <a:lnTo>
                    <a:pt x="15900" y="77"/>
                  </a:lnTo>
                  <a:cubicBezTo>
                    <a:pt x="17820" y="2962"/>
                    <a:pt x="5701" y="12869"/>
                    <a:pt x="1258" y="12869"/>
                  </a:cubicBezTo>
                  <a:cubicBezTo>
                    <a:pt x="707" y="12869"/>
                    <a:pt x="274" y="12716"/>
                    <a:pt x="0" y="12379"/>
                  </a:cubicBezTo>
                  <a:lnTo>
                    <a:pt x="0" y="12379"/>
                  </a:lnTo>
                  <a:lnTo>
                    <a:pt x="3424" y="17177"/>
                  </a:lnTo>
                  <a:cubicBezTo>
                    <a:pt x="3469" y="17237"/>
                    <a:pt x="3523" y="17291"/>
                    <a:pt x="3583" y="17338"/>
                  </a:cubicBezTo>
                  <a:cubicBezTo>
                    <a:pt x="3854" y="17574"/>
                    <a:pt x="4233" y="17683"/>
                    <a:pt x="4696" y="17683"/>
                  </a:cubicBezTo>
                  <a:cubicBezTo>
                    <a:pt x="9173" y="17683"/>
                    <a:pt x="21475" y="7528"/>
                    <a:pt x="19281" y="4739"/>
                  </a:cubicBezTo>
                  <a:lnTo>
                    <a:pt x="15900" y="77"/>
                  </a:ln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1459425" y="884200"/>
              <a:ext cx="385075" cy="503700"/>
            </a:xfrm>
            <a:custGeom>
              <a:avLst/>
              <a:gdLst/>
              <a:ahLst/>
              <a:cxnLst/>
              <a:rect l="l" t="t" r="r" b="b"/>
              <a:pathLst>
                <a:path w="15403" h="20148" extrusionOk="0">
                  <a:moveTo>
                    <a:pt x="4949" y="1"/>
                  </a:moveTo>
                  <a:lnTo>
                    <a:pt x="0" y="6352"/>
                  </a:lnTo>
                  <a:lnTo>
                    <a:pt x="559" y="7129"/>
                  </a:lnTo>
                  <a:lnTo>
                    <a:pt x="3836" y="11706"/>
                  </a:lnTo>
                  <a:lnTo>
                    <a:pt x="3984" y="11915"/>
                  </a:lnTo>
                  <a:lnTo>
                    <a:pt x="6429" y="15330"/>
                  </a:lnTo>
                  <a:lnTo>
                    <a:pt x="7292" y="16539"/>
                  </a:lnTo>
                  <a:lnTo>
                    <a:pt x="9876" y="20147"/>
                  </a:lnTo>
                  <a:cubicBezTo>
                    <a:pt x="13078" y="17368"/>
                    <a:pt x="15402" y="14333"/>
                    <a:pt x="14352" y="12971"/>
                  </a:cubicBezTo>
                  <a:lnTo>
                    <a:pt x="11740" y="9382"/>
                  </a:lnTo>
                  <a:lnTo>
                    <a:pt x="10984" y="8326"/>
                  </a:lnTo>
                  <a:lnTo>
                    <a:pt x="10975" y="8311"/>
                  </a:lnTo>
                  <a:lnTo>
                    <a:pt x="8394" y="4754"/>
                  </a:lnTo>
                  <a:lnTo>
                    <a:pt x="8276" y="4589"/>
                  </a:lnTo>
                  <a:lnTo>
                    <a:pt x="4949" y="1"/>
                  </a:lnTo>
                  <a:close/>
                </a:path>
              </a:pathLst>
            </a:custGeom>
            <a:solidFill>
              <a:srgbClr val="959EC4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745150" y="344850"/>
              <a:ext cx="864375" cy="861100"/>
            </a:xfrm>
            <a:custGeom>
              <a:avLst/>
              <a:gdLst/>
              <a:ahLst/>
              <a:cxnLst/>
              <a:rect l="l" t="t" r="r" b="b"/>
              <a:pathLst>
                <a:path w="34575" h="34444" extrusionOk="0">
                  <a:moveTo>
                    <a:pt x="15558" y="0"/>
                  </a:moveTo>
                  <a:cubicBezTo>
                    <a:pt x="14815" y="0"/>
                    <a:pt x="14024" y="137"/>
                    <a:pt x="13212" y="387"/>
                  </a:cubicBezTo>
                  <a:cubicBezTo>
                    <a:pt x="7129" y="2214"/>
                    <a:pt x="1" y="10342"/>
                    <a:pt x="3639" y="14586"/>
                  </a:cubicBezTo>
                  <a:lnTo>
                    <a:pt x="17652" y="33936"/>
                  </a:lnTo>
                  <a:cubicBezTo>
                    <a:pt x="17662" y="33951"/>
                    <a:pt x="17662" y="33951"/>
                    <a:pt x="17675" y="33953"/>
                  </a:cubicBezTo>
                  <a:cubicBezTo>
                    <a:pt x="17948" y="34291"/>
                    <a:pt x="18380" y="34443"/>
                    <a:pt x="18931" y="34443"/>
                  </a:cubicBezTo>
                  <a:cubicBezTo>
                    <a:pt x="21260" y="34443"/>
                    <a:pt x="25704" y="31710"/>
                    <a:pt x="29127" y="28703"/>
                  </a:cubicBezTo>
                  <a:cubicBezTo>
                    <a:pt x="32291" y="25928"/>
                    <a:pt x="34574" y="22911"/>
                    <a:pt x="33520" y="21575"/>
                  </a:cubicBezTo>
                  <a:lnTo>
                    <a:pt x="18947" y="1461"/>
                  </a:lnTo>
                  <a:cubicBezTo>
                    <a:pt x="18074" y="441"/>
                    <a:pt x="16893" y="0"/>
                    <a:pt x="15558" y="0"/>
                  </a:cubicBezTo>
                  <a:close/>
                </a:path>
              </a:pathLst>
            </a:custGeom>
            <a:solidFill>
              <a:srgbClr val="F95D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1075450" y="344850"/>
              <a:ext cx="534075" cy="717600"/>
            </a:xfrm>
            <a:custGeom>
              <a:avLst/>
              <a:gdLst/>
              <a:ahLst/>
              <a:cxnLst/>
              <a:rect l="l" t="t" r="r" b="b"/>
              <a:pathLst>
                <a:path w="21363" h="28704" extrusionOk="0">
                  <a:moveTo>
                    <a:pt x="2346" y="0"/>
                  </a:moveTo>
                  <a:cubicBezTo>
                    <a:pt x="1603" y="0"/>
                    <a:pt x="812" y="137"/>
                    <a:pt x="0" y="387"/>
                  </a:cubicBezTo>
                  <a:cubicBezTo>
                    <a:pt x="520" y="298"/>
                    <a:pt x="1017" y="250"/>
                    <a:pt x="1482" y="250"/>
                  </a:cubicBezTo>
                  <a:cubicBezTo>
                    <a:pt x="3272" y="250"/>
                    <a:pt x="4578" y="963"/>
                    <a:pt x="4813" y="2803"/>
                  </a:cubicBezTo>
                  <a:cubicBezTo>
                    <a:pt x="5110" y="5108"/>
                    <a:pt x="1001" y="9051"/>
                    <a:pt x="1001" y="9051"/>
                  </a:cubicBezTo>
                  <a:lnTo>
                    <a:pt x="15915" y="28703"/>
                  </a:lnTo>
                  <a:cubicBezTo>
                    <a:pt x="19079" y="25928"/>
                    <a:pt x="21362" y="22911"/>
                    <a:pt x="20308" y="21575"/>
                  </a:cubicBezTo>
                  <a:lnTo>
                    <a:pt x="5735" y="1461"/>
                  </a:lnTo>
                  <a:cubicBezTo>
                    <a:pt x="4862" y="441"/>
                    <a:pt x="3681" y="0"/>
                    <a:pt x="2346" y="0"/>
                  </a:cubicBezTo>
                  <a:close/>
                </a:path>
              </a:pathLst>
            </a:custGeom>
            <a:solidFill>
              <a:srgbClr val="FD9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1598425" y="1227625"/>
              <a:ext cx="408375" cy="339900"/>
            </a:xfrm>
            <a:custGeom>
              <a:avLst/>
              <a:gdLst/>
              <a:ahLst/>
              <a:cxnLst/>
              <a:rect l="l" t="t" r="r" b="b"/>
              <a:pathLst>
                <a:path w="16335" h="13596" extrusionOk="0">
                  <a:moveTo>
                    <a:pt x="6113" y="0"/>
                  </a:moveTo>
                  <a:cubicBezTo>
                    <a:pt x="2153" y="0"/>
                    <a:pt x="1" y="2710"/>
                    <a:pt x="1" y="2710"/>
                  </a:cubicBezTo>
                  <a:cubicBezTo>
                    <a:pt x="1" y="2710"/>
                    <a:pt x="8722" y="13595"/>
                    <a:pt x="12489" y="13595"/>
                  </a:cubicBezTo>
                  <a:cubicBezTo>
                    <a:pt x="12888" y="13595"/>
                    <a:pt x="13232" y="13473"/>
                    <a:pt x="13504" y="13202"/>
                  </a:cubicBezTo>
                  <a:cubicBezTo>
                    <a:pt x="16335" y="10373"/>
                    <a:pt x="15824" y="3210"/>
                    <a:pt x="10053" y="835"/>
                  </a:cubicBezTo>
                  <a:cubicBezTo>
                    <a:pt x="8590" y="233"/>
                    <a:pt x="7274" y="0"/>
                    <a:pt x="6113" y="0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1565350" y="4846750"/>
              <a:ext cx="161275" cy="212950"/>
            </a:xfrm>
            <a:custGeom>
              <a:avLst/>
              <a:gdLst/>
              <a:ahLst/>
              <a:cxnLst/>
              <a:rect l="l" t="t" r="r" b="b"/>
              <a:pathLst>
                <a:path w="6451" h="8518" extrusionOk="0">
                  <a:moveTo>
                    <a:pt x="2665" y="0"/>
                  </a:moveTo>
                  <a:cubicBezTo>
                    <a:pt x="1342" y="0"/>
                    <a:pt x="1" y="4136"/>
                    <a:pt x="1" y="4136"/>
                  </a:cubicBezTo>
                  <a:cubicBezTo>
                    <a:pt x="1" y="4136"/>
                    <a:pt x="533" y="5699"/>
                    <a:pt x="3145" y="7422"/>
                  </a:cubicBezTo>
                  <a:cubicBezTo>
                    <a:pt x="4481" y="8302"/>
                    <a:pt x="5315" y="8517"/>
                    <a:pt x="5811" y="8517"/>
                  </a:cubicBezTo>
                  <a:cubicBezTo>
                    <a:pt x="6285" y="8517"/>
                    <a:pt x="6451" y="8322"/>
                    <a:pt x="6451" y="8322"/>
                  </a:cubicBezTo>
                  <a:cubicBezTo>
                    <a:pt x="6451" y="8322"/>
                    <a:pt x="4773" y="2104"/>
                    <a:pt x="3287" y="345"/>
                  </a:cubicBezTo>
                  <a:cubicBezTo>
                    <a:pt x="3084" y="104"/>
                    <a:pt x="2874" y="0"/>
                    <a:pt x="2665" y="0"/>
                  </a:cubicBezTo>
                  <a:close/>
                </a:path>
              </a:pathLst>
            </a:custGeom>
            <a:solidFill>
              <a:srgbClr val="254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1529000" y="4523900"/>
              <a:ext cx="295400" cy="467300"/>
            </a:xfrm>
            <a:custGeom>
              <a:avLst/>
              <a:gdLst/>
              <a:ahLst/>
              <a:cxnLst/>
              <a:rect l="l" t="t" r="r" b="b"/>
              <a:pathLst>
                <a:path w="11816" h="18692" extrusionOk="0">
                  <a:moveTo>
                    <a:pt x="4509" y="0"/>
                  </a:moveTo>
                  <a:cubicBezTo>
                    <a:pt x="4000" y="2992"/>
                    <a:pt x="3787" y="5449"/>
                    <a:pt x="2217" y="6676"/>
                  </a:cubicBezTo>
                  <a:cubicBezTo>
                    <a:pt x="544" y="7980"/>
                    <a:pt x="1" y="9193"/>
                    <a:pt x="1" y="9193"/>
                  </a:cubicBezTo>
                  <a:cubicBezTo>
                    <a:pt x="1" y="9193"/>
                    <a:pt x="3766" y="10237"/>
                    <a:pt x="5044" y="12877"/>
                  </a:cubicBezTo>
                  <a:cubicBezTo>
                    <a:pt x="6322" y="15514"/>
                    <a:pt x="5791" y="17817"/>
                    <a:pt x="7308" y="18497"/>
                  </a:cubicBezTo>
                  <a:cubicBezTo>
                    <a:pt x="7617" y="18636"/>
                    <a:pt x="7987" y="18691"/>
                    <a:pt x="8381" y="18691"/>
                  </a:cubicBezTo>
                  <a:cubicBezTo>
                    <a:pt x="9919" y="18691"/>
                    <a:pt x="11816" y="17849"/>
                    <a:pt x="11816" y="17849"/>
                  </a:cubicBezTo>
                  <a:cubicBezTo>
                    <a:pt x="11816" y="17849"/>
                    <a:pt x="10149" y="17469"/>
                    <a:pt x="9887" y="15237"/>
                  </a:cubicBezTo>
                  <a:cubicBezTo>
                    <a:pt x="9623" y="13005"/>
                    <a:pt x="8779" y="8184"/>
                    <a:pt x="8938" y="6987"/>
                  </a:cubicBezTo>
                  <a:cubicBezTo>
                    <a:pt x="9097" y="5791"/>
                    <a:pt x="10016" y="1227"/>
                    <a:pt x="10016" y="1227"/>
                  </a:cubicBezTo>
                  <a:lnTo>
                    <a:pt x="4509" y="0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1505100" y="4712575"/>
              <a:ext cx="409200" cy="355200"/>
            </a:xfrm>
            <a:custGeom>
              <a:avLst/>
              <a:gdLst/>
              <a:ahLst/>
              <a:cxnLst/>
              <a:rect l="l" t="t" r="r" b="b"/>
              <a:pathLst>
                <a:path w="16368" h="14208" extrusionOk="0">
                  <a:moveTo>
                    <a:pt x="3349" y="1"/>
                  </a:moveTo>
                  <a:cubicBezTo>
                    <a:pt x="2054" y="1"/>
                    <a:pt x="965" y="1019"/>
                    <a:pt x="521" y="2825"/>
                  </a:cubicBezTo>
                  <a:cubicBezTo>
                    <a:pt x="1" y="4930"/>
                    <a:pt x="1187" y="7452"/>
                    <a:pt x="1105" y="9264"/>
                  </a:cubicBezTo>
                  <a:cubicBezTo>
                    <a:pt x="1021" y="11077"/>
                    <a:pt x="598" y="13139"/>
                    <a:pt x="598" y="13139"/>
                  </a:cubicBezTo>
                  <a:cubicBezTo>
                    <a:pt x="858" y="14087"/>
                    <a:pt x="1628" y="14207"/>
                    <a:pt x="2000" y="14207"/>
                  </a:cubicBezTo>
                  <a:cubicBezTo>
                    <a:pt x="2126" y="14207"/>
                    <a:pt x="2207" y="14194"/>
                    <a:pt x="2207" y="14194"/>
                  </a:cubicBezTo>
                  <a:cubicBezTo>
                    <a:pt x="2207" y="14194"/>
                    <a:pt x="3386" y="9866"/>
                    <a:pt x="4614" y="8074"/>
                  </a:cubicBezTo>
                  <a:cubicBezTo>
                    <a:pt x="4959" y="7572"/>
                    <a:pt x="5216" y="7343"/>
                    <a:pt x="5419" y="7343"/>
                  </a:cubicBezTo>
                  <a:cubicBezTo>
                    <a:pt x="5939" y="7343"/>
                    <a:pt x="6106" y="8841"/>
                    <a:pt x="6500" y="11051"/>
                  </a:cubicBezTo>
                  <a:cubicBezTo>
                    <a:pt x="6923" y="13416"/>
                    <a:pt x="7712" y="14079"/>
                    <a:pt x="8739" y="14079"/>
                  </a:cubicBezTo>
                  <a:cubicBezTo>
                    <a:pt x="9048" y="14079"/>
                    <a:pt x="9378" y="14019"/>
                    <a:pt x="9726" y="13927"/>
                  </a:cubicBezTo>
                  <a:lnTo>
                    <a:pt x="16253" y="12209"/>
                  </a:lnTo>
                  <a:cubicBezTo>
                    <a:pt x="16367" y="11144"/>
                    <a:pt x="15474" y="10287"/>
                    <a:pt x="14033" y="10027"/>
                  </a:cubicBezTo>
                  <a:cubicBezTo>
                    <a:pt x="13611" y="9951"/>
                    <a:pt x="13156" y="9937"/>
                    <a:pt x="12702" y="9937"/>
                  </a:cubicBezTo>
                  <a:cubicBezTo>
                    <a:pt x="12428" y="9937"/>
                    <a:pt x="12155" y="9942"/>
                    <a:pt x="11889" y="9942"/>
                  </a:cubicBezTo>
                  <a:cubicBezTo>
                    <a:pt x="11087" y="9942"/>
                    <a:pt x="10357" y="9895"/>
                    <a:pt x="9902" y="9516"/>
                  </a:cubicBezTo>
                  <a:cubicBezTo>
                    <a:pt x="9048" y="8805"/>
                    <a:pt x="8255" y="6187"/>
                    <a:pt x="7825" y="4348"/>
                  </a:cubicBezTo>
                  <a:cubicBezTo>
                    <a:pt x="7394" y="2509"/>
                    <a:pt x="5450" y="448"/>
                    <a:pt x="4002" y="85"/>
                  </a:cubicBezTo>
                  <a:cubicBezTo>
                    <a:pt x="3780" y="28"/>
                    <a:pt x="3562" y="1"/>
                    <a:pt x="3349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602750" y="4554200"/>
              <a:ext cx="134975" cy="230925"/>
            </a:xfrm>
            <a:custGeom>
              <a:avLst/>
              <a:gdLst/>
              <a:ahLst/>
              <a:cxnLst/>
              <a:rect l="l" t="t" r="r" b="b"/>
              <a:pathLst>
                <a:path w="5399" h="9237" extrusionOk="0">
                  <a:moveTo>
                    <a:pt x="4097" y="1"/>
                  </a:moveTo>
                  <a:cubicBezTo>
                    <a:pt x="2755" y="1"/>
                    <a:pt x="220" y="2599"/>
                    <a:pt x="220" y="2599"/>
                  </a:cubicBezTo>
                  <a:cubicBezTo>
                    <a:pt x="220" y="2599"/>
                    <a:pt x="1" y="4235"/>
                    <a:pt x="1577" y="6937"/>
                  </a:cubicBezTo>
                  <a:cubicBezTo>
                    <a:pt x="2775" y="8990"/>
                    <a:pt x="3633" y="9236"/>
                    <a:pt x="3976" y="9236"/>
                  </a:cubicBezTo>
                  <a:cubicBezTo>
                    <a:pt x="4085" y="9236"/>
                    <a:pt x="4142" y="9212"/>
                    <a:pt x="4142" y="9212"/>
                  </a:cubicBezTo>
                  <a:cubicBezTo>
                    <a:pt x="4142" y="9212"/>
                    <a:pt x="5398" y="2895"/>
                    <a:pt x="4846" y="659"/>
                  </a:cubicBezTo>
                  <a:cubicBezTo>
                    <a:pt x="4730" y="187"/>
                    <a:pt x="4456" y="1"/>
                    <a:pt x="4097" y="1"/>
                  </a:cubicBezTo>
                  <a:close/>
                </a:path>
              </a:pathLst>
            </a:custGeom>
            <a:solidFill>
              <a:srgbClr val="254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662800" y="4271050"/>
              <a:ext cx="306825" cy="480925"/>
            </a:xfrm>
            <a:custGeom>
              <a:avLst/>
              <a:gdLst/>
              <a:ahLst/>
              <a:cxnLst/>
              <a:rect l="l" t="t" r="r" b="b"/>
              <a:pathLst>
                <a:path w="12273" h="19237" extrusionOk="0">
                  <a:moveTo>
                    <a:pt x="8119" y="0"/>
                  </a:moveTo>
                  <a:cubicBezTo>
                    <a:pt x="6336" y="2455"/>
                    <a:pt x="5054" y="4564"/>
                    <a:pt x="3102" y="4964"/>
                  </a:cubicBezTo>
                  <a:cubicBezTo>
                    <a:pt x="1025" y="5391"/>
                    <a:pt x="0" y="6238"/>
                    <a:pt x="0" y="6238"/>
                  </a:cubicBezTo>
                  <a:cubicBezTo>
                    <a:pt x="0" y="6238"/>
                    <a:pt x="2910" y="8845"/>
                    <a:pt x="2885" y="11775"/>
                  </a:cubicBezTo>
                  <a:cubicBezTo>
                    <a:pt x="2859" y="14706"/>
                    <a:pt x="1364" y="16534"/>
                    <a:pt x="2419" y="17816"/>
                  </a:cubicBezTo>
                  <a:cubicBezTo>
                    <a:pt x="3475" y="19099"/>
                    <a:pt x="6749" y="19236"/>
                    <a:pt x="6749" y="19236"/>
                  </a:cubicBezTo>
                  <a:cubicBezTo>
                    <a:pt x="6749" y="19236"/>
                    <a:pt x="5421" y="18154"/>
                    <a:pt x="6177" y="16038"/>
                  </a:cubicBezTo>
                  <a:cubicBezTo>
                    <a:pt x="6931" y="13922"/>
                    <a:pt x="8312" y="9227"/>
                    <a:pt x="8987" y="8226"/>
                  </a:cubicBezTo>
                  <a:cubicBezTo>
                    <a:pt x="9661" y="7226"/>
                    <a:pt x="12273" y="3351"/>
                    <a:pt x="12273" y="3351"/>
                  </a:cubicBezTo>
                  <a:lnTo>
                    <a:pt x="8119" y="0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520075" y="4410500"/>
              <a:ext cx="382650" cy="422875"/>
            </a:xfrm>
            <a:custGeom>
              <a:avLst/>
              <a:gdLst/>
              <a:ahLst/>
              <a:cxnLst/>
              <a:rect l="l" t="t" r="r" b="b"/>
              <a:pathLst>
                <a:path w="15306" h="16915" extrusionOk="0">
                  <a:moveTo>
                    <a:pt x="7531" y="1"/>
                  </a:moveTo>
                  <a:cubicBezTo>
                    <a:pt x="6623" y="1"/>
                    <a:pt x="5650" y="510"/>
                    <a:pt x="4792" y="1525"/>
                  </a:cubicBezTo>
                  <a:cubicBezTo>
                    <a:pt x="3394" y="3179"/>
                    <a:pt x="3340" y="5967"/>
                    <a:pt x="2462" y="7554"/>
                  </a:cubicBezTo>
                  <a:cubicBezTo>
                    <a:pt x="1583" y="9141"/>
                    <a:pt x="254" y="11124"/>
                    <a:pt x="254" y="11124"/>
                  </a:cubicBezTo>
                  <a:cubicBezTo>
                    <a:pt x="0" y="12415"/>
                    <a:pt x="1261" y="12460"/>
                    <a:pt x="1261" y="12460"/>
                  </a:cubicBezTo>
                  <a:cubicBezTo>
                    <a:pt x="1261" y="12460"/>
                    <a:pt x="4240" y="9105"/>
                    <a:pt x="6134" y="8046"/>
                  </a:cubicBezTo>
                  <a:cubicBezTo>
                    <a:pt x="6536" y="7821"/>
                    <a:pt x="6824" y="7714"/>
                    <a:pt x="7018" y="7714"/>
                  </a:cubicBezTo>
                  <a:cubicBezTo>
                    <a:pt x="7742" y="7714"/>
                    <a:pt x="7191" y="9187"/>
                    <a:pt x="6504" y="11551"/>
                  </a:cubicBezTo>
                  <a:cubicBezTo>
                    <a:pt x="5630" y="14550"/>
                    <a:pt x="6592" y="15245"/>
                    <a:pt x="8117" y="15559"/>
                  </a:cubicBezTo>
                  <a:lnTo>
                    <a:pt x="14730" y="16914"/>
                  </a:lnTo>
                  <a:cubicBezTo>
                    <a:pt x="15306" y="16010"/>
                    <a:pt x="14885" y="14844"/>
                    <a:pt x="13708" y="13972"/>
                  </a:cubicBezTo>
                  <a:cubicBezTo>
                    <a:pt x="12531" y="13100"/>
                    <a:pt x="10683" y="12698"/>
                    <a:pt x="10232" y="11682"/>
                  </a:cubicBezTo>
                  <a:cubicBezTo>
                    <a:pt x="9784" y="10666"/>
                    <a:pt x="10235" y="7966"/>
                    <a:pt x="10664" y="6128"/>
                  </a:cubicBezTo>
                  <a:cubicBezTo>
                    <a:pt x="11094" y="4289"/>
                    <a:pt x="10267" y="1581"/>
                    <a:pt x="9131" y="612"/>
                  </a:cubicBezTo>
                  <a:cubicBezTo>
                    <a:pt x="8653" y="204"/>
                    <a:pt x="8105" y="1"/>
                    <a:pt x="7531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783275" y="2777125"/>
              <a:ext cx="1141550" cy="1930450"/>
            </a:xfrm>
            <a:custGeom>
              <a:avLst/>
              <a:gdLst/>
              <a:ahLst/>
              <a:cxnLst/>
              <a:rect l="l" t="t" r="r" b="b"/>
              <a:pathLst>
                <a:path w="45662" h="77218" extrusionOk="0">
                  <a:moveTo>
                    <a:pt x="20272" y="1"/>
                  </a:moveTo>
                  <a:cubicBezTo>
                    <a:pt x="18930" y="2823"/>
                    <a:pt x="18423" y="9144"/>
                    <a:pt x="16904" y="21221"/>
                  </a:cubicBezTo>
                  <a:cubicBezTo>
                    <a:pt x="15888" y="29280"/>
                    <a:pt x="15300" y="36954"/>
                    <a:pt x="15300" y="36954"/>
                  </a:cubicBezTo>
                  <a:cubicBezTo>
                    <a:pt x="15300" y="36954"/>
                    <a:pt x="10190" y="40414"/>
                    <a:pt x="8354" y="45399"/>
                  </a:cubicBezTo>
                  <a:cubicBezTo>
                    <a:pt x="6373" y="50782"/>
                    <a:pt x="1" y="63845"/>
                    <a:pt x="1" y="63845"/>
                  </a:cubicBezTo>
                  <a:cubicBezTo>
                    <a:pt x="1" y="63845"/>
                    <a:pt x="1726" y="66833"/>
                    <a:pt x="4722" y="66833"/>
                  </a:cubicBezTo>
                  <a:cubicBezTo>
                    <a:pt x="4815" y="66833"/>
                    <a:pt x="4910" y="66830"/>
                    <a:pt x="5005" y="66824"/>
                  </a:cubicBezTo>
                  <a:cubicBezTo>
                    <a:pt x="5005" y="66824"/>
                    <a:pt x="10100" y="59669"/>
                    <a:pt x="14071" y="54368"/>
                  </a:cubicBezTo>
                  <a:cubicBezTo>
                    <a:pt x="19119" y="47631"/>
                    <a:pt x="19606" y="46516"/>
                    <a:pt x="22233" y="42830"/>
                  </a:cubicBezTo>
                  <a:cubicBezTo>
                    <a:pt x="25218" y="39375"/>
                    <a:pt x="28767" y="24168"/>
                    <a:pt x="30004" y="18322"/>
                  </a:cubicBezTo>
                  <a:lnTo>
                    <a:pt x="31282" y="18530"/>
                  </a:lnTo>
                  <a:cubicBezTo>
                    <a:pt x="31696" y="20796"/>
                    <a:pt x="31840" y="22714"/>
                    <a:pt x="32802" y="29357"/>
                  </a:cubicBezTo>
                  <a:cubicBezTo>
                    <a:pt x="33896" y="36913"/>
                    <a:pt x="34935" y="43533"/>
                    <a:pt x="34935" y="43533"/>
                  </a:cubicBezTo>
                  <a:cubicBezTo>
                    <a:pt x="34935" y="43533"/>
                    <a:pt x="32244" y="49618"/>
                    <a:pt x="32553" y="55876"/>
                  </a:cubicBezTo>
                  <a:cubicBezTo>
                    <a:pt x="32942" y="63742"/>
                    <a:pt x="32884" y="75593"/>
                    <a:pt x="32884" y="75593"/>
                  </a:cubicBezTo>
                  <a:cubicBezTo>
                    <a:pt x="32884" y="75593"/>
                    <a:pt x="34496" y="77217"/>
                    <a:pt x="36858" y="77217"/>
                  </a:cubicBezTo>
                  <a:cubicBezTo>
                    <a:pt x="37451" y="77217"/>
                    <a:pt x="38092" y="77115"/>
                    <a:pt x="38767" y="76858"/>
                  </a:cubicBezTo>
                  <a:cubicBezTo>
                    <a:pt x="38767" y="76858"/>
                    <a:pt x="41149" y="63920"/>
                    <a:pt x="42412" y="57418"/>
                  </a:cubicBezTo>
                  <a:cubicBezTo>
                    <a:pt x="43986" y="49332"/>
                    <a:pt x="44710" y="46525"/>
                    <a:pt x="45090" y="42465"/>
                  </a:cubicBezTo>
                  <a:cubicBezTo>
                    <a:pt x="45661" y="36383"/>
                    <a:pt x="45090" y="8371"/>
                    <a:pt x="45090" y="8371"/>
                  </a:cubicBezTo>
                  <a:lnTo>
                    <a:pt x="20272" y="1"/>
                  </a:ln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1363725" y="3072450"/>
              <a:ext cx="201600" cy="608125"/>
            </a:xfrm>
            <a:custGeom>
              <a:avLst/>
              <a:gdLst/>
              <a:ahLst/>
              <a:cxnLst/>
              <a:rect l="l" t="t" r="r" b="b"/>
              <a:pathLst>
                <a:path w="8064" h="24325" extrusionOk="0">
                  <a:moveTo>
                    <a:pt x="1" y="1"/>
                  </a:moveTo>
                  <a:cubicBezTo>
                    <a:pt x="1" y="1"/>
                    <a:pt x="3210" y="3974"/>
                    <a:pt x="3751" y="5650"/>
                  </a:cubicBezTo>
                  <a:cubicBezTo>
                    <a:pt x="5065" y="9720"/>
                    <a:pt x="2116" y="24325"/>
                    <a:pt x="2116" y="24325"/>
                  </a:cubicBezTo>
                  <a:cubicBezTo>
                    <a:pt x="4032" y="18489"/>
                    <a:pt x="5589" y="12548"/>
                    <a:pt x="6786" y="6509"/>
                  </a:cubicBezTo>
                  <a:lnTo>
                    <a:pt x="8064" y="6717"/>
                  </a:lnTo>
                  <a:cubicBezTo>
                    <a:pt x="8064" y="6717"/>
                    <a:pt x="2673" y="2724"/>
                    <a:pt x="1" y="1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2"/>
            <p:cNvSpPr/>
            <p:nvPr/>
          </p:nvSpPr>
          <p:spPr>
            <a:xfrm>
              <a:off x="1466500" y="1267625"/>
              <a:ext cx="475125" cy="580100"/>
            </a:xfrm>
            <a:custGeom>
              <a:avLst/>
              <a:gdLst/>
              <a:ahLst/>
              <a:cxnLst/>
              <a:rect l="l" t="t" r="r" b="b"/>
              <a:pathLst>
                <a:path w="19005" h="23204" extrusionOk="0">
                  <a:moveTo>
                    <a:pt x="9783" y="1"/>
                  </a:moveTo>
                  <a:cubicBezTo>
                    <a:pt x="9748" y="1"/>
                    <a:pt x="9713" y="1"/>
                    <a:pt x="9679" y="1"/>
                  </a:cubicBezTo>
                  <a:cubicBezTo>
                    <a:pt x="4309" y="59"/>
                    <a:pt x="1" y="4458"/>
                    <a:pt x="56" y="9828"/>
                  </a:cubicBezTo>
                  <a:cubicBezTo>
                    <a:pt x="89" y="12970"/>
                    <a:pt x="1618" y="15706"/>
                    <a:pt x="3948" y="17459"/>
                  </a:cubicBezTo>
                  <a:cubicBezTo>
                    <a:pt x="3948" y="17459"/>
                    <a:pt x="4460" y="18554"/>
                    <a:pt x="4760" y="18939"/>
                  </a:cubicBezTo>
                  <a:cubicBezTo>
                    <a:pt x="6448" y="21104"/>
                    <a:pt x="11878" y="22994"/>
                    <a:pt x="13205" y="23172"/>
                  </a:cubicBezTo>
                  <a:cubicBezTo>
                    <a:pt x="13362" y="23193"/>
                    <a:pt x="13511" y="23203"/>
                    <a:pt x="13655" y="23203"/>
                  </a:cubicBezTo>
                  <a:cubicBezTo>
                    <a:pt x="15341" y="23203"/>
                    <a:pt x="16198" y="21798"/>
                    <a:pt x="17160" y="19836"/>
                  </a:cubicBezTo>
                  <a:cubicBezTo>
                    <a:pt x="19005" y="16076"/>
                    <a:pt x="18912" y="11157"/>
                    <a:pt x="18609" y="8726"/>
                  </a:cubicBezTo>
                  <a:cubicBezTo>
                    <a:pt x="18082" y="3841"/>
                    <a:pt x="14774" y="1"/>
                    <a:pt x="9783" y="1"/>
                  </a:cubicBezTo>
                  <a:close/>
                </a:path>
              </a:pathLst>
            </a:custGeom>
            <a:solidFill>
              <a:srgbClr val="C77B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2"/>
            <p:cNvSpPr/>
            <p:nvPr/>
          </p:nvSpPr>
          <p:spPr>
            <a:xfrm>
              <a:off x="1422475" y="1741075"/>
              <a:ext cx="394250" cy="302125"/>
            </a:xfrm>
            <a:custGeom>
              <a:avLst/>
              <a:gdLst/>
              <a:ahLst/>
              <a:cxnLst/>
              <a:rect l="l" t="t" r="r" b="b"/>
              <a:pathLst>
                <a:path w="15770" h="12085" extrusionOk="0">
                  <a:moveTo>
                    <a:pt x="6521" y="1"/>
                  </a:moveTo>
                  <a:cubicBezTo>
                    <a:pt x="6521" y="1"/>
                    <a:pt x="5679" y="3343"/>
                    <a:pt x="5525" y="3811"/>
                  </a:cubicBezTo>
                  <a:cubicBezTo>
                    <a:pt x="5273" y="4584"/>
                    <a:pt x="5133" y="4778"/>
                    <a:pt x="4509" y="4778"/>
                  </a:cubicBezTo>
                  <a:cubicBezTo>
                    <a:pt x="4075" y="4778"/>
                    <a:pt x="3407" y="4684"/>
                    <a:pt x="2303" y="4625"/>
                  </a:cubicBezTo>
                  <a:cubicBezTo>
                    <a:pt x="2128" y="4615"/>
                    <a:pt x="1964" y="4610"/>
                    <a:pt x="1812" y="4610"/>
                  </a:cubicBezTo>
                  <a:cubicBezTo>
                    <a:pt x="417" y="4610"/>
                    <a:pt x="1" y="5074"/>
                    <a:pt x="774" y="7181"/>
                  </a:cubicBezTo>
                  <a:cubicBezTo>
                    <a:pt x="1543" y="9275"/>
                    <a:pt x="4852" y="11470"/>
                    <a:pt x="7928" y="11996"/>
                  </a:cubicBezTo>
                  <a:cubicBezTo>
                    <a:pt x="8281" y="12057"/>
                    <a:pt x="8658" y="12084"/>
                    <a:pt x="9047" y="12084"/>
                  </a:cubicBezTo>
                  <a:cubicBezTo>
                    <a:pt x="12054" y="12084"/>
                    <a:pt x="15770" y="10423"/>
                    <a:pt x="14193" y="9236"/>
                  </a:cubicBezTo>
                  <a:cubicBezTo>
                    <a:pt x="12415" y="7896"/>
                    <a:pt x="11624" y="7625"/>
                    <a:pt x="11867" y="6687"/>
                  </a:cubicBezTo>
                  <a:cubicBezTo>
                    <a:pt x="12408" y="4586"/>
                    <a:pt x="13212" y="2885"/>
                    <a:pt x="13212" y="2885"/>
                  </a:cubicBezTo>
                  <a:lnTo>
                    <a:pt x="6521" y="1"/>
                  </a:lnTo>
                  <a:close/>
                </a:path>
              </a:pathLst>
            </a:custGeom>
            <a:solidFill>
              <a:srgbClr val="C77B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1466500" y="1267625"/>
              <a:ext cx="433300" cy="498500"/>
            </a:xfrm>
            <a:custGeom>
              <a:avLst/>
              <a:gdLst/>
              <a:ahLst/>
              <a:cxnLst/>
              <a:rect l="l" t="t" r="r" b="b"/>
              <a:pathLst>
                <a:path w="17332" h="19940" extrusionOk="0">
                  <a:moveTo>
                    <a:pt x="9781" y="1"/>
                  </a:moveTo>
                  <a:cubicBezTo>
                    <a:pt x="9747" y="1"/>
                    <a:pt x="9713" y="1"/>
                    <a:pt x="9679" y="1"/>
                  </a:cubicBezTo>
                  <a:cubicBezTo>
                    <a:pt x="4309" y="57"/>
                    <a:pt x="1" y="4458"/>
                    <a:pt x="56" y="9828"/>
                  </a:cubicBezTo>
                  <a:cubicBezTo>
                    <a:pt x="89" y="12970"/>
                    <a:pt x="649" y="15240"/>
                    <a:pt x="2866" y="17684"/>
                  </a:cubicBezTo>
                  <a:cubicBezTo>
                    <a:pt x="2866" y="17684"/>
                    <a:pt x="3611" y="18449"/>
                    <a:pt x="4228" y="18833"/>
                  </a:cubicBezTo>
                  <a:cubicBezTo>
                    <a:pt x="5051" y="19364"/>
                    <a:pt x="6448" y="19940"/>
                    <a:pt x="8085" y="19940"/>
                  </a:cubicBezTo>
                  <a:cubicBezTo>
                    <a:pt x="8484" y="19940"/>
                    <a:pt x="8897" y="19905"/>
                    <a:pt x="9320" y="19828"/>
                  </a:cubicBezTo>
                  <a:cubicBezTo>
                    <a:pt x="11476" y="19435"/>
                    <a:pt x="11648" y="17160"/>
                    <a:pt x="11268" y="16804"/>
                  </a:cubicBezTo>
                  <a:lnTo>
                    <a:pt x="11268" y="16804"/>
                  </a:lnTo>
                  <a:cubicBezTo>
                    <a:pt x="11073" y="16983"/>
                    <a:pt x="10832" y="17078"/>
                    <a:pt x="10573" y="17078"/>
                  </a:cubicBezTo>
                  <a:cubicBezTo>
                    <a:pt x="10102" y="17078"/>
                    <a:pt x="9575" y="16761"/>
                    <a:pt x="9174" y="16052"/>
                  </a:cubicBezTo>
                  <a:cubicBezTo>
                    <a:pt x="8560" y="14967"/>
                    <a:pt x="8351" y="13159"/>
                    <a:pt x="9236" y="11602"/>
                  </a:cubicBezTo>
                  <a:cubicBezTo>
                    <a:pt x="9645" y="10883"/>
                    <a:pt x="10332" y="10580"/>
                    <a:pt x="10996" y="10580"/>
                  </a:cubicBezTo>
                  <a:cubicBezTo>
                    <a:pt x="11773" y="10580"/>
                    <a:pt x="12518" y="10996"/>
                    <a:pt x="12746" y="11649"/>
                  </a:cubicBezTo>
                  <a:cubicBezTo>
                    <a:pt x="13169" y="12860"/>
                    <a:pt x="13160" y="15021"/>
                    <a:pt x="13160" y="15021"/>
                  </a:cubicBezTo>
                  <a:cubicBezTo>
                    <a:pt x="13160" y="15021"/>
                    <a:pt x="14537" y="14506"/>
                    <a:pt x="14806" y="13116"/>
                  </a:cubicBezTo>
                  <a:cubicBezTo>
                    <a:pt x="14995" y="12132"/>
                    <a:pt x="14997" y="10998"/>
                    <a:pt x="14945" y="10081"/>
                  </a:cubicBezTo>
                  <a:cubicBezTo>
                    <a:pt x="14898" y="9235"/>
                    <a:pt x="15145" y="8361"/>
                    <a:pt x="15766" y="7783"/>
                  </a:cubicBezTo>
                  <a:cubicBezTo>
                    <a:pt x="16627" y="6980"/>
                    <a:pt x="16307" y="5704"/>
                    <a:pt x="16307" y="5704"/>
                  </a:cubicBezTo>
                  <a:cubicBezTo>
                    <a:pt x="16906" y="5218"/>
                    <a:pt x="17329" y="4533"/>
                    <a:pt x="17331" y="4533"/>
                  </a:cubicBezTo>
                  <a:cubicBezTo>
                    <a:pt x="15845" y="1813"/>
                    <a:pt x="13211" y="1"/>
                    <a:pt x="9781" y="1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1374150" y="1293150"/>
              <a:ext cx="454825" cy="559525"/>
            </a:xfrm>
            <a:custGeom>
              <a:avLst/>
              <a:gdLst/>
              <a:ahLst/>
              <a:cxnLst/>
              <a:rect l="l" t="t" r="r" b="b"/>
              <a:pathLst>
                <a:path w="18193" h="22381" extrusionOk="0">
                  <a:moveTo>
                    <a:pt x="8307" y="0"/>
                  </a:moveTo>
                  <a:cubicBezTo>
                    <a:pt x="7744" y="0"/>
                    <a:pt x="6883" y="165"/>
                    <a:pt x="5961" y="948"/>
                  </a:cubicBezTo>
                  <a:cubicBezTo>
                    <a:pt x="4363" y="2303"/>
                    <a:pt x="2457" y="6788"/>
                    <a:pt x="1229" y="11704"/>
                  </a:cubicBezTo>
                  <a:cubicBezTo>
                    <a:pt x="0" y="16623"/>
                    <a:pt x="4182" y="20186"/>
                    <a:pt x="9517" y="21822"/>
                  </a:cubicBezTo>
                  <a:cubicBezTo>
                    <a:pt x="10828" y="22225"/>
                    <a:pt x="11996" y="22380"/>
                    <a:pt x="13016" y="22380"/>
                  </a:cubicBezTo>
                  <a:cubicBezTo>
                    <a:pt x="16419" y="22380"/>
                    <a:pt x="18192" y="20658"/>
                    <a:pt x="18192" y="20658"/>
                  </a:cubicBezTo>
                  <a:lnTo>
                    <a:pt x="18192" y="20658"/>
                  </a:lnTo>
                  <a:cubicBezTo>
                    <a:pt x="18192" y="20658"/>
                    <a:pt x="18059" y="20708"/>
                    <a:pt x="17841" y="20708"/>
                  </a:cubicBezTo>
                  <a:cubicBezTo>
                    <a:pt x="17415" y="20708"/>
                    <a:pt x="16663" y="20519"/>
                    <a:pt x="15944" y="19402"/>
                  </a:cubicBezTo>
                  <a:cubicBezTo>
                    <a:pt x="15263" y="18345"/>
                    <a:pt x="15102" y="16208"/>
                    <a:pt x="15102" y="16208"/>
                  </a:cubicBezTo>
                  <a:cubicBezTo>
                    <a:pt x="15102" y="16208"/>
                    <a:pt x="14806" y="16288"/>
                    <a:pt x="14335" y="16288"/>
                  </a:cubicBezTo>
                  <a:cubicBezTo>
                    <a:pt x="13391" y="16288"/>
                    <a:pt x="11741" y="15967"/>
                    <a:pt x="10361" y="14039"/>
                  </a:cubicBezTo>
                  <a:cubicBezTo>
                    <a:pt x="8295" y="11150"/>
                    <a:pt x="8972" y="89"/>
                    <a:pt x="8972" y="89"/>
                  </a:cubicBezTo>
                  <a:cubicBezTo>
                    <a:pt x="8972" y="89"/>
                    <a:pt x="8719" y="0"/>
                    <a:pt x="8307" y="0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1269700" y="1850750"/>
              <a:ext cx="778725" cy="1221725"/>
            </a:xfrm>
            <a:custGeom>
              <a:avLst/>
              <a:gdLst/>
              <a:ahLst/>
              <a:cxnLst/>
              <a:rect l="l" t="t" r="r" b="b"/>
              <a:pathLst>
                <a:path w="31149" h="48869" extrusionOk="0">
                  <a:moveTo>
                    <a:pt x="7909" y="0"/>
                  </a:moveTo>
                  <a:cubicBezTo>
                    <a:pt x="7513" y="0"/>
                    <a:pt x="7129" y="40"/>
                    <a:pt x="6790" y="146"/>
                  </a:cubicBezTo>
                  <a:cubicBezTo>
                    <a:pt x="4698" y="1198"/>
                    <a:pt x="3253" y="3114"/>
                    <a:pt x="2860" y="7051"/>
                  </a:cubicBezTo>
                  <a:cubicBezTo>
                    <a:pt x="2172" y="13926"/>
                    <a:pt x="4737" y="18544"/>
                    <a:pt x="4911" y="25973"/>
                  </a:cubicBezTo>
                  <a:cubicBezTo>
                    <a:pt x="4956" y="27938"/>
                    <a:pt x="985" y="32316"/>
                    <a:pt x="1" y="39116"/>
                  </a:cubicBezTo>
                  <a:cubicBezTo>
                    <a:pt x="1777" y="41313"/>
                    <a:pt x="5381" y="46287"/>
                    <a:pt x="12112" y="48257"/>
                  </a:cubicBezTo>
                  <a:cubicBezTo>
                    <a:pt x="13549" y="48677"/>
                    <a:pt x="15025" y="48869"/>
                    <a:pt x="16461" y="48869"/>
                  </a:cubicBezTo>
                  <a:cubicBezTo>
                    <a:pt x="20304" y="48869"/>
                    <a:pt x="23863" y="47493"/>
                    <a:pt x="25633" y="45426"/>
                  </a:cubicBezTo>
                  <a:cubicBezTo>
                    <a:pt x="24533" y="34343"/>
                    <a:pt x="23139" y="32928"/>
                    <a:pt x="22804" y="28054"/>
                  </a:cubicBezTo>
                  <a:cubicBezTo>
                    <a:pt x="22920" y="26450"/>
                    <a:pt x="24681" y="22814"/>
                    <a:pt x="25053" y="20075"/>
                  </a:cubicBezTo>
                  <a:cubicBezTo>
                    <a:pt x="31149" y="17562"/>
                    <a:pt x="29710" y="10691"/>
                    <a:pt x="23666" y="6495"/>
                  </a:cubicBezTo>
                  <a:cubicBezTo>
                    <a:pt x="21185" y="4772"/>
                    <a:pt x="18161" y="3193"/>
                    <a:pt x="18161" y="3193"/>
                  </a:cubicBezTo>
                  <a:cubicBezTo>
                    <a:pt x="18161" y="3193"/>
                    <a:pt x="16678" y="3897"/>
                    <a:pt x="14672" y="3897"/>
                  </a:cubicBezTo>
                  <a:cubicBezTo>
                    <a:pt x="13735" y="3897"/>
                    <a:pt x="12683" y="3743"/>
                    <a:pt x="11614" y="3292"/>
                  </a:cubicBezTo>
                  <a:cubicBezTo>
                    <a:pt x="9662" y="2470"/>
                    <a:pt x="10020" y="1200"/>
                    <a:pt x="10718" y="330"/>
                  </a:cubicBezTo>
                  <a:cubicBezTo>
                    <a:pt x="10160" y="294"/>
                    <a:pt x="8991" y="0"/>
                    <a:pt x="7909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1302150" y="1838700"/>
              <a:ext cx="654675" cy="774150"/>
            </a:xfrm>
            <a:custGeom>
              <a:avLst/>
              <a:gdLst/>
              <a:ahLst/>
              <a:cxnLst/>
              <a:rect l="l" t="t" r="r" b="b"/>
              <a:pathLst>
                <a:path w="26187" h="30966" extrusionOk="0">
                  <a:moveTo>
                    <a:pt x="6950" y="1"/>
                  </a:moveTo>
                  <a:cubicBezTo>
                    <a:pt x="5000" y="1"/>
                    <a:pt x="2632" y="1028"/>
                    <a:pt x="1394" y="5248"/>
                  </a:cubicBezTo>
                  <a:cubicBezTo>
                    <a:pt x="0" y="10003"/>
                    <a:pt x="1540" y="13935"/>
                    <a:pt x="1918" y="17460"/>
                  </a:cubicBezTo>
                  <a:cubicBezTo>
                    <a:pt x="2296" y="20985"/>
                    <a:pt x="1317" y="24917"/>
                    <a:pt x="1317" y="24917"/>
                  </a:cubicBezTo>
                  <a:cubicBezTo>
                    <a:pt x="1317" y="24917"/>
                    <a:pt x="2464" y="26861"/>
                    <a:pt x="6630" y="29017"/>
                  </a:cubicBezTo>
                  <a:cubicBezTo>
                    <a:pt x="9371" y="30436"/>
                    <a:pt x="13013" y="30965"/>
                    <a:pt x="16398" y="30965"/>
                  </a:cubicBezTo>
                  <a:cubicBezTo>
                    <a:pt x="20418" y="30965"/>
                    <a:pt x="24075" y="30219"/>
                    <a:pt x="25426" y="29329"/>
                  </a:cubicBezTo>
                  <a:cubicBezTo>
                    <a:pt x="25426" y="29329"/>
                    <a:pt x="26186" y="18381"/>
                    <a:pt x="24971" y="12078"/>
                  </a:cubicBezTo>
                  <a:cubicBezTo>
                    <a:pt x="23755" y="5774"/>
                    <a:pt x="16654" y="3196"/>
                    <a:pt x="16654" y="3196"/>
                  </a:cubicBezTo>
                  <a:cubicBezTo>
                    <a:pt x="16654" y="3196"/>
                    <a:pt x="15577" y="3612"/>
                    <a:pt x="14081" y="3612"/>
                  </a:cubicBezTo>
                  <a:cubicBezTo>
                    <a:pt x="13272" y="3612"/>
                    <a:pt x="12341" y="3491"/>
                    <a:pt x="11392" y="3117"/>
                  </a:cubicBezTo>
                  <a:cubicBezTo>
                    <a:pt x="8688" y="2052"/>
                    <a:pt x="9951" y="484"/>
                    <a:pt x="9951" y="484"/>
                  </a:cubicBezTo>
                  <a:cubicBezTo>
                    <a:pt x="9951" y="484"/>
                    <a:pt x="9715" y="301"/>
                    <a:pt x="7666" y="46"/>
                  </a:cubicBezTo>
                  <a:cubicBezTo>
                    <a:pt x="7436" y="17"/>
                    <a:pt x="7196" y="1"/>
                    <a:pt x="6950" y="1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1504575" y="1825900"/>
              <a:ext cx="293575" cy="140300"/>
            </a:xfrm>
            <a:custGeom>
              <a:avLst/>
              <a:gdLst/>
              <a:ahLst/>
              <a:cxnLst/>
              <a:rect l="l" t="t" r="r" b="b"/>
              <a:pathLst>
                <a:path w="11743" h="5612" extrusionOk="0">
                  <a:moveTo>
                    <a:pt x="2060" y="1"/>
                  </a:moveTo>
                  <a:cubicBezTo>
                    <a:pt x="1566" y="1"/>
                    <a:pt x="899" y="508"/>
                    <a:pt x="488" y="871"/>
                  </a:cubicBezTo>
                  <a:cubicBezTo>
                    <a:pt x="323" y="1015"/>
                    <a:pt x="0" y="1397"/>
                    <a:pt x="31" y="1614"/>
                  </a:cubicBezTo>
                  <a:cubicBezTo>
                    <a:pt x="134" y="2357"/>
                    <a:pt x="475" y="3483"/>
                    <a:pt x="1918" y="4529"/>
                  </a:cubicBezTo>
                  <a:cubicBezTo>
                    <a:pt x="2998" y="5311"/>
                    <a:pt x="4121" y="5569"/>
                    <a:pt x="5337" y="5569"/>
                  </a:cubicBezTo>
                  <a:cubicBezTo>
                    <a:pt x="6257" y="5569"/>
                    <a:pt x="7231" y="5421"/>
                    <a:pt x="8280" y="5242"/>
                  </a:cubicBezTo>
                  <a:cubicBezTo>
                    <a:pt x="8790" y="5155"/>
                    <a:pt x="9238" y="5121"/>
                    <a:pt x="9628" y="5121"/>
                  </a:cubicBezTo>
                  <a:cubicBezTo>
                    <a:pt x="11102" y="5121"/>
                    <a:pt x="11743" y="5611"/>
                    <a:pt x="11743" y="5611"/>
                  </a:cubicBezTo>
                  <a:cubicBezTo>
                    <a:pt x="11743" y="5611"/>
                    <a:pt x="11337" y="4353"/>
                    <a:pt x="10974" y="3526"/>
                  </a:cubicBezTo>
                  <a:cubicBezTo>
                    <a:pt x="10655" y="2793"/>
                    <a:pt x="9852" y="2128"/>
                    <a:pt x="9170" y="2128"/>
                  </a:cubicBezTo>
                  <a:cubicBezTo>
                    <a:pt x="9080" y="2128"/>
                    <a:pt x="8992" y="2140"/>
                    <a:pt x="8907" y="2164"/>
                  </a:cubicBezTo>
                  <a:cubicBezTo>
                    <a:pt x="8412" y="2308"/>
                    <a:pt x="7247" y="2659"/>
                    <a:pt x="5978" y="2659"/>
                  </a:cubicBezTo>
                  <a:cubicBezTo>
                    <a:pt x="5387" y="2659"/>
                    <a:pt x="4774" y="2583"/>
                    <a:pt x="4195" y="2375"/>
                  </a:cubicBezTo>
                  <a:cubicBezTo>
                    <a:pt x="2831" y="1883"/>
                    <a:pt x="2327" y="1399"/>
                    <a:pt x="2127" y="871"/>
                  </a:cubicBezTo>
                  <a:lnTo>
                    <a:pt x="2342" y="72"/>
                  </a:lnTo>
                  <a:cubicBezTo>
                    <a:pt x="2258" y="23"/>
                    <a:pt x="2163" y="1"/>
                    <a:pt x="2060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1707550" y="2023700"/>
              <a:ext cx="1271400" cy="924325"/>
            </a:xfrm>
            <a:custGeom>
              <a:avLst/>
              <a:gdLst/>
              <a:ahLst/>
              <a:cxnLst/>
              <a:rect l="l" t="t" r="r" b="b"/>
              <a:pathLst>
                <a:path w="50856" h="36973" extrusionOk="0">
                  <a:moveTo>
                    <a:pt x="3969" y="1"/>
                  </a:moveTo>
                  <a:cubicBezTo>
                    <a:pt x="3607" y="1"/>
                    <a:pt x="3247" y="54"/>
                    <a:pt x="2895" y="154"/>
                  </a:cubicBezTo>
                  <a:cubicBezTo>
                    <a:pt x="1302" y="607"/>
                    <a:pt x="0" y="1602"/>
                    <a:pt x="2006" y="5923"/>
                  </a:cubicBezTo>
                  <a:cubicBezTo>
                    <a:pt x="3978" y="10176"/>
                    <a:pt x="8263" y="17650"/>
                    <a:pt x="12797" y="22303"/>
                  </a:cubicBezTo>
                  <a:cubicBezTo>
                    <a:pt x="14994" y="24558"/>
                    <a:pt x="18714" y="27739"/>
                    <a:pt x="24470" y="30645"/>
                  </a:cubicBezTo>
                  <a:cubicBezTo>
                    <a:pt x="28493" y="32674"/>
                    <a:pt x="31111" y="33454"/>
                    <a:pt x="34952" y="34599"/>
                  </a:cubicBezTo>
                  <a:cubicBezTo>
                    <a:pt x="36126" y="34949"/>
                    <a:pt x="36992" y="35114"/>
                    <a:pt x="39200" y="35941"/>
                  </a:cubicBezTo>
                  <a:cubicBezTo>
                    <a:pt x="40889" y="36575"/>
                    <a:pt x="42896" y="36972"/>
                    <a:pt x="44617" y="36972"/>
                  </a:cubicBezTo>
                  <a:cubicBezTo>
                    <a:pt x="45143" y="36972"/>
                    <a:pt x="45642" y="36935"/>
                    <a:pt x="46097" y="36856"/>
                  </a:cubicBezTo>
                  <a:cubicBezTo>
                    <a:pt x="48040" y="36521"/>
                    <a:pt x="48689" y="36092"/>
                    <a:pt x="48792" y="35671"/>
                  </a:cubicBezTo>
                  <a:cubicBezTo>
                    <a:pt x="48913" y="35181"/>
                    <a:pt x="48554" y="34896"/>
                    <a:pt x="47786" y="34896"/>
                  </a:cubicBezTo>
                  <a:cubicBezTo>
                    <a:pt x="47723" y="34896"/>
                    <a:pt x="47656" y="34898"/>
                    <a:pt x="47587" y="34902"/>
                  </a:cubicBezTo>
                  <a:cubicBezTo>
                    <a:pt x="47123" y="34928"/>
                    <a:pt x="46503" y="35003"/>
                    <a:pt x="45755" y="35003"/>
                  </a:cubicBezTo>
                  <a:cubicBezTo>
                    <a:pt x="45046" y="35003"/>
                    <a:pt x="44221" y="34936"/>
                    <a:pt x="43302" y="34695"/>
                  </a:cubicBezTo>
                  <a:cubicBezTo>
                    <a:pt x="43302" y="34695"/>
                    <a:pt x="45289" y="34680"/>
                    <a:pt x="46477" y="34567"/>
                  </a:cubicBezTo>
                  <a:cubicBezTo>
                    <a:pt x="47662" y="34453"/>
                    <a:pt x="48799" y="34161"/>
                    <a:pt x="49565" y="33854"/>
                  </a:cubicBezTo>
                  <a:cubicBezTo>
                    <a:pt x="50509" y="33477"/>
                    <a:pt x="50856" y="32021"/>
                    <a:pt x="49977" y="32021"/>
                  </a:cubicBezTo>
                  <a:cubicBezTo>
                    <a:pt x="49968" y="32021"/>
                    <a:pt x="49959" y="32021"/>
                    <a:pt x="49950" y="32021"/>
                  </a:cubicBezTo>
                  <a:cubicBezTo>
                    <a:pt x="49031" y="32049"/>
                    <a:pt x="48337" y="32322"/>
                    <a:pt x="46576" y="32464"/>
                  </a:cubicBezTo>
                  <a:cubicBezTo>
                    <a:pt x="46214" y="32493"/>
                    <a:pt x="45873" y="32504"/>
                    <a:pt x="45562" y="32504"/>
                  </a:cubicBezTo>
                  <a:cubicBezTo>
                    <a:pt x="44495" y="32504"/>
                    <a:pt x="43777" y="32372"/>
                    <a:pt x="43777" y="32372"/>
                  </a:cubicBezTo>
                  <a:cubicBezTo>
                    <a:pt x="43777" y="32372"/>
                    <a:pt x="45678" y="32116"/>
                    <a:pt x="47229" y="31600"/>
                  </a:cubicBezTo>
                  <a:cubicBezTo>
                    <a:pt x="48779" y="31085"/>
                    <a:pt x="49312" y="30554"/>
                    <a:pt x="49645" y="30185"/>
                  </a:cubicBezTo>
                  <a:cubicBezTo>
                    <a:pt x="49947" y="29849"/>
                    <a:pt x="49916" y="29069"/>
                    <a:pt x="49061" y="29069"/>
                  </a:cubicBezTo>
                  <a:cubicBezTo>
                    <a:pt x="48975" y="29069"/>
                    <a:pt x="48881" y="29077"/>
                    <a:pt x="48777" y="29094"/>
                  </a:cubicBezTo>
                  <a:cubicBezTo>
                    <a:pt x="47763" y="29261"/>
                    <a:pt x="46554" y="29910"/>
                    <a:pt x="44572" y="29929"/>
                  </a:cubicBezTo>
                  <a:cubicBezTo>
                    <a:pt x="44518" y="29930"/>
                    <a:pt x="44464" y="29930"/>
                    <a:pt x="44411" y="29930"/>
                  </a:cubicBezTo>
                  <a:cubicBezTo>
                    <a:pt x="43054" y="29930"/>
                    <a:pt x="42115" y="29747"/>
                    <a:pt x="42297" y="29536"/>
                  </a:cubicBezTo>
                  <a:cubicBezTo>
                    <a:pt x="42486" y="29317"/>
                    <a:pt x="43335" y="29369"/>
                    <a:pt x="44445" y="28778"/>
                  </a:cubicBezTo>
                  <a:cubicBezTo>
                    <a:pt x="45506" y="28216"/>
                    <a:pt x="46213" y="27032"/>
                    <a:pt x="45850" y="26461"/>
                  </a:cubicBezTo>
                  <a:cubicBezTo>
                    <a:pt x="45723" y="26262"/>
                    <a:pt x="45635" y="26184"/>
                    <a:pt x="45525" y="26184"/>
                  </a:cubicBezTo>
                  <a:cubicBezTo>
                    <a:pt x="45319" y="26184"/>
                    <a:pt x="45033" y="26455"/>
                    <a:pt x="44265" y="26721"/>
                  </a:cubicBezTo>
                  <a:cubicBezTo>
                    <a:pt x="43083" y="27131"/>
                    <a:pt x="41906" y="27041"/>
                    <a:pt x="40291" y="27749"/>
                  </a:cubicBezTo>
                  <a:cubicBezTo>
                    <a:pt x="38867" y="28372"/>
                    <a:pt x="37918" y="28731"/>
                    <a:pt x="36483" y="28931"/>
                  </a:cubicBezTo>
                  <a:cubicBezTo>
                    <a:pt x="36289" y="28958"/>
                    <a:pt x="36076" y="28972"/>
                    <a:pt x="35844" y="28972"/>
                  </a:cubicBezTo>
                  <a:cubicBezTo>
                    <a:pt x="34358" y="28972"/>
                    <a:pt x="32075" y="28383"/>
                    <a:pt x="28785" y="26738"/>
                  </a:cubicBezTo>
                  <a:cubicBezTo>
                    <a:pt x="24296" y="24495"/>
                    <a:pt x="20531" y="22077"/>
                    <a:pt x="17428" y="18426"/>
                  </a:cubicBezTo>
                  <a:cubicBezTo>
                    <a:pt x="13506" y="13808"/>
                    <a:pt x="9771" y="6041"/>
                    <a:pt x="8441" y="3479"/>
                  </a:cubicBezTo>
                  <a:cubicBezTo>
                    <a:pt x="7148" y="987"/>
                    <a:pt x="5530" y="1"/>
                    <a:pt x="3969" y="1"/>
                  </a:cubicBezTo>
                  <a:close/>
                </a:path>
              </a:pathLst>
            </a:custGeom>
            <a:solidFill>
              <a:srgbClr val="C77B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2"/>
            <p:cNvSpPr/>
            <p:nvPr/>
          </p:nvSpPr>
          <p:spPr>
            <a:xfrm>
              <a:off x="1706950" y="2010750"/>
              <a:ext cx="403700" cy="529300"/>
            </a:xfrm>
            <a:custGeom>
              <a:avLst/>
              <a:gdLst/>
              <a:ahLst/>
              <a:cxnLst/>
              <a:rect l="l" t="t" r="r" b="b"/>
              <a:pathLst>
                <a:path w="16148" h="21172" extrusionOk="0">
                  <a:moveTo>
                    <a:pt x="4368" y="1"/>
                  </a:moveTo>
                  <a:cubicBezTo>
                    <a:pt x="3685" y="1"/>
                    <a:pt x="3085" y="223"/>
                    <a:pt x="2619" y="451"/>
                  </a:cubicBezTo>
                  <a:cubicBezTo>
                    <a:pt x="1165" y="1164"/>
                    <a:pt x="1" y="2554"/>
                    <a:pt x="1062" y="5782"/>
                  </a:cubicBezTo>
                  <a:cubicBezTo>
                    <a:pt x="2125" y="9010"/>
                    <a:pt x="5929" y="15183"/>
                    <a:pt x="7832" y="17788"/>
                  </a:cubicBezTo>
                  <a:cubicBezTo>
                    <a:pt x="9732" y="20394"/>
                    <a:pt x="10437" y="21171"/>
                    <a:pt x="10437" y="21171"/>
                  </a:cubicBezTo>
                  <a:cubicBezTo>
                    <a:pt x="10437" y="21171"/>
                    <a:pt x="14101" y="20179"/>
                    <a:pt x="16148" y="16820"/>
                  </a:cubicBezTo>
                  <a:cubicBezTo>
                    <a:pt x="16148" y="16820"/>
                    <a:pt x="14909" y="15103"/>
                    <a:pt x="13349" y="12378"/>
                  </a:cubicBezTo>
                  <a:cubicBezTo>
                    <a:pt x="11790" y="9650"/>
                    <a:pt x="9017" y="3473"/>
                    <a:pt x="7256" y="1503"/>
                  </a:cubicBezTo>
                  <a:cubicBezTo>
                    <a:pt x="6230" y="356"/>
                    <a:pt x="5233" y="1"/>
                    <a:pt x="4368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2"/>
            <p:cNvSpPr/>
            <p:nvPr/>
          </p:nvSpPr>
          <p:spPr>
            <a:xfrm>
              <a:off x="1947625" y="2405350"/>
              <a:ext cx="207125" cy="198725"/>
            </a:xfrm>
            <a:custGeom>
              <a:avLst/>
              <a:gdLst/>
              <a:ahLst/>
              <a:cxnLst/>
              <a:rect l="l" t="t" r="r" b="b"/>
              <a:pathLst>
                <a:path w="8285" h="7949" extrusionOk="0">
                  <a:moveTo>
                    <a:pt x="6111" y="0"/>
                  </a:moveTo>
                  <a:cubicBezTo>
                    <a:pt x="5970" y="0"/>
                    <a:pt x="5870" y="84"/>
                    <a:pt x="5870" y="84"/>
                  </a:cubicBezTo>
                  <a:lnTo>
                    <a:pt x="6154" y="505"/>
                  </a:lnTo>
                  <a:cubicBezTo>
                    <a:pt x="6154" y="505"/>
                    <a:pt x="5733" y="1908"/>
                    <a:pt x="4105" y="3375"/>
                  </a:cubicBezTo>
                  <a:cubicBezTo>
                    <a:pt x="2479" y="4839"/>
                    <a:pt x="662" y="5202"/>
                    <a:pt x="662" y="5202"/>
                  </a:cubicBezTo>
                  <a:lnTo>
                    <a:pt x="219" y="4670"/>
                  </a:lnTo>
                  <a:cubicBezTo>
                    <a:pt x="219" y="4670"/>
                    <a:pt x="0" y="5078"/>
                    <a:pt x="193" y="5329"/>
                  </a:cubicBezTo>
                  <a:cubicBezTo>
                    <a:pt x="387" y="5582"/>
                    <a:pt x="1890" y="7490"/>
                    <a:pt x="2300" y="7859"/>
                  </a:cubicBezTo>
                  <a:cubicBezTo>
                    <a:pt x="2367" y="7920"/>
                    <a:pt x="2474" y="7949"/>
                    <a:pt x="2612" y="7949"/>
                  </a:cubicBezTo>
                  <a:cubicBezTo>
                    <a:pt x="3322" y="7949"/>
                    <a:pt x="4874" y="7182"/>
                    <a:pt x="6231" y="5980"/>
                  </a:cubicBezTo>
                  <a:cubicBezTo>
                    <a:pt x="7853" y="4543"/>
                    <a:pt x="8284" y="2799"/>
                    <a:pt x="7975" y="2359"/>
                  </a:cubicBezTo>
                  <a:cubicBezTo>
                    <a:pt x="7668" y="1918"/>
                    <a:pt x="6815" y="713"/>
                    <a:pt x="6508" y="260"/>
                  </a:cubicBezTo>
                  <a:cubicBezTo>
                    <a:pt x="6370" y="56"/>
                    <a:pt x="6227" y="0"/>
                    <a:pt x="6111" y="0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43"/>
          <p:cNvGrpSpPr/>
          <p:nvPr/>
        </p:nvGrpSpPr>
        <p:grpSpPr>
          <a:xfrm>
            <a:off x="527388" y="271837"/>
            <a:ext cx="4644628" cy="3507689"/>
            <a:chOff x="359507" y="-109181"/>
            <a:chExt cx="4067100" cy="3071531"/>
          </a:xfrm>
        </p:grpSpPr>
        <p:sp>
          <p:nvSpPr>
            <p:cNvPr id="1305" name="Google Shape;1305;p43"/>
            <p:cNvSpPr/>
            <p:nvPr/>
          </p:nvSpPr>
          <p:spPr>
            <a:xfrm>
              <a:off x="359507" y="-109181"/>
              <a:ext cx="4067100" cy="27564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3"/>
            <p:cNvSpPr/>
            <p:nvPr/>
          </p:nvSpPr>
          <p:spPr>
            <a:xfrm rot="10800000">
              <a:off x="2599025" y="2592150"/>
              <a:ext cx="597000" cy="370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7" name="Google Shape;1307;p43"/>
          <p:cNvGrpSpPr/>
          <p:nvPr/>
        </p:nvGrpSpPr>
        <p:grpSpPr>
          <a:xfrm>
            <a:off x="3555084" y="2395926"/>
            <a:ext cx="3905480" cy="2677553"/>
            <a:chOff x="3555975" y="2466200"/>
            <a:chExt cx="1348950" cy="924825"/>
          </a:xfrm>
        </p:grpSpPr>
        <p:sp>
          <p:nvSpPr>
            <p:cNvPr id="1308" name="Google Shape;1308;p43"/>
            <p:cNvSpPr/>
            <p:nvPr/>
          </p:nvSpPr>
          <p:spPr>
            <a:xfrm>
              <a:off x="3563500" y="2639025"/>
              <a:ext cx="1338550" cy="752000"/>
            </a:xfrm>
            <a:custGeom>
              <a:avLst/>
              <a:gdLst/>
              <a:ahLst/>
              <a:cxnLst/>
              <a:rect l="l" t="t" r="r" b="b"/>
              <a:pathLst>
                <a:path w="53542" h="30080" extrusionOk="0">
                  <a:moveTo>
                    <a:pt x="41169" y="1"/>
                  </a:moveTo>
                  <a:cubicBezTo>
                    <a:pt x="39089" y="1"/>
                    <a:pt x="4445" y="15378"/>
                    <a:pt x="4445" y="15378"/>
                  </a:cubicBezTo>
                  <a:cubicBezTo>
                    <a:pt x="4445" y="15378"/>
                    <a:pt x="369" y="19596"/>
                    <a:pt x="130" y="20078"/>
                  </a:cubicBezTo>
                  <a:cubicBezTo>
                    <a:pt x="0" y="20342"/>
                    <a:pt x="144" y="20459"/>
                    <a:pt x="825" y="20459"/>
                  </a:cubicBezTo>
                  <a:cubicBezTo>
                    <a:pt x="1147" y="20459"/>
                    <a:pt x="1590" y="20433"/>
                    <a:pt x="2180" y="20383"/>
                  </a:cubicBezTo>
                  <a:cubicBezTo>
                    <a:pt x="4092" y="20223"/>
                    <a:pt x="10108" y="19301"/>
                    <a:pt x="10108" y="19301"/>
                  </a:cubicBezTo>
                  <a:lnTo>
                    <a:pt x="15006" y="16473"/>
                  </a:lnTo>
                  <a:cubicBezTo>
                    <a:pt x="15006" y="16473"/>
                    <a:pt x="15788" y="18232"/>
                    <a:pt x="17836" y="19415"/>
                  </a:cubicBezTo>
                  <a:lnTo>
                    <a:pt x="36158" y="29992"/>
                  </a:lnTo>
                  <a:cubicBezTo>
                    <a:pt x="36258" y="30050"/>
                    <a:pt x="36389" y="30080"/>
                    <a:pt x="36520" y="30080"/>
                  </a:cubicBezTo>
                  <a:cubicBezTo>
                    <a:pt x="36651" y="30080"/>
                    <a:pt x="36783" y="30050"/>
                    <a:pt x="36883" y="29992"/>
                  </a:cubicBezTo>
                  <a:lnTo>
                    <a:pt x="53341" y="20490"/>
                  </a:lnTo>
                  <a:cubicBezTo>
                    <a:pt x="53541" y="20375"/>
                    <a:pt x="53541" y="20188"/>
                    <a:pt x="53341" y="20072"/>
                  </a:cubicBezTo>
                  <a:lnTo>
                    <a:pt x="31056" y="7206"/>
                  </a:lnTo>
                  <a:lnTo>
                    <a:pt x="41247" y="1321"/>
                  </a:lnTo>
                  <a:cubicBezTo>
                    <a:pt x="41247" y="1321"/>
                    <a:pt x="42206" y="560"/>
                    <a:pt x="41247" y="15"/>
                  </a:cubicBezTo>
                  <a:cubicBezTo>
                    <a:pt x="41231" y="5"/>
                    <a:pt x="41205" y="1"/>
                    <a:pt x="41169" y="1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3600175" y="2793825"/>
              <a:ext cx="348200" cy="334775"/>
            </a:xfrm>
            <a:custGeom>
              <a:avLst/>
              <a:gdLst/>
              <a:ahLst/>
              <a:cxnLst/>
              <a:rect l="l" t="t" r="r" b="b"/>
              <a:pathLst>
                <a:path w="13928" h="13391" extrusionOk="0">
                  <a:moveTo>
                    <a:pt x="13927" y="0"/>
                  </a:moveTo>
                  <a:lnTo>
                    <a:pt x="3946" y="5780"/>
                  </a:lnTo>
                  <a:lnTo>
                    <a:pt x="0" y="10928"/>
                  </a:lnTo>
                  <a:cubicBezTo>
                    <a:pt x="89" y="10858"/>
                    <a:pt x="198" y="10821"/>
                    <a:pt x="321" y="10821"/>
                  </a:cubicBezTo>
                  <a:cubicBezTo>
                    <a:pt x="456" y="10821"/>
                    <a:pt x="608" y="10865"/>
                    <a:pt x="769" y="10958"/>
                  </a:cubicBezTo>
                  <a:cubicBezTo>
                    <a:pt x="1323" y="11277"/>
                    <a:pt x="1773" y="12056"/>
                    <a:pt x="1772" y="12695"/>
                  </a:cubicBezTo>
                  <a:cubicBezTo>
                    <a:pt x="1772" y="13073"/>
                    <a:pt x="1616" y="13318"/>
                    <a:pt x="1374" y="13390"/>
                  </a:cubicBezTo>
                  <a:lnTo>
                    <a:pt x="7790" y="12567"/>
                  </a:lnTo>
                  <a:lnTo>
                    <a:pt x="10689" y="10894"/>
                  </a:lnTo>
                  <a:cubicBezTo>
                    <a:pt x="10689" y="10894"/>
                    <a:pt x="10557" y="9381"/>
                    <a:pt x="9295" y="7193"/>
                  </a:cubicBezTo>
                  <a:cubicBezTo>
                    <a:pt x="8032" y="5004"/>
                    <a:pt x="13927" y="1"/>
                    <a:pt x="13927" y="0"/>
                  </a:cubicBez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3600175" y="2793825"/>
              <a:ext cx="348200" cy="334775"/>
            </a:xfrm>
            <a:custGeom>
              <a:avLst/>
              <a:gdLst/>
              <a:ahLst/>
              <a:cxnLst/>
              <a:rect l="l" t="t" r="r" b="b"/>
              <a:pathLst>
                <a:path w="13928" h="13391" extrusionOk="0">
                  <a:moveTo>
                    <a:pt x="13927" y="0"/>
                  </a:moveTo>
                  <a:lnTo>
                    <a:pt x="3946" y="5780"/>
                  </a:lnTo>
                  <a:lnTo>
                    <a:pt x="0" y="10928"/>
                  </a:lnTo>
                  <a:cubicBezTo>
                    <a:pt x="89" y="10858"/>
                    <a:pt x="198" y="10821"/>
                    <a:pt x="321" y="10821"/>
                  </a:cubicBezTo>
                  <a:cubicBezTo>
                    <a:pt x="456" y="10821"/>
                    <a:pt x="608" y="10865"/>
                    <a:pt x="769" y="10958"/>
                  </a:cubicBezTo>
                  <a:cubicBezTo>
                    <a:pt x="1261" y="11241"/>
                    <a:pt x="1672" y="11888"/>
                    <a:pt x="1756" y="12476"/>
                  </a:cubicBezTo>
                  <a:cubicBezTo>
                    <a:pt x="1767" y="12548"/>
                    <a:pt x="1773" y="12622"/>
                    <a:pt x="1772" y="12695"/>
                  </a:cubicBezTo>
                  <a:cubicBezTo>
                    <a:pt x="1772" y="13073"/>
                    <a:pt x="1616" y="13318"/>
                    <a:pt x="1374" y="13390"/>
                  </a:cubicBezTo>
                  <a:lnTo>
                    <a:pt x="7790" y="12567"/>
                  </a:lnTo>
                  <a:lnTo>
                    <a:pt x="10689" y="10894"/>
                  </a:lnTo>
                  <a:cubicBezTo>
                    <a:pt x="10689" y="10894"/>
                    <a:pt x="10557" y="9381"/>
                    <a:pt x="9295" y="7193"/>
                  </a:cubicBezTo>
                  <a:cubicBezTo>
                    <a:pt x="8032" y="5004"/>
                    <a:pt x="13927" y="1"/>
                    <a:pt x="13927" y="0"/>
                  </a:cubicBez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3"/>
            <p:cNvSpPr/>
            <p:nvPr/>
          </p:nvSpPr>
          <p:spPr>
            <a:xfrm>
              <a:off x="3558100" y="3046025"/>
              <a:ext cx="273075" cy="91175"/>
            </a:xfrm>
            <a:custGeom>
              <a:avLst/>
              <a:gdLst/>
              <a:ahLst/>
              <a:cxnLst/>
              <a:rect l="l" t="t" r="r" b="b"/>
              <a:pathLst>
                <a:path w="10923" h="3647" extrusionOk="0">
                  <a:moveTo>
                    <a:pt x="9975" y="1"/>
                  </a:moveTo>
                  <a:lnTo>
                    <a:pt x="9473" y="291"/>
                  </a:lnTo>
                  <a:cubicBezTo>
                    <a:pt x="9473" y="291"/>
                    <a:pt x="6149" y="1471"/>
                    <a:pt x="3439" y="2389"/>
                  </a:cubicBezTo>
                  <a:cubicBezTo>
                    <a:pt x="1714" y="2973"/>
                    <a:pt x="238" y="3450"/>
                    <a:pt x="25" y="3450"/>
                  </a:cubicBezTo>
                  <a:cubicBezTo>
                    <a:pt x="12" y="3450"/>
                    <a:pt x="3" y="3449"/>
                    <a:pt x="0" y="3445"/>
                  </a:cubicBezTo>
                  <a:lnTo>
                    <a:pt x="0" y="3445"/>
                  </a:lnTo>
                  <a:cubicBezTo>
                    <a:pt x="71" y="3570"/>
                    <a:pt x="203" y="3646"/>
                    <a:pt x="345" y="3646"/>
                  </a:cubicBezTo>
                  <a:cubicBezTo>
                    <a:pt x="363" y="3646"/>
                    <a:pt x="380" y="3645"/>
                    <a:pt x="398" y="3643"/>
                  </a:cubicBezTo>
                  <a:lnTo>
                    <a:pt x="2882" y="3323"/>
                  </a:lnTo>
                  <a:lnTo>
                    <a:pt x="3053" y="3302"/>
                  </a:lnTo>
                  <a:lnTo>
                    <a:pt x="3058" y="3302"/>
                  </a:lnTo>
                  <a:lnTo>
                    <a:pt x="9473" y="2479"/>
                  </a:lnTo>
                  <a:lnTo>
                    <a:pt x="10922" y="1642"/>
                  </a:lnTo>
                  <a:lnTo>
                    <a:pt x="9975" y="1"/>
                  </a:lnTo>
                  <a:close/>
                </a:path>
              </a:pathLst>
            </a:custGeom>
            <a:solidFill>
              <a:srgbClr val="F2E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3"/>
            <p:cNvSpPr/>
            <p:nvPr/>
          </p:nvSpPr>
          <p:spPr>
            <a:xfrm>
              <a:off x="4401175" y="2530750"/>
              <a:ext cx="2800" cy="1625"/>
            </a:xfrm>
            <a:custGeom>
              <a:avLst/>
              <a:gdLst/>
              <a:ahLst/>
              <a:cxnLst/>
              <a:rect l="l" t="t" r="r" b="b"/>
              <a:pathLst>
                <a:path w="112" h="65" extrusionOk="0">
                  <a:moveTo>
                    <a:pt x="112" y="1"/>
                  </a:moveTo>
                  <a:cubicBezTo>
                    <a:pt x="73" y="21"/>
                    <a:pt x="37" y="42"/>
                    <a:pt x="1" y="64"/>
                  </a:cubicBezTo>
                  <a:lnTo>
                    <a:pt x="112" y="1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3"/>
            <p:cNvSpPr/>
            <p:nvPr/>
          </p:nvSpPr>
          <p:spPr>
            <a:xfrm>
              <a:off x="4363575" y="2552475"/>
              <a:ext cx="2800" cy="1650"/>
            </a:xfrm>
            <a:custGeom>
              <a:avLst/>
              <a:gdLst/>
              <a:ahLst/>
              <a:cxnLst/>
              <a:rect l="l" t="t" r="r" b="b"/>
              <a:pathLst>
                <a:path w="112" h="66" extrusionOk="0">
                  <a:moveTo>
                    <a:pt x="111" y="0"/>
                  </a:moveTo>
                  <a:cubicBezTo>
                    <a:pt x="73" y="21"/>
                    <a:pt x="36" y="41"/>
                    <a:pt x="0" y="65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3"/>
            <p:cNvSpPr/>
            <p:nvPr/>
          </p:nvSpPr>
          <p:spPr>
            <a:xfrm>
              <a:off x="4325950" y="2574200"/>
              <a:ext cx="2800" cy="1600"/>
            </a:xfrm>
            <a:custGeom>
              <a:avLst/>
              <a:gdLst/>
              <a:ahLst/>
              <a:cxnLst/>
              <a:rect l="l" t="t" r="r" b="b"/>
              <a:pathLst>
                <a:path w="112" h="64" extrusionOk="0">
                  <a:moveTo>
                    <a:pt x="112" y="0"/>
                  </a:moveTo>
                  <a:cubicBezTo>
                    <a:pt x="73" y="21"/>
                    <a:pt x="36" y="41"/>
                    <a:pt x="1" y="64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3"/>
            <p:cNvSpPr/>
            <p:nvPr/>
          </p:nvSpPr>
          <p:spPr>
            <a:xfrm>
              <a:off x="4288325" y="2595900"/>
              <a:ext cx="2775" cy="1625"/>
            </a:xfrm>
            <a:custGeom>
              <a:avLst/>
              <a:gdLst/>
              <a:ahLst/>
              <a:cxnLst/>
              <a:rect l="l" t="t" r="r" b="b"/>
              <a:pathLst>
                <a:path w="111" h="65" extrusionOk="0">
                  <a:moveTo>
                    <a:pt x="111" y="1"/>
                  </a:moveTo>
                  <a:cubicBezTo>
                    <a:pt x="73" y="21"/>
                    <a:pt x="36" y="42"/>
                    <a:pt x="1" y="65"/>
                  </a:cubicBezTo>
                  <a:lnTo>
                    <a:pt x="111" y="1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3"/>
            <p:cNvSpPr/>
            <p:nvPr/>
          </p:nvSpPr>
          <p:spPr>
            <a:xfrm>
              <a:off x="3794925" y="310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3"/>
            <p:cNvSpPr/>
            <p:nvPr/>
          </p:nvSpPr>
          <p:spPr>
            <a:xfrm>
              <a:off x="4403950" y="2466200"/>
              <a:ext cx="221550" cy="234275"/>
            </a:xfrm>
            <a:custGeom>
              <a:avLst/>
              <a:gdLst/>
              <a:ahLst/>
              <a:cxnLst/>
              <a:rect l="l" t="t" r="r" b="b"/>
              <a:pathLst>
                <a:path w="8862" h="9371" extrusionOk="0">
                  <a:moveTo>
                    <a:pt x="4872" y="1"/>
                  </a:moveTo>
                  <a:cubicBezTo>
                    <a:pt x="4581" y="1"/>
                    <a:pt x="4319" y="75"/>
                    <a:pt x="4097" y="218"/>
                  </a:cubicBezTo>
                  <a:lnTo>
                    <a:pt x="1" y="2584"/>
                  </a:lnTo>
                  <a:cubicBezTo>
                    <a:pt x="197" y="2483"/>
                    <a:pt x="420" y="2430"/>
                    <a:pt x="663" y="2430"/>
                  </a:cubicBezTo>
                  <a:cubicBezTo>
                    <a:pt x="1034" y="2430"/>
                    <a:pt x="1452" y="2551"/>
                    <a:pt x="1894" y="2807"/>
                  </a:cubicBezTo>
                  <a:cubicBezTo>
                    <a:pt x="3418" y="3687"/>
                    <a:pt x="4654" y="5825"/>
                    <a:pt x="4654" y="7584"/>
                  </a:cubicBezTo>
                  <a:cubicBezTo>
                    <a:pt x="4654" y="8464"/>
                    <a:pt x="4345" y="9081"/>
                    <a:pt x="3845" y="9371"/>
                  </a:cubicBezTo>
                  <a:lnTo>
                    <a:pt x="8053" y="6941"/>
                  </a:lnTo>
                  <a:cubicBezTo>
                    <a:pt x="8552" y="6652"/>
                    <a:pt x="8861" y="6035"/>
                    <a:pt x="8861" y="5155"/>
                  </a:cubicBezTo>
                  <a:cubicBezTo>
                    <a:pt x="8861" y="3396"/>
                    <a:pt x="7626" y="1256"/>
                    <a:pt x="6103" y="377"/>
                  </a:cubicBezTo>
                  <a:cubicBezTo>
                    <a:pt x="5660" y="121"/>
                    <a:pt x="5242" y="1"/>
                    <a:pt x="4872" y="1"/>
                  </a:cubicBezTo>
                  <a:close/>
                </a:path>
              </a:pathLst>
            </a:custGeom>
            <a:solidFill>
              <a:srgbClr val="F95D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3"/>
            <p:cNvSpPr/>
            <p:nvPr/>
          </p:nvSpPr>
          <p:spPr>
            <a:xfrm>
              <a:off x="4366350" y="2526925"/>
              <a:ext cx="153925" cy="195250"/>
            </a:xfrm>
            <a:custGeom>
              <a:avLst/>
              <a:gdLst/>
              <a:ahLst/>
              <a:cxnLst/>
              <a:rect l="l" t="t" r="r" b="b"/>
              <a:pathLst>
                <a:path w="6157" h="7810" extrusionOk="0">
                  <a:moveTo>
                    <a:pt x="2168" y="1"/>
                  </a:moveTo>
                  <a:cubicBezTo>
                    <a:pt x="1924" y="1"/>
                    <a:pt x="1701" y="53"/>
                    <a:pt x="1505" y="154"/>
                  </a:cubicBezTo>
                  <a:lnTo>
                    <a:pt x="1394" y="217"/>
                  </a:lnTo>
                  <a:lnTo>
                    <a:pt x="0" y="1022"/>
                  </a:lnTo>
                  <a:cubicBezTo>
                    <a:pt x="196" y="921"/>
                    <a:pt x="420" y="870"/>
                    <a:pt x="665" y="870"/>
                  </a:cubicBezTo>
                  <a:cubicBezTo>
                    <a:pt x="724" y="870"/>
                    <a:pt x="784" y="873"/>
                    <a:pt x="846" y="879"/>
                  </a:cubicBezTo>
                  <a:cubicBezTo>
                    <a:pt x="1169" y="912"/>
                    <a:pt x="1523" y="1032"/>
                    <a:pt x="1893" y="1245"/>
                  </a:cubicBezTo>
                  <a:cubicBezTo>
                    <a:pt x="3417" y="2125"/>
                    <a:pt x="4653" y="4264"/>
                    <a:pt x="4653" y="6024"/>
                  </a:cubicBezTo>
                  <a:cubicBezTo>
                    <a:pt x="4653" y="6452"/>
                    <a:pt x="4578" y="6818"/>
                    <a:pt x="4445" y="7114"/>
                  </a:cubicBezTo>
                  <a:cubicBezTo>
                    <a:pt x="4306" y="7426"/>
                    <a:pt x="4102" y="7660"/>
                    <a:pt x="3848" y="7808"/>
                  </a:cubicBezTo>
                  <a:lnTo>
                    <a:pt x="3848" y="7808"/>
                  </a:lnTo>
                  <a:lnTo>
                    <a:pt x="5349" y="6941"/>
                  </a:lnTo>
                  <a:cubicBezTo>
                    <a:pt x="5849" y="6652"/>
                    <a:pt x="6156" y="6035"/>
                    <a:pt x="6156" y="5155"/>
                  </a:cubicBezTo>
                  <a:cubicBezTo>
                    <a:pt x="6156" y="3396"/>
                    <a:pt x="4922" y="1256"/>
                    <a:pt x="3398" y="377"/>
                  </a:cubicBezTo>
                  <a:cubicBezTo>
                    <a:pt x="2956" y="121"/>
                    <a:pt x="2538" y="1"/>
                    <a:pt x="2168" y="1"/>
                  </a:cubicBezTo>
                  <a:close/>
                  <a:moveTo>
                    <a:pt x="3848" y="7808"/>
                  </a:moveTo>
                  <a:lnTo>
                    <a:pt x="3845" y="7810"/>
                  </a:lnTo>
                  <a:cubicBezTo>
                    <a:pt x="3846" y="7809"/>
                    <a:pt x="3847" y="7808"/>
                    <a:pt x="3848" y="7808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3"/>
            <p:cNvSpPr/>
            <p:nvPr/>
          </p:nvSpPr>
          <p:spPr>
            <a:xfrm>
              <a:off x="4328725" y="2548675"/>
              <a:ext cx="153950" cy="195225"/>
            </a:xfrm>
            <a:custGeom>
              <a:avLst/>
              <a:gdLst/>
              <a:ahLst/>
              <a:cxnLst/>
              <a:rect l="l" t="t" r="r" b="b"/>
              <a:pathLst>
                <a:path w="6158" h="7809" extrusionOk="0">
                  <a:moveTo>
                    <a:pt x="2166" y="0"/>
                  </a:moveTo>
                  <a:cubicBezTo>
                    <a:pt x="1923" y="0"/>
                    <a:pt x="1701" y="52"/>
                    <a:pt x="1505" y="152"/>
                  </a:cubicBezTo>
                  <a:lnTo>
                    <a:pt x="1394" y="216"/>
                  </a:lnTo>
                  <a:lnTo>
                    <a:pt x="1" y="1021"/>
                  </a:lnTo>
                  <a:cubicBezTo>
                    <a:pt x="197" y="920"/>
                    <a:pt x="421" y="868"/>
                    <a:pt x="665" y="868"/>
                  </a:cubicBezTo>
                  <a:cubicBezTo>
                    <a:pt x="725" y="868"/>
                    <a:pt x="785" y="871"/>
                    <a:pt x="846" y="877"/>
                  </a:cubicBezTo>
                  <a:cubicBezTo>
                    <a:pt x="1171" y="911"/>
                    <a:pt x="1523" y="1031"/>
                    <a:pt x="1895" y="1244"/>
                  </a:cubicBezTo>
                  <a:cubicBezTo>
                    <a:pt x="1983" y="1296"/>
                    <a:pt x="2071" y="1352"/>
                    <a:pt x="2158" y="1412"/>
                  </a:cubicBezTo>
                  <a:cubicBezTo>
                    <a:pt x="3471" y="2315"/>
                    <a:pt x="4515" y="4122"/>
                    <a:pt x="4640" y="5710"/>
                  </a:cubicBezTo>
                  <a:cubicBezTo>
                    <a:pt x="4649" y="5815"/>
                    <a:pt x="4653" y="5920"/>
                    <a:pt x="4653" y="6022"/>
                  </a:cubicBezTo>
                  <a:cubicBezTo>
                    <a:pt x="4653" y="6451"/>
                    <a:pt x="4580" y="6816"/>
                    <a:pt x="4447" y="7113"/>
                  </a:cubicBezTo>
                  <a:cubicBezTo>
                    <a:pt x="4306" y="7424"/>
                    <a:pt x="4102" y="7659"/>
                    <a:pt x="3848" y="7806"/>
                  </a:cubicBezTo>
                  <a:lnTo>
                    <a:pt x="3848" y="7806"/>
                  </a:lnTo>
                  <a:lnTo>
                    <a:pt x="5350" y="6940"/>
                  </a:lnTo>
                  <a:cubicBezTo>
                    <a:pt x="5607" y="6792"/>
                    <a:pt x="5812" y="6557"/>
                    <a:pt x="5952" y="6244"/>
                  </a:cubicBezTo>
                  <a:cubicBezTo>
                    <a:pt x="6084" y="5948"/>
                    <a:pt x="6158" y="5582"/>
                    <a:pt x="6158" y="5154"/>
                  </a:cubicBezTo>
                  <a:cubicBezTo>
                    <a:pt x="6158" y="3394"/>
                    <a:pt x="4922" y="1255"/>
                    <a:pt x="3400" y="375"/>
                  </a:cubicBezTo>
                  <a:cubicBezTo>
                    <a:pt x="3028" y="162"/>
                    <a:pt x="2674" y="42"/>
                    <a:pt x="2352" y="10"/>
                  </a:cubicBezTo>
                  <a:cubicBezTo>
                    <a:pt x="2289" y="3"/>
                    <a:pt x="2227" y="0"/>
                    <a:pt x="2166" y="0"/>
                  </a:cubicBezTo>
                  <a:close/>
                  <a:moveTo>
                    <a:pt x="3848" y="7806"/>
                  </a:moveTo>
                  <a:lnTo>
                    <a:pt x="3845" y="7808"/>
                  </a:lnTo>
                  <a:cubicBezTo>
                    <a:pt x="3846" y="7808"/>
                    <a:pt x="3847" y="7807"/>
                    <a:pt x="3848" y="7806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3"/>
            <p:cNvSpPr/>
            <p:nvPr/>
          </p:nvSpPr>
          <p:spPr>
            <a:xfrm>
              <a:off x="4291075" y="2570350"/>
              <a:ext cx="153975" cy="195275"/>
            </a:xfrm>
            <a:custGeom>
              <a:avLst/>
              <a:gdLst/>
              <a:ahLst/>
              <a:cxnLst/>
              <a:rect l="l" t="t" r="r" b="b"/>
              <a:pathLst>
                <a:path w="6159" h="7811" extrusionOk="0">
                  <a:moveTo>
                    <a:pt x="2169" y="1"/>
                  </a:moveTo>
                  <a:cubicBezTo>
                    <a:pt x="1925" y="1"/>
                    <a:pt x="1702" y="53"/>
                    <a:pt x="1505" y="154"/>
                  </a:cubicBezTo>
                  <a:lnTo>
                    <a:pt x="1394" y="218"/>
                  </a:lnTo>
                  <a:lnTo>
                    <a:pt x="1" y="1023"/>
                  </a:lnTo>
                  <a:cubicBezTo>
                    <a:pt x="197" y="922"/>
                    <a:pt x="420" y="870"/>
                    <a:pt x="664" y="870"/>
                  </a:cubicBezTo>
                  <a:cubicBezTo>
                    <a:pt x="724" y="870"/>
                    <a:pt x="785" y="873"/>
                    <a:pt x="848" y="879"/>
                  </a:cubicBezTo>
                  <a:cubicBezTo>
                    <a:pt x="1171" y="913"/>
                    <a:pt x="1525" y="1032"/>
                    <a:pt x="1895" y="1246"/>
                  </a:cubicBezTo>
                  <a:cubicBezTo>
                    <a:pt x="1984" y="1298"/>
                    <a:pt x="2073" y="1353"/>
                    <a:pt x="2159" y="1414"/>
                  </a:cubicBezTo>
                  <a:cubicBezTo>
                    <a:pt x="3472" y="2316"/>
                    <a:pt x="4516" y="4124"/>
                    <a:pt x="4640" y="5712"/>
                  </a:cubicBezTo>
                  <a:cubicBezTo>
                    <a:pt x="4649" y="5817"/>
                    <a:pt x="4653" y="5922"/>
                    <a:pt x="4653" y="6024"/>
                  </a:cubicBezTo>
                  <a:cubicBezTo>
                    <a:pt x="4653" y="6453"/>
                    <a:pt x="4580" y="6818"/>
                    <a:pt x="4447" y="7115"/>
                  </a:cubicBezTo>
                  <a:cubicBezTo>
                    <a:pt x="4308" y="7426"/>
                    <a:pt x="4104" y="7661"/>
                    <a:pt x="3849" y="7808"/>
                  </a:cubicBezTo>
                  <a:lnTo>
                    <a:pt x="3849" y="7808"/>
                  </a:lnTo>
                  <a:lnTo>
                    <a:pt x="5351" y="6941"/>
                  </a:lnTo>
                  <a:cubicBezTo>
                    <a:pt x="5607" y="6794"/>
                    <a:pt x="5812" y="6559"/>
                    <a:pt x="5952" y="6246"/>
                  </a:cubicBezTo>
                  <a:cubicBezTo>
                    <a:pt x="6085" y="5949"/>
                    <a:pt x="6158" y="5584"/>
                    <a:pt x="6158" y="5155"/>
                  </a:cubicBezTo>
                  <a:cubicBezTo>
                    <a:pt x="6158" y="5053"/>
                    <a:pt x="6153" y="4948"/>
                    <a:pt x="6145" y="4843"/>
                  </a:cubicBezTo>
                  <a:cubicBezTo>
                    <a:pt x="6021" y="3255"/>
                    <a:pt x="4976" y="1448"/>
                    <a:pt x="3664" y="545"/>
                  </a:cubicBezTo>
                  <a:cubicBezTo>
                    <a:pt x="3577" y="486"/>
                    <a:pt x="3489" y="429"/>
                    <a:pt x="3400" y="377"/>
                  </a:cubicBezTo>
                  <a:cubicBezTo>
                    <a:pt x="3029" y="164"/>
                    <a:pt x="2676" y="44"/>
                    <a:pt x="2352" y="10"/>
                  </a:cubicBezTo>
                  <a:cubicBezTo>
                    <a:pt x="2290" y="4"/>
                    <a:pt x="2229" y="1"/>
                    <a:pt x="2169" y="1"/>
                  </a:cubicBezTo>
                  <a:close/>
                  <a:moveTo>
                    <a:pt x="3849" y="7808"/>
                  </a:moveTo>
                  <a:lnTo>
                    <a:pt x="3846" y="7810"/>
                  </a:lnTo>
                  <a:cubicBezTo>
                    <a:pt x="3847" y="7809"/>
                    <a:pt x="3848" y="7809"/>
                    <a:pt x="3849" y="7808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3"/>
            <p:cNvSpPr/>
            <p:nvPr/>
          </p:nvSpPr>
          <p:spPr>
            <a:xfrm>
              <a:off x="3698825" y="2592075"/>
              <a:ext cx="669375" cy="374375"/>
            </a:xfrm>
            <a:custGeom>
              <a:avLst/>
              <a:gdLst/>
              <a:ahLst/>
              <a:cxnLst/>
              <a:rect l="l" t="t" r="r" b="b"/>
              <a:pathLst>
                <a:path w="26775" h="14975" extrusionOk="0">
                  <a:moveTo>
                    <a:pt x="24354" y="1"/>
                  </a:moveTo>
                  <a:cubicBezTo>
                    <a:pt x="24110" y="1"/>
                    <a:pt x="23887" y="53"/>
                    <a:pt x="23691" y="154"/>
                  </a:cubicBezTo>
                  <a:lnTo>
                    <a:pt x="23581" y="218"/>
                  </a:lnTo>
                  <a:lnTo>
                    <a:pt x="140" y="13768"/>
                  </a:lnTo>
                  <a:lnTo>
                    <a:pt x="0" y="13849"/>
                  </a:lnTo>
                  <a:cubicBezTo>
                    <a:pt x="18" y="13840"/>
                    <a:pt x="119" y="13820"/>
                    <a:pt x="274" y="13820"/>
                  </a:cubicBezTo>
                  <a:cubicBezTo>
                    <a:pt x="527" y="13820"/>
                    <a:pt x="923" y="13872"/>
                    <a:pt x="1336" y="14105"/>
                  </a:cubicBezTo>
                  <a:cubicBezTo>
                    <a:pt x="1832" y="14383"/>
                    <a:pt x="1839" y="14975"/>
                    <a:pt x="1839" y="14975"/>
                  </a:cubicBezTo>
                  <a:lnTo>
                    <a:pt x="26775" y="1375"/>
                  </a:lnTo>
                  <a:cubicBezTo>
                    <a:pt x="26490" y="1054"/>
                    <a:pt x="26178" y="772"/>
                    <a:pt x="25849" y="545"/>
                  </a:cubicBezTo>
                  <a:cubicBezTo>
                    <a:pt x="25763" y="486"/>
                    <a:pt x="25674" y="429"/>
                    <a:pt x="25585" y="377"/>
                  </a:cubicBezTo>
                  <a:cubicBezTo>
                    <a:pt x="25215" y="163"/>
                    <a:pt x="24861" y="44"/>
                    <a:pt x="24538" y="10"/>
                  </a:cubicBezTo>
                  <a:cubicBezTo>
                    <a:pt x="24475" y="4"/>
                    <a:pt x="24414" y="1"/>
                    <a:pt x="24354" y="1"/>
                  </a:cubicBezTo>
                  <a:close/>
                </a:path>
              </a:pathLst>
            </a:custGeom>
            <a:solidFill>
              <a:srgbClr val="FFE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3"/>
            <p:cNvSpPr/>
            <p:nvPr/>
          </p:nvSpPr>
          <p:spPr>
            <a:xfrm>
              <a:off x="3794925" y="2682750"/>
              <a:ext cx="612500" cy="425250"/>
            </a:xfrm>
            <a:custGeom>
              <a:avLst/>
              <a:gdLst/>
              <a:ahLst/>
              <a:cxnLst/>
              <a:rect l="l" t="t" r="r" b="b"/>
              <a:pathLst>
                <a:path w="24500" h="17010" extrusionOk="0">
                  <a:moveTo>
                    <a:pt x="24230" y="1"/>
                  </a:moveTo>
                  <a:lnTo>
                    <a:pt x="0" y="14822"/>
                  </a:lnTo>
                  <a:cubicBezTo>
                    <a:pt x="0" y="14822"/>
                    <a:pt x="503" y="15114"/>
                    <a:pt x="502" y="15690"/>
                  </a:cubicBezTo>
                  <a:cubicBezTo>
                    <a:pt x="500" y="16455"/>
                    <a:pt x="65" y="16972"/>
                    <a:pt x="0" y="17009"/>
                  </a:cubicBezTo>
                  <a:lnTo>
                    <a:pt x="196" y="16897"/>
                  </a:lnTo>
                  <a:lnTo>
                    <a:pt x="23691" y="3314"/>
                  </a:lnTo>
                  <a:cubicBezTo>
                    <a:pt x="23948" y="3167"/>
                    <a:pt x="24153" y="2932"/>
                    <a:pt x="24293" y="2619"/>
                  </a:cubicBezTo>
                  <a:cubicBezTo>
                    <a:pt x="24426" y="2322"/>
                    <a:pt x="24499" y="1957"/>
                    <a:pt x="24499" y="1528"/>
                  </a:cubicBezTo>
                  <a:cubicBezTo>
                    <a:pt x="24499" y="1426"/>
                    <a:pt x="24495" y="1321"/>
                    <a:pt x="24486" y="1216"/>
                  </a:cubicBezTo>
                  <a:cubicBezTo>
                    <a:pt x="24455" y="819"/>
                    <a:pt x="24366" y="407"/>
                    <a:pt x="24230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3"/>
            <p:cNvSpPr/>
            <p:nvPr/>
          </p:nvSpPr>
          <p:spPr>
            <a:xfrm>
              <a:off x="3744775" y="2613575"/>
              <a:ext cx="660525" cy="439725"/>
            </a:xfrm>
            <a:custGeom>
              <a:avLst/>
              <a:gdLst/>
              <a:ahLst/>
              <a:cxnLst/>
              <a:rect l="l" t="t" r="r" b="b"/>
              <a:pathLst>
                <a:path w="26421" h="17589" extrusionOk="0">
                  <a:moveTo>
                    <a:pt x="24416" y="1"/>
                  </a:moveTo>
                  <a:lnTo>
                    <a:pt x="1" y="14114"/>
                  </a:lnTo>
                  <a:cubicBezTo>
                    <a:pt x="5" y="14113"/>
                    <a:pt x="9" y="14113"/>
                    <a:pt x="13" y="14113"/>
                  </a:cubicBezTo>
                  <a:cubicBezTo>
                    <a:pt x="1007" y="14113"/>
                    <a:pt x="1755" y="15414"/>
                    <a:pt x="1755" y="15414"/>
                  </a:cubicBezTo>
                  <a:cubicBezTo>
                    <a:pt x="1755" y="15414"/>
                    <a:pt x="2507" y="16727"/>
                    <a:pt x="2006" y="17589"/>
                  </a:cubicBezTo>
                  <a:lnTo>
                    <a:pt x="26421" y="3475"/>
                  </a:lnTo>
                  <a:cubicBezTo>
                    <a:pt x="26375" y="3235"/>
                    <a:pt x="26314" y="2998"/>
                    <a:pt x="26236" y="2766"/>
                  </a:cubicBezTo>
                  <a:cubicBezTo>
                    <a:pt x="26096" y="2353"/>
                    <a:pt x="25917" y="1954"/>
                    <a:pt x="25697" y="1577"/>
                  </a:cubicBezTo>
                  <a:cubicBezTo>
                    <a:pt x="25480" y="1198"/>
                    <a:pt x="25225" y="842"/>
                    <a:pt x="24937" y="515"/>
                  </a:cubicBezTo>
                  <a:cubicBezTo>
                    <a:pt x="24774" y="331"/>
                    <a:pt x="24600" y="160"/>
                    <a:pt x="24416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3"/>
            <p:cNvSpPr/>
            <p:nvPr/>
          </p:nvSpPr>
          <p:spPr>
            <a:xfrm>
              <a:off x="3555975" y="3064350"/>
              <a:ext cx="88500" cy="72850"/>
            </a:xfrm>
            <a:custGeom>
              <a:avLst/>
              <a:gdLst/>
              <a:ahLst/>
              <a:cxnLst/>
              <a:rect l="l" t="t" r="r" b="b"/>
              <a:pathLst>
                <a:path w="3540" h="2914" extrusionOk="0">
                  <a:moveTo>
                    <a:pt x="2089" y="0"/>
                  </a:moveTo>
                  <a:cubicBezTo>
                    <a:pt x="1966" y="0"/>
                    <a:pt x="1857" y="37"/>
                    <a:pt x="1768" y="108"/>
                  </a:cubicBezTo>
                  <a:lnTo>
                    <a:pt x="1618" y="303"/>
                  </a:lnTo>
                  <a:lnTo>
                    <a:pt x="112" y="2268"/>
                  </a:lnTo>
                  <a:cubicBezTo>
                    <a:pt x="12" y="2396"/>
                    <a:pt x="1" y="2572"/>
                    <a:pt x="83" y="2710"/>
                  </a:cubicBezTo>
                  <a:lnTo>
                    <a:pt x="83" y="2712"/>
                  </a:lnTo>
                  <a:cubicBezTo>
                    <a:pt x="154" y="2837"/>
                    <a:pt x="286" y="2913"/>
                    <a:pt x="428" y="2913"/>
                  </a:cubicBezTo>
                  <a:cubicBezTo>
                    <a:pt x="445" y="2913"/>
                    <a:pt x="463" y="2912"/>
                    <a:pt x="481" y="2910"/>
                  </a:cubicBezTo>
                  <a:lnTo>
                    <a:pt x="2964" y="2591"/>
                  </a:lnTo>
                  <a:lnTo>
                    <a:pt x="3137" y="2570"/>
                  </a:lnTo>
                  <a:lnTo>
                    <a:pt x="3140" y="2570"/>
                  </a:lnTo>
                  <a:cubicBezTo>
                    <a:pt x="3384" y="2498"/>
                    <a:pt x="3540" y="2252"/>
                    <a:pt x="3540" y="1874"/>
                  </a:cubicBezTo>
                  <a:cubicBezTo>
                    <a:pt x="3540" y="1801"/>
                    <a:pt x="3535" y="1728"/>
                    <a:pt x="3524" y="1656"/>
                  </a:cubicBezTo>
                  <a:cubicBezTo>
                    <a:pt x="3440" y="1067"/>
                    <a:pt x="3029" y="422"/>
                    <a:pt x="2537" y="138"/>
                  </a:cubicBezTo>
                  <a:cubicBezTo>
                    <a:pt x="2376" y="45"/>
                    <a:pt x="2224" y="0"/>
                    <a:pt x="2089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3"/>
            <p:cNvSpPr/>
            <p:nvPr/>
          </p:nvSpPr>
          <p:spPr>
            <a:xfrm>
              <a:off x="3596400" y="3067000"/>
              <a:ext cx="3800" cy="4950"/>
            </a:xfrm>
            <a:custGeom>
              <a:avLst/>
              <a:gdLst/>
              <a:ahLst/>
              <a:cxnLst/>
              <a:rect l="l" t="t" r="r" b="b"/>
              <a:pathLst>
                <a:path w="152" h="198" extrusionOk="0">
                  <a:moveTo>
                    <a:pt x="151" y="1"/>
                  </a:moveTo>
                  <a:lnTo>
                    <a:pt x="151" y="1"/>
                  </a:lnTo>
                  <a:cubicBezTo>
                    <a:pt x="86" y="54"/>
                    <a:pt x="36" y="121"/>
                    <a:pt x="1" y="197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3"/>
            <p:cNvSpPr/>
            <p:nvPr/>
          </p:nvSpPr>
          <p:spPr>
            <a:xfrm>
              <a:off x="3630100" y="3128600"/>
              <a:ext cx="4325" cy="550"/>
            </a:xfrm>
            <a:custGeom>
              <a:avLst/>
              <a:gdLst/>
              <a:ahLst/>
              <a:cxnLst/>
              <a:rect l="l" t="t" r="r" b="b"/>
              <a:pathLst>
                <a:path w="173" h="22" extrusionOk="0">
                  <a:moveTo>
                    <a:pt x="173" y="0"/>
                  </a:moveTo>
                  <a:lnTo>
                    <a:pt x="0" y="21"/>
                  </a:lnTo>
                  <a:cubicBezTo>
                    <a:pt x="8" y="21"/>
                    <a:pt x="15" y="21"/>
                    <a:pt x="22" y="21"/>
                  </a:cubicBezTo>
                  <a:cubicBezTo>
                    <a:pt x="73" y="21"/>
                    <a:pt x="123" y="14"/>
                    <a:pt x="173" y="0"/>
                  </a:cubicBez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3"/>
            <p:cNvSpPr/>
            <p:nvPr/>
          </p:nvSpPr>
          <p:spPr>
            <a:xfrm>
              <a:off x="3558050" y="3105725"/>
              <a:ext cx="86425" cy="31475"/>
            </a:xfrm>
            <a:custGeom>
              <a:avLst/>
              <a:gdLst/>
              <a:ahLst/>
              <a:cxnLst/>
              <a:rect l="l" t="t" r="r" b="b"/>
              <a:pathLst>
                <a:path w="3457" h="1259" extrusionOk="0">
                  <a:moveTo>
                    <a:pt x="3440" y="1"/>
                  </a:moveTo>
                  <a:cubicBezTo>
                    <a:pt x="1714" y="584"/>
                    <a:pt x="237" y="1062"/>
                    <a:pt x="25" y="1062"/>
                  </a:cubicBezTo>
                  <a:cubicBezTo>
                    <a:pt x="12" y="1062"/>
                    <a:pt x="4" y="1060"/>
                    <a:pt x="1" y="1057"/>
                  </a:cubicBezTo>
                  <a:lnTo>
                    <a:pt x="1" y="1057"/>
                  </a:lnTo>
                  <a:cubicBezTo>
                    <a:pt x="72" y="1182"/>
                    <a:pt x="205" y="1258"/>
                    <a:pt x="346" y="1258"/>
                  </a:cubicBezTo>
                  <a:cubicBezTo>
                    <a:pt x="364" y="1258"/>
                    <a:pt x="381" y="1257"/>
                    <a:pt x="399" y="1255"/>
                  </a:cubicBezTo>
                  <a:lnTo>
                    <a:pt x="2882" y="935"/>
                  </a:lnTo>
                  <a:lnTo>
                    <a:pt x="3055" y="914"/>
                  </a:lnTo>
                  <a:lnTo>
                    <a:pt x="3059" y="914"/>
                  </a:lnTo>
                  <a:cubicBezTo>
                    <a:pt x="3301" y="843"/>
                    <a:pt x="3457" y="597"/>
                    <a:pt x="3457" y="219"/>
                  </a:cubicBezTo>
                  <a:cubicBezTo>
                    <a:pt x="3457" y="146"/>
                    <a:pt x="3451" y="72"/>
                    <a:pt x="3440" y="1"/>
                  </a:cubicBezTo>
                  <a:close/>
                </a:path>
              </a:pathLst>
            </a:custGeom>
            <a:solidFill>
              <a:srgbClr val="1A1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3"/>
            <p:cNvSpPr/>
            <p:nvPr/>
          </p:nvSpPr>
          <p:spPr>
            <a:xfrm>
              <a:off x="4291075" y="2526925"/>
              <a:ext cx="176975" cy="86675"/>
            </a:xfrm>
            <a:custGeom>
              <a:avLst/>
              <a:gdLst/>
              <a:ahLst/>
              <a:cxnLst/>
              <a:rect l="l" t="t" r="r" b="b"/>
              <a:pathLst>
                <a:path w="7079" h="3467" extrusionOk="0">
                  <a:moveTo>
                    <a:pt x="5180" y="1"/>
                  </a:moveTo>
                  <a:cubicBezTo>
                    <a:pt x="4936" y="1"/>
                    <a:pt x="4712" y="53"/>
                    <a:pt x="4516" y="154"/>
                  </a:cubicBezTo>
                  <a:lnTo>
                    <a:pt x="4405" y="219"/>
                  </a:lnTo>
                  <a:lnTo>
                    <a:pt x="3011" y="1022"/>
                  </a:lnTo>
                  <a:lnTo>
                    <a:pt x="2900" y="1086"/>
                  </a:lnTo>
                  <a:lnTo>
                    <a:pt x="1505" y="1891"/>
                  </a:lnTo>
                  <a:lnTo>
                    <a:pt x="1394" y="1955"/>
                  </a:lnTo>
                  <a:lnTo>
                    <a:pt x="1" y="2760"/>
                  </a:lnTo>
                  <a:cubicBezTo>
                    <a:pt x="197" y="2659"/>
                    <a:pt x="420" y="2607"/>
                    <a:pt x="664" y="2607"/>
                  </a:cubicBezTo>
                  <a:cubicBezTo>
                    <a:pt x="724" y="2607"/>
                    <a:pt x="785" y="2610"/>
                    <a:pt x="848" y="2616"/>
                  </a:cubicBezTo>
                  <a:cubicBezTo>
                    <a:pt x="1171" y="2649"/>
                    <a:pt x="1525" y="2768"/>
                    <a:pt x="1895" y="2982"/>
                  </a:cubicBezTo>
                  <a:cubicBezTo>
                    <a:pt x="1984" y="3034"/>
                    <a:pt x="2073" y="3090"/>
                    <a:pt x="2159" y="3151"/>
                  </a:cubicBezTo>
                  <a:cubicBezTo>
                    <a:pt x="2299" y="3248"/>
                    <a:pt x="2435" y="3355"/>
                    <a:pt x="2564" y="3467"/>
                  </a:cubicBezTo>
                  <a:lnTo>
                    <a:pt x="7079" y="862"/>
                  </a:lnTo>
                  <a:cubicBezTo>
                    <a:pt x="6871" y="680"/>
                    <a:pt x="6648" y="517"/>
                    <a:pt x="6410" y="377"/>
                  </a:cubicBezTo>
                  <a:cubicBezTo>
                    <a:pt x="5968" y="121"/>
                    <a:pt x="5550" y="1"/>
                    <a:pt x="5180" y="1"/>
                  </a:cubicBezTo>
                  <a:close/>
                </a:path>
              </a:pathLst>
            </a:custGeom>
            <a:solidFill>
              <a:srgbClr val="DAE6EA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3"/>
            <p:cNvSpPr/>
            <p:nvPr/>
          </p:nvSpPr>
          <p:spPr>
            <a:xfrm>
              <a:off x="4403950" y="2466200"/>
              <a:ext cx="221425" cy="125950"/>
            </a:xfrm>
            <a:custGeom>
              <a:avLst/>
              <a:gdLst/>
              <a:ahLst/>
              <a:cxnLst/>
              <a:rect l="l" t="t" r="r" b="b"/>
              <a:pathLst>
                <a:path w="8857" h="5038" extrusionOk="0">
                  <a:moveTo>
                    <a:pt x="4871" y="0"/>
                  </a:moveTo>
                  <a:cubicBezTo>
                    <a:pt x="4580" y="0"/>
                    <a:pt x="4319" y="75"/>
                    <a:pt x="4097" y="218"/>
                  </a:cubicBezTo>
                  <a:lnTo>
                    <a:pt x="1" y="2583"/>
                  </a:lnTo>
                  <a:cubicBezTo>
                    <a:pt x="197" y="2482"/>
                    <a:pt x="420" y="2430"/>
                    <a:pt x="664" y="2430"/>
                  </a:cubicBezTo>
                  <a:cubicBezTo>
                    <a:pt x="1034" y="2430"/>
                    <a:pt x="1452" y="2550"/>
                    <a:pt x="1894" y="2806"/>
                  </a:cubicBezTo>
                  <a:cubicBezTo>
                    <a:pt x="2133" y="2944"/>
                    <a:pt x="2357" y="3106"/>
                    <a:pt x="2565" y="3288"/>
                  </a:cubicBezTo>
                  <a:cubicBezTo>
                    <a:pt x="2565" y="3288"/>
                    <a:pt x="4972" y="1900"/>
                    <a:pt x="5601" y="1536"/>
                  </a:cubicBezTo>
                  <a:cubicBezTo>
                    <a:pt x="5735" y="1459"/>
                    <a:pt x="5876" y="1423"/>
                    <a:pt x="6020" y="1423"/>
                  </a:cubicBezTo>
                  <a:cubicBezTo>
                    <a:pt x="7273" y="1423"/>
                    <a:pt x="8786" y="4114"/>
                    <a:pt x="8856" y="5038"/>
                  </a:cubicBezTo>
                  <a:cubicBezTo>
                    <a:pt x="8803" y="3300"/>
                    <a:pt x="7593" y="1237"/>
                    <a:pt x="6103" y="377"/>
                  </a:cubicBezTo>
                  <a:cubicBezTo>
                    <a:pt x="5660" y="121"/>
                    <a:pt x="5242" y="0"/>
                    <a:pt x="4871" y="0"/>
                  </a:cubicBezTo>
                  <a:close/>
                </a:path>
              </a:pathLst>
            </a:custGeom>
            <a:solidFill>
              <a:srgbClr val="FD9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3"/>
            <p:cNvSpPr/>
            <p:nvPr/>
          </p:nvSpPr>
          <p:spPr>
            <a:xfrm>
              <a:off x="3934350" y="2668225"/>
              <a:ext cx="970575" cy="712775"/>
            </a:xfrm>
            <a:custGeom>
              <a:avLst/>
              <a:gdLst/>
              <a:ahLst/>
              <a:cxnLst/>
              <a:rect l="l" t="t" r="r" b="b"/>
              <a:pathLst>
                <a:path w="38823" h="28511" extrusionOk="0">
                  <a:moveTo>
                    <a:pt x="17703" y="0"/>
                  </a:moveTo>
                  <a:lnTo>
                    <a:pt x="0" y="10220"/>
                  </a:lnTo>
                  <a:lnTo>
                    <a:pt x="0" y="13089"/>
                  </a:lnTo>
                  <a:cubicBezTo>
                    <a:pt x="0" y="14674"/>
                    <a:pt x="1779" y="16986"/>
                    <a:pt x="3974" y="18253"/>
                  </a:cubicBezTo>
                  <a:lnTo>
                    <a:pt x="21741" y="28510"/>
                  </a:lnTo>
                  <a:lnTo>
                    <a:pt x="38822" y="18648"/>
                  </a:lnTo>
                  <a:lnTo>
                    <a:pt x="21676" y="8749"/>
                  </a:lnTo>
                  <a:cubicBezTo>
                    <a:pt x="19482" y="7482"/>
                    <a:pt x="17703" y="5010"/>
                    <a:pt x="17703" y="3228"/>
                  </a:cubicBezTo>
                  <a:lnTo>
                    <a:pt x="177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3"/>
            <p:cNvSpPr/>
            <p:nvPr/>
          </p:nvSpPr>
          <p:spPr>
            <a:xfrm>
              <a:off x="4151325" y="2942225"/>
              <a:ext cx="340525" cy="195025"/>
            </a:xfrm>
            <a:custGeom>
              <a:avLst/>
              <a:gdLst/>
              <a:ahLst/>
              <a:cxnLst/>
              <a:rect l="l" t="t" r="r" b="b"/>
              <a:pathLst>
                <a:path w="13621" h="7801" extrusionOk="0">
                  <a:moveTo>
                    <a:pt x="12867" y="0"/>
                  </a:moveTo>
                  <a:cubicBezTo>
                    <a:pt x="12723" y="0"/>
                    <a:pt x="12579" y="32"/>
                    <a:pt x="12470" y="95"/>
                  </a:cubicBezTo>
                  <a:lnTo>
                    <a:pt x="220" y="7167"/>
                  </a:lnTo>
                  <a:cubicBezTo>
                    <a:pt x="0" y="7294"/>
                    <a:pt x="0" y="7499"/>
                    <a:pt x="220" y="7626"/>
                  </a:cubicBezTo>
                  <a:lnTo>
                    <a:pt x="358" y="7705"/>
                  </a:lnTo>
                  <a:cubicBezTo>
                    <a:pt x="467" y="7769"/>
                    <a:pt x="611" y="7800"/>
                    <a:pt x="755" y="7800"/>
                  </a:cubicBezTo>
                  <a:cubicBezTo>
                    <a:pt x="898" y="7800"/>
                    <a:pt x="1042" y="7769"/>
                    <a:pt x="1152" y="7705"/>
                  </a:cubicBezTo>
                  <a:lnTo>
                    <a:pt x="13401" y="633"/>
                  </a:lnTo>
                  <a:cubicBezTo>
                    <a:pt x="13621" y="507"/>
                    <a:pt x="13621" y="300"/>
                    <a:pt x="13401" y="174"/>
                  </a:cubicBezTo>
                  <a:lnTo>
                    <a:pt x="13265" y="95"/>
                  </a:lnTo>
                  <a:cubicBezTo>
                    <a:pt x="13155" y="32"/>
                    <a:pt x="13011" y="0"/>
                    <a:pt x="12867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3"/>
            <p:cNvSpPr/>
            <p:nvPr/>
          </p:nvSpPr>
          <p:spPr>
            <a:xfrm>
              <a:off x="4227250" y="2986050"/>
              <a:ext cx="340525" cy="195025"/>
            </a:xfrm>
            <a:custGeom>
              <a:avLst/>
              <a:gdLst/>
              <a:ahLst/>
              <a:cxnLst/>
              <a:rect l="l" t="t" r="r" b="b"/>
              <a:pathLst>
                <a:path w="13621" h="7801" extrusionOk="0">
                  <a:moveTo>
                    <a:pt x="12867" y="0"/>
                  </a:moveTo>
                  <a:cubicBezTo>
                    <a:pt x="12723" y="0"/>
                    <a:pt x="12580" y="32"/>
                    <a:pt x="12470" y="95"/>
                  </a:cubicBezTo>
                  <a:lnTo>
                    <a:pt x="220" y="7169"/>
                  </a:lnTo>
                  <a:cubicBezTo>
                    <a:pt x="1" y="7295"/>
                    <a:pt x="1" y="7500"/>
                    <a:pt x="220" y="7627"/>
                  </a:cubicBezTo>
                  <a:lnTo>
                    <a:pt x="358" y="7707"/>
                  </a:lnTo>
                  <a:cubicBezTo>
                    <a:pt x="468" y="7769"/>
                    <a:pt x="611" y="7801"/>
                    <a:pt x="755" y="7801"/>
                  </a:cubicBezTo>
                  <a:cubicBezTo>
                    <a:pt x="898" y="7801"/>
                    <a:pt x="1042" y="7769"/>
                    <a:pt x="1152" y="7707"/>
                  </a:cubicBezTo>
                  <a:lnTo>
                    <a:pt x="13401" y="633"/>
                  </a:lnTo>
                  <a:cubicBezTo>
                    <a:pt x="13621" y="507"/>
                    <a:pt x="13621" y="302"/>
                    <a:pt x="13401" y="175"/>
                  </a:cubicBezTo>
                  <a:lnTo>
                    <a:pt x="13265" y="95"/>
                  </a:lnTo>
                  <a:cubicBezTo>
                    <a:pt x="13155" y="32"/>
                    <a:pt x="13011" y="0"/>
                    <a:pt x="12867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3"/>
            <p:cNvSpPr/>
            <p:nvPr/>
          </p:nvSpPr>
          <p:spPr>
            <a:xfrm>
              <a:off x="4100850" y="2911375"/>
              <a:ext cx="341375" cy="196725"/>
            </a:xfrm>
            <a:custGeom>
              <a:avLst/>
              <a:gdLst/>
              <a:ahLst/>
              <a:cxnLst/>
              <a:rect l="l" t="t" r="r" b="b"/>
              <a:pathLst>
                <a:path w="13655" h="7869" extrusionOk="0">
                  <a:moveTo>
                    <a:pt x="12940" y="0"/>
                  </a:moveTo>
                  <a:cubicBezTo>
                    <a:pt x="12831" y="0"/>
                    <a:pt x="12648" y="60"/>
                    <a:pt x="12477" y="159"/>
                  </a:cubicBezTo>
                  <a:lnTo>
                    <a:pt x="220" y="7236"/>
                  </a:lnTo>
                  <a:cubicBezTo>
                    <a:pt x="1" y="7362"/>
                    <a:pt x="1" y="7567"/>
                    <a:pt x="220" y="7694"/>
                  </a:cubicBezTo>
                  <a:lnTo>
                    <a:pt x="358" y="7774"/>
                  </a:lnTo>
                  <a:cubicBezTo>
                    <a:pt x="468" y="7837"/>
                    <a:pt x="612" y="7869"/>
                    <a:pt x="755" y="7869"/>
                  </a:cubicBezTo>
                  <a:cubicBezTo>
                    <a:pt x="899" y="7869"/>
                    <a:pt x="1043" y="7837"/>
                    <a:pt x="1152" y="7774"/>
                  </a:cubicBezTo>
                  <a:lnTo>
                    <a:pt x="13402" y="702"/>
                  </a:lnTo>
                  <a:cubicBezTo>
                    <a:pt x="13622" y="575"/>
                    <a:pt x="13655" y="388"/>
                    <a:pt x="13476" y="285"/>
                  </a:cubicBezTo>
                  <a:lnTo>
                    <a:pt x="13153" y="98"/>
                  </a:lnTo>
                  <a:cubicBezTo>
                    <a:pt x="13106" y="72"/>
                    <a:pt x="13059" y="44"/>
                    <a:pt x="13013" y="15"/>
                  </a:cubicBezTo>
                  <a:cubicBezTo>
                    <a:pt x="12996" y="5"/>
                    <a:pt x="12971" y="0"/>
                    <a:pt x="12940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3"/>
            <p:cNvSpPr/>
            <p:nvPr/>
          </p:nvSpPr>
          <p:spPr>
            <a:xfrm>
              <a:off x="4058375" y="2882875"/>
              <a:ext cx="340450" cy="198350"/>
            </a:xfrm>
            <a:custGeom>
              <a:avLst/>
              <a:gdLst/>
              <a:ahLst/>
              <a:cxnLst/>
              <a:rect l="l" t="t" r="r" b="b"/>
              <a:pathLst>
                <a:path w="13618" h="7934" extrusionOk="0">
                  <a:moveTo>
                    <a:pt x="12942" y="1"/>
                  </a:moveTo>
                  <a:cubicBezTo>
                    <a:pt x="12838" y="1"/>
                    <a:pt x="12736" y="24"/>
                    <a:pt x="12650" y="74"/>
                  </a:cubicBezTo>
                  <a:lnTo>
                    <a:pt x="241" y="7239"/>
                  </a:lnTo>
                  <a:cubicBezTo>
                    <a:pt x="21" y="7366"/>
                    <a:pt x="1" y="7601"/>
                    <a:pt x="202" y="7754"/>
                  </a:cubicBezTo>
                  <a:lnTo>
                    <a:pt x="278" y="7811"/>
                  </a:lnTo>
                  <a:cubicBezTo>
                    <a:pt x="389" y="7893"/>
                    <a:pt x="543" y="7934"/>
                    <a:pt x="695" y="7934"/>
                  </a:cubicBezTo>
                  <a:cubicBezTo>
                    <a:pt x="823" y="7934"/>
                    <a:pt x="950" y="7905"/>
                    <a:pt x="1049" y="7847"/>
                  </a:cubicBezTo>
                  <a:lnTo>
                    <a:pt x="13381" y="728"/>
                  </a:lnTo>
                  <a:cubicBezTo>
                    <a:pt x="13601" y="601"/>
                    <a:pt x="13618" y="371"/>
                    <a:pt x="13428" y="203"/>
                  </a:cubicBezTo>
                  <a:lnTo>
                    <a:pt x="13381" y="160"/>
                  </a:lnTo>
                  <a:cubicBezTo>
                    <a:pt x="13267" y="57"/>
                    <a:pt x="13103" y="1"/>
                    <a:pt x="12942" y="1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3"/>
            <p:cNvSpPr/>
            <p:nvPr/>
          </p:nvSpPr>
          <p:spPr>
            <a:xfrm>
              <a:off x="4277725" y="3015175"/>
              <a:ext cx="340525" cy="195050"/>
            </a:xfrm>
            <a:custGeom>
              <a:avLst/>
              <a:gdLst/>
              <a:ahLst/>
              <a:cxnLst/>
              <a:rect l="l" t="t" r="r" b="b"/>
              <a:pathLst>
                <a:path w="13621" h="7802" extrusionOk="0">
                  <a:moveTo>
                    <a:pt x="12867" y="1"/>
                  </a:moveTo>
                  <a:cubicBezTo>
                    <a:pt x="12723" y="1"/>
                    <a:pt x="12579" y="33"/>
                    <a:pt x="12469" y="96"/>
                  </a:cubicBezTo>
                  <a:lnTo>
                    <a:pt x="220" y="7169"/>
                  </a:lnTo>
                  <a:cubicBezTo>
                    <a:pt x="0" y="7296"/>
                    <a:pt x="0" y="7501"/>
                    <a:pt x="220" y="7628"/>
                  </a:cubicBezTo>
                  <a:lnTo>
                    <a:pt x="357" y="7706"/>
                  </a:lnTo>
                  <a:cubicBezTo>
                    <a:pt x="467" y="7769"/>
                    <a:pt x="611" y="7801"/>
                    <a:pt x="755" y="7801"/>
                  </a:cubicBezTo>
                  <a:cubicBezTo>
                    <a:pt x="899" y="7801"/>
                    <a:pt x="1042" y="7769"/>
                    <a:pt x="1151" y="7706"/>
                  </a:cubicBezTo>
                  <a:lnTo>
                    <a:pt x="13402" y="634"/>
                  </a:lnTo>
                  <a:cubicBezTo>
                    <a:pt x="13621" y="507"/>
                    <a:pt x="13621" y="302"/>
                    <a:pt x="13402" y="176"/>
                  </a:cubicBezTo>
                  <a:lnTo>
                    <a:pt x="13265" y="96"/>
                  </a:lnTo>
                  <a:cubicBezTo>
                    <a:pt x="13155" y="33"/>
                    <a:pt x="13011" y="1"/>
                    <a:pt x="12867" y="1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3"/>
            <p:cNvSpPr/>
            <p:nvPr/>
          </p:nvSpPr>
          <p:spPr>
            <a:xfrm>
              <a:off x="3989250" y="2791200"/>
              <a:ext cx="355850" cy="219600"/>
            </a:xfrm>
            <a:custGeom>
              <a:avLst/>
              <a:gdLst/>
              <a:ahLst/>
              <a:cxnLst/>
              <a:rect l="l" t="t" r="r" b="b"/>
              <a:pathLst>
                <a:path w="14234" h="8784" extrusionOk="0">
                  <a:moveTo>
                    <a:pt x="13878" y="0"/>
                  </a:moveTo>
                  <a:cubicBezTo>
                    <a:pt x="13832" y="0"/>
                    <a:pt x="13779" y="18"/>
                    <a:pt x="13721" y="58"/>
                  </a:cubicBezTo>
                  <a:lnTo>
                    <a:pt x="162" y="7886"/>
                  </a:lnTo>
                  <a:cubicBezTo>
                    <a:pt x="1" y="8015"/>
                    <a:pt x="57" y="8783"/>
                    <a:pt x="397" y="8783"/>
                  </a:cubicBezTo>
                  <a:cubicBezTo>
                    <a:pt x="444" y="8783"/>
                    <a:pt x="496" y="8768"/>
                    <a:pt x="554" y="8735"/>
                  </a:cubicBezTo>
                  <a:lnTo>
                    <a:pt x="14016" y="963"/>
                  </a:lnTo>
                  <a:cubicBezTo>
                    <a:pt x="14233" y="823"/>
                    <a:pt x="14195" y="0"/>
                    <a:pt x="13878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3"/>
            <p:cNvSpPr/>
            <p:nvPr/>
          </p:nvSpPr>
          <p:spPr>
            <a:xfrm>
              <a:off x="4328225" y="3044350"/>
              <a:ext cx="340525" cy="195025"/>
            </a:xfrm>
            <a:custGeom>
              <a:avLst/>
              <a:gdLst/>
              <a:ahLst/>
              <a:cxnLst/>
              <a:rect l="l" t="t" r="r" b="b"/>
              <a:pathLst>
                <a:path w="13621" h="7801" extrusionOk="0">
                  <a:moveTo>
                    <a:pt x="12867" y="1"/>
                  </a:moveTo>
                  <a:cubicBezTo>
                    <a:pt x="12723" y="1"/>
                    <a:pt x="12579" y="32"/>
                    <a:pt x="12469" y="96"/>
                  </a:cubicBezTo>
                  <a:lnTo>
                    <a:pt x="220" y="7168"/>
                  </a:lnTo>
                  <a:cubicBezTo>
                    <a:pt x="0" y="7294"/>
                    <a:pt x="0" y="7500"/>
                    <a:pt x="220" y="7626"/>
                  </a:cubicBezTo>
                  <a:lnTo>
                    <a:pt x="357" y="7706"/>
                  </a:lnTo>
                  <a:cubicBezTo>
                    <a:pt x="467" y="7769"/>
                    <a:pt x="611" y="7801"/>
                    <a:pt x="755" y="7801"/>
                  </a:cubicBezTo>
                  <a:cubicBezTo>
                    <a:pt x="898" y="7801"/>
                    <a:pt x="1042" y="7769"/>
                    <a:pt x="1151" y="7706"/>
                  </a:cubicBezTo>
                  <a:lnTo>
                    <a:pt x="13402" y="634"/>
                  </a:lnTo>
                  <a:cubicBezTo>
                    <a:pt x="13620" y="506"/>
                    <a:pt x="13620" y="302"/>
                    <a:pt x="13402" y="174"/>
                  </a:cubicBezTo>
                  <a:lnTo>
                    <a:pt x="13264" y="96"/>
                  </a:lnTo>
                  <a:cubicBezTo>
                    <a:pt x="13155" y="32"/>
                    <a:pt x="13011" y="1"/>
                    <a:pt x="12867" y="1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3"/>
            <p:cNvSpPr/>
            <p:nvPr/>
          </p:nvSpPr>
          <p:spPr>
            <a:xfrm>
              <a:off x="4433925" y="3222275"/>
              <a:ext cx="120550" cy="63425"/>
            </a:xfrm>
            <a:custGeom>
              <a:avLst/>
              <a:gdLst/>
              <a:ahLst/>
              <a:cxnLst/>
              <a:rect l="l" t="t" r="r" b="b"/>
              <a:pathLst>
                <a:path w="4822" h="2537" extrusionOk="0">
                  <a:moveTo>
                    <a:pt x="2411" y="1"/>
                  </a:moveTo>
                  <a:cubicBezTo>
                    <a:pt x="1849" y="1"/>
                    <a:pt x="1287" y="124"/>
                    <a:pt x="858" y="372"/>
                  </a:cubicBezTo>
                  <a:cubicBezTo>
                    <a:pt x="0" y="866"/>
                    <a:pt x="0" y="1670"/>
                    <a:pt x="858" y="2165"/>
                  </a:cubicBezTo>
                  <a:cubicBezTo>
                    <a:pt x="1287" y="2413"/>
                    <a:pt x="1849" y="2537"/>
                    <a:pt x="2411" y="2537"/>
                  </a:cubicBezTo>
                  <a:cubicBezTo>
                    <a:pt x="2973" y="2537"/>
                    <a:pt x="3535" y="2413"/>
                    <a:pt x="3964" y="2165"/>
                  </a:cubicBezTo>
                  <a:cubicBezTo>
                    <a:pt x="4822" y="1670"/>
                    <a:pt x="4822" y="866"/>
                    <a:pt x="3964" y="372"/>
                  </a:cubicBezTo>
                  <a:cubicBezTo>
                    <a:pt x="3535" y="124"/>
                    <a:pt x="2973" y="1"/>
                    <a:pt x="2411" y="1"/>
                  </a:cubicBez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3"/>
            <p:cNvSpPr/>
            <p:nvPr/>
          </p:nvSpPr>
          <p:spPr>
            <a:xfrm>
              <a:off x="4433925" y="3216275"/>
              <a:ext cx="120550" cy="63400"/>
            </a:xfrm>
            <a:custGeom>
              <a:avLst/>
              <a:gdLst/>
              <a:ahLst/>
              <a:cxnLst/>
              <a:rect l="l" t="t" r="r" b="b"/>
              <a:pathLst>
                <a:path w="4822" h="2536" extrusionOk="0">
                  <a:moveTo>
                    <a:pt x="2412" y="0"/>
                  </a:moveTo>
                  <a:cubicBezTo>
                    <a:pt x="1850" y="0"/>
                    <a:pt x="1287" y="124"/>
                    <a:pt x="858" y="372"/>
                  </a:cubicBezTo>
                  <a:cubicBezTo>
                    <a:pt x="0" y="866"/>
                    <a:pt x="0" y="1670"/>
                    <a:pt x="858" y="2165"/>
                  </a:cubicBezTo>
                  <a:cubicBezTo>
                    <a:pt x="1287" y="2412"/>
                    <a:pt x="1849" y="2536"/>
                    <a:pt x="2411" y="2536"/>
                  </a:cubicBezTo>
                  <a:cubicBezTo>
                    <a:pt x="2973" y="2536"/>
                    <a:pt x="3535" y="2412"/>
                    <a:pt x="3964" y="2165"/>
                  </a:cubicBezTo>
                  <a:cubicBezTo>
                    <a:pt x="4822" y="1670"/>
                    <a:pt x="4822" y="866"/>
                    <a:pt x="3964" y="372"/>
                  </a:cubicBezTo>
                  <a:cubicBezTo>
                    <a:pt x="3535" y="124"/>
                    <a:pt x="2974" y="0"/>
                    <a:pt x="2412" y="0"/>
                  </a:cubicBez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3"/>
            <p:cNvSpPr/>
            <p:nvPr/>
          </p:nvSpPr>
          <p:spPr>
            <a:xfrm>
              <a:off x="4460100" y="3230050"/>
              <a:ext cx="68200" cy="35850"/>
            </a:xfrm>
            <a:custGeom>
              <a:avLst/>
              <a:gdLst/>
              <a:ahLst/>
              <a:cxnLst/>
              <a:rect l="l" t="t" r="r" b="b"/>
              <a:pathLst>
                <a:path w="2728" h="1434" extrusionOk="0">
                  <a:moveTo>
                    <a:pt x="1364" y="0"/>
                  </a:moveTo>
                  <a:cubicBezTo>
                    <a:pt x="1047" y="0"/>
                    <a:pt x="729" y="70"/>
                    <a:pt x="486" y="210"/>
                  </a:cubicBezTo>
                  <a:cubicBezTo>
                    <a:pt x="0" y="490"/>
                    <a:pt x="0" y="944"/>
                    <a:pt x="486" y="1224"/>
                  </a:cubicBezTo>
                  <a:cubicBezTo>
                    <a:pt x="728" y="1364"/>
                    <a:pt x="1046" y="1434"/>
                    <a:pt x="1364" y="1434"/>
                  </a:cubicBezTo>
                  <a:cubicBezTo>
                    <a:pt x="1682" y="1434"/>
                    <a:pt x="2000" y="1364"/>
                    <a:pt x="2242" y="1224"/>
                  </a:cubicBezTo>
                  <a:cubicBezTo>
                    <a:pt x="2727" y="944"/>
                    <a:pt x="2727" y="490"/>
                    <a:pt x="2242" y="210"/>
                  </a:cubicBezTo>
                  <a:cubicBezTo>
                    <a:pt x="2000" y="70"/>
                    <a:pt x="1682" y="0"/>
                    <a:pt x="1364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3"/>
            <p:cNvSpPr/>
            <p:nvPr/>
          </p:nvSpPr>
          <p:spPr>
            <a:xfrm>
              <a:off x="4573100" y="3098875"/>
              <a:ext cx="179550" cy="113100"/>
            </a:xfrm>
            <a:custGeom>
              <a:avLst/>
              <a:gdLst/>
              <a:ahLst/>
              <a:cxnLst/>
              <a:rect l="l" t="t" r="r" b="b"/>
              <a:pathLst>
                <a:path w="7182" h="4524" extrusionOk="0">
                  <a:moveTo>
                    <a:pt x="4968" y="136"/>
                  </a:moveTo>
                  <a:cubicBezTo>
                    <a:pt x="4974" y="136"/>
                    <a:pt x="4979" y="141"/>
                    <a:pt x="4984" y="151"/>
                  </a:cubicBezTo>
                  <a:cubicBezTo>
                    <a:pt x="5013" y="209"/>
                    <a:pt x="4957" y="397"/>
                    <a:pt x="4945" y="453"/>
                  </a:cubicBezTo>
                  <a:cubicBezTo>
                    <a:pt x="4919" y="577"/>
                    <a:pt x="4880" y="696"/>
                    <a:pt x="4829" y="812"/>
                  </a:cubicBezTo>
                  <a:cubicBezTo>
                    <a:pt x="4826" y="743"/>
                    <a:pt x="4826" y="674"/>
                    <a:pt x="4831" y="607"/>
                  </a:cubicBezTo>
                  <a:cubicBezTo>
                    <a:pt x="4832" y="550"/>
                    <a:pt x="4914" y="136"/>
                    <a:pt x="4968" y="136"/>
                  </a:cubicBezTo>
                  <a:close/>
                  <a:moveTo>
                    <a:pt x="5012" y="0"/>
                  </a:moveTo>
                  <a:cubicBezTo>
                    <a:pt x="5005" y="0"/>
                    <a:pt x="4998" y="1"/>
                    <a:pt x="4992" y="3"/>
                  </a:cubicBezTo>
                  <a:cubicBezTo>
                    <a:pt x="4682" y="99"/>
                    <a:pt x="4642" y="592"/>
                    <a:pt x="4767" y="949"/>
                  </a:cubicBezTo>
                  <a:cubicBezTo>
                    <a:pt x="4763" y="955"/>
                    <a:pt x="4761" y="961"/>
                    <a:pt x="4758" y="967"/>
                  </a:cubicBezTo>
                  <a:cubicBezTo>
                    <a:pt x="4663" y="1163"/>
                    <a:pt x="4400" y="1600"/>
                    <a:pt x="4166" y="1697"/>
                  </a:cubicBezTo>
                  <a:cubicBezTo>
                    <a:pt x="4155" y="1702"/>
                    <a:pt x="4141" y="1704"/>
                    <a:pt x="4125" y="1704"/>
                  </a:cubicBezTo>
                  <a:cubicBezTo>
                    <a:pt x="4062" y="1704"/>
                    <a:pt x="3968" y="1677"/>
                    <a:pt x="3900" y="1677"/>
                  </a:cubicBezTo>
                  <a:cubicBezTo>
                    <a:pt x="3878" y="1677"/>
                    <a:pt x="3859" y="1679"/>
                    <a:pt x="3845" y="1687"/>
                  </a:cubicBezTo>
                  <a:cubicBezTo>
                    <a:pt x="3730" y="1745"/>
                    <a:pt x="3654" y="1901"/>
                    <a:pt x="3578" y="1999"/>
                  </a:cubicBezTo>
                  <a:cubicBezTo>
                    <a:pt x="3535" y="2053"/>
                    <a:pt x="3443" y="2204"/>
                    <a:pt x="3381" y="2238"/>
                  </a:cubicBezTo>
                  <a:cubicBezTo>
                    <a:pt x="3264" y="2304"/>
                    <a:pt x="3191" y="2330"/>
                    <a:pt x="3144" y="2330"/>
                  </a:cubicBezTo>
                  <a:cubicBezTo>
                    <a:pt x="3028" y="2330"/>
                    <a:pt x="3073" y="2173"/>
                    <a:pt x="3036" y="2070"/>
                  </a:cubicBezTo>
                  <a:cubicBezTo>
                    <a:pt x="3030" y="2053"/>
                    <a:pt x="3014" y="2047"/>
                    <a:pt x="2997" y="2047"/>
                  </a:cubicBezTo>
                  <a:cubicBezTo>
                    <a:pt x="2984" y="2047"/>
                    <a:pt x="2971" y="2051"/>
                    <a:pt x="2961" y="2056"/>
                  </a:cubicBezTo>
                  <a:cubicBezTo>
                    <a:pt x="2721" y="2187"/>
                    <a:pt x="2564" y="2576"/>
                    <a:pt x="2433" y="2804"/>
                  </a:cubicBezTo>
                  <a:cubicBezTo>
                    <a:pt x="2380" y="2896"/>
                    <a:pt x="2254" y="3243"/>
                    <a:pt x="2102" y="3243"/>
                  </a:cubicBezTo>
                  <a:cubicBezTo>
                    <a:pt x="2079" y="3243"/>
                    <a:pt x="2056" y="3235"/>
                    <a:pt x="2032" y="3218"/>
                  </a:cubicBezTo>
                  <a:cubicBezTo>
                    <a:pt x="1948" y="3155"/>
                    <a:pt x="1987" y="2880"/>
                    <a:pt x="2040" y="2642"/>
                  </a:cubicBezTo>
                  <a:cubicBezTo>
                    <a:pt x="2078" y="2526"/>
                    <a:pt x="2107" y="2407"/>
                    <a:pt x="2128" y="2288"/>
                  </a:cubicBezTo>
                  <a:cubicBezTo>
                    <a:pt x="2128" y="2284"/>
                    <a:pt x="2130" y="2279"/>
                    <a:pt x="2130" y="2277"/>
                  </a:cubicBezTo>
                  <a:cubicBezTo>
                    <a:pt x="2130" y="2272"/>
                    <a:pt x="2133" y="2267"/>
                    <a:pt x="2133" y="2262"/>
                  </a:cubicBezTo>
                  <a:cubicBezTo>
                    <a:pt x="2138" y="2231"/>
                    <a:pt x="2118" y="2219"/>
                    <a:pt x="2092" y="2219"/>
                  </a:cubicBezTo>
                  <a:cubicBezTo>
                    <a:pt x="2059" y="2219"/>
                    <a:pt x="2016" y="2240"/>
                    <a:pt x="2009" y="2272"/>
                  </a:cubicBezTo>
                  <a:cubicBezTo>
                    <a:pt x="1991" y="2365"/>
                    <a:pt x="1955" y="2484"/>
                    <a:pt x="1925" y="2611"/>
                  </a:cubicBezTo>
                  <a:cubicBezTo>
                    <a:pt x="1778" y="3066"/>
                    <a:pt x="1510" y="3482"/>
                    <a:pt x="1223" y="3861"/>
                  </a:cubicBezTo>
                  <a:cubicBezTo>
                    <a:pt x="1120" y="3997"/>
                    <a:pt x="801" y="4403"/>
                    <a:pt x="532" y="4403"/>
                  </a:cubicBezTo>
                  <a:cubicBezTo>
                    <a:pt x="427" y="4403"/>
                    <a:pt x="330" y="4341"/>
                    <a:pt x="256" y="4176"/>
                  </a:cubicBezTo>
                  <a:cubicBezTo>
                    <a:pt x="148" y="3935"/>
                    <a:pt x="241" y="3482"/>
                    <a:pt x="278" y="3247"/>
                  </a:cubicBezTo>
                  <a:cubicBezTo>
                    <a:pt x="373" y="2669"/>
                    <a:pt x="664" y="2166"/>
                    <a:pt x="1062" y="1741"/>
                  </a:cubicBezTo>
                  <a:cubicBezTo>
                    <a:pt x="1188" y="1607"/>
                    <a:pt x="1313" y="1547"/>
                    <a:pt x="1421" y="1547"/>
                  </a:cubicBezTo>
                  <a:cubicBezTo>
                    <a:pt x="1624" y="1547"/>
                    <a:pt x="1766" y="1758"/>
                    <a:pt x="1738" y="2085"/>
                  </a:cubicBezTo>
                  <a:cubicBezTo>
                    <a:pt x="1715" y="2360"/>
                    <a:pt x="1532" y="2548"/>
                    <a:pt x="1501" y="2806"/>
                  </a:cubicBezTo>
                  <a:cubicBezTo>
                    <a:pt x="1499" y="2829"/>
                    <a:pt x="1518" y="2840"/>
                    <a:pt x="1540" y="2840"/>
                  </a:cubicBezTo>
                  <a:cubicBezTo>
                    <a:pt x="1563" y="2840"/>
                    <a:pt x="1588" y="2829"/>
                    <a:pt x="1592" y="2808"/>
                  </a:cubicBezTo>
                  <a:cubicBezTo>
                    <a:pt x="1664" y="2449"/>
                    <a:pt x="2072" y="1997"/>
                    <a:pt x="1853" y="1620"/>
                  </a:cubicBezTo>
                  <a:cubicBezTo>
                    <a:pt x="1761" y="1462"/>
                    <a:pt x="1595" y="1354"/>
                    <a:pt x="1426" y="1354"/>
                  </a:cubicBezTo>
                  <a:cubicBezTo>
                    <a:pt x="1354" y="1354"/>
                    <a:pt x="1282" y="1373"/>
                    <a:pt x="1215" y="1416"/>
                  </a:cubicBezTo>
                  <a:cubicBezTo>
                    <a:pt x="933" y="1597"/>
                    <a:pt x="698" y="1946"/>
                    <a:pt x="525" y="2221"/>
                  </a:cubicBezTo>
                  <a:cubicBezTo>
                    <a:pt x="288" y="2600"/>
                    <a:pt x="155" y="3014"/>
                    <a:pt x="105" y="3458"/>
                  </a:cubicBezTo>
                  <a:cubicBezTo>
                    <a:pt x="75" y="3727"/>
                    <a:pt x="0" y="4207"/>
                    <a:pt x="220" y="4423"/>
                  </a:cubicBezTo>
                  <a:cubicBezTo>
                    <a:pt x="294" y="4496"/>
                    <a:pt x="392" y="4524"/>
                    <a:pt x="493" y="4524"/>
                  </a:cubicBezTo>
                  <a:cubicBezTo>
                    <a:pt x="604" y="4524"/>
                    <a:pt x="719" y="4489"/>
                    <a:pt x="810" y="4441"/>
                  </a:cubicBezTo>
                  <a:cubicBezTo>
                    <a:pt x="1138" y="4266"/>
                    <a:pt x="1368" y="3868"/>
                    <a:pt x="1564" y="3569"/>
                  </a:cubicBezTo>
                  <a:cubicBezTo>
                    <a:pt x="1674" y="3404"/>
                    <a:pt x="1774" y="3232"/>
                    <a:pt x="1866" y="3056"/>
                  </a:cubicBezTo>
                  <a:cubicBezTo>
                    <a:pt x="1869" y="3138"/>
                    <a:pt x="1888" y="3214"/>
                    <a:pt x="1926" y="3276"/>
                  </a:cubicBezTo>
                  <a:cubicBezTo>
                    <a:pt x="1973" y="3352"/>
                    <a:pt x="2028" y="3385"/>
                    <a:pt x="2086" y="3385"/>
                  </a:cubicBezTo>
                  <a:cubicBezTo>
                    <a:pt x="2142" y="3385"/>
                    <a:pt x="2200" y="3355"/>
                    <a:pt x="2254" y="3303"/>
                  </a:cubicBezTo>
                  <a:cubicBezTo>
                    <a:pt x="2403" y="3166"/>
                    <a:pt x="2493" y="2888"/>
                    <a:pt x="2597" y="2715"/>
                  </a:cubicBezTo>
                  <a:cubicBezTo>
                    <a:pt x="2650" y="2624"/>
                    <a:pt x="2803" y="2261"/>
                    <a:pt x="2905" y="2224"/>
                  </a:cubicBezTo>
                  <a:cubicBezTo>
                    <a:pt x="2931" y="2214"/>
                    <a:pt x="2944" y="2210"/>
                    <a:pt x="2950" y="2210"/>
                  </a:cubicBezTo>
                  <a:cubicBezTo>
                    <a:pt x="2966" y="2210"/>
                    <a:pt x="2909" y="2251"/>
                    <a:pt x="2951" y="2315"/>
                  </a:cubicBezTo>
                  <a:cubicBezTo>
                    <a:pt x="2970" y="2344"/>
                    <a:pt x="2969" y="2391"/>
                    <a:pt x="2994" y="2419"/>
                  </a:cubicBezTo>
                  <a:cubicBezTo>
                    <a:pt x="3031" y="2460"/>
                    <a:pt x="3079" y="2472"/>
                    <a:pt x="3129" y="2472"/>
                  </a:cubicBezTo>
                  <a:cubicBezTo>
                    <a:pt x="3152" y="2472"/>
                    <a:pt x="3175" y="2469"/>
                    <a:pt x="3197" y="2466"/>
                  </a:cubicBezTo>
                  <a:cubicBezTo>
                    <a:pt x="3485" y="2425"/>
                    <a:pt x="3599" y="2021"/>
                    <a:pt x="3793" y="1859"/>
                  </a:cubicBezTo>
                  <a:cubicBezTo>
                    <a:pt x="3855" y="1807"/>
                    <a:pt x="3879" y="1790"/>
                    <a:pt x="3887" y="1790"/>
                  </a:cubicBezTo>
                  <a:cubicBezTo>
                    <a:pt x="3903" y="1790"/>
                    <a:pt x="3852" y="1866"/>
                    <a:pt x="3944" y="1866"/>
                  </a:cubicBezTo>
                  <a:cubicBezTo>
                    <a:pt x="3952" y="1866"/>
                    <a:pt x="3961" y="1865"/>
                    <a:pt x="3971" y="1864"/>
                  </a:cubicBezTo>
                  <a:cubicBezTo>
                    <a:pt x="4051" y="1854"/>
                    <a:pt x="4104" y="1829"/>
                    <a:pt x="4172" y="1789"/>
                  </a:cubicBezTo>
                  <a:cubicBezTo>
                    <a:pt x="4442" y="1630"/>
                    <a:pt x="4663" y="1340"/>
                    <a:pt x="4814" y="1057"/>
                  </a:cubicBezTo>
                  <a:cubicBezTo>
                    <a:pt x="4868" y="1170"/>
                    <a:pt x="4942" y="1259"/>
                    <a:pt x="5030" y="1303"/>
                  </a:cubicBezTo>
                  <a:cubicBezTo>
                    <a:pt x="5120" y="1347"/>
                    <a:pt x="5215" y="1365"/>
                    <a:pt x="5311" y="1365"/>
                  </a:cubicBezTo>
                  <a:cubicBezTo>
                    <a:pt x="5572" y="1365"/>
                    <a:pt x="5844" y="1232"/>
                    <a:pt x="6066" y="1129"/>
                  </a:cubicBezTo>
                  <a:cubicBezTo>
                    <a:pt x="6481" y="936"/>
                    <a:pt x="6778" y="677"/>
                    <a:pt x="7141" y="410"/>
                  </a:cubicBezTo>
                  <a:cubicBezTo>
                    <a:pt x="7181" y="381"/>
                    <a:pt x="7146" y="353"/>
                    <a:pt x="7109" y="353"/>
                  </a:cubicBezTo>
                  <a:cubicBezTo>
                    <a:pt x="7096" y="353"/>
                    <a:pt x="7084" y="356"/>
                    <a:pt x="7074" y="363"/>
                  </a:cubicBezTo>
                  <a:cubicBezTo>
                    <a:pt x="6767" y="583"/>
                    <a:pt x="5919" y="1298"/>
                    <a:pt x="5341" y="1298"/>
                  </a:cubicBezTo>
                  <a:cubicBezTo>
                    <a:pt x="5137" y="1298"/>
                    <a:pt x="4966" y="1209"/>
                    <a:pt x="4866" y="976"/>
                  </a:cubicBezTo>
                  <a:cubicBezTo>
                    <a:pt x="4863" y="971"/>
                    <a:pt x="4862" y="966"/>
                    <a:pt x="4861" y="960"/>
                  </a:cubicBezTo>
                  <a:cubicBezTo>
                    <a:pt x="4867" y="947"/>
                    <a:pt x="4874" y="935"/>
                    <a:pt x="4880" y="922"/>
                  </a:cubicBezTo>
                  <a:cubicBezTo>
                    <a:pt x="4973" y="719"/>
                    <a:pt x="5196" y="227"/>
                    <a:pt x="5048" y="15"/>
                  </a:cubicBezTo>
                  <a:cubicBezTo>
                    <a:pt x="5040" y="5"/>
                    <a:pt x="5025" y="0"/>
                    <a:pt x="5012" y="0"/>
                  </a:cubicBezTo>
                  <a:close/>
                </a:path>
              </a:pathLst>
            </a:custGeom>
            <a:solidFill>
              <a:srgbClr val="4C68A5"/>
            </a:solidFill>
            <a:ln w="175" cap="flat" cmpd="sng">
              <a:solidFill>
                <a:srgbClr val="4C68A5"/>
              </a:solidFill>
              <a:prstDash val="solid"/>
              <a:miter lim="12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2" name="Google Shape;1342;p43"/>
          <p:cNvSpPr txBox="1">
            <a:spLocks noGrp="1"/>
          </p:cNvSpPr>
          <p:nvPr>
            <p:ph type="title"/>
          </p:nvPr>
        </p:nvSpPr>
        <p:spPr>
          <a:xfrm>
            <a:off x="429175" y="271825"/>
            <a:ext cx="4726800" cy="31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/>
              <a:t>USER</a:t>
            </a:r>
            <a:br>
              <a:rPr lang="en-GB"/>
            </a:br>
            <a:r>
              <a:rPr lang="en-GB"/>
              <a:t>ROLE</a:t>
            </a:r>
          </a:p>
        </p:txBody>
      </p:sp>
      <p:grpSp>
        <p:nvGrpSpPr>
          <p:cNvPr id="1343" name="Google Shape;1343;p43"/>
          <p:cNvGrpSpPr/>
          <p:nvPr/>
        </p:nvGrpSpPr>
        <p:grpSpPr>
          <a:xfrm>
            <a:off x="6359113" y="407142"/>
            <a:ext cx="2475732" cy="3271840"/>
            <a:chOff x="1464525" y="2661900"/>
            <a:chExt cx="720150" cy="951725"/>
          </a:xfrm>
        </p:grpSpPr>
        <p:sp>
          <p:nvSpPr>
            <p:cNvPr id="1344" name="Google Shape;1344;p43"/>
            <p:cNvSpPr/>
            <p:nvPr/>
          </p:nvSpPr>
          <p:spPr>
            <a:xfrm>
              <a:off x="1544550" y="3319900"/>
              <a:ext cx="558350" cy="293725"/>
            </a:xfrm>
            <a:custGeom>
              <a:avLst/>
              <a:gdLst/>
              <a:ahLst/>
              <a:cxnLst/>
              <a:rect l="l" t="t" r="r" b="b"/>
              <a:pathLst>
                <a:path w="22334" h="11749" extrusionOk="0">
                  <a:moveTo>
                    <a:pt x="11166" y="1"/>
                  </a:moveTo>
                  <a:cubicBezTo>
                    <a:pt x="8563" y="1"/>
                    <a:pt x="5960" y="574"/>
                    <a:pt x="3974" y="1722"/>
                  </a:cubicBezTo>
                  <a:cubicBezTo>
                    <a:pt x="0" y="4014"/>
                    <a:pt x="0" y="7734"/>
                    <a:pt x="3974" y="10028"/>
                  </a:cubicBezTo>
                  <a:cubicBezTo>
                    <a:pt x="5960" y="11175"/>
                    <a:pt x="8563" y="11748"/>
                    <a:pt x="11167" y="11748"/>
                  </a:cubicBezTo>
                  <a:cubicBezTo>
                    <a:pt x="13771" y="11748"/>
                    <a:pt x="16374" y="11175"/>
                    <a:pt x="18360" y="10028"/>
                  </a:cubicBezTo>
                  <a:cubicBezTo>
                    <a:pt x="22334" y="7734"/>
                    <a:pt x="22334" y="4015"/>
                    <a:pt x="18360" y="1722"/>
                  </a:cubicBezTo>
                  <a:cubicBezTo>
                    <a:pt x="16374" y="574"/>
                    <a:pt x="13770" y="1"/>
                    <a:pt x="11166" y="1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3"/>
            <p:cNvSpPr/>
            <p:nvPr/>
          </p:nvSpPr>
          <p:spPr>
            <a:xfrm>
              <a:off x="2038900" y="3091075"/>
              <a:ext cx="145775" cy="92175"/>
            </a:xfrm>
            <a:custGeom>
              <a:avLst/>
              <a:gdLst/>
              <a:ahLst/>
              <a:cxnLst/>
              <a:rect l="l" t="t" r="r" b="b"/>
              <a:pathLst>
                <a:path w="5831" h="3687" extrusionOk="0">
                  <a:moveTo>
                    <a:pt x="511" y="0"/>
                  </a:moveTo>
                  <a:cubicBezTo>
                    <a:pt x="356" y="0"/>
                    <a:pt x="206" y="81"/>
                    <a:pt x="124" y="224"/>
                  </a:cubicBezTo>
                  <a:cubicBezTo>
                    <a:pt x="0" y="437"/>
                    <a:pt x="74" y="710"/>
                    <a:pt x="288" y="833"/>
                  </a:cubicBezTo>
                  <a:lnTo>
                    <a:pt x="5125" y="3626"/>
                  </a:lnTo>
                  <a:cubicBezTo>
                    <a:pt x="5193" y="3665"/>
                    <a:pt x="5269" y="3685"/>
                    <a:pt x="5347" y="3687"/>
                  </a:cubicBezTo>
                  <a:cubicBezTo>
                    <a:pt x="5548" y="3687"/>
                    <a:pt x="5726" y="3550"/>
                    <a:pt x="5779" y="3355"/>
                  </a:cubicBezTo>
                  <a:cubicBezTo>
                    <a:pt x="5831" y="3161"/>
                    <a:pt x="5745" y="2954"/>
                    <a:pt x="5571" y="2853"/>
                  </a:cubicBezTo>
                  <a:lnTo>
                    <a:pt x="734" y="61"/>
                  </a:lnTo>
                  <a:cubicBezTo>
                    <a:pt x="664" y="20"/>
                    <a:pt x="587" y="0"/>
                    <a:pt x="511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3"/>
            <p:cNvSpPr/>
            <p:nvPr/>
          </p:nvSpPr>
          <p:spPr>
            <a:xfrm>
              <a:off x="1464525" y="2761100"/>
              <a:ext cx="145775" cy="90525"/>
            </a:xfrm>
            <a:custGeom>
              <a:avLst/>
              <a:gdLst/>
              <a:ahLst/>
              <a:cxnLst/>
              <a:rect l="l" t="t" r="r" b="b"/>
              <a:pathLst>
                <a:path w="5831" h="3621" extrusionOk="0">
                  <a:moveTo>
                    <a:pt x="511" y="1"/>
                  </a:moveTo>
                  <a:cubicBezTo>
                    <a:pt x="354" y="1"/>
                    <a:pt x="203" y="83"/>
                    <a:pt x="121" y="228"/>
                  </a:cubicBezTo>
                  <a:cubicBezTo>
                    <a:pt x="0" y="443"/>
                    <a:pt x="76" y="715"/>
                    <a:pt x="291" y="836"/>
                  </a:cubicBezTo>
                  <a:lnTo>
                    <a:pt x="5128" y="3563"/>
                  </a:lnTo>
                  <a:cubicBezTo>
                    <a:pt x="5195" y="3601"/>
                    <a:pt x="5270" y="3620"/>
                    <a:pt x="5347" y="3620"/>
                  </a:cubicBezTo>
                  <a:cubicBezTo>
                    <a:pt x="5549" y="3620"/>
                    <a:pt x="5727" y="3484"/>
                    <a:pt x="5779" y="3287"/>
                  </a:cubicBezTo>
                  <a:cubicBezTo>
                    <a:pt x="5831" y="3090"/>
                    <a:pt x="5743" y="2884"/>
                    <a:pt x="5566" y="2785"/>
                  </a:cubicBezTo>
                  <a:lnTo>
                    <a:pt x="729" y="58"/>
                  </a:lnTo>
                  <a:cubicBezTo>
                    <a:pt x="660" y="19"/>
                    <a:pt x="585" y="1"/>
                    <a:pt x="511" y="1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3"/>
            <p:cNvSpPr/>
            <p:nvPr/>
          </p:nvSpPr>
          <p:spPr>
            <a:xfrm>
              <a:off x="1588550" y="3298125"/>
              <a:ext cx="470300" cy="271525"/>
            </a:xfrm>
            <a:custGeom>
              <a:avLst/>
              <a:gdLst/>
              <a:ahLst/>
              <a:cxnLst/>
              <a:rect l="l" t="t" r="r" b="b"/>
              <a:pathLst>
                <a:path w="18812" h="10861" extrusionOk="0">
                  <a:moveTo>
                    <a:pt x="9407" y="0"/>
                  </a:moveTo>
                  <a:cubicBezTo>
                    <a:pt x="7000" y="0"/>
                    <a:pt x="4593" y="530"/>
                    <a:pt x="2756" y="1591"/>
                  </a:cubicBezTo>
                  <a:cubicBezTo>
                    <a:pt x="1540" y="2292"/>
                    <a:pt x="730" y="3139"/>
                    <a:pt x="318" y="4034"/>
                  </a:cubicBezTo>
                  <a:lnTo>
                    <a:pt x="1" y="4034"/>
                  </a:lnTo>
                  <a:lnTo>
                    <a:pt x="1" y="5430"/>
                  </a:lnTo>
                  <a:cubicBezTo>
                    <a:pt x="1" y="6821"/>
                    <a:pt x="919" y="8209"/>
                    <a:pt x="2756" y="9270"/>
                  </a:cubicBezTo>
                  <a:cubicBezTo>
                    <a:pt x="4592" y="10331"/>
                    <a:pt x="6999" y="10861"/>
                    <a:pt x="9406" y="10861"/>
                  </a:cubicBezTo>
                  <a:cubicBezTo>
                    <a:pt x="11814" y="10861"/>
                    <a:pt x="14221" y="10331"/>
                    <a:pt x="16057" y="9270"/>
                  </a:cubicBezTo>
                  <a:cubicBezTo>
                    <a:pt x="17894" y="8209"/>
                    <a:pt x="18812" y="6821"/>
                    <a:pt x="18812" y="5430"/>
                  </a:cubicBezTo>
                  <a:lnTo>
                    <a:pt x="18812" y="4034"/>
                  </a:lnTo>
                  <a:lnTo>
                    <a:pt x="18496" y="4034"/>
                  </a:lnTo>
                  <a:cubicBezTo>
                    <a:pt x="18084" y="3139"/>
                    <a:pt x="17274" y="2292"/>
                    <a:pt x="16057" y="1591"/>
                  </a:cubicBezTo>
                  <a:cubicBezTo>
                    <a:pt x="14221" y="530"/>
                    <a:pt x="11814" y="0"/>
                    <a:pt x="9407" y="0"/>
                  </a:cubicBez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3"/>
            <p:cNvSpPr/>
            <p:nvPr/>
          </p:nvSpPr>
          <p:spPr>
            <a:xfrm>
              <a:off x="1588600" y="3263200"/>
              <a:ext cx="470300" cy="271550"/>
            </a:xfrm>
            <a:custGeom>
              <a:avLst/>
              <a:gdLst/>
              <a:ahLst/>
              <a:cxnLst/>
              <a:rect l="l" t="t" r="r" b="b"/>
              <a:pathLst>
                <a:path w="18812" h="10862" extrusionOk="0">
                  <a:moveTo>
                    <a:pt x="9406" y="0"/>
                  </a:moveTo>
                  <a:cubicBezTo>
                    <a:pt x="6910" y="0"/>
                    <a:pt x="4518" y="572"/>
                    <a:pt x="2755" y="1591"/>
                  </a:cubicBezTo>
                  <a:cubicBezTo>
                    <a:pt x="991" y="2609"/>
                    <a:pt x="0" y="3991"/>
                    <a:pt x="0" y="5430"/>
                  </a:cubicBezTo>
                  <a:cubicBezTo>
                    <a:pt x="0" y="6871"/>
                    <a:pt x="991" y="8253"/>
                    <a:pt x="2755" y="9271"/>
                  </a:cubicBezTo>
                  <a:cubicBezTo>
                    <a:pt x="4518" y="10289"/>
                    <a:pt x="6910" y="10861"/>
                    <a:pt x="9406" y="10861"/>
                  </a:cubicBezTo>
                  <a:cubicBezTo>
                    <a:pt x="11900" y="10861"/>
                    <a:pt x="14292" y="10289"/>
                    <a:pt x="16055" y="9271"/>
                  </a:cubicBezTo>
                  <a:cubicBezTo>
                    <a:pt x="17819" y="8253"/>
                    <a:pt x="18811" y="6871"/>
                    <a:pt x="18811" y="5430"/>
                  </a:cubicBezTo>
                  <a:cubicBezTo>
                    <a:pt x="18811" y="3991"/>
                    <a:pt x="17819" y="2609"/>
                    <a:pt x="16055" y="1591"/>
                  </a:cubicBezTo>
                  <a:cubicBezTo>
                    <a:pt x="14292" y="572"/>
                    <a:pt x="11900" y="0"/>
                    <a:pt x="9406" y="0"/>
                  </a:cubicBez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3"/>
            <p:cNvSpPr/>
            <p:nvPr/>
          </p:nvSpPr>
          <p:spPr>
            <a:xfrm>
              <a:off x="1777150" y="3362250"/>
              <a:ext cx="93150" cy="73450"/>
            </a:xfrm>
            <a:custGeom>
              <a:avLst/>
              <a:gdLst/>
              <a:ahLst/>
              <a:cxnLst/>
              <a:rect l="l" t="t" r="r" b="b"/>
              <a:pathLst>
                <a:path w="3726" h="2938" extrusionOk="0">
                  <a:moveTo>
                    <a:pt x="1864" y="1"/>
                  </a:moveTo>
                  <a:cubicBezTo>
                    <a:pt x="834" y="1"/>
                    <a:pt x="1" y="835"/>
                    <a:pt x="1" y="1863"/>
                  </a:cubicBezTo>
                  <a:cubicBezTo>
                    <a:pt x="1" y="2138"/>
                    <a:pt x="183" y="2413"/>
                    <a:pt x="546" y="2623"/>
                  </a:cubicBezTo>
                  <a:cubicBezTo>
                    <a:pt x="910" y="2833"/>
                    <a:pt x="1386" y="2938"/>
                    <a:pt x="1863" y="2938"/>
                  </a:cubicBezTo>
                  <a:cubicBezTo>
                    <a:pt x="2340" y="2938"/>
                    <a:pt x="2816" y="2833"/>
                    <a:pt x="3180" y="2623"/>
                  </a:cubicBezTo>
                  <a:cubicBezTo>
                    <a:pt x="3543" y="2413"/>
                    <a:pt x="3725" y="2138"/>
                    <a:pt x="3725" y="1863"/>
                  </a:cubicBezTo>
                  <a:cubicBezTo>
                    <a:pt x="3725" y="835"/>
                    <a:pt x="2892" y="1"/>
                    <a:pt x="1864" y="1"/>
                  </a:cubicBez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3"/>
            <p:cNvSpPr/>
            <p:nvPr/>
          </p:nvSpPr>
          <p:spPr>
            <a:xfrm>
              <a:off x="1777150" y="3362225"/>
              <a:ext cx="74675" cy="73450"/>
            </a:xfrm>
            <a:custGeom>
              <a:avLst/>
              <a:gdLst/>
              <a:ahLst/>
              <a:cxnLst/>
              <a:rect l="l" t="t" r="r" b="b"/>
              <a:pathLst>
                <a:path w="2987" h="2938" extrusionOk="0">
                  <a:moveTo>
                    <a:pt x="1864" y="1"/>
                  </a:moveTo>
                  <a:cubicBezTo>
                    <a:pt x="834" y="1"/>
                    <a:pt x="1" y="835"/>
                    <a:pt x="1" y="1864"/>
                  </a:cubicBezTo>
                  <a:cubicBezTo>
                    <a:pt x="1" y="2139"/>
                    <a:pt x="183" y="2414"/>
                    <a:pt x="546" y="2624"/>
                  </a:cubicBezTo>
                  <a:cubicBezTo>
                    <a:pt x="909" y="2833"/>
                    <a:pt x="1385" y="2938"/>
                    <a:pt x="1860" y="2938"/>
                  </a:cubicBezTo>
                  <a:cubicBezTo>
                    <a:pt x="2258" y="2938"/>
                    <a:pt x="2655" y="2865"/>
                    <a:pt x="2987" y="2719"/>
                  </a:cubicBezTo>
                  <a:lnTo>
                    <a:pt x="2987" y="2719"/>
                  </a:lnTo>
                  <a:cubicBezTo>
                    <a:pt x="2878" y="2751"/>
                    <a:pt x="2741" y="2767"/>
                    <a:pt x="2589" y="2767"/>
                  </a:cubicBezTo>
                  <a:cubicBezTo>
                    <a:pt x="1846" y="2767"/>
                    <a:pt x="731" y="2393"/>
                    <a:pt x="622" y="1750"/>
                  </a:cubicBezTo>
                  <a:cubicBezTo>
                    <a:pt x="489" y="975"/>
                    <a:pt x="1410" y="1"/>
                    <a:pt x="1864" y="1"/>
                  </a:cubicBezTo>
                  <a:close/>
                </a:path>
              </a:pathLst>
            </a:custGeom>
            <a:solidFill>
              <a:srgbClr val="BF2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3"/>
            <p:cNvSpPr/>
            <p:nvPr/>
          </p:nvSpPr>
          <p:spPr>
            <a:xfrm>
              <a:off x="1806000" y="3275100"/>
              <a:ext cx="35450" cy="105400"/>
            </a:xfrm>
            <a:custGeom>
              <a:avLst/>
              <a:gdLst/>
              <a:ahLst/>
              <a:cxnLst/>
              <a:rect l="l" t="t" r="r" b="b"/>
              <a:pathLst>
                <a:path w="1418" h="4216" extrusionOk="0">
                  <a:moveTo>
                    <a:pt x="709" y="1"/>
                  </a:moveTo>
                  <a:cubicBezTo>
                    <a:pt x="645" y="1"/>
                    <a:pt x="582" y="15"/>
                    <a:pt x="533" y="43"/>
                  </a:cubicBezTo>
                  <a:cubicBezTo>
                    <a:pt x="490" y="69"/>
                    <a:pt x="467" y="100"/>
                    <a:pt x="462" y="134"/>
                  </a:cubicBezTo>
                  <a:lnTo>
                    <a:pt x="460" y="134"/>
                  </a:lnTo>
                  <a:lnTo>
                    <a:pt x="0" y="3806"/>
                  </a:lnTo>
                  <a:cubicBezTo>
                    <a:pt x="0" y="3912"/>
                    <a:pt x="69" y="4015"/>
                    <a:pt x="208" y="4095"/>
                  </a:cubicBezTo>
                  <a:cubicBezTo>
                    <a:pt x="346" y="4175"/>
                    <a:pt x="527" y="4215"/>
                    <a:pt x="709" y="4215"/>
                  </a:cubicBezTo>
                  <a:cubicBezTo>
                    <a:pt x="891" y="4215"/>
                    <a:pt x="1072" y="4175"/>
                    <a:pt x="1210" y="4095"/>
                  </a:cubicBezTo>
                  <a:cubicBezTo>
                    <a:pt x="1349" y="4015"/>
                    <a:pt x="1418" y="3910"/>
                    <a:pt x="1418" y="3806"/>
                  </a:cubicBezTo>
                  <a:lnTo>
                    <a:pt x="957" y="134"/>
                  </a:lnTo>
                  <a:lnTo>
                    <a:pt x="956" y="134"/>
                  </a:lnTo>
                  <a:cubicBezTo>
                    <a:pt x="951" y="101"/>
                    <a:pt x="928" y="69"/>
                    <a:pt x="885" y="43"/>
                  </a:cubicBezTo>
                  <a:cubicBezTo>
                    <a:pt x="836" y="15"/>
                    <a:pt x="773" y="1"/>
                    <a:pt x="709" y="1"/>
                  </a:cubicBezTo>
                  <a:close/>
                </a:path>
              </a:pathLst>
            </a:custGeom>
            <a:solidFill>
              <a:srgbClr val="BF2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3"/>
            <p:cNvSpPr/>
            <p:nvPr/>
          </p:nvSpPr>
          <p:spPr>
            <a:xfrm>
              <a:off x="1466750" y="2741375"/>
              <a:ext cx="689250" cy="588825"/>
            </a:xfrm>
            <a:custGeom>
              <a:avLst/>
              <a:gdLst/>
              <a:ahLst/>
              <a:cxnLst/>
              <a:rect l="l" t="t" r="r" b="b"/>
              <a:pathLst>
                <a:path w="27570" h="23553" extrusionOk="0">
                  <a:moveTo>
                    <a:pt x="4020" y="0"/>
                  </a:moveTo>
                  <a:cubicBezTo>
                    <a:pt x="3894" y="0"/>
                    <a:pt x="3769" y="53"/>
                    <a:pt x="3681" y="156"/>
                  </a:cubicBezTo>
                  <a:cubicBezTo>
                    <a:pt x="1500" y="2688"/>
                    <a:pt x="1" y="5927"/>
                    <a:pt x="1" y="9274"/>
                  </a:cubicBezTo>
                  <a:cubicBezTo>
                    <a:pt x="1" y="16982"/>
                    <a:pt x="6571" y="23552"/>
                    <a:pt x="14280" y="23552"/>
                  </a:cubicBezTo>
                  <a:cubicBezTo>
                    <a:pt x="20231" y="23552"/>
                    <a:pt x="25540" y="19479"/>
                    <a:pt x="27491" y="13859"/>
                  </a:cubicBezTo>
                  <a:cubicBezTo>
                    <a:pt x="27569" y="13626"/>
                    <a:pt x="27446" y="13374"/>
                    <a:pt x="27215" y="13293"/>
                  </a:cubicBezTo>
                  <a:cubicBezTo>
                    <a:pt x="27166" y="13277"/>
                    <a:pt x="27117" y="13269"/>
                    <a:pt x="27069" y="13269"/>
                  </a:cubicBezTo>
                  <a:cubicBezTo>
                    <a:pt x="26885" y="13269"/>
                    <a:pt x="26712" y="13383"/>
                    <a:pt x="26647" y="13566"/>
                  </a:cubicBezTo>
                  <a:cubicBezTo>
                    <a:pt x="24821" y="18827"/>
                    <a:pt x="19851" y="22361"/>
                    <a:pt x="14280" y="22361"/>
                  </a:cubicBezTo>
                  <a:cubicBezTo>
                    <a:pt x="7063" y="22361"/>
                    <a:pt x="1191" y="16490"/>
                    <a:pt x="1191" y="9274"/>
                  </a:cubicBezTo>
                  <a:cubicBezTo>
                    <a:pt x="1191" y="6141"/>
                    <a:pt x="2315" y="3112"/>
                    <a:pt x="4358" y="737"/>
                  </a:cubicBezTo>
                  <a:cubicBezTo>
                    <a:pt x="4519" y="550"/>
                    <a:pt x="4498" y="269"/>
                    <a:pt x="4311" y="109"/>
                  </a:cubicBezTo>
                  <a:cubicBezTo>
                    <a:pt x="4226" y="36"/>
                    <a:pt x="4123" y="0"/>
                    <a:pt x="4020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3"/>
            <p:cNvSpPr/>
            <p:nvPr/>
          </p:nvSpPr>
          <p:spPr>
            <a:xfrm>
              <a:off x="1510975" y="2661900"/>
              <a:ext cx="625500" cy="625475"/>
            </a:xfrm>
            <a:custGeom>
              <a:avLst/>
              <a:gdLst/>
              <a:ahLst/>
              <a:cxnLst/>
              <a:rect l="l" t="t" r="r" b="b"/>
              <a:pathLst>
                <a:path w="25020" h="25019" extrusionOk="0">
                  <a:moveTo>
                    <a:pt x="12509" y="1"/>
                  </a:moveTo>
                  <a:cubicBezTo>
                    <a:pt x="9192" y="1"/>
                    <a:pt x="6011" y="1319"/>
                    <a:pt x="3665" y="3664"/>
                  </a:cubicBezTo>
                  <a:cubicBezTo>
                    <a:pt x="1318" y="6010"/>
                    <a:pt x="0" y="9192"/>
                    <a:pt x="0" y="12510"/>
                  </a:cubicBezTo>
                  <a:cubicBezTo>
                    <a:pt x="0" y="15828"/>
                    <a:pt x="1318" y="19010"/>
                    <a:pt x="3665" y="21356"/>
                  </a:cubicBezTo>
                  <a:cubicBezTo>
                    <a:pt x="6011" y="23701"/>
                    <a:pt x="9192" y="25019"/>
                    <a:pt x="12509" y="25019"/>
                  </a:cubicBezTo>
                  <a:cubicBezTo>
                    <a:pt x="15828" y="25019"/>
                    <a:pt x="19009" y="23701"/>
                    <a:pt x="21355" y="21356"/>
                  </a:cubicBezTo>
                  <a:cubicBezTo>
                    <a:pt x="23701" y="19010"/>
                    <a:pt x="25020" y="15828"/>
                    <a:pt x="25020" y="12510"/>
                  </a:cubicBezTo>
                  <a:cubicBezTo>
                    <a:pt x="25020" y="9192"/>
                    <a:pt x="23701" y="6010"/>
                    <a:pt x="21355" y="3664"/>
                  </a:cubicBezTo>
                  <a:cubicBezTo>
                    <a:pt x="19009" y="1319"/>
                    <a:pt x="15828" y="1"/>
                    <a:pt x="12509" y="1"/>
                  </a:cubicBezTo>
                  <a:close/>
                </a:path>
              </a:pathLst>
            </a:custGeom>
            <a:solidFill>
              <a:srgbClr val="90C4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3"/>
            <p:cNvSpPr/>
            <p:nvPr/>
          </p:nvSpPr>
          <p:spPr>
            <a:xfrm>
              <a:off x="1860075" y="2709050"/>
              <a:ext cx="124275" cy="83800"/>
            </a:xfrm>
            <a:custGeom>
              <a:avLst/>
              <a:gdLst/>
              <a:ahLst/>
              <a:cxnLst/>
              <a:rect l="l" t="t" r="r" b="b"/>
              <a:pathLst>
                <a:path w="4971" h="3352" extrusionOk="0">
                  <a:moveTo>
                    <a:pt x="384" y="0"/>
                  </a:moveTo>
                  <a:cubicBezTo>
                    <a:pt x="134" y="0"/>
                    <a:pt x="1" y="98"/>
                    <a:pt x="205" y="371"/>
                  </a:cubicBezTo>
                  <a:cubicBezTo>
                    <a:pt x="577" y="871"/>
                    <a:pt x="881" y="1025"/>
                    <a:pt x="728" y="1419"/>
                  </a:cubicBezTo>
                  <a:cubicBezTo>
                    <a:pt x="575" y="1812"/>
                    <a:pt x="155" y="2121"/>
                    <a:pt x="170" y="2449"/>
                  </a:cubicBezTo>
                  <a:cubicBezTo>
                    <a:pt x="184" y="2771"/>
                    <a:pt x="260" y="3171"/>
                    <a:pt x="490" y="3171"/>
                  </a:cubicBezTo>
                  <a:cubicBezTo>
                    <a:pt x="494" y="3171"/>
                    <a:pt x="498" y="3171"/>
                    <a:pt x="501" y="3171"/>
                  </a:cubicBezTo>
                  <a:cubicBezTo>
                    <a:pt x="701" y="3160"/>
                    <a:pt x="1295" y="2880"/>
                    <a:pt x="1662" y="2880"/>
                  </a:cubicBezTo>
                  <a:cubicBezTo>
                    <a:pt x="1733" y="2880"/>
                    <a:pt x="1796" y="2891"/>
                    <a:pt x="1846" y="2916"/>
                  </a:cubicBezTo>
                  <a:cubicBezTo>
                    <a:pt x="2081" y="3036"/>
                    <a:pt x="2770" y="3351"/>
                    <a:pt x="3205" y="3351"/>
                  </a:cubicBezTo>
                  <a:cubicBezTo>
                    <a:pt x="3331" y="3351"/>
                    <a:pt x="3436" y="3325"/>
                    <a:pt x="3502" y="3260"/>
                  </a:cubicBezTo>
                  <a:cubicBezTo>
                    <a:pt x="3799" y="2970"/>
                    <a:pt x="3947" y="3060"/>
                    <a:pt x="4361" y="2771"/>
                  </a:cubicBezTo>
                  <a:cubicBezTo>
                    <a:pt x="4776" y="2484"/>
                    <a:pt x="4971" y="1957"/>
                    <a:pt x="4658" y="1829"/>
                  </a:cubicBezTo>
                  <a:cubicBezTo>
                    <a:pt x="4344" y="1701"/>
                    <a:pt x="4249" y="1819"/>
                    <a:pt x="3739" y="1571"/>
                  </a:cubicBezTo>
                  <a:cubicBezTo>
                    <a:pt x="3230" y="1322"/>
                    <a:pt x="3125" y="877"/>
                    <a:pt x="2577" y="765"/>
                  </a:cubicBezTo>
                  <a:cubicBezTo>
                    <a:pt x="2029" y="651"/>
                    <a:pt x="1516" y="310"/>
                    <a:pt x="1124" y="160"/>
                  </a:cubicBezTo>
                  <a:cubicBezTo>
                    <a:pt x="881" y="68"/>
                    <a:pt x="592" y="0"/>
                    <a:pt x="384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3"/>
            <p:cNvSpPr/>
            <p:nvPr/>
          </p:nvSpPr>
          <p:spPr>
            <a:xfrm>
              <a:off x="1566750" y="2671475"/>
              <a:ext cx="294000" cy="486650"/>
            </a:xfrm>
            <a:custGeom>
              <a:avLst/>
              <a:gdLst/>
              <a:ahLst/>
              <a:cxnLst/>
              <a:rect l="l" t="t" r="r" b="b"/>
              <a:pathLst>
                <a:path w="11760" h="19466" extrusionOk="0">
                  <a:moveTo>
                    <a:pt x="7386" y="1980"/>
                  </a:moveTo>
                  <a:cubicBezTo>
                    <a:pt x="7570" y="1980"/>
                    <a:pt x="7802" y="2032"/>
                    <a:pt x="8045" y="2094"/>
                  </a:cubicBezTo>
                  <a:cubicBezTo>
                    <a:pt x="8238" y="2143"/>
                    <a:pt x="8430" y="2167"/>
                    <a:pt x="8625" y="2167"/>
                  </a:cubicBezTo>
                  <a:cubicBezTo>
                    <a:pt x="8925" y="2167"/>
                    <a:pt x="9234" y="2112"/>
                    <a:pt x="9570" y="2013"/>
                  </a:cubicBezTo>
                  <a:cubicBezTo>
                    <a:pt x="9643" y="1992"/>
                    <a:pt x="9696" y="1982"/>
                    <a:pt x="9732" y="1982"/>
                  </a:cubicBezTo>
                  <a:cubicBezTo>
                    <a:pt x="9916" y="1982"/>
                    <a:pt x="9676" y="2227"/>
                    <a:pt x="9428" y="2468"/>
                  </a:cubicBezTo>
                  <a:cubicBezTo>
                    <a:pt x="9131" y="2758"/>
                    <a:pt x="9022" y="2634"/>
                    <a:pt x="8611" y="2917"/>
                  </a:cubicBezTo>
                  <a:cubicBezTo>
                    <a:pt x="8307" y="3126"/>
                    <a:pt x="7961" y="3209"/>
                    <a:pt x="7691" y="3209"/>
                  </a:cubicBezTo>
                  <a:cubicBezTo>
                    <a:pt x="7596" y="3209"/>
                    <a:pt x="7510" y="3199"/>
                    <a:pt x="7439" y="3180"/>
                  </a:cubicBezTo>
                  <a:cubicBezTo>
                    <a:pt x="7168" y="3109"/>
                    <a:pt x="6925" y="2475"/>
                    <a:pt x="7017" y="2182"/>
                  </a:cubicBezTo>
                  <a:cubicBezTo>
                    <a:pt x="7063" y="2033"/>
                    <a:pt x="7200" y="1980"/>
                    <a:pt x="7386" y="1980"/>
                  </a:cubicBezTo>
                  <a:close/>
                  <a:moveTo>
                    <a:pt x="7208" y="0"/>
                  </a:moveTo>
                  <a:cubicBezTo>
                    <a:pt x="4317" y="733"/>
                    <a:pt x="1736" y="2488"/>
                    <a:pt x="0" y="4986"/>
                  </a:cubicBezTo>
                  <a:cubicBezTo>
                    <a:pt x="26" y="5347"/>
                    <a:pt x="95" y="5698"/>
                    <a:pt x="200" y="6008"/>
                  </a:cubicBezTo>
                  <a:cubicBezTo>
                    <a:pt x="443" y="6732"/>
                    <a:pt x="891" y="6992"/>
                    <a:pt x="1428" y="7337"/>
                  </a:cubicBezTo>
                  <a:cubicBezTo>
                    <a:pt x="1966" y="7682"/>
                    <a:pt x="1652" y="7936"/>
                    <a:pt x="1802" y="8395"/>
                  </a:cubicBezTo>
                  <a:cubicBezTo>
                    <a:pt x="1950" y="8852"/>
                    <a:pt x="1993" y="9102"/>
                    <a:pt x="2246" y="9417"/>
                  </a:cubicBezTo>
                  <a:cubicBezTo>
                    <a:pt x="2501" y="9731"/>
                    <a:pt x="1918" y="9901"/>
                    <a:pt x="1639" y="10226"/>
                  </a:cubicBezTo>
                  <a:cubicBezTo>
                    <a:pt x="1360" y="10551"/>
                    <a:pt x="1240" y="10747"/>
                    <a:pt x="1202" y="11617"/>
                  </a:cubicBezTo>
                  <a:cubicBezTo>
                    <a:pt x="1164" y="12488"/>
                    <a:pt x="1695" y="13419"/>
                    <a:pt x="1807" y="13808"/>
                  </a:cubicBezTo>
                  <a:cubicBezTo>
                    <a:pt x="1919" y="14195"/>
                    <a:pt x="1392" y="14382"/>
                    <a:pt x="1242" y="15042"/>
                  </a:cubicBezTo>
                  <a:cubicBezTo>
                    <a:pt x="1094" y="15701"/>
                    <a:pt x="405" y="17331"/>
                    <a:pt x="629" y="18494"/>
                  </a:cubicBezTo>
                  <a:cubicBezTo>
                    <a:pt x="760" y="19172"/>
                    <a:pt x="950" y="19466"/>
                    <a:pt x="1126" y="19466"/>
                  </a:cubicBezTo>
                  <a:cubicBezTo>
                    <a:pt x="1251" y="19466"/>
                    <a:pt x="1369" y="19316"/>
                    <a:pt x="1453" y="19048"/>
                  </a:cubicBezTo>
                  <a:cubicBezTo>
                    <a:pt x="1656" y="18405"/>
                    <a:pt x="1690" y="17735"/>
                    <a:pt x="2238" y="17412"/>
                  </a:cubicBezTo>
                  <a:cubicBezTo>
                    <a:pt x="2787" y="17087"/>
                    <a:pt x="3468" y="17505"/>
                    <a:pt x="4060" y="16748"/>
                  </a:cubicBezTo>
                  <a:cubicBezTo>
                    <a:pt x="4650" y="15991"/>
                    <a:pt x="4793" y="16097"/>
                    <a:pt x="5306" y="15964"/>
                  </a:cubicBezTo>
                  <a:cubicBezTo>
                    <a:pt x="5818" y="15832"/>
                    <a:pt x="5740" y="15511"/>
                    <a:pt x="6373" y="14997"/>
                  </a:cubicBezTo>
                  <a:cubicBezTo>
                    <a:pt x="7006" y="14483"/>
                    <a:pt x="7364" y="13904"/>
                    <a:pt x="6929" y="13416"/>
                  </a:cubicBezTo>
                  <a:cubicBezTo>
                    <a:pt x="6493" y="12926"/>
                    <a:pt x="6120" y="12809"/>
                    <a:pt x="5910" y="11978"/>
                  </a:cubicBezTo>
                  <a:cubicBezTo>
                    <a:pt x="5701" y="11148"/>
                    <a:pt x="5224" y="10233"/>
                    <a:pt x="4693" y="9597"/>
                  </a:cubicBezTo>
                  <a:cubicBezTo>
                    <a:pt x="4164" y="8960"/>
                    <a:pt x="2913" y="8979"/>
                    <a:pt x="2534" y="8682"/>
                  </a:cubicBezTo>
                  <a:cubicBezTo>
                    <a:pt x="2157" y="8386"/>
                    <a:pt x="2212" y="7465"/>
                    <a:pt x="2365" y="7159"/>
                  </a:cubicBezTo>
                  <a:cubicBezTo>
                    <a:pt x="2520" y="6854"/>
                    <a:pt x="2234" y="6646"/>
                    <a:pt x="1896" y="6601"/>
                  </a:cubicBezTo>
                  <a:cubicBezTo>
                    <a:pt x="1557" y="6555"/>
                    <a:pt x="1464" y="6288"/>
                    <a:pt x="1545" y="5843"/>
                  </a:cubicBezTo>
                  <a:cubicBezTo>
                    <a:pt x="1608" y="5489"/>
                    <a:pt x="2153" y="5251"/>
                    <a:pt x="2643" y="5251"/>
                  </a:cubicBezTo>
                  <a:cubicBezTo>
                    <a:pt x="2772" y="5251"/>
                    <a:pt x="2897" y="5267"/>
                    <a:pt x="3009" y="5302"/>
                  </a:cubicBezTo>
                  <a:cubicBezTo>
                    <a:pt x="3545" y="5471"/>
                    <a:pt x="3728" y="5822"/>
                    <a:pt x="3562" y="6534"/>
                  </a:cubicBezTo>
                  <a:cubicBezTo>
                    <a:pt x="3397" y="7246"/>
                    <a:pt x="3707" y="7757"/>
                    <a:pt x="4139" y="8069"/>
                  </a:cubicBezTo>
                  <a:cubicBezTo>
                    <a:pt x="4220" y="8127"/>
                    <a:pt x="4282" y="8153"/>
                    <a:pt x="4328" y="8153"/>
                  </a:cubicBezTo>
                  <a:cubicBezTo>
                    <a:pt x="4529" y="8153"/>
                    <a:pt x="4433" y="7672"/>
                    <a:pt x="4267" y="7285"/>
                  </a:cubicBezTo>
                  <a:cubicBezTo>
                    <a:pt x="4063" y="6807"/>
                    <a:pt x="4164" y="6488"/>
                    <a:pt x="4721" y="5839"/>
                  </a:cubicBezTo>
                  <a:cubicBezTo>
                    <a:pt x="5278" y="5190"/>
                    <a:pt x="5886" y="5500"/>
                    <a:pt x="6633" y="4997"/>
                  </a:cubicBezTo>
                  <a:cubicBezTo>
                    <a:pt x="6851" y="4850"/>
                    <a:pt x="6996" y="4793"/>
                    <a:pt x="7102" y="4793"/>
                  </a:cubicBezTo>
                  <a:cubicBezTo>
                    <a:pt x="7360" y="4793"/>
                    <a:pt x="7394" y="5126"/>
                    <a:pt x="7711" y="5308"/>
                  </a:cubicBezTo>
                  <a:cubicBezTo>
                    <a:pt x="7831" y="5378"/>
                    <a:pt x="7922" y="5409"/>
                    <a:pt x="7996" y="5409"/>
                  </a:cubicBezTo>
                  <a:cubicBezTo>
                    <a:pt x="8198" y="5409"/>
                    <a:pt x="8284" y="5185"/>
                    <a:pt x="8538" y="4921"/>
                  </a:cubicBezTo>
                  <a:cubicBezTo>
                    <a:pt x="8620" y="4836"/>
                    <a:pt x="8707" y="4805"/>
                    <a:pt x="8801" y="4805"/>
                  </a:cubicBezTo>
                  <a:cubicBezTo>
                    <a:pt x="9063" y="4805"/>
                    <a:pt x="9378" y="5046"/>
                    <a:pt x="9767" y="5046"/>
                  </a:cubicBezTo>
                  <a:cubicBezTo>
                    <a:pt x="9835" y="5046"/>
                    <a:pt x="9905" y="5038"/>
                    <a:pt x="9978" y="5021"/>
                  </a:cubicBezTo>
                  <a:cubicBezTo>
                    <a:pt x="10615" y="4868"/>
                    <a:pt x="9799" y="3906"/>
                    <a:pt x="10056" y="3457"/>
                  </a:cubicBezTo>
                  <a:cubicBezTo>
                    <a:pt x="10315" y="3010"/>
                    <a:pt x="10780" y="3216"/>
                    <a:pt x="10802" y="2398"/>
                  </a:cubicBezTo>
                  <a:cubicBezTo>
                    <a:pt x="10824" y="1581"/>
                    <a:pt x="11198" y="1699"/>
                    <a:pt x="11492" y="1509"/>
                  </a:cubicBezTo>
                  <a:cubicBezTo>
                    <a:pt x="11759" y="1336"/>
                    <a:pt x="11595" y="1001"/>
                    <a:pt x="11016" y="1001"/>
                  </a:cubicBezTo>
                  <a:cubicBezTo>
                    <a:pt x="10957" y="1001"/>
                    <a:pt x="10894" y="1004"/>
                    <a:pt x="10826" y="1012"/>
                  </a:cubicBezTo>
                  <a:cubicBezTo>
                    <a:pt x="10618" y="1035"/>
                    <a:pt x="10349" y="1049"/>
                    <a:pt x="10060" y="1049"/>
                  </a:cubicBezTo>
                  <a:cubicBezTo>
                    <a:pt x="9336" y="1049"/>
                    <a:pt x="8483" y="957"/>
                    <a:pt x="8110" y="672"/>
                  </a:cubicBezTo>
                  <a:cubicBezTo>
                    <a:pt x="7851" y="472"/>
                    <a:pt x="7550" y="218"/>
                    <a:pt x="7208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3"/>
            <p:cNvSpPr/>
            <p:nvPr/>
          </p:nvSpPr>
          <p:spPr>
            <a:xfrm>
              <a:off x="1847450" y="2837325"/>
              <a:ext cx="295150" cy="387625"/>
            </a:xfrm>
            <a:custGeom>
              <a:avLst/>
              <a:gdLst/>
              <a:ahLst/>
              <a:cxnLst/>
              <a:rect l="l" t="t" r="r" b="b"/>
              <a:pathLst>
                <a:path w="11806" h="15505" extrusionOk="0">
                  <a:moveTo>
                    <a:pt x="8713" y="1"/>
                  </a:moveTo>
                  <a:cubicBezTo>
                    <a:pt x="8660" y="1"/>
                    <a:pt x="8607" y="10"/>
                    <a:pt x="8555" y="31"/>
                  </a:cubicBezTo>
                  <a:cubicBezTo>
                    <a:pt x="8220" y="160"/>
                    <a:pt x="7482" y="164"/>
                    <a:pt x="7039" y="172"/>
                  </a:cubicBezTo>
                  <a:cubicBezTo>
                    <a:pt x="6597" y="179"/>
                    <a:pt x="6314" y="325"/>
                    <a:pt x="6154" y="746"/>
                  </a:cubicBezTo>
                  <a:cubicBezTo>
                    <a:pt x="6022" y="1092"/>
                    <a:pt x="5989" y="1309"/>
                    <a:pt x="5823" y="1309"/>
                  </a:cubicBezTo>
                  <a:cubicBezTo>
                    <a:pt x="5787" y="1309"/>
                    <a:pt x="5745" y="1298"/>
                    <a:pt x="5694" y="1277"/>
                  </a:cubicBezTo>
                  <a:cubicBezTo>
                    <a:pt x="5407" y="1159"/>
                    <a:pt x="5182" y="940"/>
                    <a:pt x="5151" y="665"/>
                  </a:cubicBezTo>
                  <a:cubicBezTo>
                    <a:pt x="5131" y="493"/>
                    <a:pt x="5027" y="329"/>
                    <a:pt x="4849" y="329"/>
                  </a:cubicBezTo>
                  <a:cubicBezTo>
                    <a:pt x="4743" y="329"/>
                    <a:pt x="4612" y="387"/>
                    <a:pt x="4456" y="535"/>
                  </a:cubicBezTo>
                  <a:cubicBezTo>
                    <a:pt x="4037" y="933"/>
                    <a:pt x="4022" y="1166"/>
                    <a:pt x="4211" y="1313"/>
                  </a:cubicBezTo>
                  <a:cubicBezTo>
                    <a:pt x="4402" y="1460"/>
                    <a:pt x="4697" y="1640"/>
                    <a:pt x="4311" y="1931"/>
                  </a:cubicBezTo>
                  <a:cubicBezTo>
                    <a:pt x="3926" y="2222"/>
                    <a:pt x="3604" y="1945"/>
                    <a:pt x="3271" y="2252"/>
                  </a:cubicBezTo>
                  <a:cubicBezTo>
                    <a:pt x="2938" y="2558"/>
                    <a:pt x="2617" y="2929"/>
                    <a:pt x="2814" y="3048"/>
                  </a:cubicBezTo>
                  <a:cubicBezTo>
                    <a:pt x="2923" y="3115"/>
                    <a:pt x="3196" y="3170"/>
                    <a:pt x="3460" y="3170"/>
                  </a:cubicBezTo>
                  <a:cubicBezTo>
                    <a:pt x="3676" y="3170"/>
                    <a:pt x="3885" y="3133"/>
                    <a:pt x="3995" y="3036"/>
                  </a:cubicBezTo>
                  <a:cubicBezTo>
                    <a:pt x="4118" y="2928"/>
                    <a:pt x="4186" y="2898"/>
                    <a:pt x="4267" y="2898"/>
                  </a:cubicBezTo>
                  <a:cubicBezTo>
                    <a:pt x="4347" y="2898"/>
                    <a:pt x="4441" y="2927"/>
                    <a:pt x="4613" y="2937"/>
                  </a:cubicBezTo>
                  <a:cubicBezTo>
                    <a:pt x="4959" y="2959"/>
                    <a:pt x="5263" y="3110"/>
                    <a:pt x="5411" y="3393"/>
                  </a:cubicBezTo>
                  <a:cubicBezTo>
                    <a:pt x="5558" y="3676"/>
                    <a:pt x="5943" y="3761"/>
                    <a:pt x="5862" y="4018"/>
                  </a:cubicBezTo>
                  <a:cubicBezTo>
                    <a:pt x="5781" y="4275"/>
                    <a:pt x="5544" y="4464"/>
                    <a:pt x="5565" y="4588"/>
                  </a:cubicBezTo>
                  <a:cubicBezTo>
                    <a:pt x="5571" y="4623"/>
                    <a:pt x="5592" y="4635"/>
                    <a:pt x="5620" y="4635"/>
                  </a:cubicBezTo>
                  <a:cubicBezTo>
                    <a:pt x="5694" y="4635"/>
                    <a:pt x="5814" y="4549"/>
                    <a:pt x="5814" y="4549"/>
                  </a:cubicBezTo>
                  <a:cubicBezTo>
                    <a:pt x="5814" y="4549"/>
                    <a:pt x="5821" y="4769"/>
                    <a:pt x="5866" y="4769"/>
                  </a:cubicBezTo>
                  <a:cubicBezTo>
                    <a:pt x="5876" y="4769"/>
                    <a:pt x="5889" y="4757"/>
                    <a:pt x="5904" y="4728"/>
                  </a:cubicBezTo>
                  <a:cubicBezTo>
                    <a:pt x="5971" y="4597"/>
                    <a:pt x="6078" y="4268"/>
                    <a:pt x="6186" y="4268"/>
                  </a:cubicBezTo>
                  <a:cubicBezTo>
                    <a:pt x="6206" y="4268"/>
                    <a:pt x="6225" y="4278"/>
                    <a:pt x="6244" y="4302"/>
                  </a:cubicBezTo>
                  <a:cubicBezTo>
                    <a:pt x="6371" y="4460"/>
                    <a:pt x="6645" y="4339"/>
                    <a:pt x="6675" y="4614"/>
                  </a:cubicBezTo>
                  <a:cubicBezTo>
                    <a:pt x="6705" y="4888"/>
                    <a:pt x="6753" y="5016"/>
                    <a:pt x="7093" y="5155"/>
                  </a:cubicBezTo>
                  <a:cubicBezTo>
                    <a:pt x="7433" y="5293"/>
                    <a:pt x="7708" y="5351"/>
                    <a:pt x="7675" y="5546"/>
                  </a:cubicBezTo>
                  <a:cubicBezTo>
                    <a:pt x="7646" y="5728"/>
                    <a:pt x="7688" y="6082"/>
                    <a:pt x="7454" y="6082"/>
                  </a:cubicBezTo>
                  <a:cubicBezTo>
                    <a:pt x="7435" y="6082"/>
                    <a:pt x="7414" y="6079"/>
                    <a:pt x="7392" y="6075"/>
                  </a:cubicBezTo>
                  <a:cubicBezTo>
                    <a:pt x="7089" y="6009"/>
                    <a:pt x="6951" y="5790"/>
                    <a:pt x="6682" y="5617"/>
                  </a:cubicBezTo>
                  <a:cubicBezTo>
                    <a:pt x="6414" y="5445"/>
                    <a:pt x="6106" y="5495"/>
                    <a:pt x="5827" y="5348"/>
                  </a:cubicBezTo>
                  <a:cubicBezTo>
                    <a:pt x="5548" y="5201"/>
                    <a:pt x="5540" y="4668"/>
                    <a:pt x="5214" y="4301"/>
                  </a:cubicBezTo>
                  <a:cubicBezTo>
                    <a:pt x="4888" y="3934"/>
                    <a:pt x="4502" y="3577"/>
                    <a:pt x="3763" y="3492"/>
                  </a:cubicBezTo>
                  <a:cubicBezTo>
                    <a:pt x="3669" y="3482"/>
                    <a:pt x="3570" y="3477"/>
                    <a:pt x="3470" y="3477"/>
                  </a:cubicBezTo>
                  <a:cubicBezTo>
                    <a:pt x="2784" y="3477"/>
                    <a:pt x="1988" y="3713"/>
                    <a:pt x="1475" y="4039"/>
                  </a:cubicBezTo>
                  <a:cubicBezTo>
                    <a:pt x="886" y="4413"/>
                    <a:pt x="317" y="4442"/>
                    <a:pt x="158" y="5507"/>
                  </a:cubicBezTo>
                  <a:cubicBezTo>
                    <a:pt x="0" y="6574"/>
                    <a:pt x="33" y="6937"/>
                    <a:pt x="305" y="7287"/>
                  </a:cubicBezTo>
                  <a:cubicBezTo>
                    <a:pt x="578" y="7638"/>
                    <a:pt x="1331" y="7670"/>
                    <a:pt x="1692" y="7929"/>
                  </a:cubicBezTo>
                  <a:cubicBezTo>
                    <a:pt x="2051" y="8188"/>
                    <a:pt x="2656" y="8791"/>
                    <a:pt x="2400" y="9886"/>
                  </a:cubicBezTo>
                  <a:cubicBezTo>
                    <a:pt x="2144" y="10983"/>
                    <a:pt x="2224" y="10918"/>
                    <a:pt x="1826" y="11528"/>
                  </a:cubicBezTo>
                  <a:cubicBezTo>
                    <a:pt x="1427" y="12139"/>
                    <a:pt x="1238" y="12844"/>
                    <a:pt x="1222" y="13545"/>
                  </a:cubicBezTo>
                  <a:cubicBezTo>
                    <a:pt x="1208" y="14246"/>
                    <a:pt x="1320" y="15105"/>
                    <a:pt x="1716" y="15347"/>
                  </a:cubicBezTo>
                  <a:cubicBezTo>
                    <a:pt x="1891" y="15454"/>
                    <a:pt x="2090" y="15505"/>
                    <a:pt x="2290" y="15505"/>
                  </a:cubicBezTo>
                  <a:cubicBezTo>
                    <a:pt x="2539" y="15505"/>
                    <a:pt x="2790" y="15426"/>
                    <a:pt x="3000" y="15280"/>
                  </a:cubicBezTo>
                  <a:cubicBezTo>
                    <a:pt x="3379" y="15016"/>
                    <a:pt x="3882" y="14352"/>
                    <a:pt x="4417" y="14049"/>
                  </a:cubicBezTo>
                  <a:cubicBezTo>
                    <a:pt x="4953" y="13746"/>
                    <a:pt x="5619" y="13780"/>
                    <a:pt x="5698" y="13247"/>
                  </a:cubicBezTo>
                  <a:cubicBezTo>
                    <a:pt x="5777" y="12712"/>
                    <a:pt x="6336" y="11769"/>
                    <a:pt x="6753" y="11754"/>
                  </a:cubicBezTo>
                  <a:cubicBezTo>
                    <a:pt x="7172" y="11738"/>
                    <a:pt x="8090" y="11526"/>
                    <a:pt x="8234" y="11072"/>
                  </a:cubicBezTo>
                  <a:cubicBezTo>
                    <a:pt x="8376" y="10617"/>
                    <a:pt x="8279" y="10176"/>
                    <a:pt x="9074" y="9984"/>
                  </a:cubicBezTo>
                  <a:cubicBezTo>
                    <a:pt x="9870" y="9793"/>
                    <a:pt x="9805" y="10096"/>
                    <a:pt x="10327" y="9554"/>
                  </a:cubicBezTo>
                  <a:cubicBezTo>
                    <a:pt x="10522" y="9353"/>
                    <a:pt x="10755" y="9285"/>
                    <a:pt x="10972" y="9282"/>
                  </a:cubicBezTo>
                  <a:lnTo>
                    <a:pt x="10981" y="9248"/>
                  </a:lnTo>
                  <a:cubicBezTo>
                    <a:pt x="11806" y="6626"/>
                    <a:pt x="11722" y="3932"/>
                    <a:pt x="10904" y="1513"/>
                  </a:cubicBezTo>
                  <a:cubicBezTo>
                    <a:pt x="10837" y="1537"/>
                    <a:pt x="10770" y="1552"/>
                    <a:pt x="10703" y="1552"/>
                  </a:cubicBezTo>
                  <a:cubicBezTo>
                    <a:pt x="10628" y="1552"/>
                    <a:pt x="10553" y="1533"/>
                    <a:pt x="10480" y="1488"/>
                  </a:cubicBezTo>
                  <a:cubicBezTo>
                    <a:pt x="9985" y="1185"/>
                    <a:pt x="9518" y="892"/>
                    <a:pt x="9389" y="558"/>
                  </a:cubicBezTo>
                  <a:cubicBezTo>
                    <a:pt x="9280" y="275"/>
                    <a:pt x="8999" y="1"/>
                    <a:pt x="8713" y="1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3"/>
            <p:cNvSpPr/>
            <p:nvPr/>
          </p:nvSpPr>
          <p:spPr>
            <a:xfrm>
              <a:off x="1978050" y="3187600"/>
              <a:ext cx="42300" cy="30225"/>
            </a:xfrm>
            <a:custGeom>
              <a:avLst/>
              <a:gdLst/>
              <a:ahLst/>
              <a:cxnLst/>
              <a:rect l="l" t="t" r="r" b="b"/>
              <a:pathLst>
                <a:path w="1692" h="1209" extrusionOk="0">
                  <a:moveTo>
                    <a:pt x="1088" y="0"/>
                  </a:moveTo>
                  <a:cubicBezTo>
                    <a:pt x="992" y="0"/>
                    <a:pt x="929" y="79"/>
                    <a:pt x="764" y="179"/>
                  </a:cubicBezTo>
                  <a:cubicBezTo>
                    <a:pt x="510" y="335"/>
                    <a:pt x="167" y="491"/>
                    <a:pt x="118" y="740"/>
                  </a:cubicBezTo>
                  <a:cubicBezTo>
                    <a:pt x="76" y="957"/>
                    <a:pt x="0" y="1208"/>
                    <a:pt x="155" y="1208"/>
                  </a:cubicBezTo>
                  <a:cubicBezTo>
                    <a:pt x="178" y="1208"/>
                    <a:pt x="206" y="1203"/>
                    <a:pt x="241" y="1190"/>
                  </a:cubicBezTo>
                  <a:cubicBezTo>
                    <a:pt x="506" y="1097"/>
                    <a:pt x="520" y="867"/>
                    <a:pt x="848" y="853"/>
                  </a:cubicBezTo>
                  <a:cubicBezTo>
                    <a:pt x="1176" y="837"/>
                    <a:pt x="1691" y="323"/>
                    <a:pt x="1295" y="81"/>
                  </a:cubicBezTo>
                  <a:cubicBezTo>
                    <a:pt x="1202" y="24"/>
                    <a:pt x="1140" y="0"/>
                    <a:pt x="1088" y="0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5" name="Google Shape;1775;p48"/>
          <p:cNvGrpSpPr/>
          <p:nvPr/>
        </p:nvGrpSpPr>
        <p:grpSpPr>
          <a:xfrm>
            <a:off x="745650" y="451525"/>
            <a:ext cx="3169722" cy="3002400"/>
            <a:chOff x="745650" y="1479275"/>
            <a:chExt cx="3169722" cy="3002400"/>
          </a:xfrm>
        </p:grpSpPr>
        <p:sp>
          <p:nvSpPr>
            <p:cNvPr id="1776" name="Google Shape;1776;p48"/>
            <p:cNvSpPr/>
            <p:nvPr/>
          </p:nvSpPr>
          <p:spPr>
            <a:xfrm>
              <a:off x="745650" y="1479275"/>
              <a:ext cx="3002400" cy="3002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8"/>
            <p:cNvSpPr/>
            <p:nvPr/>
          </p:nvSpPr>
          <p:spPr>
            <a:xfrm rot="10800000" flipH="1">
              <a:off x="3447072" y="2150875"/>
              <a:ext cx="468300" cy="370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8" name="Google Shape;1778;p48"/>
          <p:cNvSpPr txBox="1">
            <a:spLocks noGrp="1"/>
          </p:cNvSpPr>
          <p:nvPr>
            <p:ph type="title" idx="4"/>
          </p:nvPr>
        </p:nvSpPr>
        <p:spPr>
          <a:xfrm>
            <a:off x="4441907" y="347992"/>
            <a:ext cx="41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GB" sz="3600">
                <a:solidFill>
                  <a:schemeClr val="accent2"/>
                </a:solidFill>
              </a:rPr>
              <a:t>USER ROLE</a:t>
            </a:r>
          </a:p>
        </p:txBody>
      </p:sp>
      <p:grpSp>
        <p:nvGrpSpPr>
          <p:cNvPr id="1779" name="Google Shape;1779;p48"/>
          <p:cNvGrpSpPr/>
          <p:nvPr/>
        </p:nvGrpSpPr>
        <p:grpSpPr>
          <a:xfrm flipH="1">
            <a:off x="3521026" y="1013630"/>
            <a:ext cx="1086922" cy="2852171"/>
            <a:chOff x="1308675" y="311600"/>
            <a:chExt cx="486275" cy="1276025"/>
          </a:xfrm>
        </p:grpSpPr>
        <p:sp>
          <p:nvSpPr>
            <p:cNvPr id="1780" name="Google Shape;1780;p48"/>
            <p:cNvSpPr/>
            <p:nvPr/>
          </p:nvSpPr>
          <p:spPr>
            <a:xfrm>
              <a:off x="1308675" y="1340975"/>
              <a:ext cx="427475" cy="246650"/>
            </a:xfrm>
            <a:custGeom>
              <a:avLst/>
              <a:gdLst/>
              <a:ahLst/>
              <a:cxnLst/>
              <a:rect l="l" t="t" r="r" b="b"/>
              <a:pathLst>
                <a:path w="17099" h="9866" extrusionOk="0">
                  <a:moveTo>
                    <a:pt x="8550" y="0"/>
                  </a:moveTo>
                  <a:cubicBezTo>
                    <a:pt x="6282" y="0"/>
                    <a:pt x="4108" y="520"/>
                    <a:pt x="2505" y="1445"/>
                  </a:cubicBezTo>
                  <a:cubicBezTo>
                    <a:pt x="901" y="2370"/>
                    <a:pt x="1" y="3625"/>
                    <a:pt x="1" y="4934"/>
                  </a:cubicBezTo>
                  <a:cubicBezTo>
                    <a:pt x="1" y="6241"/>
                    <a:pt x="901" y="7496"/>
                    <a:pt x="2505" y="8421"/>
                  </a:cubicBezTo>
                  <a:cubicBezTo>
                    <a:pt x="4108" y="9346"/>
                    <a:pt x="6282" y="9866"/>
                    <a:pt x="8550" y="9866"/>
                  </a:cubicBezTo>
                  <a:cubicBezTo>
                    <a:pt x="10817" y="9866"/>
                    <a:pt x="12992" y="9346"/>
                    <a:pt x="14595" y="8421"/>
                  </a:cubicBezTo>
                  <a:cubicBezTo>
                    <a:pt x="16198" y="7496"/>
                    <a:pt x="17098" y="6241"/>
                    <a:pt x="17098" y="4934"/>
                  </a:cubicBezTo>
                  <a:cubicBezTo>
                    <a:pt x="17098" y="3625"/>
                    <a:pt x="16198" y="2370"/>
                    <a:pt x="14595" y="1445"/>
                  </a:cubicBezTo>
                  <a:cubicBezTo>
                    <a:pt x="12992" y="520"/>
                    <a:pt x="10817" y="0"/>
                    <a:pt x="8550" y="0"/>
                  </a:cubicBezTo>
                  <a:close/>
                </a:path>
              </a:pathLst>
            </a:custGeom>
            <a:solidFill>
              <a:srgbClr val="EAE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8"/>
            <p:cNvSpPr/>
            <p:nvPr/>
          </p:nvSpPr>
          <p:spPr>
            <a:xfrm>
              <a:off x="1420075" y="311600"/>
              <a:ext cx="95325" cy="226425"/>
            </a:xfrm>
            <a:custGeom>
              <a:avLst/>
              <a:gdLst/>
              <a:ahLst/>
              <a:cxnLst/>
              <a:rect l="l" t="t" r="r" b="b"/>
              <a:pathLst>
                <a:path w="3813" h="9057" extrusionOk="0">
                  <a:moveTo>
                    <a:pt x="2272" y="0"/>
                  </a:moveTo>
                  <a:cubicBezTo>
                    <a:pt x="2199" y="0"/>
                    <a:pt x="2121" y="4"/>
                    <a:pt x="2039" y="14"/>
                  </a:cubicBezTo>
                  <a:cubicBezTo>
                    <a:pt x="785" y="160"/>
                    <a:pt x="54" y="1067"/>
                    <a:pt x="109" y="3457"/>
                  </a:cubicBezTo>
                  <a:cubicBezTo>
                    <a:pt x="162" y="5848"/>
                    <a:pt x="235" y="7320"/>
                    <a:pt x="106" y="7822"/>
                  </a:cubicBezTo>
                  <a:cubicBezTo>
                    <a:pt x="0" y="8231"/>
                    <a:pt x="933" y="9057"/>
                    <a:pt x="1935" y="9057"/>
                  </a:cubicBezTo>
                  <a:cubicBezTo>
                    <a:pt x="2159" y="9057"/>
                    <a:pt x="2387" y="9015"/>
                    <a:pt x="2608" y="8918"/>
                  </a:cubicBezTo>
                  <a:cubicBezTo>
                    <a:pt x="3813" y="8390"/>
                    <a:pt x="3267" y="350"/>
                    <a:pt x="3267" y="350"/>
                  </a:cubicBezTo>
                  <a:cubicBezTo>
                    <a:pt x="3267" y="350"/>
                    <a:pt x="2939" y="0"/>
                    <a:pt x="2272" y="0"/>
                  </a:cubicBezTo>
                  <a:close/>
                </a:path>
              </a:pathLst>
            </a:custGeom>
            <a:solidFill>
              <a:srgbClr val="180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8"/>
            <p:cNvSpPr/>
            <p:nvPr/>
          </p:nvSpPr>
          <p:spPr>
            <a:xfrm>
              <a:off x="1470300" y="315575"/>
              <a:ext cx="34550" cy="22125"/>
            </a:xfrm>
            <a:custGeom>
              <a:avLst/>
              <a:gdLst/>
              <a:ahLst/>
              <a:cxnLst/>
              <a:rect l="l" t="t" r="r" b="b"/>
              <a:pathLst>
                <a:path w="1382" h="885" extrusionOk="0">
                  <a:moveTo>
                    <a:pt x="1060" y="0"/>
                  </a:moveTo>
                  <a:cubicBezTo>
                    <a:pt x="965" y="0"/>
                    <a:pt x="848" y="16"/>
                    <a:pt x="710" y="60"/>
                  </a:cubicBezTo>
                  <a:cubicBezTo>
                    <a:pt x="155" y="240"/>
                    <a:pt x="1" y="885"/>
                    <a:pt x="1" y="885"/>
                  </a:cubicBezTo>
                  <a:cubicBezTo>
                    <a:pt x="513" y="287"/>
                    <a:pt x="1382" y="80"/>
                    <a:pt x="1382" y="80"/>
                  </a:cubicBezTo>
                  <a:cubicBezTo>
                    <a:pt x="1382" y="80"/>
                    <a:pt x="1276" y="0"/>
                    <a:pt x="1060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8"/>
            <p:cNvSpPr/>
            <p:nvPr/>
          </p:nvSpPr>
          <p:spPr>
            <a:xfrm>
              <a:off x="1555350" y="497375"/>
              <a:ext cx="239600" cy="426950"/>
            </a:xfrm>
            <a:custGeom>
              <a:avLst/>
              <a:gdLst/>
              <a:ahLst/>
              <a:cxnLst/>
              <a:rect l="l" t="t" r="r" b="b"/>
              <a:pathLst>
                <a:path w="9584" h="17078" extrusionOk="0">
                  <a:moveTo>
                    <a:pt x="717" y="0"/>
                  </a:moveTo>
                  <a:cubicBezTo>
                    <a:pt x="307" y="0"/>
                    <a:pt x="35" y="383"/>
                    <a:pt x="20" y="1488"/>
                  </a:cubicBezTo>
                  <a:cubicBezTo>
                    <a:pt x="0" y="2943"/>
                    <a:pt x="117" y="5628"/>
                    <a:pt x="597" y="7552"/>
                  </a:cubicBezTo>
                  <a:cubicBezTo>
                    <a:pt x="830" y="8484"/>
                    <a:pt x="1259" y="9925"/>
                    <a:pt x="2331" y="11576"/>
                  </a:cubicBezTo>
                  <a:cubicBezTo>
                    <a:pt x="3079" y="12730"/>
                    <a:pt x="3830" y="13573"/>
                    <a:pt x="4818" y="14529"/>
                  </a:cubicBezTo>
                  <a:cubicBezTo>
                    <a:pt x="5087" y="14790"/>
                    <a:pt x="5223" y="15051"/>
                    <a:pt x="5678" y="15608"/>
                  </a:cubicBezTo>
                  <a:cubicBezTo>
                    <a:pt x="6131" y="16166"/>
                    <a:pt x="6791" y="16701"/>
                    <a:pt x="7356" y="16911"/>
                  </a:cubicBezTo>
                  <a:cubicBezTo>
                    <a:pt x="7679" y="17031"/>
                    <a:pt x="7895" y="17078"/>
                    <a:pt x="8038" y="17078"/>
                  </a:cubicBezTo>
                  <a:cubicBezTo>
                    <a:pt x="8144" y="17078"/>
                    <a:pt x="8209" y="17052"/>
                    <a:pt x="8249" y="17011"/>
                  </a:cubicBezTo>
                  <a:cubicBezTo>
                    <a:pt x="8365" y="16892"/>
                    <a:pt x="8295" y="16750"/>
                    <a:pt x="8049" y="16624"/>
                  </a:cubicBezTo>
                  <a:cubicBezTo>
                    <a:pt x="7804" y="16499"/>
                    <a:pt x="7373" y="16331"/>
                    <a:pt x="6952" y="15910"/>
                  </a:cubicBezTo>
                  <a:lnTo>
                    <a:pt x="6952" y="15910"/>
                  </a:lnTo>
                  <a:cubicBezTo>
                    <a:pt x="6952" y="15911"/>
                    <a:pt x="7477" y="16213"/>
                    <a:pt x="7808" y="16364"/>
                  </a:cubicBezTo>
                  <a:cubicBezTo>
                    <a:pt x="8139" y="16517"/>
                    <a:pt x="8482" y="16615"/>
                    <a:pt x="8732" y="16652"/>
                  </a:cubicBezTo>
                  <a:cubicBezTo>
                    <a:pt x="8752" y="16655"/>
                    <a:pt x="8772" y="16656"/>
                    <a:pt x="8791" y="16656"/>
                  </a:cubicBezTo>
                  <a:cubicBezTo>
                    <a:pt x="9081" y="16656"/>
                    <a:pt x="9345" y="16352"/>
                    <a:pt x="9116" y="16227"/>
                  </a:cubicBezTo>
                  <a:cubicBezTo>
                    <a:pt x="8870" y="16095"/>
                    <a:pt x="8644" y="16060"/>
                    <a:pt x="8157" y="15826"/>
                  </a:cubicBezTo>
                  <a:cubicBezTo>
                    <a:pt x="7714" y="15613"/>
                    <a:pt x="7433" y="15371"/>
                    <a:pt x="7433" y="15371"/>
                  </a:cubicBezTo>
                  <a:lnTo>
                    <a:pt x="7433" y="15371"/>
                  </a:lnTo>
                  <a:cubicBezTo>
                    <a:pt x="7433" y="15371"/>
                    <a:pt x="7974" y="15596"/>
                    <a:pt x="8463" y="15699"/>
                  </a:cubicBezTo>
                  <a:cubicBezTo>
                    <a:pt x="8662" y="15740"/>
                    <a:pt x="8817" y="15755"/>
                    <a:pt x="8940" y="15755"/>
                  </a:cubicBezTo>
                  <a:cubicBezTo>
                    <a:pt x="9119" y="15755"/>
                    <a:pt x="9232" y="15724"/>
                    <a:pt x="9318" y="15696"/>
                  </a:cubicBezTo>
                  <a:cubicBezTo>
                    <a:pt x="9462" y="15650"/>
                    <a:pt x="9583" y="15399"/>
                    <a:pt x="9257" y="15276"/>
                  </a:cubicBezTo>
                  <a:cubicBezTo>
                    <a:pt x="8963" y="15164"/>
                    <a:pt x="8545" y="15148"/>
                    <a:pt x="8018" y="14849"/>
                  </a:cubicBezTo>
                  <a:cubicBezTo>
                    <a:pt x="7636" y="14631"/>
                    <a:pt x="7395" y="14424"/>
                    <a:pt x="7478" y="14396"/>
                  </a:cubicBezTo>
                  <a:cubicBezTo>
                    <a:pt x="7486" y="14393"/>
                    <a:pt x="7495" y="14392"/>
                    <a:pt x="7505" y="14392"/>
                  </a:cubicBezTo>
                  <a:cubicBezTo>
                    <a:pt x="7604" y="14392"/>
                    <a:pt x="7813" y="14512"/>
                    <a:pt x="8161" y="14526"/>
                  </a:cubicBezTo>
                  <a:cubicBezTo>
                    <a:pt x="8174" y="14526"/>
                    <a:pt x="8188" y="14527"/>
                    <a:pt x="8201" y="14527"/>
                  </a:cubicBezTo>
                  <a:cubicBezTo>
                    <a:pt x="8554" y="14527"/>
                    <a:pt x="8894" y="14330"/>
                    <a:pt x="8887" y="14131"/>
                  </a:cubicBezTo>
                  <a:cubicBezTo>
                    <a:pt x="8880" y="13925"/>
                    <a:pt x="8805" y="14029"/>
                    <a:pt x="8431" y="13956"/>
                  </a:cubicBezTo>
                  <a:cubicBezTo>
                    <a:pt x="8057" y="13881"/>
                    <a:pt x="7760" y="13677"/>
                    <a:pt x="7225" y="13616"/>
                  </a:cubicBezTo>
                  <a:cubicBezTo>
                    <a:pt x="6753" y="13561"/>
                    <a:pt x="6448" y="13509"/>
                    <a:pt x="6038" y="13342"/>
                  </a:cubicBezTo>
                  <a:cubicBezTo>
                    <a:pt x="5630" y="13173"/>
                    <a:pt x="4704" y="12140"/>
                    <a:pt x="3992" y="11054"/>
                  </a:cubicBezTo>
                  <a:cubicBezTo>
                    <a:pt x="3154" y="9773"/>
                    <a:pt x="2559" y="7901"/>
                    <a:pt x="2413" y="7055"/>
                  </a:cubicBezTo>
                  <a:cubicBezTo>
                    <a:pt x="2097" y="5233"/>
                    <a:pt x="2049" y="2713"/>
                    <a:pt x="2092" y="1833"/>
                  </a:cubicBezTo>
                  <a:cubicBezTo>
                    <a:pt x="2145" y="778"/>
                    <a:pt x="1685" y="336"/>
                    <a:pt x="1142" y="104"/>
                  </a:cubicBezTo>
                  <a:cubicBezTo>
                    <a:pt x="989" y="38"/>
                    <a:pt x="846" y="0"/>
                    <a:pt x="717" y="0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8"/>
            <p:cNvSpPr/>
            <p:nvPr/>
          </p:nvSpPr>
          <p:spPr>
            <a:xfrm>
              <a:off x="1478600" y="1338100"/>
              <a:ext cx="133200" cy="111325"/>
            </a:xfrm>
            <a:custGeom>
              <a:avLst/>
              <a:gdLst/>
              <a:ahLst/>
              <a:cxnLst/>
              <a:rect l="l" t="t" r="r" b="b"/>
              <a:pathLst>
                <a:path w="5328" h="4453" extrusionOk="0">
                  <a:moveTo>
                    <a:pt x="514" y="0"/>
                  </a:moveTo>
                  <a:cubicBezTo>
                    <a:pt x="514" y="0"/>
                    <a:pt x="412" y="377"/>
                    <a:pt x="281" y="677"/>
                  </a:cubicBezTo>
                  <a:cubicBezTo>
                    <a:pt x="149" y="976"/>
                    <a:pt x="0" y="1484"/>
                    <a:pt x="18" y="1746"/>
                  </a:cubicBezTo>
                  <a:cubicBezTo>
                    <a:pt x="37" y="2009"/>
                    <a:pt x="581" y="2459"/>
                    <a:pt x="975" y="2572"/>
                  </a:cubicBezTo>
                  <a:cubicBezTo>
                    <a:pt x="1369" y="2685"/>
                    <a:pt x="1927" y="3205"/>
                    <a:pt x="2111" y="3529"/>
                  </a:cubicBezTo>
                  <a:cubicBezTo>
                    <a:pt x="2374" y="3992"/>
                    <a:pt x="3199" y="4429"/>
                    <a:pt x="3769" y="4448"/>
                  </a:cubicBezTo>
                  <a:cubicBezTo>
                    <a:pt x="3854" y="4451"/>
                    <a:pt x="3940" y="4453"/>
                    <a:pt x="4027" y="4453"/>
                  </a:cubicBezTo>
                  <a:cubicBezTo>
                    <a:pt x="4522" y="4453"/>
                    <a:pt x="5015" y="4399"/>
                    <a:pt x="5159" y="4223"/>
                  </a:cubicBezTo>
                  <a:cubicBezTo>
                    <a:pt x="5327" y="4016"/>
                    <a:pt x="5177" y="3735"/>
                    <a:pt x="4127" y="2722"/>
                  </a:cubicBezTo>
                  <a:cubicBezTo>
                    <a:pt x="3077" y="1709"/>
                    <a:pt x="2365" y="1084"/>
                    <a:pt x="2110" y="252"/>
                  </a:cubicBezTo>
                  <a:lnTo>
                    <a:pt x="514" y="0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8"/>
            <p:cNvSpPr/>
            <p:nvPr/>
          </p:nvSpPr>
          <p:spPr>
            <a:xfrm>
              <a:off x="1438550" y="1415825"/>
              <a:ext cx="63675" cy="140225"/>
            </a:xfrm>
            <a:custGeom>
              <a:avLst/>
              <a:gdLst/>
              <a:ahLst/>
              <a:cxnLst/>
              <a:rect l="l" t="t" r="r" b="b"/>
              <a:pathLst>
                <a:path w="2547" h="5609" extrusionOk="0">
                  <a:moveTo>
                    <a:pt x="469" y="1"/>
                  </a:moveTo>
                  <a:cubicBezTo>
                    <a:pt x="346" y="321"/>
                    <a:pt x="110" y="500"/>
                    <a:pt x="176" y="1342"/>
                  </a:cubicBezTo>
                  <a:cubicBezTo>
                    <a:pt x="241" y="2182"/>
                    <a:pt x="166" y="2517"/>
                    <a:pt x="84" y="3205"/>
                  </a:cubicBezTo>
                  <a:cubicBezTo>
                    <a:pt x="1" y="3892"/>
                    <a:pt x="351" y="4835"/>
                    <a:pt x="680" y="5273"/>
                  </a:cubicBezTo>
                  <a:cubicBezTo>
                    <a:pt x="834" y="5478"/>
                    <a:pt x="1112" y="5608"/>
                    <a:pt x="1394" y="5608"/>
                  </a:cubicBezTo>
                  <a:cubicBezTo>
                    <a:pt x="1715" y="5608"/>
                    <a:pt x="2041" y="5440"/>
                    <a:pt x="2193" y="5024"/>
                  </a:cubicBezTo>
                  <a:cubicBezTo>
                    <a:pt x="2478" y="4243"/>
                    <a:pt x="2546" y="3585"/>
                    <a:pt x="2346" y="2800"/>
                  </a:cubicBezTo>
                  <a:cubicBezTo>
                    <a:pt x="2145" y="2013"/>
                    <a:pt x="2412" y="1415"/>
                    <a:pt x="2280" y="888"/>
                  </a:cubicBezTo>
                  <a:cubicBezTo>
                    <a:pt x="2149" y="362"/>
                    <a:pt x="1962" y="1"/>
                    <a:pt x="1962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8"/>
            <p:cNvSpPr/>
            <p:nvPr/>
          </p:nvSpPr>
          <p:spPr>
            <a:xfrm>
              <a:off x="1408925" y="822025"/>
              <a:ext cx="231125" cy="599250"/>
            </a:xfrm>
            <a:custGeom>
              <a:avLst/>
              <a:gdLst/>
              <a:ahLst/>
              <a:cxnLst/>
              <a:rect l="l" t="t" r="r" b="b"/>
              <a:pathLst>
                <a:path w="9245" h="23970" extrusionOk="0">
                  <a:moveTo>
                    <a:pt x="4917" y="4039"/>
                  </a:moveTo>
                  <a:lnTo>
                    <a:pt x="5155" y="4107"/>
                  </a:lnTo>
                  <a:lnTo>
                    <a:pt x="5711" y="10980"/>
                  </a:lnTo>
                  <a:cubicBezTo>
                    <a:pt x="5711" y="10980"/>
                    <a:pt x="4950" y="12196"/>
                    <a:pt x="4629" y="13437"/>
                  </a:cubicBezTo>
                  <a:cubicBezTo>
                    <a:pt x="4371" y="14439"/>
                    <a:pt x="3665" y="18519"/>
                    <a:pt x="3402" y="20055"/>
                  </a:cubicBezTo>
                  <a:lnTo>
                    <a:pt x="3402" y="20055"/>
                  </a:lnTo>
                  <a:cubicBezTo>
                    <a:pt x="3478" y="19078"/>
                    <a:pt x="3563" y="18104"/>
                    <a:pt x="3646" y="17409"/>
                  </a:cubicBezTo>
                  <a:cubicBezTo>
                    <a:pt x="3894" y="15312"/>
                    <a:pt x="3977" y="13782"/>
                    <a:pt x="4194" y="12556"/>
                  </a:cubicBezTo>
                  <a:cubicBezTo>
                    <a:pt x="4464" y="11029"/>
                    <a:pt x="4917" y="4039"/>
                    <a:pt x="4917" y="4039"/>
                  </a:cubicBezTo>
                  <a:close/>
                  <a:moveTo>
                    <a:pt x="8517" y="1"/>
                  </a:moveTo>
                  <a:lnTo>
                    <a:pt x="577" y="408"/>
                  </a:lnTo>
                  <a:cubicBezTo>
                    <a:pt x="0" y="2878"/>
                    <a:pt x="763" y="6790"/>
                    <a:pt x="885" y="8818"/>
                  </a:cubicBezTo>
                  <a:cubicBezTo>
                    <a:pt x="1008" y="10845"/>
                    <a:pt x="1189" y="13203"/>
                    <a:pt x="1189" y="13203"/>
                  </a:cubicBezTo>
                  <a:cubicBezTo>
                    <a:pt x="1189" y="13203"/>
                    <a:pt x="569" y="15342"/>
                    <a:pt x="600" y="16989"/>
                  </a:cubicBezTo>
                  <a:cubicBezTo>
                    <a:pt x="632" y="18740"/>
                    <a:pt x="1654" y="23753"/>
                    <a:pt x="1654" y="23753"/>
                  </a:cubicBezTo>
                  <a:cubicBezTo>
                    <a:pt x="1654" y="23753"/>
                    <a:pt x="1946" y="23969"/>
                    <a:pt x="2388" y="23969"/>
                  </a:cubicBezTo>
                  <a:cubicBezTo>
                    <a:pt x="2610" y="23969"/>
                    <a:pt x="2869" y="23915"/>
                    <a:pt x="3148" y="23753"/>
                  </a:cubicBezTo>
                  <a:cubicBezTo>
                    <a:pt x="3148" y="23753"/>
                    <a:pt x="3235" y="22305"/>
                    <a:pt x="3354" y="20695"/>
                  </a:cubicBezTo>
                  <a:lnTo>
                    <a:pt x="3354" y="20695"/>
                  </a:lnTo>
                  <a:cubicBezTo>
                    <a:pt x="3478" y="20812"/>
                    <a:pt x="3815" y="21084"/>
                    <a:pt x="4262" y="21084"/>
                  </a:cubicBezTo>
                  <a:cubicBezTo>
                    <a:pt x="4456" y="21084"/>
                    <a:pt x="4671" y="21033"/>
                    <a:pt x="4897" y="20895"/>
                  </a:cubicBezTo>
                  <a:cubicBezTo>
                    <a:pt x="4897" y="20895"/>
                    <a:pt x="8295" y="12829"/>
                    <a:pt x="8721" y="12092"/>
                  </a:cubicBezTo>
                  <a:cubicBezTo>
                    <a:pt x="9176" y="11304"/>
                    <a:pt x="9245" y="2160"/>
                    <a:pt x="8517" y="1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8"/>
            <p:cNvSpPr/>
            <p:nvPr/>
          </p:nvSpPr>
          <p:spPr>
            <a:xfrm>
              <a:off x="1451000" y="448025"/>
              <a:ext cx="143250" cy="150500"/>
            </a:xfrm>
            <a:custGeom>
              <a:avLst/>
              <a:gdLst/>
              <a:ahLst/>
              <a:cxnLst/>
              <a:rect l="l" t="t" r="r" b="b"/>
              <a:pathLst>
                <a:path w="5730" h="6020" extrusionOk="0">
                  <a:moveTo>
                    <a:pt x="1317" y="0"/>
                  </a:moveTo>
                  <a:cubicBezTo>
                    <a:pt x="1317" y="1"/>
                    <a:pt x="1445" y="2323"/>
                    <a:pt x="1403" y="2493"/>
                  </a:cubicBezTo>
                  <a:cubicBezTo>
                    <a:pt x="1361" y="2662"/>
                    <a:pt x="490" y="2826"/>
                    <a:pt x="245" y="3028"/>
                  </a:cubicBezTo>
                  <a:cubicBezTo>
                    <a:pt x="1" y="3230"/>
                    <a:pt x="1500" y="5591"/>
                    <a:pt x="2266" y="5942"/>
                  </a:cubicBezTo>
                  <a:cubicBezTo>
                    <a:pt x="2381" y="5994"/>
                    <a:pt x="2533" y="6019"/>
                    <a:pt x="2708" y="6019"/>
                  </a:cubicBezTo>
                  <a:cubicBezTo>
                    <a:pt x="3696" y="6019"/>
                    <a:pt x="5431" y="5231"/>
                    <a:pt x="5574" y="4229"/>
                  </a:cubicBezTo>
                  <a:cubicBezTo>
                    <a:pt x="5729" y="3143"/>
                    <a:pt x="4901" y="2295"/>
                    <a:pt x="4582" y="1999"/>
                  </a:cubicBezTo>
                  <a:cubicBezTo>
                    <a:pt x="4499" y="1982"/>
                    <a:pt x="4398" y="1977"/>
                    <a:pt x="4298" y="1977"/>
                  </a:cubicBezTo>
                  <a:cubicBezTo>
                    <a:pt x="4180" y="1977"/>
                    <a:pt x="4065" y="1984"/>
                    <a:pt x="3990" y="1984"/>
                  </a:cubicBezTo>
                  <a:cubicBezTo>
                    <a:pt x="3964" y="1984"/>
                    <a:pt x="3942" y="1983"/>
                    <a:pt x="3927" y="1981"/>
                  </a:cubicBezTo>
                  <a:lnTo>
                    <a:pt x="3861" y="854"/>
                  </a:lnTo>
                  <a:cubicBezTo>
                    <a:pt x="2824" y="523"/>
                    <a:pt x="1317" y="0"/>
                    <a:pt x="1317" y="0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8"/>
            <p:cNvSpPr/>
            <p:nvPr/>
          </p:nvSpPr>
          <p:spPr>
            <a:xfrm>
              <a:off x="1483900" y="448025"/>
              <a:ext cx="65000" cy="55575"/>
            </a:xfrm>
            <a:custGeom>
              <a:avLst/>
              <a:gdLst/>
              <a:ahLst/>
              <a:cxnLst/>
              <a:rect l="l" t="t" r="r" b="b"/>
              <a:pathLst>
                <a:path w="2600" h="2223" extrusionOk="0">
                  <a:moveTo>
                    <a:pt x="1" y="0"/>
                  </a:moveTo>
                  <a:cubicBezTo>
                    <a:pt x="1" y="0"/>
                    <a:pt x="20" y="421"/>
                    <a:pt x="34" y="729"/>
                  </a:cubicBezTo>
                  <a:cubicBezTo>
                    <a:pt x="34" y="729"/>
                    <a:pt x="107" y="1525"/>
                    <a:pt x="1419" y="2144"/>
                  </a:cubicBezTo>
                  <a:cubicBezTo>
                    <a:pt x="1506" y="2185"/>
                    <a:pt x="1686" y="2222"/>
                    <a:pt x="1879" y="2222"/>
                  </a:cubicBezTo>
                  <a:cubicBezTo>
                    <a:pt x="2198" y="2222"/>
                    <a:pt x="2553" y="2121"/>
                    <a:pt x="2599" y="1768"/>
                  </a:cubicBezTo>
                  <a:lnTo>
                    <a:pt x="2545" y="857"/>
                  </a:lnTo>
                  <a:lnTo>
                    <a:pt x="1806" y="6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12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8"/>
            <p:cNvSpPr/>
            <p:nvPr/>
          </p:nvSpPr>
          <p:spPr>
            <a:xfrm>
              <a:off x="1449250" y="312850"/>
              <a:ext cx="151500" cy="178100"/>
            </a:xfrm>
            <a:custGeom>
              <a:avLst/>
              <a:gdLst/>
              <a:ahLst/>
              <a:cxnLst/>
              <a:rect l="l" t="t" r="r" b="b"/>
              <a:pathLst>
                <a:path w="6060" h="7124" extrusionOk="0">
                  <a:moveTo>
                    <a:pt x="3053" y="1"/>
                  </a:moveTo>
                  <a:cubicBezTo>
                    <a:pt x="2999" y="1"/>
                    <a:pt x="2945" y="2"/>
                    <a:pt x="2890" y="6"/>
                  </a:cubicBezTo>
                  <a:cubicBezTo>
                    <a:pt x="1255" y="96"/>
                    <a:pt x="1" y="1497"/>
                    <a:pt x="91" y="3135"/>
                  </a:cubicBezTo>
                  <a:cubicBezTo>
                    <a:pt x="144" y="4091"/>
                    <a:pt x="652" y="4905"/>
                    <a:pt x="1387" y="5407"/>
                  </a:cubicBezTo>
                  <a:cubicBezTo>
                    <a:pt x="1387" y="5407"/>
                    <a:pt x="1572" y="5883"/>
                    <a:pt x="1668" y="5997"/>
                  </a:cubicBezTo>
                  <a:cubicBezTo>
                    <a:pt x="2170" y="6584"/>
                    <a:pt x="3314" y="7123"/>
                    <a:pt x="3942" y="7123"/>
                  </a:cubicBezTo>
                  <a:cubicBezTo>
                    <a:pt x="3995" y="7123"/>
                    <a:pt x="4044" y="7119"/>
                    <a:pt x="4089" y="7111"/>
                  </a:cubicBezTo>
                  <a:cubicBezTo>
                    <a:pt x="4496" y="7039"/>
                    <a:pt x="4860" y="6733"/>
                    <a:pt x="5249" y="6092"/>
                  </a:cubicBezTo>
                  <a:cubicBezTo>
                    <a:pt x="6060" y="4760"/>
                    <a:pt x="5860" y="3280"/>
                    <a:pt x="5733" y="2543"/>
                  </a:cubicBezTo>
                  <a:cubicBezTo>
                    <a:pt x="5513" y="1103"/>
                    <a:pt x="4505" y="1"/>
                    <a:pt x="3053" y="1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8"/>
            <p:cNvSpPr/>
            <p:nvPr/>
          </p:nvSpPr>
          <p:spPr>
            <a:xfrm>
              <a:off x="1447825" y="312875"/>
              <a:ext cx="139200" cy="135175"/>
            </a:xfrm>
            <a:custGeom>
              <a:avLst/>
              <a:gdLst/>
              <a:ahLst/>
              <a:cxnLst/>
              <a:rect l="l" t="t" r="r" b="b"/>
              <a:pathLst>
                <a:path w="5568" h="5407" extrusionOk="0">
                  <a:moveTo>
                    <a:pt x="3112" y="0"/>
                  </a:moveTo>
                  <a:cubicBezTo>
                    <a:pt x="2909" y="0"/>
                    <a:pt x="2702" y="21"/>
                    <a:pt x="2492" y="64"/>
                  </a:cubicBezTo>
                  <a:cubicBezTo>
                    <a:pt x="1238" y="324"/>
                    <a:pt x="222" y="1379"/>
                    <a:pt x="106" y="2654"/>
                  </a:cubicBezTo>
                  <a:cubicBezTo>
                    <a:pt x="0" y="3800"/>
                    <a:pt x="600" y="4827"/>
                    <a:pt x="1444" y="5406"/>
                  </a:cubicBezTo>
                  <a:cubicBezTo>
                    <a:pt x="1411" y="5305"/>
                    <a:pt x="632" y="4145"/>
                    <a:pt x="1430" y="3888"/>
                  </a:cubicBezTo>
                  <a:lnTo>
                    <a:pt x="1430" y="3888"/>
                  </a:lnTo>
                  <a:cubicBezTo>
                    <a:pt x="1558" y="4036"/>
                    <a:pt x="1591" y="4263"/>
                    <a:pt x="1597" y="4498"/>
                  </a:cubicBezTo>
                  <a:cubicBezTo>
                    <a:pt x="1597" y="4498"/>
                    <a:pt x="1993" y="4460"/>
                    <a:pt x="1904" y="3996"/>
                  </a:cubicBezTo>
                  <a:cubicBezTo>
                    <a:pt x="1879" y="3866"/>
                    <a:pt x="1856" y="3748"/>
                    <a:pt x="1835" y="3640"/>
                  </a:cubicBezTo>
                  <a:cubicBezTo>
                    <a:pt x="1764" y="3280"/>
                    <a:pt x="1857" y="2916"/>
                    <a:pt x="2062" y="2611"/>
                  </a:cubicBezTo>
                  <a:cubicBezTo>
                    <a:pt x="2228" y="2367"/>
                    <a:pt x="2370" y="2025"/>
                    <a:pt x="2272" y="1642"/>
                  </a:cubicBezTo>
                  <a:lnTo>
                    <a:pt x="2272" y="1642"/>
                  </a:lnTo>
                  <a:cubicBezTo>
                    <a:pt x="2272" y="1643"/>
                    <a:pt x="2855" y="1903"/>
                    <a:pt x="3697" y="1903"/>
                  </a:cubicBezTo>
                  <a:cubicBezTo>
                    <a:pt x="3952" y="1903"/>
                    <a:pt x="4231" y="1880"/>
                    <a:pt x="4524" y="1817"/>
                  </a:cubicBezTo>
                  <a:cubicBezTo>
                    <a:pt x="5057" y="1705"/>
                    <a:pt x="5419" y="1505"/>
                    <a:pt x="5567" y="1339"/>
                  </a:cubicBezTo>
                  <a:cubicBezTo>
                    <a:pt x="5036" y="532"/>
                    <a:pt x="4135" y="0"/>
                    <a:pt x="3112" y="0"/>
                  </a:cubicBezTo>
                  <a:close/>
                </a:path>
              </a:pathLst>
            </a:custGeom>
            <a:solidFill>
              <a:srgbClr val="180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8"/>
            <p:cNvSpPr/>
            <p:nvPr/>
          </p:nvSpPr>
          <p:spPr>
            <a:xfrm>
              <a:off x="1445725" y="403950"/>
              <a:ext cx="38200" cy="48175"/>
            </a:xfrm>
            <a:custGeom>
              <a:avLst/>
              <a:gdLst/>
              <a:ahLst/>
              <a:cxnLst/>
              <a:rect l="l" t="t" r="r" b="b"/>
              <a:pathLst>
                <a:path w="1528" h="1927" extrusionOk="0">
                  <a:moveTo>
                    <a:pt x="942" y="0"/>
                  </a:moveTo>
                  <a:cubicBezTo>
                    <a:pt x="748" y="0"/>
                    <a:pt x="553" y="75"/>
                    <a:pt x="429" y="269"/>
                  </a:cubicBezTo>
                  <a:cubicBezTo>
                    <a:pt x="1" y="941"/>
                    <a:pt x="611" y="1927"/>
                    <a:pt x="1146" y="1927"/>
                  </a:cubicBezTo>
                  <a:cubicBezTo>
                    <a:pt x="1153" y="1927"/>
                    <a:pt x="1160" y="1926"/>
                    <a:pt x="1167" y="1926"/>
                  </a:cubicBezTo>
                  <a:cubicBezTo>
                    <a:pt x="1456" y="1911"/>
                    <a:pt x="1528" y="1763"/>
                    <a:pt x="1528" y="1763"/>
                  </a:cubicBezTo>
                  <a:lnTo>
                    <a:pt x="1516" y="247"/>
                  </a:lnTo>
                  <a:cubicBezTo>
                    <a:pt x="1407" y="108"/>
                    <a:pt x="1175" y="0"/>
                    <a:pt x="942" y="0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8"/>
            <p:cNvSpPr/>
            <p:nvPr/>
          </p:nvSpPr>
          <p:spPr>
            <a:xfrm>
              <a:off x="1350325" y="497375"/>
              <a:ext cx="311225" cy="504275"/>
            </a:xfrm>
            <a:custGeom>
              <a:avLst/>
              <a:gdLst/>
              <a:ahLst/>
              <a:cxnLst/>
              <a:rect l="l" t="t" r="r" b="b"/>
              <a:pathLst>
                <a:path w="12449" h="20171" extrusionOk="0">
                  <a:moveTo>
                    <a:pt x="8419" y="0"/>
                  </a:moveTo>
                  <a:cubicBezTo>
                    <a:pt x="8310" y="0"/>
                    <a:pt x="8203" y="4"/>
                    <a:pt x="8126" y="9"/>
                  </a:cubicBezTo>
                  <a:cubicBezTo>
                    <a:pt x="8126" y="9"/>
                    <a:pt x="8776" y="587"/>
                    <a:pt x="9098" y="1324"/>
                  </a:cubicBezTo>
                  <a:cubicBezTo>
                    <a:pt x="9393" y="2000"/>
                    <a:pt x="9169" y="2705"/>
                    <a:pt x="8600" y="2956"/>
                  </a:cubicBezTo>
                  <a:cubicBezTo>
                    <a:pt x="8340" y="3071"/>
                    <a:pt x="8101" y="3128"/>
                    <a:pt x="7875" y="3128"/>
                  </a:cubicBezTo>
                  <a:cubicBezTo>
                    <a:pt x="7384" y="3128"/>
                    <a:pt x="6950" y="2861"/>
                    <a:pt x="6472" y="2346"/>
                  </a:cubicBezTo>
                  <a:cubicBezTo>
                    <a:pt x="5998" y="1833"/>
                    <a:pt x="5772" y="1170"/>
                    <a:pt x="5016" y="745"/>
                  </a:cubicBezTo>
                  <a:cubicBezTo>
                    <a:pt x="4364" y="842"/>
                    <a:pt x="3617" y="1189"/>
                    <a:pt x="3513" y="1546"/>
                  </a:cubicBezTo>
                  <a:cubicBezTo>
                    <a:pt x="3392" y="1962"/>
                    <a:pt x="3127" y="3926"/>
                    <a:pt x="3688" y="5422"/>
                  </a:cubicBezTo>
                  <a:cubicBezTo>
                    <a:pt x="4168" y="6707"/>
                    <a:pt x="4720" y="7633"/>
                    <a:pt x="5071" y="8279"/>
                  </a:cubicBezTo>
                  <a:cubicBezTo>
                    <a:pt x="5134" y="8398"/>
                    <a:pt x="5173" y="8523"/>
                    <a:pt x="5167" y="8679"/>
                  </a:cubicBezTo>
                  <a:cubicBezTo>
                    <a:pt x="4626" y="10483"/>
                    <a:pt x="1415" y="12562"/>
                    <a:pt x="1" y="16325"/>
                  </a:cubicBezTo>
                  <a:cubicBezTo>
                    <a:pt x="1" y="16325"/>
                    <a:pt x="1541" y="19747"/>
                    <a:pt x="6456" y="20132"/>
                  </a:cubicBezTo>
                  <a:cubicBezTo>
                    <a:pt x="6797" y="20159"/>
                    <a:pt x="7119" y="20171"/>
                    <a:pt x="7424" y="20171"/>
                  </a:cubicBezTo>
                  <a:cubicBezTo>
                    <a:pt x="11414" y="20171"/>
                    <a:pt x="12449" y="18054"/>
                    <a:pt x="12449" y="18054"/>
                  </a:cubicBezTo>
                  <a:cubicBezTo>
                    <a:pt x="11914" y="14518"/>
                    <a:pt x="10105" y="8643"/>
                    <a:pt x="10060" y="8496"/>
                  </a:cubicBezTo>
                  <a:cubicBezTo>
                    <a:pt x="10030" y="8327"/>
                    <a:pt x="10003" y="8149"/>
                    <a:pt x="9979" y="7946"/>
                  </a:cubicBezTo>
                  <a:cubicBezTo>
                    <a:pt x="9979" y="7946"/>
                    <a:pt x="10210" y="6730"/>
                    <a:pt x="10223" y="5872"/>
                  </a:cubicBezTo>
                  <a:cubicBezTo>
                    <a:pt x="12330" y="4046"/>
                    <a:pt x="10542" y="1781"/>
                    <a:pt x="8767" y="19"/>
                  </a:cubicBezTo>
                  <a:cubicBezTo>
                    <a:pt x="8674" y="5"/>
                    <a:pt x="8545" y="0"/>
                    <a:pt x="8419" y="0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8"/>
            <p:cNvSpPr/>
            <p:nvPr/>
          </p:nvSpPr>
          <p:spPr>
            <a:xfrm>
              <a:off x="1350325" y="529975"/>
              <a:ext cx="186925" cy="471575"/>
            </a:xfrm>
            <a:custGeom>
              <a:avLst/>
              <a:gdLst/>
              <a:ahLst/>
              <a:cxnLst/>
              <a:rect l="l" t="t" r="r" b="b"/>
              <a:pathLst>
                <a:path w="7477" h="18863" extrusionOk="0">
                  <a:moveTo>
                    <a:pt x="5036" y="1"/>
                  </a:moveTo>
                  <a:lnTo>
                    <a:pt x="3609" y="79"/>
                  </a:lnTo>
                  <a:cubicBezTo>
                    <a:pt x="3565" y="133"/>
                    <a:pt x="3529" y="187"/>
                    <a:pt x="3513" y="242"/>
                  </a:cubicBezTo>
                  <a:cubicBezTo>
                    <a:pt x="3392" y="659"/>
                    <a:pt x="3127" y="2623"/>
                    <a:pt x="3688" y="4119"/>
                  </a:cubicBezTo>
                  <a:cubicBezTo>
                    <a:pt x="4168" y="5403"/>
                    <a:pt x="4719" y="6330"/>
                    <a:pt x="5070" y="6975"/>
                  </a:cubicBezTo>
                  <a:cubicBezTo>
                    <a:pt x="5134" y="7094"/>
                    <a:pt x="5173" y="7220"/>
                    <a:pt x="5167" y="7375"/>
                  </a:cubicBezTo>
                  <a:cubicBezTo>
                    <a:pt x="4626" y="9179"/>
                    <a:pt x="1415" y="11258"/>
                    <a:pt x="1" y="15021"/>
                  </a:cubicBezTo>
                  <a:cubicBezTo>
                    <a:pt x="1" y="15021"/>
                    <a:pt x="1541" y="18443"/>
                    <a:pt x="6456" y="18828"/>
                  </a:cubicBezTo>
                  <a:cubicBezTo>
                    <a:pt x="6780" y="18853"/>
                    <a:pt x="7082" y="18863"/>
                    <a:pt x="7373" y="18863"/>
                  </a:cubicBezTo>
                  <a:cubicBezTo>
                    <a:pt x="7407" y="18863"/>
                    <a:pt x="7442" y="18862"/>
                    <a:pt x="7476" y="18862"/>
                  </a:cubicBezTo>
                  <a:cubicBezTo>
                    <a:pt x="3976" y="18351"/>
                    <a:pt x="2800" y="16318"/>
                    <a:pt x="2740" y="14222"/>
                  </a:cubicBezTo>
                  <a:cubicBezTo>
                    <a:pt x="2680" y="12122"/>
                    <a:pt x="4900" y="9755"/>
                    <a:pt x="5882" y="8956"/>
                  </a:cubicBezTo>
                  <a:cubicBezTo>
                    <a:pt x="6866" y="8157"/>
                    <a:pt x="7088" y="7329"/>
                    <a:pt x="6730" y="6293"/>
                  </a:cubicBezTo>
                  <a:cubicBezTo>
                    <a:pt x="6371" y="5258"/>
                    <a:pt x="5195" y="4458"/>
                    <a:pt x="5491" y="3129"/>
                  </a:cubicBezTo>
                  <a:cubicBezTo>
                    <a:pt x="5786" y="1798"/>
                    <a:pt x="5373" y="554"/>
                    <a:pt x="5036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8"/>
            <p:cNvSpPr/>
            <p:nvPr/>
          </p:nvSpPr>
          <p:spPr>
            <a:xfrm>
              <a:off x="1515450" y="496975"/>
              <a:ext cx="85400" cy="322575"/>
            </a:xfrm>
            <a:custGeom>
              <a:avLst/>
              <a:gdLst/>
              <a:ahLst/>
              <a:cxnLst/>
              <a:rect l="l" t="t" r="r" b="b"/>
              <a:pathLst>
                <a:path w="3416" h="12903" extrusionOk="0">
                  <a:moveTo>
                    <a:pt x="1715" y="0"/>
                  </a:moveTo>
                  <a:cubicBezTo>
                    <a:pt x="1611" y="0"/>
                    <a:pt x="1513" y="9"/>
                    <a:pt x="1419" y="28"/>
                  </a:cubicBezTo>
                  <a:cubicBezTo>
                    <a:pt x="1419" y="28"/>
                    <a:pt x="2370" y="546"/>
                    <a:pt x="2596" y="2199"/>
                  </a:cubicBezTo>
                  <a:cubicBezTo>
                    <a:pt x="2700" y="2961"/>
                    <a:pt x="2433" y="5252"/>
                    <a:pt x="2042" y="6642"/>
                  </a:cubicBezTo>
                  <a:cubicBezTo>
                    <a:pt x="801" y="11053"/>
                    <a:pt x="0" y="12625"/>
                    <a:pt x="0" y="12625"/>
                  </a:cubicBezTo>
                  <a:lnTo>
                    <a:pt x="531" y="12903"/>
                  </a:lnTo>
                  <a:cubicBezTo>
                    <a:pt x="531" y="12903"/>
                    <a:pt x="2223" y="8584"/>
                    <a:pt x="2820" y="5565"/>
                  </a:cubicBezTo>
                  <a:cubicBezTo>
                    <a:pt x="3415" y="2546"/>
                    <a:pt x="3292" y="873"/>
                    <a:pt x="1970" y="17"/>
                  </a:cubicBezTo>
                  <a:cubicBezTo>
                    <a:pt x="1882" y="6"/>
                    <a:pt x="1797" y="0"/>
                    <a:pt x="1715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8"/>
            <p:cNvSpPr/>
            <p:nvPr/>
          </p:nvSpPr>
          <p:spPr>
            <a:xfrm>
              <a:off x="1353025" y="784000"/>
              <a:ext cx="197750" cy="160400"/>
            </a:xfrm>
            <a:custGeom>
              <a:avLst/>
              <a:gdLst/>
              <a:ahLst/>
              <a:cxnLst/>
              <a:rect l="l" t="t" r="r" b="b"/>
              <a:pathLst>
                <a:path w="7910" h="6416" extrusionOk="0">
                  <a:moveTo>
                    <a:pt x="2791" y="1"/>
                  </a:moveTo>
                  <a:cubicBezTo>
                    <a:pt x="2650" y="1"/>
                    <a:pt x="2541" y="21"/>
                    <a:pt x="2475" y="67"/>
                  </a:cubicBezTo>
                  <a:cubicBezTo>
                    <a:pt x="2257" y="218"/>
                    <a:pt x="0" y="3441"/>
                    <a:pt x="1083" y="4496"/>
                  </a:cubicBezTo>
                  <a:cubicBezTo>
                    <a:pt x="2080" y="5467"/>
                    <a:pt x="5103" y="6415"/>
                    <a:pt x="6179" y="6415"/>
                  </a:cubicBezTo>
                  <a:cubicBezTo>
                    <a:pt x="6271" y="6415"/>
                    <a:pt x="6349" y="6409"/>
                    <a:pt x="6410" y="6394"/>
                  </a:cubicBezTo>
                  <a:cubicBezTo>
                    <a:pt x="7186" y="6211"/>
                    <a:pt x="7855" y="5746"/>
                    <a:pt x="7883" y="5204"/>
                  </a:cubicBezTo>
                  <a:cubicBezTo>
                    <a:pt x="7910" y="4662"/>
                    <a:pt x="7356" y="1693"/>
                    <a:pt x="7028" y="1420"/>
                  </a:cubicBezTo>
                  <a:cubicBezTo>
                    <a:pt x="6738" y="1179"/>
                    <a:pt x="3853" y="1"/>
                    <a:pt x="2791" y="1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8"/>
            <p:cNvSpPr/>
            <p:nvPr/>
          </p:nvSpPr>
          <p:spPr>
            <a:xfrm>
              <a:off x="1493000" y="816500"/>
              <a:ext cx="57825" cy="126500"/>
            </a:xfrm>
            <a:custGeom>
              <a:avLst/>
              <a:gdLst/>
              <a:ahLst/>
              <a:cxnLst/>
              <a:rect l="l" t="t" r="r" b="b"/>
              <a:pathLst>
                <a:path w="2313" h="5060" extrusionOk="0">
                  <a:moveTo>
                    <a:pt x="1221" y="0"/>
                  </a:moveTo>
                  <a:cubicBezTo>
                    <a:pt x="918" y="0"/>
                    <a:pt x="375" y="2739"/>
                    <a:pt x="173" y="3550"/>
                  </a:cubicBezTo>
                  <a:cubicBezTo>
                    <a:pt x="1" y="4236"/>
                    <a:pt x="43" y="5060"/>
                    <a:pt x="745" y="5060"/>
                  </a:cubicBezTo>
                  <a:cubicBezTo>
                    <a:pt x="878" y="5060"/>
                    <a:pt x="1034" y="5031"/>
                    <a:pt x="1216" y="4966"/>
                  </a:cubicBezTo>
                  <a:cubicBezTo>
                    <a:pt x="1806" y="4737"/>
                    <a:pt x="2261" y="4347"/>
                    <a:pt x="2284" y="3904"/>
                  </a:cubicBezTo>
                  <a:cubicBezTo>
                    <a:pt x="2312" y="3362"/>
                    <a:pt x="1757" y="393"/>
                    <a:pt x="1429" y="120"/>
                  </a:cubicBezTo>
                  <a:cubicBezTo>
                    <a:pt x="1396" y="92"/>
                    <a:pt x="1320" y="49"/>
                    <a:pt x="1225" y="0"/>
                  </a:cubicBezTo>
                  <a:cubicBezTo>
                    <a:pt x="1223" y="0"/>
                    <a:pt x="1222" y="0"/>
                    <a:pt x="1221" y="0"/>
                  </a:cubicBezTo>
                  <a:close/>
                </a:path>
              </a:pathLst>
            </a:custGeom>
            <a:solidFill>
              <a:srgbClr val="EB5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8"/>
            <p:cNvSpPr/>
            <p:nvPr/>
          </p:nvSpPr>
          <p:spPr>
            <a:xfrm>
              <a:off x="1348750" y="520400"/>
              <a:ext cx="136375" cy="386150"/>
            </a:xfrm>
            <a:custGeom>
              <a:avLst/>
              <a:gdLst/>
              <a:ahLst/>
              <a:cxnLst/>
              <a:rect l="l" t="t" r="r" b="b"/>
              <a:pathLst>
                <a:path w="5455" h="15446" extrusionOk="0">
                  <a:moveTo>
                    <a:pt x="4441" y="0"/>
                  </a:moveTo>
                  <a:cubicBezTo>
                    <a:pt x="4000" y="0"/>
                    <a:pt x="3463" y="360"/>
                    <a:pt x="2933" y="1081"/>
                  </a:cubicBezTo>
                  <a:cubicBezTo>
                    <a:pt x="2074" y="2253"/>
                    <a:pt x="1419" y="3005"/>
                    <a:pt x="708" y="4582"/>
                  </a:cubicBezTo>
                  <a:cubicBezTo>
                    <a:pt x="313" y="5458"/>
                    <a:pt x="0" y="6319"/>
                    <a:pt x="334" y="8259"/>
                  </a:cubicBezTo>
                  <a:cubicBezTo>
                    <a:pt x="569" y="9617"/>
                    <a:pt x="898" y="10528"/>
                    <a:pt x="1428" y="11798"/>
                  </a:cubicBezTo>
                  <a:cubicBezTo>
                    <a:pt x="1572" y="12143"/>
                    <a:pt x="1594" y="12435"/>
                    <a:pt x="1792" y="13128"/>
                  </a:cubicBezTo>
                  <a:cubicBezTo>
                    <a:pt x="1990" y="13820"/>
                    <a:pt x="2385" y="14571"/>
                    <a:pt x="2821" y="14986"/>
                  </a:cubicBezTo>
                  <a:cubicBezTo>
                    <a:pt x="3183" y="15331"/>
                    <a:pt x="3398" y="15445"/>
                    <a:pt x="3531" y="15445"/>
                  </a:cubicBezTo>
                  <a:cubicBezTo>
                    <a:pt x="3557" y="15445"/>
                    <a:pt x="3581" y="15441"/>
                    <a:pt x="3601" y="15432"/>
                  </a:cubicBezTo>
                  <a:cubicBezTo>
                    <a:pt x="3756" y="15367"/>
                    <a:pt x="3748" y="15208"/>
                    <a:pt x="3571" y="14997"/>
                  </a:cubicBezTo>
                  <a:cubicBezTo>
                    <a:pt x="3393" y="14784"/>
                    <a:pt x="3066" y="14461"/>
                    <a:pt x="2844" y="13908"/>
                  </a:cubicBezTo>
                  <a:lnTo>
                    <a:pt x="2844" y="13908"/>
                  </a:lnTo>
                  <a:cubicBezTo>
                    <a:pt x="2844" y="13908"/>
                    <a:pt x="3208" y="14393"/>
                    <a:pt x="3452" y="14663"/>
                  </a:cubicBezTo>
                  <a:cubicBezTo>
                    <a:pt x="3696" y="14933"/>
                    <a:pt x="3973" y="15158"/>
                    <a:pt x="4189" y="15292"/>
                  </a:cubicBezTo>
                  <a:cubicBezTo>
                    <a:pt x="4260" y="15335"/>
                    <a:pt x="4342" y="15354"/>
                    <a:pt x="4422" y="15354"/>
                  </a:cubicBezTo>
                  <a:cubicBezTo>
                    <a:pt x="4639" y="15354"/>
                    <a:pt x="4835" y="15213"/>
                    <a:pt x="4708" y="15053"/>
                  </a:cubicBezTo>
                  <a:cubicBezTo>
                    <a:pt x="4536" y="14834"/>
                    <a:pt x="4341" y="14712"/>
                    <a:pt x="3987" y="14306"/>
                  </a:cubicBezTo>
                  <a:cubicBezTo>
                    <a:pt x="3663" y="13936"/>
                    <a:pt x="3500" y="13602"/>
                    <a:pt x="3500" y="13602"/>
                  </a:cubicBezTo>
                  <a:lnTo>
                    <a:pt x="3500" y="13602"/>
                  </a:lnTo>
                  <a:cubicBezTo>
                    <a:pt x="3500" y="13602"/>
                    <a:pt x="3908" y="14022"/>
                    <a:pt x="4316" y="14308"/>
                  </a:cubicBezTo>
                  <a:cubicBezTo>
                    <a:pt x="4724" y="14596"/>
                    <a:pt x="4952" y="14630"/>
                    <a:pt x="5102" y="14643"/>
                  </a:cubicBezTo>
                  <a:cubicBezTo>
                    <a:pt x="5108" y="14644"/>
                    <a:pt x="5114" y="14644"/>
                    <a:pt x="5120" y="14644"/>
                  </a:cubicBezTo>
                  <a:cubicBezTo>
                    <a:pt x="5269" y="14644"/>
                    <a:pt x="5455" y="14467"/>
                    <a:pt x="5212" y="14233"/>
                  </a:cubicBezTo>
                  <a:cubicBezTo>
                    <a:pt x="4987" y="14015"/>
                    <a:pt x="4609" y="13836"/>
                    <a:pt x="4244" y="13353"/>
                  </a:cubicBezTo>
                  <a:cubicBezTo>
                    <a:pt x="3981" y="13005"/>
                    <a:pt x="3842" y="12724"/>
                    <a:pt x="3924" y="12724"/>
                  </a:cubicBezTo>
                  <a:cubicBezTo>
                    <a:pt x="3925" y="12724"/>
                    <a:pt x="3926" y="12724"/>
                    <a:pt x="3927" y="12724"/>
                  </a:cubicBezTo>
                  <a:cubicBezTo>
                    <a:pt x="4015" y="12730"/>
                    <a:pt x="4156" y="12948"/>
                    <a:pt x="4503" y="13113"/>
                  </a:cubicBezTo>
                  <a:cubicBezTo>
                    <a:pt x="4640" y="13179"/>
                    <a:pt x="4793" y="13210"/>
                    <a:pt x="4930" y="13210"/>
                  </a:cubicBezTo>
                  <a:cubicBezTo>
                    <a:pt x="5122" y="13210"/>
                    <a:pt x="5283" y="13149"/>
                    <a:pt x="5326" y="13036"/>
                  </a:cubicBezTo>
                  <a:cubicBezTo>
                    <a:pt x="5401" y="12844"/>
                    <a:pt x="5289" y="12910"/>
                    <a:pt x="4975" y="12695"/>
                  </a:cubicBezTo>
                  <a:cubicBezTo>
                    <a:pt x="4660" y="12479"/>
                    <a:pt x="4467" y="12175"/>
                    <a:pt x="4000" y="11907"/>
                  </a:cubicBezTo>
                  <a:cubicBezTo>
                    <a:pt x="3588" y="11671"/>
                    <a:pt x="3329" y="11457"/>
                    <a:pt x="3089" y="11086"/>
                  </a:cubicBezTo>
                  <a:cubicBezTo>
                    <a:pt x="2794" y="10631"/>
                    <a:pt x="2411" y="9440"/>
                    <a:pt x="2186" y="8161"/>
                  </a:cubicBezTo>
                  <a:cubicBezTo>
                    <a:pt x="1921" y="6652"/>
                    <a:pt x="2405" y="5760"/>
                    <a:pt x="2877" y="5043"/>
                  </a:cubicBezTo>
                  <a:cubicBezTo>
                    <a:pt x="3915" y="3464"/>
                    <a:pt x="4448" y="2860"/>
                    <a:pt x="4934" y="2124"/>
                  </a:cubicBezTo>
                  <a:cubicBezTo>
                    <a:pt x="5402" y="1415"/>
                    <a:pt x="5400" y="671"/>
                    <a:pt x="4991" y="243"/>
                  </a:cubicBezTo>
                  <a:cubicBezTo>
                    <a:pt x="4837" y="81"/>
                    <a:pt x="4650" y="0"/>
                    <a:pt x="4441" y="0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8"/>
            <p:cNvSpPr/>
            <p:nvPr/>
          </p:nvSpPr>
          <p:spPr>
            <a:xfrm>
              <a:off x="1542625" y="448525"/>
              <a:ext cx="29975" cy="8275"/>
            </a:xfrm>
            <a:custGeom>
              <a:avLst/>
              <a:gdLst/>
              <a:ahLst/>
              <a:cxnLst/>
              <a:rect l="l" t="t" r="r" b="b"/>
              <a:pathLst>
                <a:path w="1199" h="331" extrusionOk="0">
                  <a:moveTo>
                    <a:pt x="997" y="1"/>
                  </a:moveTo>
                  <a:cubicBezTo>
                    <a:pt x="975" y="1"/>
                    <a:pt x="950" y="3"/>
                    <a:pt x="923" y="7"/>
                  </a:cubicBezTo>
                  <a:cubicBezTo>
                    <a:pt x="591" y="61"/>
                    <a:pt x="348" y="210"/>
                    <a:pt x="1" y="217"/>
                  </a:cubicBezTo>
                  <a:cubicBezTo>
                    <a:pt x="268" y="297"/>
                    <a:pt x="462" y="330"/>
                    <a:pt x="615" y="330"/>
                  </a:cubicBezTo>
                  <a:cubicBezTo>
                    <a:pt x="812" y="330"/>
                    <a:pt x="941" y="275"/>
                    <a:pt x="1070" y="191"/>
                  </a:cubicBezTo>
                  <a:cubicBezTo>
                    <a:pt x="1198" y="101"/>
                    <a:pt x="1153" y="1"/>
                    <a:pt x="997" y="1"/>
                  </a:cubicBezTo>
                  <a:close/>
                </a:path>
              </a:pathLst>
            </a:custGeom>
            <a:solidFill>
              <a:srgbClr val="771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8"/>
            <p:cNvSpPr/>
            <p:nvPr/>
          </p:nvSpPr>
          <p:spPr>
            <a:xfrm>
              <a:off x="1543250" y="453275"/>
              <a:ext cx="28950" cy="11925"/>
            </a:xfrm>
            <a:custGeom>
              <a:avLst/>
              <a:gdLst/>
              <a:ahLst/>
              <a:cxnLst/>
              <a:rect l="l" t="t" r="r" b="b"/>
              <a:pathLst>
                <a:path w="1158" h="477" extrusionOk="0">
                  <a:moveTo>
                    <a:pt x="1046" y="1"/>
                  </a:moveTo>
                  <a:lnTo>
                    <a:pt x="1046" y="1"/>
                  </a:lnTo>
                  <a:cubicBezTo>
                    <a:pt x="920" y="72"/>
                    <a:pt x="766" y="105"/>
                    <a:pt x="578" y="105"/>
                  </a:cubicBezTo>
                  <a:cubicBezTo>
                    <a:pt x="413" y="105"/>
                    <a:pt x="222" y="80"/>
                    <a:pt x="0" y="33"/>
                  </a:cubicBezTo>
                  <a:lnTo>
                    <a:pt x="0" y="33"/>
                  </a:lnTo>
                  <a:cubicBezTo>
                    <a:pt x="0" y="33"/>
                    <a:pt x="96" y="477"/>
                    <a:pt x="569" y="477"/>
                  </a:cubicBezTo>
                  <a:cubicBezTo>
                    <a:pt x="635" y="477"/>
                    <a:pt x="708" y="468"/>
                    <a:pt x="789" y="449"/>
                  </a:cubicBezTo>
                  <a:cubicBezTo>
                    <a:pt x="1157" y="359"/>
                    <a:pt x="1046" y="1"/>
                    <a:pt x="1046" y="1"/>
                  </a:cubicBezTo>
                  <a:close/>
                </a:path>
              </a:pathLst>
            </a:custGeom>
            <a:solidFill>
              <a:srgbClr val="912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8"/>
            <p:cNvSpPr/>
            <p:nvPr/>
          </p:nvSpPr>
          <p:spPr>
            <a:xfrm>
              <a:off x="1528675" y="402600"/>
              <a:ext cx="14475" cy="12425"/>
            </a:xfrm>
            <a:custGeom>
              <a:avLst/>
              <a:gdLst/>
              <a:ahLst/>
              <a:cxnLst/>
              <a:rect l="l" t="t" r="r" b="b"/>
              <a:pathLst>
                <a:path w="579" h="497" extrusionOk="0">
                  <a:moveTo>
                    <a:pt x="250" y="0"/>
                  </a:moveTo>
                  <a:cubicBezTo>
                    <a:pt x="123" y="0"/>
                    <a:pt x="1" y="99"/>
                    <a:pt x="1" y="249"/>
                  </a:cubicBezTo>
                  <a:cubicBezTo>
                    <a:pt x="1" y="385"/>
                    <a:pt x="111" y="496"/>
                    <a:pt x="248" y="496"/>
                  </a:cubicBezTo>
                  <a:cubicBezTo>
                    <a:pt x="468" y="496"/>
                    <a:pt x="578" y="230"/>
                    <a:pt x="423" y="73"/>
                  </a:cubicBezTo>
                  <a:cubicBezTo>
                    <a:pt x="373" y="23"/>
                    <a:pt x="311" y="0"/>
                    <a:pt x="250" y="0"/>
                  </a:cubicBezTo>
                  <a:close/>
                </a:path>
              </a:pathLst>
            </a:custGeom>
            <a:solidFill>
              <a:srgbClr val="180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8"/>
            <p:cNvSpPr/>
            <p:nvPr/>
          </p:nvSpPr>
          <p:spPr>
            <a:xfrm>
              <a:off x="1573475" y="400325"/>
              <a:ext cx="14500" cy="12400"/>
            </a:xfrm>
            <a:custGeom>
              <a:avLst/>
              <a:gdLst/>
              <a:ahLst/>
              <a:cxnLst/>
              <a:rect l="l" t="t" r="r" b="b"/>
              <a:pathLst>
                <a:path w="580" h="496" extrusionOk="0">
                  <a:moveTo>
                    <a:pt x="250" y="0"/>
                  </a:moveTo>
                  <a:cubicBezTo>
                    <a:pt x="123" y="0"/>
                    <a:pt x="1" y="99"/>
                    <a:pt x="1" y="248"/>
                  </a:cubicBezTo>
                  <a:cubicBezTo>
                    <a:pt x="1" y="385"/>
                    <a:pt x="112" y="496"/>
                    <a:pt x="248" y="496"/>
                  </a:cubicBezTo>
                  <a:cubicBezTo>
                    <a:pt x="469" y="496"/>
                    <a:pt x="579" y="229"/>
                    <a:pt x="424" y="74"/>
                  </a:cubicBezTo>
                  <a:cubicBezTo>
                    <a:pt x="373" y="23"/>
                    <a:pt x="311" y="0"/>
                    <a:pt x="250" y="0"/>
                  </a:cubicBezTo>
                  <a:close/>
                </a:path>
              </a:pathLst>
            </a:custGeom>
            <a:solidFill>
              <a:srgbClr val="180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8"/>
            <p:cNvSpPr/>
            <p:nvPr/>
          </p:nvSpPr>
          <p:spPr>
            <a:xfrm>
              <a:off x="1514925" y="385700"/>
              <a:ext cx="27175" cy="14000"/>
            </a:xfrm>
            <a:custGeom>
              <a:avLst/>
              <a:gdLst/>
              <a:ahLst/>
              <a:cxnLst/>
              <a:rect l="l" t="t" r="r" b="b"/>
              <a:pathLst>
                <a:path w="1087" h="560" extrusionOk="0">
                  <a:moveTo>
                    <a:pt x="754" y="0"/>
                  </a:moveTo>
                  <a:cubicBezTo>
                    <a:pt x="604" y="0"/>
                    <a:pt x="448" y="53"/>
                    <a:pt x="327" y="130"/>
                  </a:cubicBezTo>
                  <a:cubicBezTo>
                    <a:pt x="207" y="206"/>
                    <a:pt x="0" y="350"/>
                    <a:pt x="74" y="514"/>
                  </a:cubicBezTo>
                  <a:cubicBezTo>
                    <a:pt x="82" y="531"/>
                    <a:pt x="98" y="559"/>
                    <a:pt x="120" y="559"/>
                  </a:cubicBezTo>
                  <a:cubicBezTo>
                    <a:pt x="122" y="560"/>
                    <a:pt x="123" y="560"/>
                    <a:pt x="125" y="560"/>
                  </a:cubicBezTo>
                  <a:cubicBezTo>
                    <a:pt x="224" y="560"/>
                    <a:pt x="392" y="454"/>
                    <a:pt x="476" y="411"/>
                  </a:cubicBezTo>
                  <a:cubicBezTo>
                    <a:pt x="545" y="377"/>
                    <a:pt x="611" y="343"/>
                    <a:pt x="685" y="322"/>
                  </a:cubicBezTo>
                  <a:cubicBezTo>
                    <a:pt x="787" y="294"/>
                    <a:pt x="891" y="309"/>
                    <a:pt x="986" y="267"/>
                  </a:cubicBezTo>
                  <a:cubicBezTo>
                    <a:pt x="1087" y="223"/>
                    <a:pt x="1036" y="73"/>
                    <a:pt x="953" y="37"/>
                  </a:cubicBezTo>
                  <a:cubicBezTo>
                    <a:pt x="891" y="12"/>
                    <a:pt x="823" y="0"/>
                    <a:pt x="754" y="0"/>
                  </a:cubicBezTo>
                  <a:close/>
                </a:path>
              </a:pathLst>
            </a:custGeom>
            <a:solidFill>
              <a:srgbClr val="180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8"/>
            <p:cNvSpPr/>
            <p:nvPr/>
          </p:nvSpPr>
          <p:spPr>
            <a:xfrm>
              <a:off x="1572300" y="381250"/>
              <a:ext cx="27175" cy="10625"/>
            </a:xfrm>
            <a:custGeom>
              <a:avLst/>
              <a:gdLst/>
              <a:ahLst/>
              <a:cxnLst/>
              <a:rect l="l" t="t" r="r" b="b"/>
              <a:pathLst>
                <a:path w="1087" h="425" extrusionOk="0">
                  <a:moveTo>
                    <a:pt x="439" y="0"/>
                  </a:moveTo>
                  <a:cubicBezTo>
                    <a:pt x="312" y="0"/>
                    <a:pt x="186" y="30"/>
                    <a:pt x="88" y="100"/>
                  </a:cubicBezTo>
                  <a:cubicBezTo>
                    <a:pt x="15" y="153"/>
                    <a:pt x="0" y="312"/>
                    <a:pt x="107" y="333"/>
                  </a:cubicBezTo>
                  <a:cubicBezTo>
                    <a:pt x="127" y="336"/>
                    <a:pt x="147" y="338"/>
                    <a:pt x="167" y="338"/>
                  </a:cubicBezTo>
                  <a:cubicBezTo>
                    <a:pt x="244" y="338"/>
                    <a:pt x="319" y="316"/>
                    <a:pt x="398" y="316"/>
                  </a:cubicBezTo>
                  <a:cubicBezTo>
                    <a:pt x="403" y="316"/>
                    <a:pt x="407" y="316"/>
                    <a:pt x="412" y="317"/>
                  </a:cubicBezTo>
                  <a:cubicBezTo>
                    <a:pt x="491" y="320"/>
                    <a:pt x="562" y="339"/>
                    <a:pt x="637" y="356"/>
                  </a:cubicBezTo>
                  <a:cubicBezTo>
                    <a:pt x="716" y="374"/>
                    <a:pt x="865" y="424"/>
                    <a:pt x="966" y="424"/>
                  </a:cubicBezTo>
                  <a:cubicBezTo>
                    <a:pt x="985" y="424"/>
                    <a:pt x="1003" y="422"/>
                    <a:pt x="1018" y="418"/>
                  </a:cubicBezTo>
                  <a:cubicBezTo>
                    <a:pt x="1040" y="413"/>
                    <a:pt x="1048" y="381"/>
                    <a:pt x="1052" y="363"/>
                  </a:cubicBezTo>
                  <a:cubicBezTo>
                    <a:pt x="1086" y="187"/>
                    <a:pt x="853" y="94"/>
                    <a:pt x="718" y="48"/>
                  </a:cubicBezTo>
                  <a:cubicBezTo>
                    <a:pt x="633" y="17"/>
                    <a:pt x="535" y="0"/>
                    <a:pt x="439" y="0"/>
                  </a:cubicBezTo>
                  <a:close/>
                </a:path>
              </a:pathLst>
            </a:custGeom>
            <a:solidFill>
              <a:srgbClr val="180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8"/>
            <p:cNvSpPr/>
            <p:nvPr/>
          </p:nvSpPr>
          <p:spPr>
            <a:xfrm>
              <a:off x="1554725" y="402600"/>
              <a:ext cx="19300" cy="34525"/>
            </a:xfrm>
            <a:custGeom>
              <a:avLst/>
              <a:gdLst/>
              <a:ahLst/>
              <a:cxnLst/>
              <a:rect l="l" t="t" r="r" b="b"/>
              <a:pathLst>
                <a:path w="772" h="1381" extrusionOk="0">
                  <a:moveTo>
                    <a:pt x="117" y="0"/>
                  </a:moveTo>
                  <a:cubicBezTo>
                    <a:pt x="58" y="0"/>
                    <a:pt x="33" y="163"/>
                    <a:pt x="39" y="430"/>
                  </a:cubicBezTo>
                  <a:cubicBezTo>
                    <a:pt x="44" y="662"/>
                    <a:pt x="0" y="1381"/>
                    <a:pt x="140" y="1381"/>
                  </a:cubicBezTo>
                  <a:cubicBezTo>
                    <a:pt x="141" y="1381"/>
                    <a:pt x="142" y="1381"/>
                    <a:pt x="143" y="1381"/>
                  </a:cubicBezTo>
                  <a:cubicBezTo>
                    <a:pt x="222" y="1376"/>
                    <a:pt x="523" y="1335"/>
                    <a:pt x="662" y="1195"/>
                  </a:cubicBezTo>
                  <a:cubicBezTo>
                    <a:pt x="772" y="1082"/>
                    <a:pt x="626" y="852"/>
                    <a:pt x="473" y="531"/>
                  </a:cubicBezTo>
                  <a:cubicBezTo>
                    <a:pt x="304" y="175"/>
                    <a:pt x="197" y="34"/>
                    <a:pt x="134" y="5"/>
                  </a:cubicBezTo>
                  <a:cubicBezTo>
                    <a:pt x="128" y="2"/>
                    <a:pt x="123" y="0"/>
                    <a:pt x="117" y="0"/>
                  </a:cubicBezTo>
                  <a:close/>
                </a:path>
              </a:pathLst>
            </a:custGeom>
            <a:solidFill>
              <a:srgbClr val="912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5" name="Google Shape;1805;p48"/>
          <p:cNvGrpSpPr/>
          <p:nvPr/>
        </p:nvGrpSpPr>
        <p:grpSpPr>
          <a:xfrm rot="10800000" flipH="1">
            <a:off x="5238497" y="1746925"/>
            <a:ext cx="3160003" cy="3002400"/>
            <a:chOff x="5238497" y="1479275"/>
            <a:chExt cx="3160003" cy="3002400"/>
          </a:xfrm>
        </p:grpSpPr>
        <p:sp>
          <p:nvSpPr>
            <p:cNvPr id="1806" name="Google Shape;1806;p48"/>
            <p:cNvSpPr/>
            <p:nvPr/>
          </p:nvSpPr>
          <p:spPr>
            <a:xfrm>
              <a:off x="5396100" y="1479275"/>
              <a:ext cx="3002400" cy="3002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8"/>
            <p:cNvSpPr/>
            <p:nvPr/>
          </p:nvSpPr>
          <p:spPr>
            <a:xfrm rot="10800000">
              <a:off x="5238497" y="3508000"/>
              <a:ext cx="468300" cy="370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8" name="Google Shape;1808;p48"/>
          <p:cNvSpPr txBox="1">
            <a:spLocks noGrp="1"/>
          </p:cNvSpPr>
          <p:nvPr>
            <p:ph type="subTitle" idx="1"/>
          </p:nvPr>
        </p:nvSpPr>
        <p:spPr>
          <a:xfrm flipH="1">
            <a:off x="1331635" y="1928654"/>
            <a:ext cx="1830430" cy="1162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/>
            <a:r>
              <a:rPr lang="en-GB" sz="160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ร้านค้าสามารถลงทะเบียนกับระบบเพื่อขายสินค้าของร้านค้าตนเอง</a:t>
            </a:r>
            <a:r>
              <a:rPr lang="en-GB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r>
              <a:rPr lang="en-GB" sz="160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และจัดการสินค้าในร้านของตนเองได้</a:t>
            </a:r>
            <a:endParaRPr lang="en-US" sz="1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09" name="Google Shape;1809;p48"/>
          <p:cNvSpPr txBox="1">
            <a:spLocks noGrp="1"/>
          </p:cNvSpPr>
          <p:nvPr>
            <p:ph type="ctrTitle" idx="2"/>
          </p:nvPr>
        </p:nvSpPr>
        <p:spPr>
          <a:xfrm flipH="1">
            <a:off x="1151501" y="1349733"/>
            <a:ext cx="2205600" cy="6250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STORE</a:t>
            </a:r>
          </a:p>
        </p:txBody>
      </p:sp>
      <p:sp>
        <p:nvSpPr>
          <p:cNvPr id="1810" name="Google Shape;1810;p48"/>
          <p:cNvSpPr txBox="1">
            <a:spLocks noGrp="1"/>
          </p:cNvSpPr>
          <p:nvPr>
            <p:ph type="subTitle" idx="3"/>
          </p:nvPr>
        </p:nvSpPr>
        <p:spPr>
          <a:xfrm flipH="1">
            <a:off x="5776001" y="3236944"/>
            <a:ext cx="2250002" cy="6091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/>
            <a:r>
              <a:rPr lang="en-GB" sz="160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ลูกค้าสามารถที่จะเลือกซื้อสินค้าของแต่ละร้านค้า</a:t>
            </a:r>
            <a:r>
              <a:rPr lang="en-GB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GB" sz="160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และลูกค้าสามารถให้คะแนนกับสินค้าที่ได้ซื้อไปแล้วได้</a:t>
            </a:r>
            <a:endParaRPr lang="en-US" sz="1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</a:pPr>
            <a:endParaRPr lang="en-US" sz="1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11" name="Google Shape;1811;p48"/>
          <p:cNvSpPr txBox="1">
            <a:spLocks noGrp="1"/>
          </p:cNvSpPr>
          <p:nvPr>
            <p:ph type="ctrTitle"/>
          </p:nvPr>
        </p:nvSpPr>
        <p:spPr>
          <a:xfrm flipH="1">
            <a:off x="5758076" y="2707351"/>
            <a:ext cx="2250000" cy="5734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</a:t>
            </a:r>
          </a:p>
        </p:txBody>
      </p:sp>
      <p:grpSp>
        <p:nvGrpSpPr>
          <p:cNvPr id="1812" name="Google Shape;1812;p48"/>
          <p:cNvGrpSpPr/>
          <p:nvPr/>
        </p:nvGrpSpPr>
        <p:grpSpPr>
          <a:xfrm>
            <a:off x="4485806" y="1972029"/>
            <a:ext cx="1217990" cy="2930423"/>
            <a:chOff x="2704400" y="238125"/>
            <a:chExt cx="2176925" cy="5237575"/>
          </a:xfrm>
        </p:grpSpPr>
        <p:sp>
          <p:nvSpPr>
            <p:cNvPr id="1813" name="Google Shape;1813;p48"/>
            <p:cNvSpPr/>
            <p:nvPr/>
          </p:nvSpPr>
          <p:spPr>
            <a:xfrm>
              <a:off x="2964150" y="4503800"/>
              <a:ext cx="1684275" cy="971900"/>
            </a:xfrm>
            <a:custGeom>
              <a:avLst/>
              <a:gdLst/>
              <a:ahLst/>
              <a:cxnLst/>
              <a:rect l="l" t="t" r="r" b="b"/>
              <a:pathLst>
                <a:path w="67371" h="38876" extrusionOk="0">
                  <a:moveTo>
                    <a:pt x="33685" y="0"/>
                  </a:moveTo>
                  <a:cubicBezTo>
                    <a:pt x="24752" y="0"/>
                    <a:pt x="16184" y="2048"/>
                    <a:pt x="9866" y="5694"/>
                  </a:cubicBezTo>
                  <a:cubicBezTo>
                    <a:pt x="3549" y="9338"/>
                    <a:pt x="0" y="14282"/>
                    <a:pt x="0" y="19438"/>
                  </a:cubicBezTo>
                  <a:cubicBezTo>
                    <a:pt x="0" y="24593"/>
                    <a:pt x="3549" y="29537"/>
                    <a:pt x="9866" y="33182"/>
                  </a:cubicBezTo>
                  <a:cubicBezTo>
                    <a:pt x="16184" y="36827"/>
                    <a:pt x="24752" y="38875"/>
                    <a:pt x="33685" y="38875"/>
                  </a:cubicBezTo>
                  <a:cubicBezTo>
                    <a:pt x="42619" y="38875"/>
                    <a:pt x="51188" y="36827"/>
                    <a:pt x="57505" y="33182"/>
                  </a:cubicBezTo>
                  <a:cubicBezTo>
                    <a:pt x="63822" y="29537"/>
                    <a:pt x="67370" y="24593"/>
                    <a:pt x="67370" y="19438"/>
                  </a:cubicBezTo>
                  <a:cubicBezTo>
                    <a:pt x="67370" y="14282"/>
                    <a:pt x="63822" y="9338"/>
                    <a:pt x="57505" y="5694"/>
                  </a:cubicBezTo>
                  <a:cubicBezTo>
                    <a:pt x="51188" y="2048"/>
                    <a:pt x="42619" y="0"/>
                    <a:pt x="33685" y="0"/>
                  </a:cubicBezTo>
                  <a:close/>
                </a:path>
              </a:pathLst>
            </a:custGeom>
            <a:solidFill>
              <a:srgbClr val="EAE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8"/>
            <p:cNvSpPr/>
            <p:nvPr/>
          </p:nvSpPr>
          <p:spPr>
            <a:xfrm>
              <a:off x="3949725" y="880600"/>
              <a:ext cx="931600" cy="1742875"/>
            </a:xfrm>
            <a:custGeom>
              <a:avLst/>
              <a:gdLst/>
              <a:ahLst/>
              <a:cxnLst/>
              <a:rect l="l" t="t" r="r" b="b"/>
              <a:pathLst>
                <a:path w="37264" h="69715" extrusionOk="0">
                  <a:moveTo>
                    <a:pt x="3307" y="1"/>
                  </a:moveTo>
                  <a:cubicBezTo>
                    <a:pt x="1719" y="1"/>
                    <a:pt x="582" y="1433"/>
                    <a:pt x="388" y="5710"/>
                  </a:cubicBezTo>
                  <a:cubicBezTo>
                    <a:pt x="126" y="11563"/>
                    <a:pt x="0" y="22851"/>
                    <a:pt x="1691" y="30655"/>
                  </a:cubicBezTo>
                  <a:cubicBezTo>
                    <a:pt x="2509" y="34439"/>
                    <a:pt x="4339" y="40369"/>
                    <a:pt x="8443" y="47152"/>
                  </a:cubicBezTo>
                  <a:cubicBezTo>
                    <a:pt x="11312" y="51890"/>
                    <a:pt x="14338" y="55071"/>
                    <a:pt x="18194" y="59047"/>
                  </a:cubicBezTo>
                  <a:cubicBezTo>
                    <a:pt x="19245" y="60131"/>
                    <a:pt x="19756" y="61196"/>
                    <a:pt x="21516" y="63498"/>
                  </a:cubicBezTo>
                  <a:cubicBezTo>
                    <a:pt x="23277" y="65801"/>
                    <a:pt x="25862" y="68036"/>
                    <a:pt x="28108" y="68952"/>
                  </a:cubicBezTo>
                  <a:cubicBezTo>
                    <a:pt x="29457" y="69503"/>
                    <a:pt x="30340" y="69715"/>
                    <a:pt x="30913" y="69715"/>
                  </a:cubicBezTo>
                  <a:cubicBezTo>
                    <a:pt x="31293" y="69715"/>
                    <a:pt x="31536" y="69622"/>
                    <a:pt x="31689" y="69473"/>
                  </a:cubicBezTo>
                  <a:cubicBezTo>
                    <a:pt x="32172" y="69006"/>
                    <a:pt x="31913" y="68424"/>
                    <a:pt x="30936" y="67888"/>
                  </a:cubicBezTo>
                  <a:cubicBezTo>
                    <a:pt x="29959" y="67351"/>
                    <a:pt x="28250" y="66625"/>
                    <a:pt x="26606" y="64877"/>
                  </a:cubicBezTo>
                  <a:lnTo>
                    <a:pt x="26606" y="64877"/>
                  </a:lnTo>
                  <a:cubicBezTo>
                    <a:pt x="26606" y="64877"/>
                    <a:pt x="28684" y="66157"/>
                    <a:pt x="29996" y="66812"/>
                  </a:cubicBezTo>
                  <a:cubicBezTo>
                    <a:pt x="31307" y="67467"/>
                    <a:pt x="32681" y="67903"/>
                    <a:pt x="33681" y="68085"/>
                  </a:cubicBezTo>
                  <a:cubicBezTo>
                    <a:pt x="33776" y="68103"/>
                    <a:pt x="33873" y="68111"/>
                    <a:pt x="33968" y="68111"/>
                  </a:cubicBezTo>
                  <a:cubicBezTo>
                    <a:pt x="35113" y="68111"/>
                    <a:pt x="36173" y="66948"/>
                    <a:pt x="35277" y="66425"/>
                  </a:cubicBezTo>
                  <a:cubicBezTo>
                    <a:pt x="34301" y="65858"/>
                    <a:pt x="33400" y="65687"/>
                    <a:pt x="31471" y="64687"/>
                  </a:cubicBezTo>
                  <a:cubicBezTo>
                    <a:pt x="29717" y="63778"/>
                    <a:pt x="28613" y="62766"/>
                    <a:pt x="28613" y="62766"/>
                  </a:cubicBezTo>
                  <a:lnTo>
                    <a:pt x="28613" y="62766"/>
                  </a:lnTo>
                  <a:cubicBezTo>
                    <a:pt x="28614" y="62766"/>
                    <a:pt x="30762" y="63739"/>
                    <a:pt x="32715" y="64214"/>
                  </a:cubicBezTo>
                  <a:cubicBezTo>
                    <a:pt x="33613" y="64432"/>
                    <a:pt x="34289" y="64506"/>
                    <a:pt x="34815" y="64506"/>
                  </a:cubicBezTo>
                  <a:cubicBezTo>
                    <a:pt x="35431" y="64506"/>
                    <a:pt x="35840" y="64404"/>
                    <a:pt x="36157" y="64314"/>
                  </a:cubicBezTo>
                  <a:cubicBezTo>
                    <a:pt x="36744" y="64146"/>
                    <a:pt x="37263" y="63154"/>
                    <a:pt x="35965" y="62611"/>
                  </a:cubicBezTo>
                  <a:cubicBezTo>
                    <a:pt x="34798" y="62126"/>
                    <a:pt x="33117" y="62013"/>
                    <a:pt x="31035" y="60740"/>
                  </a:cubicBezTo>
                  <a:cubicBezTo>
                    <a:pt x="29523" y="59814"/>
                    <a:pt x="28584" y="58952"/>
                    <a:pt x="28922" y="58846"/>
                  </a:cubicBezTo>
                  <a:cubicBezTo>
                    <a:pt x="28949" y="58838"/>
                    <a:pt x="28980" y="58834"/>
                    <a:pt x="29014" y="58834"/>
                  </a:cubicBezTo>
                  <a:cubicBezTo>
                    <a:pt x="29402" y="58834"/>
                    <a:pt x="30236" y="59355"/>
                    <a:pt x="31653" y="59457"/>
                  </a:cubicBezTo>
                  <a:cubicBezTo>
                    <a:pt x="31744" y="59463"/>
                    <a:pt x="31835" y="59467"/>
                    <a:pt x="31926" y="59467"/>
                  </a:cubicBezTo>
                  <a:cubicBezTo>
                    <a:pt x="33306" y="59467"/>
                    <a:pt x="34634" y="58738"/>
                    <a:pt x="34628" y="57958"/>
                  </a:cubicBezTo>
                  <a:cubicBezTo>
                    <a:pt x="34622" y="57128"/>
                    <a:pt x="34307" y="57536"/>
                    <a:pt x="32809" y="57193"/>
                  </a:cubicBezTo>
                  <a:cubicBezTo>
                    <a:pt x="31312" y="56848"/>
                    <a:pt x="30143" y="55987"/>
                    <a:pt x="27997" y="55670"/>
                  </a:cubicBezTo>
                  <a:cubicBezTo>
                    <a:pt x="26105" y="55391"/>
                    <a:pt x="24882" y="55147"/>
                    <a:pt x="23258" y="54417"/>
                  </a:cubicBezTo>
                  <a:cubicBezTo>
                    <a:pt x="21634" y="53688"/>
                    <a:pt x="18075" y="48744"/>
                    <a:pt x="15350" y="44280"/>
                  </a:cubicBezTo>
                  <a:cubicBezTo>
                    <a:pt x="12134" y="39015"/>
                    <a:pt x="9958" y="31870"/>
                    <a:pt x="9742" y="28422"/>
                  </a:cubicBezTo>
                  <a:cubicBezTo>
                    <a:pt x="9372" y="22588"/>
                    <a:pt x="9643" y="10878"/>
                    <a:pt x="9329" y="6826"/>
                  </a:cubicBezTo>
                  <a:cubicBezTo>
                    <a:pt x="9015" y="2775"/>
                    <a:pt x="7379" y="1517"/>
                    <a:pt x="5219" y="512"/>
                  </a:cubicBezTo>
                  <a:cubicBezTo>
                    <a:pt x="4537" y="195"/>
                    <a:pt x="3891" y="1"/>
                    <a:pt x="3307" y="1"/>
                  </a:cubicBezTo>
                  <a:close/>
                </a:path>
              </a:pathLst>
            </a:custGeom>
            <a:solidFill>
              <a:srgbClr val="F4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8"/>
            <p:cNvSpPr/>
            <p:nvPr/>
          </p:nvSpPr>
          <p:spPr>
            <a:xfrm>
              <a:off x="3935000" y="880250"/>
              <a:ext cx="267325" cy="509900"/>
            </a:xfrm>
            <a:custGeom>
              <a:avLst/>
              <a:gdLst/>
              <a:ahLst/>
              <a:cxnLst/>
              <a:rect l="l" t="t" r="r" b="b"/>
              <a:pathLst>
                <a:path w="10693" h="20396" extrusionOk="0">
                  <a:moveTo>
                    <a:pt x="4121" y="0"/>
                  </a:moveTo>
                  <a:cubicBezTo>
                    <a:pt x="4062" y="0"/>
                    <a:pt x="4031" y="2"/>
                    <a:pt x="4031" y="2"/>
                  </a:cubicBezTo>
                  <a:lnTo>
                    <a:pt x="1" y="17823"/>
                  </a:lnTo>
                  <a:cubicBezTo>
                    <a:pt x="2770" y="19906"/>
                    <a:pt x="5604" y="20396"/>
                    <a:pt x="7658" y="20396"/>
                  </a:cubicBezTo>
                  <a:cubicBezTo>
                    <a:pt x="9483" y="20396"/>
                    <a:pt x="10692" y="20009"/>
                    <a:pt x="10692" y="20009"/>
                  </a:cubicBezTo>
                  <a:cubicBezTo>
                    <a:pt x="10692" y="20009"/>
                    <a:pt x="10630" y="10080"/>
                    <a:pt x="10255" y="7099"/>
                  </a:cubicBezTo>
                  <a:cubicBezTo>
                    <a:pt x="9881" y="4118"/>
                    <a:pt x="9380" y="2525"/>
                    <a:pt x="7507" y="1209"/>
                  </a:cubicBezTo>
                  <a:cubicBezTo>
                    <a:pt x="5895" y="79"/>
                    <a:pt x="4484" y="0"/>
                    <a:pt x="4121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8"/>
            <p:cNvSpPr/>
            <p:nvPr/>
          </p:nvSpPr>
          <p:spPr>
            <a:xfrm>
              <a:off x="3900500" y="4542000"/>
              <a:ext cx="570725" cy="390975"/>
            </a:xfrm>
            <a:custGeom>
              <a:avLst/>
              <a:gdLst/>
              <a:ahLst/>
              <a:cxnLst/>
              <a:rect l="l" t="t" r="r" b="b"/>
              <a:pathLst>
                <a:path w="22829" h="15639" extrusionOk="0">
                  <a:moveTo>
                    <a:pt x="7586" y="1"/>
                  </a:moveTo>
                  <a:lnTo>
                    <a:pt x="1079" y="45"/>
                  </a:lnTo>
                  <a:cubicBezTo>
                    <a:pt x="1079" y="45"/>
                    <a:pt x="919" y="1605"/>
                    <a:pt x="592" y="2884"/>
                  </a:cubicBezTo>
                  <a:cubicBezTo>
                    <a:pt x="266" y="4163"/>
                    <a:pt x="1" y="6274"/>
                    <a:pt x="248" y="7305"/>
                  </a:cubicBezTo>
                  <a:cubicBezTo>
                    <a:pt x="494" y="8337"/>
                    <a:pt x="2949" y="9768"/>
                    <a:pt x="4587" y="9960"/>
                  </a:cubicBezTo>
                  <a:cubicBezTo>
                    <a:pt x="6227" y="10151"/>
                    <a:pt x="8782" y="11858"/>
                    <a:pt x="9726" y="13023"/>
                  </a:cubicBezTo>
                  <a:cubicBezTo>
                    <a:pt x="10938" y="14519"/>
                    <a:pt x="13928" y="15638"/>
                    <a:pt x="16175" y="15638"/>
                  </a:cubicBezTo>
                  <a:cubicBezTo>
                    <a:pt x="16432" y="15638"/>
                    <a:pt x="16680" y="15623"/>
                    <a:pt x="16914" y="15593"/>
                  </a:cubicBezTo>
                  <a:cubicBezTo>
                    <a:pt x="19192" y="15298"/>
                    <a:pt x="21756" y="14721"/>
                    <a:pt x="22292" y="13791"/>
                  </a:cubicBezTo>
                  <a:cubicBezTo>
                    <a:pt x="22829" y="12861"/>
                    <a:pt x="22048" y="11841"/>
                    <a:pt x="17211" y="8501"/>
                  </a:cubicBezTo>
                  <a:cubicBezTo>
                    <a:pt x="12374" y="5161"/>
                    <a:pt x="9137" y="3141"/>
                    <a:pt x="7586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8"/>
            <p:cNvSpPr/>
            <p:nvPr/>
          </p:nvSpPr>
          <p:spPr>
            <a:xfrm>
              <a:off x="3347000" y="4707450"/>
              <a:ext cx="256325" cy="564575"/>
            </a:xfrm>
            <a:custGeom>
              <a:avLst/>
              <a:gdLst/>
              <a:ahLst/>
              <a:cxnLst/>
              <a:rect l="l" t="t" r="r" b="b"/>
              <a:pathLst>
                <a:path w="10253" h="22583" extrusionOk="0">
                  <a:moveTo>
                    <a:pt x="1890" y="0"/>
                  </a:moveTo>
                  <a:cubicBezTo>
                    <a:pt x="1393" y="1289"/>
                    <a:pt x="442" y="2013"/>
                    <a:pt x="706" y="5399"/>
                  </a:cubicBezTo>
                  <a:cubicBezTo>
                    <a:pt x="969" y="8785"/>
                    <a:pt x="671" y="10137"/>
                    <a:pt x="336" y="12905"/>
                  </a:cubicBezTo>
                  <a:cubicBezTo>
                    <a:pt x="0" y="15673"/>
                    <a:pt x="1413" y="19470"/>
                    <a:pt x="2737" y="21235"/>
                  </a:cubicBezTo>
                  <a:cubicBezTo>
                    <a:pt x="3356" y="22061"/>
                    <a:pt x="4477" y="22582"/>
                    <a:pt x="5613" y="22582"/>
                  </a:cubicBezTo>
                  <a:cubicBezTo>
                    <a:pt x="6906" y="22582"/>
                    <a:pt x="8219" y="21906"/>
                    <a:pt x="8829" y="20231"/>
                  </a:cubicBezTo>
                  <a:cubicBezTo>
                    <a:pt x="9978" y="17087"/>
                    <a:pt x="10253" y="14435"/>
                    <a:pt x="9448" y="11272"/>
                  </a:cubicBezTo>
                  <a:cubicBezTo>
                    <a:pt x="8644" y="8108"/>
                    <a:pt x="9713" y="5694"/>
                    <a:pt x="9183" y="3575"/>
                  </a:cubicBezTo>
                  <a:cubicBezTo>
                    <a:pt x="8653" y="1456"/>
                    <a:pt x="7904" y="2"/>
                    <a:pt x="7904" y="2"/>
                  </a:cubicBezTo>
                  <a:lnTo>
                    <a:pt x="1890" y="0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8"/>
            <p:cNvSpPr/>
            <p:nvPr/>
          </p:nvSpPr>
          <p:spPr>
            <a:xfrm>
              <a:off x="3371500" y="2316000"/>
              <a:ext cx="886750" cy="2413275"/>
            </a:xfrm>
            <a:custGeom>
              <a:avLst/>
              <a:gdLst/>
              <a:ahLst/>
              <a:cxnLst/>
              <a:rect l="l" t="t" r="r" b="b"/>
              <a:pathLst>
                <a:path w="35470" h="96531" extrusionOk="0">
                  <a:moveTo>
                    <a:pt x="33594" y="1"/>
                  </a:moveTo>
                  <a:lnTo>
                    <a:pt x="910" y="8376"/>
                  </a:lnTo>
                  <a:cubicBezTo>
                    <a:pt x="1025" y="11927"/>
                    <a:pt x="2130" y="27344"/>
                    <a:pt x="2624" y="35508"/>
                  </a:cubicBezTo>
                  <a:cubicBezTo>
                    <a:pt x="3119" y="43673"/>
                    <a:pt x="3847" y="53173"/>
                    <a:pt x="3847" y="53173"/>
                  </a:cubicBezTo>
                  <a:cubicBezTo>
                    <a:pt x="3847" y="53173"/>
                    <a:pt x="1822" y="59619"/>
                    <a:pt x="910" y="66611"/>
                  </a:cubicBezTo>
                  <a:cubicBezTo>
                    <a:pt x="0" y="73603"/>
                    <a:pt x="910" y="95658"/>
                    <a:pt x="910" y="95658"/>
                  </a:cubicBezTo>
                  <a:cubicBezTo>
                    <a:pt x="910" y="95658"/>
                    <a:pt x="2082" y="96531"/>
                    <a:pt x="3864" y="96531"/>
                  </a:cubicBezTo>
                  <a:cubicBezTo>
                    <a:pt x="4755" y="96531"/>
                    <a:pt x="5798" y="96313"/>
                    <a:pt x="6924" y="95658"/>
                  </a:cubicBezTo>
                  <a:cubicBezTo>
                    <a:pt x="6924" y="95658"/>
                    <a:pt x="11070" y="76221"/>
                    <a:pt x="12812" y="68268"/>
                  </a:cubicBezTo>
                  <a:cubicBezTo>
                    <a:pt x="14555" y="60315"/>
                    <a:pt x="16354" y="56548"/>
                    <a:pt x="16703" y="51549"/>
                  </a:cubicBezTo>
                  <a:cubicBezTo>
                    <a:pt x="17053" y="46548"/>
                    <a:pt x="18815" y="18783"/>
                    <a:pt x="18815" y="18783"/>
                  </a:cubicBezTo>
                  <a:lnTo>
                    <a:pt x="19759" y="18836"/>
                  </a:lnTo>
                  <a:lnTo>
                    <a:pt x="21929" y="46637"/>
                  </a:lnTo>
                  <a:cubicBezTo>
                    <a:pt x="21929" y="46637"/>
                    <a:pt x="20790" y="51663"/>
                    <a:pt x="20409" y="56501"/>
                  </a:cubicBezTo>
                  <a:cubicBezTo>
                    <a:pt x="20003" y="61649"/>
                    <a:pt x="22241" y="89085"/>
                    <a:pt x="22241" y="89085"/>
                  </a:cubicBezTo>
                  <a:cubicBezTo>
                    <a:pt x="22241" y="89085"/>
                    <a:pt x="23519" y="90021"/>
                    <a:pt x="25425" y="90021"/>
                  </a:cubicBezTo>
                  <a:cubicBezTo>
                    <a:pt x="26398" y="90021"/>
                    <a:pt x="27534" y="89777"/>
                    <a:pt x="28747" y="89041"/>
                  </a:cubicBezTo>
                  <a:cubicBezTo>
                    <a:pt x="28747" y="89041"/>
                    <a:pt x="32897" y="51875"/>
                    <a:pt x="34183" y="48693"/>
                  </a:cubicBezTo>
                  <a:cubicBezTo>
                    <a:pt x="35470" y="45512"/>
                    <a:pt x="33594" y="1"/>
                    <a:pt x="33594" y="1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8"/>
            <p:cNvSpPr/>
            <p:nvPr/>
          </p:nvSpPr>
          <p:spPr>
            <a:xfrm>
              <a:off x="3371450" y="2478050"/>
              <a:ext cx="235675" cy="2251125"/>
            </a:xfrm>
            <a:custGeom>
              <a:avLst/>
              <a:gdLst/>
              <a:ahLst/>
              <a:cxnLst/>
              <a:rect l="l" t="t" r="r" b="b"/>
              <a:pathLst>
                <a:path w="9427" h="90045" extrusionOk="0">
                  <a:moveTo>
                    <a:pt x="8300" y="1"/>
                  </a:moveTo>
                  <a:lnTo>
                    <a:pt x="912" y="1894"/>
                  </a:lnTo>
                  <a:cubicBezTo>
                    <a:pt x="1027" y="5445"/>
                    <a:pt x="2132" y="20863"/>
                    <a:pt x="2626" y="29026"/>
                  </a:cubicBezTo>
                  <a:cubicBezTo>
                    <a:pt x="3121" y="37191"/>
                    <a:pt x="3849" y="46691"/>
                    <a:pt x="3849" y="46691"/>
                  </a:cubicBezTo>
                  <a:cubicBezTo>
                    <a:pt x="3849" y="46691"/>
                    <a:pt x="1824" y="53137"/>
                    <a:pt x="912" y="60129"/>
                  </a:cubicBezTo>
                  <a:cubicBezTo>
                    <a:pt x="0" y="67121"/>
                    <a:pt x="912" y="89176"/>
                    <a:pt x="912" y="89176"/>
                  </a:cubicBezTo>
                  <a:cubicBezTo>
                    <a:pt x="912" y="89176"/>
                    <a:pt x="2084" y="90044"/>
                    <a:pt x="3863" y="90044"/>
                  </a:cubicBezTo>
                  <a:cubicBezTo>
                    <a:pt x="3946" y="90044"/>
                    <a:pt x="4029" y="90043"/>
                    <a:pt x="4114" y="90039"/>
                  </a:cubicBezTo>
                  <a:cubicBezTo>
                    <a:pt x="4080" y="89946"/>
                    <a:pt x="2459" y="85529"/>
                    <a:pt x="3064" y="72028"/>
                  </a:cubicBezTo>
                  <a:cubicBezTo>
                    <a:pt x="3677" y="58381"/>
                    <a:pt x="7137" y="52270"/>
                    <a:pt x="7443" y="46771"/>
                  </a:cubicBezTo>
                  <a:cubicBezTo>
                    <a:pt x="7749" y="41273"/>
                    <a:pt x="7341" y="16016"/>
                    <a:pt x="7443" y="5608"/>
                  </a:cubicBezTo>
                  <a:lnTo>
                    <a:pt x="9426" y="3809"/>
                  </a:lnTo>
                  <a:lnTo>
                    <a:pt x="8300" y="1"/>
                  </a:lnTo>
                  <a:close/>
                </a:path>
              </a:pathLst>
            </a:custGeom>
            <a:solidFill>
              <a:srgbClr val="679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8"/>
            <p:cNvSpPr/>
            <p:nvPr/>
          </p:nvSpPr>
          <p:spPr>
            <a:xfrm>
              <a:off x="3841850" y="2676650"/>
              <a:ext cx="205300" cy="664925"/>
            </a:xfrm>
            <a:custGeom>
              <a:avLst/>
              <a:gdLst/>
              <a:ahLst/>
              <a:cxnLst/>
              <a:rect l="l" t="t" r="r" b="b"/>
              <a:pathLst>
                <a:path w="8212" h="26597" extrusionOk="0">
                  <a:moveTo>
                    <a:pt x="8212" y="0"/>
                  </a:moveTo>
                  <a:cubicBezTo>
                    <a:pt x="5340" y="2207"/>
                    <a:pt x="1" y="4357"/>
                    <a:pt x="1" y="4357"/>
                  </a:cubicBezTo>
                  <a:lnTo>
                    <a:pt x="945" y="4411"/>
                  </a:lnTo>
                  <a:lnTo>
                    <a:pt x="2677" y="26597"/>
                  </a:lnTo>
                  <a:cubicBezTo>
                    <a:pt x="2677" y="26597"/>
                    <a:pt x="2515" y="4770"/>
                    <a:pt x="3928" y="3886"/>
                  </a:cubicBezTo>
                  <a:cubicBezTo>
                    <a:pt x="5340" y="3002"/>
                    <a:pt x="8211" y="1"/>
                    <a:pt x="8212" y="0"/>
                  </a:cubicBezTo>
                  <a:close/>
                </a:path>
              </a:pathLst>
            </a:custGeom>
            <a:solidFill>
              <a:srgbClr val="679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8"/>
            <p:cNvSpPr/>
            <p:nvPr/>
          </p:nvSpPr>
          <p:spPr>
            <a:xfrm>
              <a:off x="3474650" y="809750"/>
              <a:ext cx="565150" cy="524450"/>
            </a:xfrm>
            <a:custGeom>
              <a:avLst/>
              <a:gdLst/>
              <a:ahLst/>
              <a:cxnLst/>
              <a:rect l="l" t="t" r="r" b="b"/>
              <a:pathLst>
                <a:path w="22606" h="20978" extrusionOk="0">
                  <a:moveTo>
                    <a:pt x="5297" y="0"/>
                  </a:moveTo>
                  <a:cubicBezTo>
                    <a:pt x="5297" y="1"/>
                    <a:pt x="5694" y="7745"/>
                    <a:pt x="5522" y="8429"/>
                  </a:cubicBezTo>
                  <a:cubicBezTo>
                    <a:pt x="5352" y="9114"/>
                    <a:pt x="1969" y="11384"/>
                    <a:pt x="985" y="12196"/>
                  </a:cubicBezTo>
                  <a:cubicBezTo>
                    <a:pt x="0" y="13009"/>
                    <a:pt x="6335" y="19260"/>
                    <a:pt x="9420" y="20674"/>
                  </a:cubicBezTo>
                  <a:cubicBezTo>
                    <a:pt x="9870" y="20880"/>
                    <a:pt x="10462" y="20977"/>
                    <a:pt x="11146" y="20977"/>
                  </a:cubicBezTo>
                  <a:cubicBezTo>
                    <a:pt x="15148" y="20977"/>
                    <a:pt x="22289" y="17662"/>
                    <a:pt x="22434" y="13567"/>
                  </a:cubicBezTo>
                  <a:cubicBezTo>
                    <a:pt x="22606" y="8771"/>
                    <a:pt x="20765" y="4747"/>
                    <a:pt x="19266" y="4533"/>
                  </a:cubicBezTo>
                  <a:cubicBezTo>
                    <a:pt x="17769" y="4318"/>
                    <a:pt x="5297" y="1"/>
                    <a:pt x="5297" y="0"/>
                  </a:cubicBezTo>
                  <a:close/>
                </a:path>
              </a:pathLst>
            </a:custGeom>
            <a:solidFill>
              <a:srgbClr val="F4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8"/>
            <p:cNvSpPr/>
            <p:nvPr/>
          </p:nvSpPr>
          <p:spPr>
            <a:xfrm>
              <a:off x="3607050" y="809750"/>
              <a:ext cx="343500" cy="247975"/>
            </a:xfrm>
            <a:custGeom>
              <a:avLst/>
              <a:gdLst/>
              <a:ahLst/>
              <a:cxnLst/>
              <a:rect l="l" t="t" r="r" b="b"/>
              <a:pathLst>
                <a:path w="13740" h="9919" extrusionOk="0">
                  <a:moveTo>
                    <a:pt x="1" y="0"/>
                  </a:moveTo>
                  <a:cubicBezTo>
                    <a:pt x="1" y="0"/>
                    <a:pt x="87" y="1785"/>
                    <a:pt x="141" y="3030"/>
                  </a:cubicBezTo>
                  <a:cubicBezTo>
                    <a:pt x="141" y="4482"/>
                    <a:pt x="1056" y="5966"/>
                    <a:pt x="2212" y="6845"/>
                  </a:cubicBezTo>
                  <a:cubicBezTo>
                    <a:pt x="3079" y="7507"/>
                    <a:pt x="4224" y="8298"/>
                    <a:pt x="5665" y="8858"/>
                  </a:cubicBezTo>
                  <a:cubicBezTo>
                    <a:pt x="6461" y="9166"/>
                    <a:pt x="8105" y="9919"/>
                    <a:pt x="9800" y="9919"/>
                  </a:cubicBezTo>
                  <a:cubicBezTo>
                    <a:pt x="10811" y="9919"/>
                    <a:pt x="11841" y="9651"/>
                    <a:pt x="12720" y="8861"/>
                  </a:cubicBezTo>
                  <a:cubicBezTo>
                    <a:pt x="13740" y="7943"/>
                    <a:pt x="12564" y="5910"/>
                    <a:pt x="11859" y="4496"/>
                  </a:cubicBezTo>
                  <a:cubicBezTo>
                    <a:pt x="8662" y="353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07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8"/>
            <p:cNvSpPr/>
            <p:nvPr/>
          </p:nvSpPr>
          <p:spPr>
            <a:xfrm>
              <a:off x="3344100" y="878725"/>
              <a:ext cx="885075" cy="1762025"/>
            </a:xfrm>
            <a:custGeom>
              <a:avLst/>
              <a:gdLst/>
              <a:ahLst/>
              <a:cxnLst/>
              <a:rect l="l" t="t" r="r" b="b"/>
              <a:pathLst>
                <a:path w="35403" h="70481" extrusionOk="0">
                  <a:moveTo>
                    <a:pt x="27076" y="0"/>
                  </a:moveTo>
                  <a:cubicBezTo>
                    <a:pt x="24985" y="0"/>
                    <a:pt x="22374" y="2107"/>
                    <a:pt x="22374" y="2107"/>
                  </a:cubicBezTo>
                  <a:cubicBezTo>
                    <a:pt x="25796" y="4878"/>
                    <a:pt x="27996" y="10355"/>
                    <a:pt x="21716" y="13419"/>
                  </a:cubicBezTo>
                  <a:cubicBezTo>
                    <a:pt x="20808" y="13862"/>
                    <a:pt x="19918" y="14053"/>
                    <a:pt x="19059" y="14053"/>
                  </a:cubicBezTo>
                  <a:cubicBezTo>
                    <a:pt x="13768" y="14053"/>
                    <a:pt x="9642" y="6825"/>
                    <a:pt x="9642" y="6825"/>
                  </a:cubicBezTo>
                  <a:cubicBezTo>
                    <a:pt x="9642" y="6825"/>
                    <a:pt x="8048" y="7593"/>
                    <a:pt x="4100" y="10396"/>
                  </a:cubicBezTo>
                  <a:cubicBezTo>
                    <a:pt x="1166" y="12483"/>
                    <a:pt x="0" y="12364"/>
                    <a:pt x="394" y="18218"/>
                  </a:cubicBezTo>
                  <a:cubicBezTo>
                    <a:pt x="790" y="24071"/>
                    <a:pt x="2320" y="29475"/>
                    <a:pt x="3280" y="36714"/>
                  </a:cubicBezTo>
                  <a:cubicBezTo>
                    <a:pt x="4239" y="43952"/>
                    <a:pt x="1669" y="58976"/>
                    <a:pt x="1314" y="64732"/>
                  </a:cubicBezTo>
                  <a:cubicBezTo>
                    <a:pt x="2682" y="67612"/>
                    <a:pt x="5960" y="69009"/>
                    <a:pt x="9927" y="69935"/>
                  </a:cubicBezTo>
                  <a:cubicBezTo>
                    <a:pt x="11405" y="70279"/>
                    <a:pt x="12926" y="70481"/>
                    <a:pt x="14530" y="70481"/>
                  </a:cubicBezTo>
                  <a:cubicBezTo>
                    <a:pt x="18146" y="70481"/>
                    <a:pt x="22183" y="69455"/>
                    <a:pt x="27091" y="66720"/>
                  </a:cubicBezTo>
                  <a:cubicBezTo>
                    <a:pt x="34175" y="62773"/>
                    <a:pt x="35279" y="57464"/>
                    <a:pt x="35279" y="57464"/>
                  </a:cubicBezTo>
                  <a:cubicBezTo>
                    <a:pt x="35279" y="57464"/>
                    <a:pt x="35140" y="32372"/>
                    <a:pt x="35271" y="24157"/>
                  </a:cubicBezTo>
                  <a:cubicBezTo>
                    <a:pt x="35402" y="15943"/>
                    <a:pt x="33954" y="10655"/>
                    <a:pt x="32508" y="6238"/>
                  </a:cubicBezTo>
                  <a:cubicBezTo>
                    <a:pt x="31060" y="1821"/>
                    <a:pt x="27667" y="63"/>
                    <a:pt x="27667" y="63"/>
                  </a:cubicBezTo>
                  <a:cubicBezTo>
                    <a:pt x="27477" y="20"/>
                    <a:pt x="27279" y="0"/>
                    <a:pt x="27076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8"/>
            <p:cNvSpPr/>
            <p:nvPr/>
          </p:nvSpPr>
          <p:spPr>
            <a:xfrm>
              <a:off x="3353225" y="1304150"/>
              <a:ext cx="262000" cy="1314075"/>
            </a:xfrm>
            <a:custGeom>
              <a:avLst/>
              <a:gdLst/>
              <a:ahLst/>
              <a:cxnLst/>
              <a:rect l="l" t="t" r="r" b="b"/>
              <a:pathLst>
                <a:path w="10480" h="52563" extrusionOk="0">
                  <a:moveTo>
                    <a:pt x="7106" y="0"/>
                  </a:moveTo>
                  <a:lnTo>
                    <a:pt x="0" y="634"/>
                  </a:lnTo>
                  <a:cubicBezTo>
                    <a:pt x="9" y="823"/>
                    <a:pt x="17" y="1000"/>
                    <a:pt x="29" y="1201"/>
                  </a:cubicBezTo>
                  <a:cubicBezTo>
                    <a:pt x="425" y="7054"/>
                    <a:pt x="1955" y="12458"/>
                    <a:pt x="2915" y="19697"/>
                  </a:cubicBezTo>
                  <a:cubicBezTo>
                    <a:pt x="3874" y="26935"/>
                    <a:pt x="1304" y="41959"/>
                    <a:pt x="949" y="47715"/>
                  </a:cubicBezTo>
                  <a:cubicBezTo>
                    <a:pt x="2153" y="50252"/>
                    <a:pt x="4840" y="51636"/>
                    <a:pt x="8172" y="52562"/>
                  </a:cubicBezTo>
                  <a:cubicBezTo>
                    <a:pt x="8729" y="44073"/>
                    <a:pt x="9896" y="38124"/>
                    <a:pt x="10155" y="32778"/>
                  </a:cubicBezTo>
                  <a:cubicBezTo>
                    <a:pt x="10480" y="26048"/>
                    <a:pt x="8101" y="19135"/>
                    <a:pt x="7658" y="13475"/>
                  </a:cubicBezTo>
                  <a:cubicBezTo>
                    <a:pt x="7341" y="9432"/>
                    <a:pt x="7743" y="2472"/>
                    <a:pt x="7106" y="0"/>
                  </a:cubicBezTo>
                  <a:close/>
                </a:path>
              </a:pathLst>
            </a:custGeom>
            <a:solidFill>
              <a:srgbClr val="E8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8"/>
            <p:cNvSpPr/>
            <p:nvPr/>
          </p:nvSpPr>
          <p:spPr>
            <a:xfrm>
              <a:off x="3467800" y="265325"/>
              <a:ext cx="606175" cy="707700"/>
            </a:xfrm>
            <a:custGeom>
              <a:avLst/>
              <a:gdLst/>
              <a:ahLst/>
              <a:cxnLst/>
              <a:rect l="l" t="t" r="r" b="b"/>
              <a:pathLst>
                <a:path w="24247" h="28308" extrusionOk="0">
                  <a:moveTo>
                    <a:pt x="12294" y="0"/>
                  </a:moveTo>
                  <a:cubicBezTo>
                    <a:pt x="12079" y="0"/>
                    <a:pt x="11861" y="6"/>
                    <a:pt x="11641" y="19"/>
                  </a:cubicBezTo>
                  <a:cubicBezTo>
                    <a:pt x="5048" y="386"/>
                    <a:pt x="1" y="6027"/>
                    <a:pt x="367" y="12620"/>
                  </a:cubicBezTo>
                  <a:cubicBezTo>
                    <a:pt x="580" y="16476"/>
                    <a:pt x="2611" y="19751"/>
                    <a:pt x="5571" y="21776"/>
                  </a:cubicBezTo>
                  <a:cubicBezTo>
                    <a:pt x="5571" y="21776"/>
                    <a:pt x="6138" y="23946"/>
                    <a:pt x="6529" y="24403"/>
                  </a:cubicBezTo>
                  <a:cubicBezTo>
                    <a:pt x="8558" y="26776"/>
                    <a:pt x="14386" y="28308"/>
                    <a:pt x="16753" y="28308"/>
                  </a:cubicBezTo>
                  <a:cubicBezTo>
                    <a:pt x="16944" y="28308"/>
                    <a:pt x="17112" y="28298"/>
                    <a:pt x="17254" y="28278"/>
                  </a:cubicBezTo>
                  <a:cubicBezTo>
                    <a:pt x="19699" y="27928"/>
                    <a:pt x="21024" y="26908"/>
                    <a:pt x="22189" y="24236"/>
                  </a:cubicBezTo>
                  <a:cubicBezTo>
                    <a:pt x="24246" y="19518"/>
                    <a:pt x="23600" y="13209"/>
                    <a:pt x="23092" y="10239"/>
                  </a:cubicBezTo>
                  <a:cubicBezTo>
                    <a:pt x="22200" y="4442"/>
                    <a:pt x="18142" y="0"/>
                    <a:pt x="12294" y="0"/>
                  </a:cubicBezTo>
                  <a:close/>
                </a:path>
              </a:pathLst>
            </a:custGeom>
            <a:solidFill>
              <a:srgbClr val="F4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8"/>
            <p:cNvSpPr/>
            <p:nvPr/>
          </p:nvSpPr>
          <p:spPr>
            <a:xfrm>
              <a:off x="3467225" y="265350"/>
              <a:ext cx="555350" cy="544375"/>
            </a:xfrm>
            <a:custGeom>
              <a:avLst/>
              <a:gdLst/>
              <a:ahLst/>
              <a:cxnLst/>
              <a:rect l="l" t="t" r="r" b="b"/>
              <a:pathLst>
                <a:path w="22214" h="21775" extrusionOk="0">
                  <a:moveTo>
                    <a:pt x="12326" y="0"/>
                  </a:moveTo>
                  <a:cubicBezTo>
                    <a:pt x="11511" y="0"/>
                    <a:pt x="10676" y="84"/>
                    <a:pt x="9830" y="260"/>
                  </a:cubicBezTo>
                  <a:cubicBezTo>
                    <a:pt x="4782" y="1310"/>
                    <a:pt x="891" y="5685"/>
                    <a:pt x="423" y="10819"/>
                  </a:cubicBezTo>
                  <a:cubicBezTo>
                    <a:pt x="1" y="15437"/>
                    <a:pt x="2194" y="19440"/>
                    <a:pt x="5592" y="21775"/>
                  </a:cubicBezTo>
                  <a:cubicBezTo>
                    <a:pt x="5461" y="21370"/>
                    <a:pt x="2337" y="16698"/>
                    <a:pt x="5555" y="15666"/>
                  </a:cubicBezTo>
                  <a:lnTo>
                    <a:pt x="5555" y="15666"/>
                  </a:lnTo>
                  <a:cubicBezTo>
                    <a:pt x="6067" y="16259"/>
                    <a:pt x="6201" y="17169"/>
                    <a:pt x="6224" y="18115"/>
                  </a:cubicBezTo>
                  <a:cubicBezTo>
                    <a:pt x="6224" y="18115"/>
                    <a:pt x="7819" y="17965"/>
                    <a:pt x="7461" y="16095"/>
                  </a:cubicBezTo>
                  <a:cubicBezTo>
                    <a:pt x="7360" y="15574"/>
                    <a:pt x="7267" y="15095"/>
                    <a:pt x="7182" y="14666"/>
                  </a:cubicBezTo>
                  <a:cubicBezTo>
                    <a:pt x="6897" y="13214"/>
                    <a:pt x="7271" y="11749"/>
                    <a:pt x="8097" y="10521"/>
                  </a:cubicBezTo>
                  <a:cubicBezTo>
                    <a:pt x="8765" y="9532"/>
                    <a:pt x="9334" y="8158"/>
                    <a:pt x="8943" y="6618"/>
                  </a:cubicBezTo>
                  <a:lnTo>
                    <a:pt x="8943" y="6618"/>
                  </a:lnTo>
                  <a:cubicBezTo>
                    <a:pt x="8943" y="6618"/>
                    <a:pt x="11289" y="7668"/>
                    <a:pt x="14682" y="7668"/>
                  </a:cubicBezTo>
                  <a:cubicBezTo>
                    <a:pt x="15708" y="7668"/>
                    <a:pt x="16831" y="7572"/>
                    <a:pt x="18013" y="7321"/>
                  </a:cubicBezTo>
                  <a:cubicBezTo>
                    <a:pt x="20160" y="6867"/>
                    <a:pt x="21617" y="6059"/>
                    <a:pt x="22214" y="5393"/>
                  </a:cubicBezTo>
                  <a:cubicBezTo>
                    <a:pt x="20075" y="2143"/>
                    <a:pt x="16446" y="0"/>
                    <a:pt x="12326" y="0"/>
                  </a:cubicBezTo>
                  <a:close/>
                </a:path>
              </a:pathLst>
            </a:custGeom>
            <a:solidFill>
              <a:srgbClr val="6D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8"/>
            <p:cNvSpPr/>
            <p:nvPr/>
          </p:nvSpPr>
          <p:spPr>
            <a:xfrm>
              <a:off x="3506800" y="238125"/>
              <a:ext cx="647100" cy="258150"/>
            </a:xfrm>
            <a:custGeom>
              <a:avLst/>
              <a:gdLst/>
              <a:ahLst/>
              <a:cxnLst/>
              <a:rect l="l" t="t" r="r" b="b"/>
              <a:pathLst>
                <a:path w="25884" h="10326" extrusionOk="0">
                  <a:moveTo>
                    <a:pt x="8989" y="0"/>
                  </a:moveTo>
                  <a:cubicBezTo>
                    <a:pt x="6767" y="0"/>
                    <a:pt x="4745" y="550"/>
                    <a:pt x="3046" y="1838"/>
                  </a:cubicBezTo>
                  <a:cubicBezTo>
                    <a:pt x="0" y="4147"/>
                    <a:pt x="742" y="6510"/>
                    <a:pt x="742" y="6510"/>
                  </a:cubicBezTo>
                  <a:cubicBezTo>
                    <a:pt x="1163" y="6415"/>
                    <a:pt x="1601" y="6375"/>
                    <a:pt x="2043" y="6375"/>
                  </a:cubicBezTo>
                  <a:cubicBezTo>
                    <a:pt x="4498" y="6375"/>
                    <a:pt x="7066" y="7614"/>
                    <a:pt x="7360" y="7707"/>
                  </a:cubicBezTo>
                  <a:cubicBezTo>
                    <a:pt x="9440" y="9433"/>
                    <a:pt x="12682" y="10326"/>
                    <a:pt x="15824" y="10326"/>
                  </a:cubicBezTo>
                  <a:cubicBezTo>
                    <a:pt x="19995" y="10326"/>
                    <a:pt x="23989" y="8752"/>
                    <a:pt x="24851" y="5463"/>
                  </a:cubicBezTo>
                  <a:cubicBezTo>
                    <a:pt x="25884" y="1528"/>
                    <a:pt x="20561" y="3202"/>
                    <a:pt x="17129" y="1838"/>
                  </a:cubicBezTo>
                  <a:cubicBezTo>
                    <a:pt x="14278" y="704"/>
                    <a:pt x="11505" y="0"/>
                    <a:pt x="8989" y="0"/>
                  </a:cubicBezTo>
                  <a:close/>
                </a:path>
              </a:pathLst>
            </a:custGeom>
            <a:solidFill>
              <a:srgbClr val="6D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8"/>
            <p:cNvSpPr/>
            <p:nvPr/>
          </p:nvSpPr>
          <p:spPr>
            <a:xfrm>
              <a:off x="3014025" y="1186050"/>
              <a:ext cx="508875" cy="1805075"/>
            </a:xfrm>
            <a:custGeom>
              <a:avLst/>
              <a:gdLst/>
              <a:ahLst/>
              <a:cxnLst/>
              <a:rect l="l" t="t" r="r" b="b"/>
              <a:pathLst>
                <a:path w="20355" h="72203" extrusionOk="0">
                  <a:moveTo>
                    <a:pt x="15350" y="1"/>
                  </a:moveTo>
                  <a:cubicBezTo>
                    <a:pt x="13772" y="1"/>
                    <a:pt x="11936" y="1270"/>
                    <a:pt x="10241" y="4459"/>
                  </a:cubicBezTo>
                  <a:cubicBezTo>
                    <a:pt x="7493" y="9631"/>
                    <a:pt x="3598" y="19256"/>
                    <a:pt x="1776" y="27032"/>
                  </a:cubicBezTo>
                  <a:cubicBezTo>
                    <a:pt x="892" y="30800"/>
                    <a:pt x="0" y="36941"/>
                    <a:pt x="798" y="44830"/>
                  </a:cubicBezTo>
                  <a:cubicBezTo>
                    <a:pt x="1356" y="50341"/>
                    <a:pt x="2725" y="54512"/>
                    <a:pt x="4501" y="59757"/>
                  </a:cubicBezTo>
                  <a:cubicBezTo>
                    <a:pt x="5388" y="62377"/>
                    <a:pt x="5097" y="65326"/>
                    <a:pt x="6635" y="67696"/>
                  </a:cubicBezTo>
                  <a:cubicBezTo>
                    <a:pt x="7074" y="68372"/>
                    <a:pt x="7525" y="69060"/>
                    <a:pt x="8151" y="69568"/>
                  </a:cubicBezTo>
                  <a:cubicBezTo>
                    <a:pt x="8901" y="70177"/>
                    <a:pt x="9845" y="70483"/>
                    <a:pt x="10765" y="70777"/>
                  </a:cubicBezTo>
                  <a:cubicBezTo>
                    <a:pt x="12645" y="71376"/>
                    <a:pt x="14556" y="71984"/>
                    <a:pt x="16531" y="72160"/>
                  </a:cubicBezTo>
                  <a:cubicBezTo>
                    <a:pt x="16754" y="72180"/>
                    <a:pt x="17095" y="72202"/>
                    <a:pt x="17467" y="72202"/>
                  </a:cubicBezTo>
                  <a:cubicBezTo>
                    <a:pt x="18690" y="72202"/>
                    <a:pt x="20244" y="71960"/>
                    <a:pt x="19024" y="70602"/>
                  </a:cubicBezTo>
                  <a:cubicBezTo>
                    <a:pt x="18178" y="69662"/>
                    <a:pt x="16707" y="68839"/>
                    <a:pt x="15375" y="66795"/>
                  </a:cubicBezTo>
                  <a:cubicBezTo>
                    <a:pt x="14425" y="65340"/>
                    <a:pt x="13946" y="64177"/>
                    <a:pt x="14257" y="64177"/>
                  </a:cubicBezTo>
                  <a:cubicBezTo>
                    <a:pt x="14264" y="64177"/>
                    <a:pt x="14270" y="64178"/>
                    <a:pt x="14277" y="64179"/>
                  </a:cubicBezTo>
                  <a:cubicBezTo>
                    <a:pt x="14628" y="64228"/>
                    <a:pt x="15138" y="65140"/>
                    <a:pt x="16483" y="65902"/>
                  </a:cubicBezTo>
                  <a:cubicBezTo>
                    <a:pt x="17097" y="66250"/>
                    <a:pt x="17804" y="66420"/>
                    <a:pt x="18414" y="66420"/>
                  </a:cubicBezTo>
                  <a:cubicBezTo>
                    <a:pt x="19080" y="66420"/>
                    <a:pt x="19629" y="66218"/>
                    <a:pt x="19813" y="65825"/>
                  </a:cubicBezTo>
                  <a:cubicBezTo>
                    <a:pt x="20164" y="65071"/>
                    <a:pt x="20084" y="65208"/>
                    <a:pt x="18878" y="64255"/>
                  </a:cubicBezTo>
                  <a:cubicBezTo>
                    <a:pt x="17674" y="63301"/>
                    <a:pt x="16902" y="62083"/>
                    <a:pt x="15098" y="60876"/>
                  </a:cubicBezTo>
                  <a:cubicBezTo>
                    <a:pt x="13509" y="59811"/>
                    <a:pt x="12873" y="59345"/>
                    <a:pt x="11885" y="57864"/>
                  </a:cubicBezTo>
                  <a:cubicBezTo>
                    <a:pt x="10814" y="56258"/>
                    <a:pt x="9667" y="50800"/>
                    <a:pt x="9122" y="45598"/>
                  </a:cubicBezTo>
                  <a:cubicBezTo>
                    <a:pt x="8477" y="39462"/>
                    <a:pt x="9806" y="31589"/>
                    <a:pt x="10848" y="28296"/>
                  </a:cubicBezTo>
                  <a:cubicBezTo>
                    <a:pt x="12964" y="21610"/>
                    <a:pt x="17444" y="12578"/>
                    <a:pt x="18900" y="8784"/>
                  </a:cubicBezTo>
                  <a:cubicBezTo>
                    <a:pt x="20354" y="4989"/>
                    <a:pt x="19416" y="3153"/>
                    <a:pt x="17897" y="1318"/>
                  </a:cubicBezTo>
                  <a:cubicBezTo>
                    <a:pt x="17212" y="492"/>
                    <a:pt x="16331" y="1"/>
                    <a:pt x="15350" y="1"/>
                  </a:cubicBezTo>
                  <a:close/>
                </a:path>
              </a:pathLst>
            </a:custGeom>
            <a:solidFill>
              <a:srgbClr val="F4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8"/>
            <p:cNvSpPr/>
            <p:nvPr/>
          </p:nvSpPr>
          <p:spPr>
            <a:xfrm>
              <a:off x="2704400" y="2869775"/>
              <a:ext cx="866050" cy="1111925"/>
            </a:xfrm>
            <a:custGeom>
              <a:avLst/>
              <a:gdLst/>
              <a:ahLst/>
              <a:cxnLst/>
              <a:rect l="l" t="t" r="r" b="b"/>
              <a:pathLst>
                <a:path w="34642" h="44477" extrusionOk="0">
                  <a:moveTo>
                    <a:pt x="14527" y="0"/>
                  </a:moveTo>
                  <a:cubicBezTo>
                    <a:pt x="3146" y="0"/>
                    <a:pt x="0" y="29570"/>
                    <a:pt x="2722" y="34538"/>
                  </a:cubicBezTo>
                  <a:cubicBezTo>
                    <a:pt x="5590" y="39777"/>
                    <a:pt x="16371" y="44343"/>
                    <a:pt x="20045" y="44468"/>
                  </a:cubicBezTo>
                  <a:cubicBezTo>
                    <a:pt x="20213" y="44474"/>
                    <a:pt x="20382" y="44476"/>
                    <a:pt x="20552" y="44476"/>
                  </a:cubicBezTo>
                  <a:cubicBezTo>
                    <a:pt x="24094" y="44476"/>
                    <a:pt x="27993" y="43190"/>
                    <a:pt x="31240" y="38904"/>
                  </a:cubicBezTo>
                  <a:cubicBezTo>
                    <a:pt x="34642" y="34413"/>
                    <a:pt x="31878" y="11492"/>
                    <a:pt x="30405" y="7874"/>
                  </a:cubicBezTo>
                  <a:cubicBezTo>
                    <a:pt x="28931" y="4256"/>
                    <a:pt x="22094" y="1826"/>
                    <a:pt x="16464" y="273"/>
                  </a:cubicBezTo>
                  <a:cubicBezTo>
                    <a:pt x="15793" y="88"/>
                    <a:pt x="15148" y="0"/>
                    <a:pt x="14527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8"/>
            <p:cNvSpPr/>
            <p:nvPr/>
          </p:nvSpPr>
          <p:spPr>
            <a:xfrm>
              <a:off x="2781925" y="3431150"/>
              <a:ext cx="383500" cy="424400"/>
            </a:xfrm>
            <a:custGeom>
              <a:avLst/>
              <a:gdLst/>
              <a:ahLst/>
              <a:cxnLst/>
              <a:rect l="l" t="t" r="r" b="b"/>
              <a:pathLst>
                <a:path w="15340" h="16976" extrusionOk="0">
                  <a:moveTo>
                    <a:pt x="1975" y="1"/>
                  </a:moveTo>
                  <a:cubicBezTo>
                    <a:pt x="1689" y="1"/>
                    <a:pt x="1510" y="70"/>
                    <a:pt x="1467" y="222"/>
                  </a:cubicBezTo>
                  <a:cubicBezTo>
                    <a:pt x="1067" y="1636"/>
                    <a:pt x="1" y="8273"/>
                    <a:pt x="1418" y="10412"/>
                  </a:cubicBezTo>
                  <a:cubicBezTo>
                    <a:pt x="3266" y="13204"/>
                    <a:pt x="11161" y="16976"/>
                    <a:pt x="13677" y="16976"/>
                  </a:cubicBezTo>
                  <a:cubicBezTo>
                    <a:pt x="14140" y="16976"/>
                    <a:pt x="14421" y="16848"/>
                    <a:pt x="14448" y="16562"/>
                  </a:cubicBezTo>
                  <a:cubicBezTo>
                    <a:pt x="14619" y="14724"/>
                    <a:pt x="15339" y="6952"/>
                    <a:pt x="15339" y="6952"/>
                  </a:cubicBezTo>
                  <a:cubicBezTo>
                    <a:pt x="14207" y="4807"/>
                    <a:pt x="4358" y="1"/>
                    <a:pt x="1975" y="1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8"/>
            <p:cNvSpPr/>
            <p:nvPr/>
          </p:nvSpPr>
          <p:spPr>
            <a:xfrm>
              <a:off x="3213700" y="3043250"/>
              <a:ext cx="356800" cy="926100"/>
            </a:xfrm>
            <a:custGeom>
              <a:avLst/>
              <a:gdLst/>
              <a:ahLst/>
              <a:cxnLst/>
              <a:rect l="l" t="t" r="r" b="b"/>
              <a:pathLst>
                <a:path w="14272" h="37044" extrusionOk="0">
                  <a:moveTo>
                    <a:pt x="8603" y="1"/>
                  </a:moveTo>
                  <a:cubicBezTo>
                    <a:pt x="6707" y="1"/>
                    <a:pt x="4482" y="1998"/>
                    <a:pt x="3204" y="8378"/>
                  </a:cubicBezTo>
                  <a:cubicBezTo>
                    <a:pt x="1680" y="15980"/>
                    <a:pt x="241" y="28577"/>
                    <a:pt x="113" y="31965"/>
                  </a:cubicBezTo>
                  <a:cubicBezTo>
                    <a:pt x="1" y="34943"/>
                    <a:pt x="1107" y="37043"/>
                    <a:pt x="3355" y="37043"/>
                  </a:cubicBezTo>
                  <a:cubicBezTo>
                    <a:pt x="3551" y="37043"/>
                    <a:pt x="3757" y="37027"/>
                    <a:pt x="3971" y="36994"/>
                  </a:cubicBezTo>
                  <a:cubicBezTo>
                    <a:pt x="6360" y="36274"/>
                    <a:pt x="8752" y="34758"/>
                    <a:pt x="10868" y="31965"/>
                  </a:cubicBezTo>
                  <a:cubicBezTo>
                    <a:pt x="14271" y="27474"/>
                    <a:pt x="11506" y="4553"/>
                    <a:pt x="10033" y="935"/>
                  </a:cubicBezTo>
                  <a:cubicBezTo>
                    <a:pt x="9927" y="680"/>
                    <a:pt x="9797" y="436"/>
                    <a:pt x="9647" y="204"/>
                  </a:cubicBezTo>
                  <a:cubicBezTo>
                    <a:pt x="9317" y="74"/>
                    <a:pt x="8966" y="1"/>
                    <a:pt x="8603" y="1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8"/>
            <p:cNvSpPr/>
            <p:nvPr/>
          </p:nvSpPr>
          <p:spPr>
            <a:xfrm>
              <a:off x="2830150" y="3197050"/>
              <a:ext cx="463625" cy="183650"/>
            </a:xfrm>
            <a:custGeom>
              <a:avLst/>
              <a:gdLst/>
              <a:ahLst/>
              <a:cxnLst/>
              <a:rect l="l" t="t" r="r" b="b"/>
              <a:pathLst>
                <a:path w="18545" h="7346" extrusionOk="0">
                  <a:moveTo>
                    <a:pt x="0" y="0"/>
                  </a:moveTo>
                  <a:cubicBezTo>
                    <a:pt x="1" y="1"/>
                    <a:pt x="866" y="3279"/>
                    <a:pt x="7388" y="5836"/>
                  </a:cubicBezTo>
                  <a:cubicBezTo>
                    <a:pt x="9840" y="6799"/>
                    <a:pt x="11966" y="7345"/>
                    <a:pt x="13686" y="7345"/>
                  </a:cubicBezTo>
                  <a:cubicBezTo>
                    <a:pt x="16541" y="7345"/>
                    <a:pt x="18280" y="5839"/>
                    <a:pt x="18545" y="2226"/>
                  </a:cubicBezTo>
                  <a:lnTo>
                    <a:pt x="18545" y="2226"/>
                  </a:lnTo>
                  <a:cubicBezTo>
                    <a:pt x="18397" y="3589"/>
                    <a:pt x="17458" y="5633"/>
                    <a:pt x="14090" y="5633"/>
                  </a:cubicBezTo>
                  <a:cubicBezTo>
                    <a:pt x="13397" y="5633"/>
                    <a:pt x="12601" y="5546"/>
                    <a:pt x="11689" y="5349"/>
                  </a:cubicBezTo>
                  <a:cubicBezTo>
                    <a:pt x="6340" y="4198"/>
                    <a:pt x="1436" y="1925"/>
                    <a:pt x="0" y="0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8"/>
            <p:cNvSpPr/>
            <p:nvPr/>
          </p:nvSpPr>
          <p:spPr>
            <a:xfrm>
              <a:off x="3326175" y="2818125"/>
              <a:ext cx="122500" cy="190975"/>
            </a:xfrm>
            <a:custGeom>
              <a:avLst/>
              <a:gdLst/>
              <a:ahLst/>
              <a:cxnLst/>
              <a:rect l="l" t="t" r="r" b="b"/>
              <a:pathLst>
                <a:path w="4900" h="7639" extrusionOk="0">
                  <a:moveTo>
                    <a:pt x="2014" y="1"/>
                  </a:moveTo>
                  <a:cubicBezTo>
                    <a:pt x="2014" y="1"/>
                    <a:pt x="995" y="4183"/>
                    <a:pt x="0" y="5308"/>
                  </a:cubicBezTo>
                  <a:cubicBezTo>
                    <a:pt x="2" y="5308"/>
                    <a:pt x="2474" y="7045"/>
                    <a:pt x="3753" y="7639"/>
                  </a:cubicBezTo>
                  <a:cubicBezTo>
                    <a:pt x="3753" y="7639"/>
                    <a:pt x="4899" y="5065"/>
                    <a:pt x="4731" y="3676"/>
                  </a:cubicBezTo>
                  <a:cubicBezTo>
                    <a:pt x="4562" y="2285"/>
                    <a:pt x="2014" y="1"/>
                    <a:pt x="2014" y="1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8"/>
            <p:cNvSpPr/>
            <p:nvPr/>
          </p:nvSpPr>
          <p:spPr>
            <a:xfrm>
              <a:off x="3090375" y="1138675"/>
              <a:ext cx="456625" cy="621200"/>
            </a:xfrm>
            <a:custGeom>
              <a:avLst/>
              <a:gdLst/>
              <a:ahLst/>
              <a:cxnLst/>
              <a:rect l="l" t="t" r="r" b="b"/>
              <a:pathLst>
                <a:path w="18265" h="24848" extrusionOk="0">
                  <a:moveTo>
                    <a:pt x="14249" y="0"/>
                  </a:moveTo>
                  <a:cubicBezTo>
                    <a:pt x="10069" y="776"/>
                    <a:pt x="7629" y="2672"/>
                    <a:pt x="5018" y="7820"/>
                  </a:cubicBezTo>
                  <a:cubicBezTo>
                    <a:pt x="2459" y="12868"/>
                    <a:pt x="0" y="19353"/>
                    <a:pt x="0" y="19353"/>
                  </a:cubicBezTo>
                  <a:cubicBezTo>
                    <a:pt x="0" y="19353"/>
                    <a:pt x="3689" y="24847"/>
                    <a:pt x="10646" y="24847"/>
                  </a:cubicBezTo>
                  <a:cubicBezTo>
                    <a:pt x="10769" y="24847"/>
                    <a:pt x="10893" y="24846"/>
                    <a:pt x="11018" y="24842"/>
                  </a:cubicBezTo>
                  <a:cubicBezTo>
                    <a:pt x="11018" y="24842"/>
                    <a:pt x="15813" y="13129"/>
                    <a:pt x="16940" y="10016"/>
                  </a:cubicBezTo>
                  <a:cubicBezTo>
                    <a:pt x="18068" y="6905"/>
                    <a:pt x="18265" y="1114"/>
                    <a:pt x="14249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8"/>
            <p:cNvSpPr/>
            <p:nvPr/>
          </p:nvSpPr>
          <p:spPr>
            <a:xfrm>
              <a:off x="3453625" y="632200"/>
              <a:ext cx="153450" cy="193975"/>
            </a:xfrm>
            <a:custGeom>
              <a:avLst/>
              <a:gdLst/>
              <a:ahLst/>
              <a:cxnLst/>
              <a:rect l="l" t="t" r="r" b="b"/>
              <a:pathLst>
                <a:path w="6138" h="7759" extrusionOk="0">
                  <a:moveTo>
                    <a:pt x="3792" y="1"/>
                  </a:moveTo>
                  <a:cubicBezTo>
                    <a:pt x="3011" y="1"/>
                    <a:pt x="2228" y="301"/>
                    <a:pt x="1730" y="1081"/>
                  </a:cubicBezTo>
                  <a:cubicBezTo>
                    <a:pt x="1" y="3787"/>
                    <a:pt x="2458" y="7758"/>
                    <a:pt x="4611" y="7758"/>
                  </a:cubicBezTo>
                  <a:cubicBezTo>
                    <a:pt x="4640" y="7758"/>
                    <a:pt x="4669" y="7758"/>
                    <a:pt x="4697" y="7756"/>
                  </a:cubicBezTo>
                  <a:cubicBezTo>
                    <a:pt x="5861" y="7697"/>
                    <a:pt x="6138" y="7061"/>
                    <a:pt x="6138" y="7061"/>
                  </a:cubicBezTo>
                  <a:lnTo>
                    <a:pt x="6101" y="992"/>
                  </a:lnTo>
                  <a:cubicBezTo>
                    <a:pt x="5663" y="434"/>
                    <a:pt x="4729" y="1"/>
                    <a:pt x="3792" y="1"/>
                  </a:cubicBezTo>
                  <a:close/>
                </a:path>
              </a:pathLst>
            </a:custGeom>
            <a:solidFill>
              <a:srgbClr val="F4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8"/>
            <p:cNvSpPr/>
            <p:nvPr/>
          </p:nvSpPr>
          <p:spPr>
            <a:xfrm>
              <a:off x="3978275" y="612900"/>
              <a:ext cx="45425" cy="47225"/>
            </a:xfrm>
            <a:custGeom>
              <a:avLst/>
              <a:gdLst/>
              <a:ahLst/>
              <a:cxnLst/>
              <a:rect l="l" t="t" r="r" b="b"/>
              <a:pathLst>
                <a:path w="1817" h="1889" extrusionOk="0">
                  <a:moveTo>
                    <a:pt x="909" y="0"/>
                  </a:moveTo>
                  <a:cubicBezTo>
                    <a:pt x="407" y="0"/>
                    <a:pt x="1" y="424"/>
                    <a:pt x="1" y="944"/>
                  </a:cubicBezTo>
                  <a:cubicBezTo>
                    <a:pt x="1" y="1467"/>
                    <a:pt x="407" y="1889"/>
                    <a:pt x="909" y="1889"/>
                  </a:cubicBezTo>
                  <a:cubicBezTo>
                    <a:pt x="1412" y="1889"/>
                    <a:pt x="1816" y="1467"/>
                    <a:pt x="1816" y="944"/>
                  </a:cubicBezTo>
                  <a:cubicBezTo>
                    <a:pt x="1816" y="424"/>
                    <a:pt x="1410" y="0"/>
                    <a:pt x="909" y="0"/>
                  </a:cubicBez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8"/>
            <p:cNvSpPr/>
            <p:nvPr/>
          </p:nvSpPr>
          <p:spPr>
            <a:xfrm>
              <a:off x="3788000" y="625175"/>
              <a:ext cx="45425" cy="47250"/>
            </a:xfrm>
            <a:custGeom>
              <a:avLst/>
              <a:gdLst/>
              <a:ahLst/>
              <a:cxnLst/>
              <a:rect l="l" t="t" r="r" b="b"/>
              <a:pathLst>
                <a:path w="1817" h="1890" extrusionOk="0">
                  <a:moveTo>
                    <a:pt x="909" y="1"/>
                  </a:moveTo>
                  <a:cubicBezTo>
                    <a:pt x="407" y="1"/>
                    <a:pt x="0" y="424"/>
                    <a:pt x="0" y="945"/>
                  </a:cubicBezTo>
                  <a:cubicBezTo>
                    <a:pt x="0" y="1467"/>
                    <a:pt x="407" y="1889"/>
                    <a:pt x="909" y="1889"/>
                  </a:cubicBezTo>
                  <a:cubicBezTo>
                    <a:pt x="1411" y="1889"/>
                    <a:pt x="1816" y="1467"/>
                    <a:pt x="1816" y="945"/>
                  </a:cubicBezTo>
                  <a:cubicBezTo>
                    <a:pt x="1816" y="424"/>
                    <a:pt x="1411" y="1"/>
                    <a:pt x="909" y="1"/>
                  </a:cubicBez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8"/>
            <p:cNvSpPr/>
            <p:nvPr/>
          </p:nvSpPr>
          <p:spPr>
            <a:xfrm>
              <a:off x="3896725" y="634175"/>
              <a:ext cx="90900" cy="154500"/>
            </a:xfrm>
            <a:custGeom>
              <a:avLst/>
              <a:gdLst/>
              <a:ahLst/>
              <a:cxnLst/>
              <a:rect l="l" t="t" r="r" b="b"/>
              <a:pathLst>
                <a:path w="3636" h="6180" extrusionOk="0">
                  <a:moveTo>
                    <a:pt x="640" y="0"/>
                  </a:moveTo>
                  <a:cubicBezTo>
                    <a:pt x="350" y="0"/>
                    <a:pt x="114" y="780"/>
                    <a:pt x="139" y="2005"/>
                  </a:cubicBezTo>
                  <a:cubicBezTo>
                    <a:pt x="162" y="3076"/>
                    <a:pt x="0" y="6000"/>
                    <a:pt x="699" y="6158"/>
                  </a:cubicBezTo>
                  <a:cubicBezTo>
                    <a:pt x="759" y="6172"/>
                    <a:pt x="851" y="6179"/>
                    <a:pt x="966" y="6179"/>
                  </a:cubicBezTo>
                  <a:cubicBezTo>
                    <a:pt x="1522" y="6179"/>
                    <a:pt x="2604" y="6000"/>
                    <a:pt x="3130" y="5464"/>
                  </a:cubicBezTo>
                  <a:cubicBezTo>
                    <a:pt x="3635" y="4948"/>
                    <a:pt x="2964" y="3895"/>
                    <a:pt x="2269" y="2429"/>
                  </a:cubicBezTo>
                  <a:cubicBezTo>
                    <a:pt x="1496" y="798"/>
                    <a:pt x="1005" y="152"/>
                    <a:pt x="716" y="18"/>
                  </a:cubicBezTo>
                  <a:cubicBezTo>
                    <a:pt x="690" y="6"/>
                    <a:pt x="665" y="0"/>
                    <a:pt x="640" y="0"/>
                  </a:cubicBezTo>
                  <a:close/>
                </a:path>
              </a:pathLst>
            </a:custGeom>
            <a:solidFill>
              <a:srgbClr val="E07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8"/>
            <p:cNvSpPr/>
            <p:nvPr/>
          </p:nvSpPr>
          <p:spPr>
            <a:xfrm>
              <a:off x="3806075" y="811350"/>
              <a:ext cx="137525" cy="62775"/>
            </a:xfrm>
            <a:custGeom>
              <a:avLst/>
              <a:gdLst/>
              <a:ahLst/>
              <a:cxnLst/>
              <a:rect l="l" t="t" r="r" b="b"/>
              <a:pathLst>
                <a:path w="5501" h="2511" extrusionOk="0">
                  <a:moveTo>
                    <a:pt x="52" y="0"/>
                  </a:moveTo>
                  <a:cubicBezTo>
                    <a:pt x="21" y="0"/>
                    <a:pt x="0" y="14"/>
                    <a:pt x="11" y="54"/>
                  </a:cubicBezTo>
                  <a:cubicBezTo>
                    <a:pt x="496" y="1753"/>
                    <a:pt x="2045" y="2511"/>
                    <a:pt x="3461" y="2511"/>
                  </a:cubicBezTo>
                  <a:cubicBezTo>
                    <a:pt x="3930" y="2511"/>
                    <a:pt x="4386" y="2427"/>
                    <a:pt x="4782" y="2267"/>
                  </a:cubicBezTo>
                  <a:cubicBezTo>
                    <a:pt x="5408" y="2014"/>
                    <a:pt x="5501" y="1446"/>
                    <a:pt x="4956" y="1446"/>
                  </a:cubicBezTo>
                  <a:cubicBezTo>
                    <a:pt x="4895" y="1446"/>
                    <a:pt x="4827" y="1453"/>
                    <a:pt x="4751" y="1468"/>
                  </a:cubicBezTo>
                  <a:cubicBezTo>
                    <a:pt x="4317" y="1554"/>
                    <a:pt x="3914" y="1595"/>
                    <a:pt x="3539" y="1595"/>
                  </a:cubicBezTo>
                  <a:cubicBezTo>
                    <a:pt x="2113" y="1595"/>
                    <a:pt x="1083" y="1003"/>
                    <a:pt x="174" y="46"/>
                  </a:cubicBezTo>
                  <a:cubicBezTo>
                    <a:pt x="154" y="26"/>
                    <a:pt x="94" y="0"/>
                    <a:pt x="52" y="0"/>
                  </a:cubicBezTo>
                  <a:close/>
                </a:path>
              </a:pathLst>
            </a:custGeom>
            <a:solidFill>
              <a:srgbClr val="CC6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8"/>
            <p:cNvSpPr/>
            <p:nvPr/>
          </p:nvSpPr>
          <p:spPr>
            <a:xfrm>
              <a:off x="3723900" y="554125"/>
              <a:ext cx="128300" cy="49225"/>
            </a:xfrm>
            <a:custGeom>
              <a:avLst/>
              <a:gdLst/>
              <a:ahLst/>
              <a:cxnLst/>
              <a:rect l="l" t="t" r="r" b="b"/>
              <a:pathLst>
                <a:path w="5132" h="1969" extrusionOk="0">
                  <a:moveTo>
                    <a:pt x="3813" y="1"/>
                  </a:moveTo>
                  <a:cubicBezTo>
                    <a:pt x="3471" y="1"/>
                    <a:pt x="3130" y="46"/>
                    <a:pt x="2887" y="82"/>
                  </a:cubicBezTo>
                  <a:cubicBezTo>
                    <a:pt x="1958" y="221"/>
                    <a:pt x="655" y="897"/>
                    <a:pt x="125" y="1688"/>
                  </a:cubicBezTo>
                  <a:cubicBezTo>
                    <a:pt x="1" y="1873"/>
                    <a:pt x="281" y="1969"/>
                    <a:pt x="455" y="1969"/>
                  </a:cubicBezTo>
                  <a:cubicBezTo>
                    <a:pt x="490" y="1969"/>
                    <a:pt x="520" y="1965"/>
                    <a:pt x="543" y="1957"/>
                  </a:cubicBezTo>
                  <a:cubicBezTo>
                    <a:pt x="1079" y="1770"/>
                    <a:pt x="1549" y="1379"/>
                    <a:pt x="2090" y="1228"/>
                  </a:cubicBezTo>
                  <a:cubicBezTo>
                    <a:pt x="2354" y="1154"/>
                    <a:pt x="2623" y="1128"/>
                    <a:pt x="2894" y="1128"/>
                  </a:cubicBezTo>
                  <a:cubicBezTo>
                    <a:pt x="3496" y="1128"/>
                    <a:pt x="4107" y="1256"/>
                    <a:pt x="4697" y="1272"/>
                  </a:cubicBezTo>
                  <a:cubicBezTo>
                    <a:pt x="4707" y="1273"/>
                    <a:pt x="4716" y="1273"/>
                    <a:pt x="4726" y="1273"/>
                  </a:cubicBezTo>
                  <a:cubicBezTo>
                    <a:pt x="4797" y="1273"/>
                    <a:pt x="4869" y="1266"/>
                    <a:pt x="4932" y="1234"/>
                  </a:cubicBezTo>
                  <a:cubicBezTo>
                    <a:pt x="5054" y="1173"/>
                    <a:pt x="5119" y="1030"/>
                    <a:pt x="5120" y="894"/>
                  </a:cubicBezTo>
                  <a:cubicBezTo>
                    <a:pt x="5132" y="169"/>
                    <a:pt x="4470" y="1"/>
                    <a:pt x="3813" y="1"/>
                  </a:cubicBezTo>
                  <a:close/>
                </a:path>
              </a:pathLst>
            </a:custGeom>
            <a:solidFill>
              <a:srgbClr val="432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8"/>
            <p:cNvSpPr/>
            <p:nvPr/>
          </p:nvSpPr>
          <p:spPr>
            <a:xfrm>
              <a:off x="3947875" y="529525"/>
              <a:ext cx="112025" cy="57375"/>
            </a:xfrm>
            <a:custGeom>
              <a:avLst/>
              <a:gdLst/>
              <a:ahLst/>
              <a:cxnLst/>
              <a:rect l="l" t="t" r="r" b="b"/>
              <a:pathLst>
                <a:path w="4481" h="2295" extrusionOk="0">
                  <a:moveTo>
                    <a:pt x="1098" y="0"/>
                  </a:moveTo>
                  <a:cubicBezTo>
                    <a:pt x="916" y="0"/>
                    <a:pt x="739" y="28"/>
                    <a:pt x="577" y="97"/>
                  </a:cubicBezTo>
                  <a:cubicBezTo>
                    <a:pt x="320" y="207"/>
                    <a:pt x="0" y="556"/>
                    <a:pt x="175" y="848"/>
                  </a:cubicBezTo>
                  <a:cubicBezTo>
                    <a:pt x="388" y="1210"/>
                    <a:pt x="1111" y="1250"/>
                    <a:pt x="1465" y="1290"/>
                  </a:cubicBezTo>
                  <a:cubicBezTo>
                    <a:pt x="2493" y="1406"/>
                    <a:pt x="3304" y="1793"/>
                    <a:pt x="4209" y="2261"/>
                  </a:cubicBezTo>
                  <a:cubicBezTo>
                    <a:pt x="4254" y="2284"/>
                    <a:pt x="4291" y="2295"/>
                    <a:pt x="4320" y="2295"/>
                  </a:cubicBezTo>
                  <a:cubicBezTo>
                    <a:pt x="4481" y="2295"/>
                    <a:pt x="4419" y="1988"/>
                    <a:pt x="4377" y="1872"/>
                  </a:cubicBezTo>
                  <a:cubicBezTo>
                    <a:pt x="4102" y="1105"/>
                    <a:pt x="3206" y="575"/>
                    <a:pt x="2459" y="317"/>
                  </a:cubicBezTo>
                  <a:cubicBezTo>
                    <a:pt x="2063" y="180"/>
                    <a:pt x="1562" y="0"/>
                    <a:pt x="1098" y="0"/>
                  </a:cubicBezTo>
                  <a:close/>
                </a:path>
              </a:pathLst>
            </a:custGeom>
            <a:solidFill>
              <a:srgbClr val="432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1"/>
          <p:cNvSpPr/>
          <p:nvPr/>
        </p:nvSpPr>
        <p:spPr>
          <a:xfrm>
            <a:off x="865550" y="-1134700"/>
            <a:ext cx="7413000" cy="7413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1"/>
          <p:cNvSpPr txBox="1">
            <a:spLocks noGrp="1"/>
          </p:cNvSpPr>
          <p:nvPr>
            <p:ph type="ctrTitle"/>
          </p:nvPr>
        </p:nvSpPr>
        <p:spPr>
          <a:xfrm>
            <a:off x="3308350" y="2031176"/>
            <a:ext cx="41829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 lang="en-US"/>
          </a:p>
        </p:txBody>
      </p:sp>
      <p:sp>
        <p:nvSpPr>
          <p:cNvPr id="376" name="Google Shape;376;p31"/>
          <p:cNvSpPr txBox="1">
            <a:spLocks noGrp="1"/>
          </p:cNvSpPr>
          <p:nvPr>
            <p:ph type="subTitle" idx="1"/>
          </p:nvPr>
        </p:nvSpPr>
        <p:spPr>
          <a:xfrm>
            <a:off x="4931350" y="2284164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/>
              <a:t>of System</a:t>
            </a:r>
            <a:endParaRPr lang="en-US"/>
          </a:p>
        </p:txBody>
      </p:sp>
      <p:sp>
        <p:nvSpPr>
          <p:cNvPr id="377" name="Google Shape;377;p31"/>
          <p:cNvSpPr txBox="1">
            <a:spLocks noGrp="1"/>
          </p:cNvSpPr>
          <p:nvPr>
            <p:ph type="title" idx="2"/>
          </p:nvPr>
        </p:nvSpPr>
        <p:spPr>
          <a:xfrm>
            <a:off x="5250550" y="793375"/>
            <a:ext cx="224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78" name="Google Shape;378;p31"/>
          <p:cNvGrpSpPr/>
          <p:nvPr/>
        </p:nvGrpSpPr>
        <p:grpSpPr>
          <a:xfrm>
            <a:off x="642583" y="2069102"/>
            <a:ext cx="2702747" cy="2297606"/>
            <a:chOff x="683283" y="1851952"/>
            <a:chExt cx="2702747" cy="2297606"/>
          </a:xfrm>
        </p:grpSpPr>
        <p:sp>
          <p:nvSpPr>
            <p:cNvPr id="379" name="Google Shape;379;p31"/>
            <p:cNvSpPr/>
            <p:nvPr/>
          </p:nvSpPr>
          <p:spPr>
            <a:xfrm>
              <a:off x="1792977" y="3311437"/>
              <a:ext cx="1593053" cy="838122"/>
            </a:xfrm>
            <a:custGeom>
              <a:avLst/>
              <a:gdLst/>
              <a:ahLst/>
              <a:cxnLst/>
              <a:rect l="l" t="t" r="r" b="b"/>
              <a:pathLst>
                <a:path w="16784" h="8830" extrusionOk="0">
                  <a:moveTo>
                    <a:pt x="8392" y="0"/>
                  </a:moveTo>
                  <a:lnTo>
                    <a:pt x="8392" y="1"/>
                  </a:lnTo>
                  <a:cubicBezTo>
                    <a:pt x="6435" y="1"/>
                    <a:pt x="4479" y="432"/>
                    <a:pt x="2987" y="1294"/>
                  </a:cubicBezTo>
                  <a:cubicBezTo>
                    <a:pt x="0" y="3018"/>
                    <a:pt x="0" y="5813"/>
                    <a:pt x="2987" y="7536"/>
                  </a:cubicBezTo>
                  <a:cubicBezTo>
                    <a:pt x="4479" y="8397"/>
                    <a:pt x="6435" y="8829"/>
                    <a:pt x="8392" y="8829"/>
                  </a:cubicBezTo>
                  <a:cubicBezTo>
                    <a:pt x="10348" y="8829"/>
                    <a:pt x="12305" y="8397"/>
                    <a:pt x="13798" y="7536"/>
                  </a:cubicBezTo>
                  <a:cubicBezTo>
                    <a:pt x="16783" y="5813"/>
                    <a:pt x="16783" y="3017"/>
                    <a:pt x="13798" y="1294"/>
                  </a:cubicBezTo>
                  <a:cubicBezTo>
                    <a:pt x="12304" y="432"/>
                    <a:pt x="10348" y="0"/>
                    <a:pt x="8392" y="0"/>
                  </a:cubicBezTo>
                  <a:close/>
                </a:path>
              </a:pathLst>
            </a:custGeom>
            <a:solidFill>
              <a:srgbClr val="629C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0" name="Google Shape;380;p31"/>
            <p:cNvGrpSpPr/>
            <p:nvPr/>
          </p:nvGrpSpPr>
          <p:grpSpPr>
            <a:xfrm flipH="1">
              <a:off x="683283" y="1851952"/>
              <a:ext cx="2365216" cy="2195071"/>
              <a:chOff x="3143050" y="1622150"/>
              <a:chExt cx="376375" cy="349300"/>
            </a:xfrm>
          </p:grpSpPr>
          <p:sp>
            <p:nvSpPr>
              <p:cNvPr id="381" name="Google Shape;381;p31"/>
              <p:cNvSpPr/>
              <p:nvPr/>
            </p:nvSpPr>
            <p:spPr>
              <a:xfrm>
                <a:off x="3184725" y="1735175"/>
                <a:ext cx="53275" cy="184300"/>
              </a:xfrm>
              <a:custGeom>
                <a:avLst/>
                <a:gdLst/>
                <a:ahLst/>
                <a:cxnLst/>
                <a:rect l="l" t="t" r="r" b="b"/>
                <a:pathLst>
                  <a:path w="2131" h="7372" extrusionOk="0">
                    <a:moveTo>
                      <a:pt x="1065" y="0"/>
                    </a:moveTo>
                    <a:cubicBezTo>
                      <a:pt x="473" y="0"/>
                      <a:pt x="0" y="481"/>
                      <a:pt x="0" y="1065"/>
                    </a:cubicBezTo>
                    <a:lnTo>
                      <a:pt x="0" y="6297"/>
                    </a:lnTo>
                    <a:cubicBezTo>
                      <a:pt x="0" y="6890"/>
                      <a:pt x="473" y="7363"/>
                      <a:pt x="1065" y="7371"/>
                    </a:cubicBezTo>
                    <a:cubicBezTo>
                      <a:pt x="1658" y="7371"/>
                      <a:pt x="2131" y="6882"/>
                      <a:pt x="2131" y="6297"/>
                    </a:cubicBezTo>
                    <a:lnTo>
                      <a:pt x="2131" y="1065"/>
                    </a:lnTo>
                    <a:cubicBezTo>
                      <a:pt x="2131" y="481"/>
                      <a:pt x="1650" y="0"/>
                      <a:pt x="10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1"/>
              <p:cNvSpPr/>
              <p:nvPr/>
            </p:nvSpPr>
            <p:spPr>
              <a:xfrm>
                <a:off x="3143050" y="1622150"/>
                <a:ext cx="313400" cy="317675"/>
              </a:xfrm>
              <a:custGeom>
                <a:avLst/>
                <a:gdLst/>
                <a:ahLst/>
                <a:cxnLst/>
                <a:rect l="l" t="t" r="r" b="b"/>
                <a:pathLst>
                  <a:path w="12536" h="12707" extrusionOk="0">
                    <a:moveTo>
                      <a:pt x="2703" y="1"/>
                    </a:moveTo>
                    <a:cubicBezTo>
                      <a:pt x="2467" y="1"/>
                      <a:pt x="2206" y="76"/>
                      <a:pt x="1933" y="234"/>
                    </a:cubicBezTo>
                    <a:cubicBezTo>
                      <a:pt x="868" y="844"/>
                      <a:pt x="0" y="2502"/>
                      <a:pt x="0" y="3920"/>
                    </a:cubicBezTo>
                    <a:cubicBezTo>
                      <a:pt x="0" y="4727"/>
                      <a:pt x="284" y="5286"/>
                      <a:pt x="722" y="5509"/>
                    </a:cubicBezTo>
                    <a:cubicBezTo>
                      <a:pt x="911" y="5629"/>
                      <a:pt x="1530" y="6110"/>
                      <a:pt x="1658" y="6222"/>
                    </a:cubicBezTo>
                    <a:cubicBezTo>
                      <a:pt x="2500" y="6909"/>
                      <a:pt x="3256" y="7708"/>
                      <a:pt x="3901" y="8585"/>
                    </a:cubicBezTo>
                    <a:cubicBezTo>
                      <a:pt x="3901" y="8696"/>
                      <a:pt x="3892" y="8808"/>
                      <a:pt x="3892" y="8920"/>
                    </a:cubicBezTo>
                    <a:cubicBezTo>
                      <a:pt x="3892" y="11291"/>
                      <a:pt x="4962" y="12706"/>
                      <a:pt x="6493" y="12706"/>
                    </a:cubicBezTo>
                    <a:cubicBezTo>
                      <a:pt x="7020" y="12706"/>
                      <a:pt x="7602" y="12539"/>
                      <a:pt x="8214" y="12185"/>
                    </a:cubicBezTo>
                    <a:cubicBezTo>
                      <a:pt x="10602" y="10810"/>
                      <a:pt x="12535" y="7116"/>
                      <a:pt x="12535" y="3928"/>
                    </a:cubicBezTo>
                    <a:cubicBezTo>
                      <a:pt x="12535" y="1561"/>
                      <a:pt x="11468" y="146"/>
                      <a:pt x="9936" y="146"/>
                    </a:cubicBezTo>
                    <a:cubicBezTo>
                      <a:pt x="9411" y="146"/>
                      <a:pt x="8832" y="313"/>
                      <a:pt x="8222" y="663"/>
                    </a:cubicBezTo>
                    <a:cubicBezTo>
                      <a:pt x="8042" y="775"/>
                      <a:pt x="7861" y="887"/>
                      <a:pt x="7698" y="1016"/>
                    </a:cubicBezTo>
                    <a:cubicBezTo>
                      <a:pt x="7367" y="1063"/>
                      <a:pt x="7033" y="1086"/>
                      <a:pt x="6700" y="1086"/>
                    </a:cubicBezTo>
                    <a:cubicBezTo>
                      <a:pt x="5877" y="1086"/>
                      <a:pt x="5058" y="942"/>
                      <a:pt x="4287" y="655"/>
                    </a:cubicBezTo>
                    <a:lnTo>
                      <a:pt x="4296" y="655"/>
                    </a:lnTo>
                    <a:cubicBezTo>
                      <a:pt x="3970" y="535"/>
                      <a:pt x="3643" y="389"/>
                      <a:pt x="3334" y="225"/>
                    </a:cubicBezTo>
                    <a:cubicBezTo>
                      <a:pt x="3156" y="78"/>
                      <a:pt x="2942" y="1"/>
                      <a:pt x="2703" y="1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1"/>
              <p:cNvSpPr/>
              <p:nvPr/>
            </p:nvSpPr>
            <p:spPr>
              <a:xfrm>
                <a:off x="3240550" y="1625700"/>
                <a:ext cx="216100" cy="314300"/>
              </a:xfrm>
              <a:custGeom>
                <a:avLst/>
                <a:gdLst/>
                <a:ahLst/>
                <a:cxnLst/>
                <a:rect l="l" t="t" r="r" b="b"/>
                <a:pathLst>
                  <a:path w="8644" h="12572" extrusionOk="0">
                    <a:moveTo>
                      <a:pt x="6039" y="1"/>
                    </a:moveTo>
                    <a:cubicBezTo>
                      <a:pt x="5513" y="1"/>
                      <a:pt x="4932" y="168"/>
                      <a:pt x="4322" y="521"/>
                    </a:cubicBezTo>
                    <a:cubicBezTo>
                      <a:pt x="1934" y="1905"/>
                      <a:pt x="1" y="5599"/>
                      <a:pt x="1" y="8778"/>
                    </a:cubicBezTo>
                    <a:cubicBezTo>
                      <a:pt x="1" y="11151"/>
                      <a:pt x="1072" y="12572"/>
                      <a:pt x="2606" y="12572"/>
                    </a:cubicBezTo>
                    <a:cubicBezTo>
                      <a:pt x="3132" y="12572"/>
                      <a:pt x="3712" y="12404"/>
                      <a:pt x="4322" y="12051"/>
                    </a:cubicBezTo>
                    <a:cubicBezTo>
                      <a:pt x="6711" y="10668"/>
                      <a:pt x="8644" y="6974"/>
                      <a:pt x="8644" y="3795"/>
                    </a:cubicBezTo>
                    <a:cubicBezTo>
                      <a:pt x="8644" y="1422"/>
                      <a:pt x="7572" y="1"/>
                      <a:pt x="6039" y="1"/>
                    </a:cubicBezTo>
                    <a:close/>
                  </a:path>
                </a:pathLst>
              </a:custGeom>
              <a:solidFill>
                <a:srgbClr val="8381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1"/>
              <p:cNvSpPr/>
              <p:nvPr/>
            </p:nvSpPr>
            <p:spPr>
              <a:xfrm>
                <a:off x="3276425" y="1677975"/>
                <a:ext cx="144350" cy="209750"/>
              </a:xfrm>
              <a:custGeom>
                <a:avLst/>
                <a:gdLst/>
                <a:ahLst/>
                <a:cxnLst/>
                <a:rect l="l" t="t" r="r" b="b"/>
                <a:pathLst>
                  <a:path w="5774" h="8390" extrusionOk="0">
                    <a:moveTo>
                      <a:pt x="4033" y="1"/>
                    </a:moveTo>
                    <a:cubicBezTo>
                      <a:pt x="3682" y="1"/>
                      <a:pt x="3295" y="112"/>
                      <a:pt x="2887" y="346"/>
                    </a:cubicBezTo>
                    <a:cubicBezTo>
                      <a:pt x="1289" y="1266"/>
                      <a:pt x="1" y="3740"/>
                      <a:pt x="1" y="5862"/>
                    </a:cubicBezTo>
                    <a:cubicBezTo>
                      <a:pt x="1" y="7443"/>
                      <a:pt x="716" y="8390"/>
                      <a:pt x="1741" y="8390"/>
                    </a:cubicBezTo>
                    <a:cubicBezTo>
                      <a:pt x="2092" y="8390"/>
                      <a:pt x="2480" y="8279"/>
                      <a:pt x="2887" y="8044"/>
                    </a:cubicBezTo>
                    <a:cubicBezTo>
                      <a:pt x="4485" y="7125"/>
                      <a:pt x="5774" y="4659"/>
                      <a:pt x="5774" y="2529"/>
                    </a:cubicBezTo>
                    <a:cubicBezTo>
                      <a:pt x="5774" y="948"/>
                      <a:pt x="5059" y="1"/>
                      <a:pt x="4033" y="1"/>
                    </a:cubicBezTo>
                    <a:close/>
                  </a:path>
                </a:pathLst>
              </a:custGeom>
              <a:solidFill>
                <a:srgbClr val="6260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1"/>
              <p:cNvSpPr/>
              <p:nvPr/>
            </p:nvSpPr>
            <p:spPr>
              <a:xfrm>
                <a:off x="3143050" y="1622150"/>
                <a:ext cx="107425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6223" extrusionOk="0">
                    <a:moveTo>
                      <a:pt x="2703" y="1"/>
                    </a:moveTo>
                    <a:cubicBezTo>
                      <a:pt x="2467" y="1"/>
                      <a:pt x="2206" y="76"/>
                      <a:pt x="1933" y="234"/>
                    </a:cubicBezTo>
                    <a:cubicBezTo>
                      <a:pt x="868" y="852"/>
                      <a:pt x="0" y="2502"/>
                      <a:pt x="0" y="3920"/>
                    </a:cubicBezTo>
                    <a:cubicBezTo>
                      <a:pt x="0" y="4727"/>
                      <a:pt x="284" y="5294"/>
                      <a:pt x="722" y="5509"/>
                    </a:cubicBezTo>
                    <a:cubicBezTo>
                      <a:pt x="1040" y="5732"/>
                      <a:pt x="1358" y="5973"/>
                      <a:pt x="1658" y="6222"/>
                    </a:cubicBezTo>
                    <a:cubicBezTo>
                      <a:pt x="1409" y="5913"/>
                      <a:pt x="1255" y="5432"/>
                      <a:pt x="1255" y="4805"/>
                    </a:cubicBezTo>
                    <a:cubicBezTo>
                      <a:pt x="1255" y="3301"/>
                      <a:pt x="2165" y="1540"/>
                      <a:pt x="3299" y="887"/>
                    </a:cubicBezTo>
                    <a:cubicBezTo>
                      <a:pt x="3592" y="719"/>
                      <a:pt x="3874" y="643"/>
                      <a:pt x="4126" y="643"/>
                    </a:cubicBezTo>
                    <a:cubicBezTo>
                      <a:pt x="4184" y="643"/>
                      <a:pt x="4241" y="647"/>
                      <a:pt x="4296" y="655"/>
                    </a:cubicBezTo>
                    <a:cubicBezTo>
                      <a:pt x="3970" y="535"/>
                      <a:pt x="3643" y="389"/>
                      <a:pt x="3334" y="225"/>
                    </a:cubicBezTo>
                    <a:cubicBezTo>
                      <a:pt x="3156" y="78"/>
                      <a:pt x="2942" y="1"/>
                      <a:pt x="27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1"/>
              <p:cNvSpPr/>
              <p:nvPr/>
            </p:nvSpPr>
            <p:spPr>
              <a:xfrm>
                <a:off x="3277925" y="1706800"/>
                <a:ext cx="105925" cy="127100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5084" extrusionOk="0">
                    <a:moveTo>
                      <a:pt x="1839" y="1"/>
                    </a:moveTo>
                    <a:cubicBezTo>
                      <a:pt x="911" y="989"/>
                      <a:pt x="207" y="2458"/>
                      <a:pt x="1" y="3884"/>
                    </a:cubicBezTo>
                    <a:lnTo>
                      <a:pt x="1848" y="4950"/>
                    </a:lnTo>
                    <a:cubicBezTo>
                      <a:pt x="1968" y="5037"/>
                      <a:pt x="2113" y="5084"/>
                      <a:pt x="2273" y="5084"/>
                    </a:cubicBezTo>
                    <a:cubicBezTo>
                      <a:pt x="2444" y="5084"/>
                      <a:pt x="2632" y="5030"/>
                      <a:pt x="2827" y="4915"/>
                    </a:cubicBezTo>
                    <a:cubicBezTo>
                      <a:pt x="3609" y="4468"/>
                      <a:pt x="4236" y="3266"/>
                      <a:pt x="4236" y="2235"/>
                    </a:cubicBezTo>
                    <a:cubicBezTo>
                      <a:pt x="4236" y="1599"/>
                      <a:pt x="4004" y="1178"/>
                      <a:pt x="3643" y="1041"/>
                    </a:cubicBezTo>
                    <a:lnTo>
                      <a:pt x="183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1"/>
              <p:cNvSpPr/>
              <p:nvPr/>
            </p:nvSpPr>
            <p:spPr>
              <a:xfrm>
                <a:off x="3313375" y="1731850"/>
                <a:ext cx="70475" cy="102050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4082" extrusionOk="0">
                    <a:moveTo>
                      <a:pt x="1967" y="0"/>
                    </a:moveTo>
                    <a:cubicBezTo>
                      <a:pt x="1796" y="0"/>
                      <a:pt x="1608" y="54"/>
                      <a:pt x="1409" y="167"/>
                    </a:cubicBezTo>
                    <a:cubicBezTo>
                      <a:pt x="636" y="614"/>
                      <a:pt x="0" y="1817"/>
                      <a:pt x="0" y="2848"/>
                    </a:cubicBezTo>
                    <a:cubicBezTo>
                      <a:pt x="0" y="3622"/>
                      <a:pt x="353" y="4082"/>
                      <a:pt x="852" y="4082"/>
                    </a:cubicBezTo>
                    <a:cubicBezTo>
                      <a:pt x="1023" y="4082"/>
                      <a:pt x="1212" y="4027"/>
                      <a:pt x="1409" y="3913"/>
                    </a:cubicBezTo>
                    <a:cubicBezTo>
                      <a:pt x="2191" y="3466"/>
                      <a:pt x="2818" y="2264"/>
                      <a:pt x="2818" y="1233"/>
                    </a:cubicBezTo>
                    <a:cubicBezTo>
                      <a:pt x="2818" y="463"/>
                      <a:pt x="2469" y="0"/>
                      <a:pt x="1967" y="0"/>
                    </a:cubicBez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1"/>
              <p:cNvSpPr/>
              <p:nvPr/>
            </p:nvSpPr>
            <p:spPr>
              <a:xfrm>
                <a:off x="3386175" y="1656275"/>
                <a:ext cx="133250" cy="57425"/>
              </a:xfrm>
              <a:custGeom>
                <a:avLst/>
                <a:gdLst/>
                <a:ahLst/>
                <a:cxnLst/>
                <a:rect l="l" t="t" r="r" b="b"/>
                <a:pathLst>
                  <a:path w="5330" h="2297" extrusionOk="0">
                    <a:moveTo>
                      <a:pt x="4614" y="1"/>
                    </a:moveTo>
                    <a:cubicBezTo>
                      <a:pt x="4568" y="1"/>
                      <a:pt x="4519" y="7"/>
                      <a:pt x="4468" y="20"/>
                    </a:cubicBezTo>
                    <a:lnTo>
                      <a:pt x="559" y="1300"/>
                    </a:lnTo>
                    <a:cubicBezTo>
                      <a:pt x="1" y="1481"/>
                      <a:pt x="130" y="2297"/>
                      <a:pt x="714" y="2297"/>
                    </a:cubicBezTo>
                    <a:cubicBezTo>
                      <a:pt x="765" y="2297"/>
                      <a:pt x="817" y="2288"/>
                      <a:pt x="869" y="2271"/>
                    </a:cubicBezTo>
                    <a:lnTo>
                      <a:pt x="4778" y="991"/>
                    </a:lnTo>
                    <a:cubicBezTo>
                      <a:pt x="5330" y="778"/>
                      <a:pt x="5129" y="1"/>
                      <a:pt x="46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1"/>
              <p:cNvSpPr/>
              <p:nvPr/>
            </p:nvSpPr>
            <p:spPr>
              <a:xfrm>
                <a:off x="3393225" y="1795925"/>
                <a:ext cx="118200" cy="72850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2914" extrusionOk="0">
                    <a:moveTo>
                      <a:pt x="732" y="1"/>
                    </a:moveTo>
                    <a:cubicBezTo>
                      <a:pt x="282" y="1"/>
                      <a:pt x="0" y="673"/>
                      <a:pt x="492" y="955"/>
                    </a:cubicBezTo>
                    <a:lnTo>
                      <a:pt x="3765" y="2845"/>
                    </a:lnTo>
                    <a:cubicBezTo>
                      <a:pt x="3843" y="2888"/>
                      <a:pt x="3937" y="2914"/>
                      <a:pt x="4023" y="2914"/>
                    </a:cubicBezTo>
                    <a:cubicBezTo>
                      <a:pt x="4547" y="2914"/>
                      <a:pt x="4728" y="2227"/>
                      <a:pt x="4281" y="1969"/>
                    </a:cubicBezTo>
                    <a:lnTo>
                      <a:pt x="999" y="79"/>
                    </a:lnTo>
                    <a:cubicBezTo>
                      <a:pt x="907" y="24"/>
                      <a:pt x="816" y="1"/>
                      <a:pt x="7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1"/>
              <p:cNvSpPr/>
              <p:nvPr/>
            </p:nvSpPr>
            <p:spPr>
              <a:xfrm>
                <a:off x="3314775" y="1847850"/>
                <a:ext cx="54025" cy="123600"/>
              </a:xfrm>
              <a:custGeom>
                <a:avLst/>
                <a:gdLst/>
                <a:ahLst/>
                <a:cxnLst/>
                <a:rect l="l" t="t" r="r" b="b"/>
                <a:pathLst>
                  <a:path w="2161" h="4944" extrusionOk="0">
                    <a:moveTo>
                      <a:pt x="615" y="0"/>
                    </a:moveTo>
                    <a:cubicBezTo>
                      <a:pt x="311" y="0"/>
                      <a:pt x="1" y="252"/>
                      <a:pt x="108" y="648"/>
                    </a:cubicBezTo>
                    <a:lnTo>
                      <a:pt x="1104" y="4557"/>
                    </a:lnTo>
                    <a:cubicBezTo>
                      <a:pt x="1156" y="4780"/>
                      <a:pt x="1361" y="4934"/>
                      <a:pt x="1593" y="4943"/>
                    </a:cubicBezTo>
                    <a:lnTo>
                      <a:pt x="1593" y="4943"/>
                    </a:lnTo>
                    <a:cubicBezTo>
                      <a:pt x="1924" y="4939"/>
                      <a:pt x="2160" y="4623"/>
                      <a:pt x="2084" y="4308"/>
                    </a:cubicBezTo>
                    <a:lnTo>
                      <a:pt x="1096" y="399"/>
                    </a:lnTo>
                    <a:cubicBezTo>
                      <a:pt x="1032" y="121"/>
                      <a:pt x="825" y="0"/>
                      <a:pt x="615" y="0"/>
                    </a:cubicBezTo>
                    <a:close/>
                    <a:moveTo>
                      <a:pt x="1593" y="4943"/>
                    </a:moveTo>
                    <a:lnTo>
                      <a:pt x="1593" y="4943"/>
                    </a:lnTo>
                    <a:cubicBezTo>
                      <a:pt x="1590" y="4944"/>
                      <a:pt x="1588" y="4944"/>
                      <a:pt x="1585" y="4944"/>
                    </a:cubicBezTo>
                    <a:lnTo>
                      <a:pt x="1594" y="4944"/>
                    </a:lnTo>
                    <a:cubicBezTo>
                      <a:pt x="1593" y="4944"/>
                      <a:pt x="1593" y="4944"/>
                      <a:pt x="1593" y="494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1036;p41">
            <a:extLst>
              <a:ext uri="{FF2B5EF4-FFF2-40B4-BE49-F238E27FC236}">
                <a16:creationId xmlns:a16="http://schemas.microsoft.com/office/drawing/2014/main" id="{77D61D47-76C6-49F5-A0C4-5B0B26F27E7A}"/>
              </a:ext>
            </a:extLst>
          </p:cNvPr>
          <p:cNvSpPr/>
          <p:nvPr/>
        </p:nvSpPr>
        <p:spPr>
          <a:xfrm rot="5400000" flipV="1">
            <a:off x="1896474" y="-170885"/>
            <a:ext cx="713863" cy="372437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1036;p41">
            <a:extLst>
              <a:ext uri="{FF2B5EF4-FFF2-40B4-BE49-F238E27FC236}">
                <a16:creationId xmlns:a16="http://schemas.microsoft.com/office/drawing/2014/main" id="{AE2BC53E-34B1-4D0E-8C8F-227641FDF4E2}"/>
              </a:ext>
            </a:extLst>
          </p:cNvPr>
          <p:cNvSpPr/>
          <p:nvPr/>
        </p:nvSpPr>
        <p:spPr>
          <a:xfrm rot="5400000" flipV="1">
            <a:off x="1836944" y="-242324"/>
            <a:ext cx="713863" cy="372437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1036;p41">
            <a:extLst>
              <a:ext uri="{FF2B5EF4-FFF2-40B4-BE49-F238E27FC236}">
                <a16:creationId xmlns:a16="http://schemas.microsoft.com/office/drawing/2014/main" id="{6E87C25B-F442-49B2-8B7A-E6399A0ADFD8}"/>
              </a:ext>
            </a:extLst>
          </p:cNvPr>
          <p:cNvSpPr/>
          <p:nvPr/>
        </p:nvSpPr>
        <p:spPr>
          <a:xfrm rot="5400000" flipV="1">
            <a:off x="1896474" y="2194488"/>
            <a:ext cx="713863" cy="37084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1036;p41">
            <a:extLst>
              <a:ext uri="{FF2B5EF4-FFF2-40B4-BE49-F238E27FC236}">
                <a16:creationId xmlns:a16="http://schemas.microsoft.com/office/drawing/2014/main" id="{73F70367-A0DC-4429-B279-1402C3975CD4}"/>
              </a:ext>
            </a:extLst>
          </p:cNvPr>
          <p:cNvSpPr/>
          <p:nvPr/>
        </p:nvSpPr>
        <p:spPr>
          <a:xfrm rot="5400000" flipV="1">
            <a:off x="1836942" y="2123051"/>
            <a:ext cx="713863" cy="37084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1036;p41">
            <a:extLst>
              <a:ext uri="{FF2B5EF4-FFF2-40B4-BE49-F238E27FC236}">
                <a16:creationId xmlns:a16="http://schemas.microsoft.com/office/drawing/2014/main" id="{DCB26C3D-8094-40C4-A287-E16FB83C3C83}"/>
              </a:ext>
            </a:extLst>
          </p:cNvPr>
          <p:cNvSpPr/>
          <p:nvPr/>
        </p:nvSpPr>
        <p:spPr>
          <a:xfrm rot="5400000">
            <a:off x="6131131" y="620582"/>
            <a:ext cx="713863" cy="45544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1036;p41">
            <a:extLst>
              <a:ext uri="{FF2B5EF4-FFF2-40B4-BE49-F238E27FC236}">
                <a16:creationId xmlns:a16="http://schemas.microsoft.com/office/drawing/2014/main" id="{1CB8A011-36C2-4D05-A52C-0E0AC4ACB524}"/>
              </a:ext>
            </a:extLst>
          </p:cNvPr>
          <p:cNvSpPr/>
          <p:nvPr/>
        </p:nvSpPr>
        <p:spPr>
          <a:xfrm rot="5400000">
            <a:off x="6071599" y="541207"/>
            <a:ext cx="713863" cy="45544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374;p31">
            <a:extLst>
              <a:ext uri="{FF2B5EF4-FFF2-40B4-BE49-F238E27FC236}">
                <a16:creationId xmlns:a16="http://schemas.microsoft.com/office/drawing/2014/main" id="{F6771D29-85DF-4F95-A69E-8B166C6E43E6}"/>
              </a:ext>
            </a:extLst>
          </p:cNvPr>
          <p:cNvSpPr/>
          <p:nvPr/>
        </p:nvSpPr>
        <p:spPr>
          <a:xfrm>
            <a:off x="2524487" y="917144"/>
            <a:ext cx="3880813" cy="3880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395;p32">
            <a:extLst>
              <a:ext uri="{FF2B5EF4-FFF2-40B4-BE49-F238E27FC236}">
                <a16:creationId xmlns:a16="http://schemas.microsoft.com/office/drawing/2014/main" id="{6DA34899-78E0-46AA-98FB-8F4FE13C5A5D}"/>
              </a:ext>
            </a:extLst>
          </p:cNvPr>
          <p:cNvSpPr/>
          <p:nvPr/>
        </p:nvSpPr>
        <p:spPr>
          <a:xfrm>
            <a:off x="2484706" y="915163"/>
            <a:ext cx="3803700" cy="3803700"/>
          </a:xfrm>
          <a:prstGeom prst="ellipse">
            <a:avLst/>
          </a:prstGeom>
          <a:solidFill>
            <a:schemeClr val="lt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7B8A1-B93A-4F41-8073-1C6562C9C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6913" y="324614"/>
            <a:ext cx="4182900" cy="453300"/>
          </a:xfrm>
        </p:spPr>
        <p:txBody>
          <a:bodyPr/>
          <a:lstStyle/>
          <a:p>
            <a:r>
              <a:rPr lang="en-US"/>
              <a:t>OVERVIEW</a:t>
            </a:r>
          </a:p>
        </p:txBody>
      </p:sp>
      <p:grpSp>
        <p:nvGrpSpPr>
          <p:cNvPr id="257" name="Google Shape;3936;p55">
            <a:extLst>
              <a:ext uri="{FF2B5EF4-FFF2-40B4-BE49-F238E27FC236}">
                <a16:creationId xmlns:a16="http://schemas.microsoft.com/office/drawing/2014/main" id="{7A585404-B0FB-4F92-A871-3EF91BC88F2E}"/>
              </a:ext>
            </a:extLst>
          </p:cNvPr>
          <p:cNvGrpSpPr/>
          <p:nvPr/>
        </p:nvGrpSpPr>
        <p:grpSpPr>
          <a:xfrm>
            <a:off x="2695501" y="1552482"/>
            <a:ext cx="3378692" cy="2532781"/>
            <a:chOff x="1139950" y="3708450"/>
            <a:chExt cx="2345200" cy="1757950"/>
          </a:xfrm>
        </p:grpSpPr>
        <p:sp>
          <p:nvSpPr>
            <p:cNvPr id="6" name="Google Shape;3937;p55">
              <a:extLst>
                <a:ext uri="{FF2B5EF4-FFF2-40B4-BE49-F238E27FC236}">
                  <a16:creationId xmlns:a16="http://schemas.microsoft.com/office/drawing/2014/main" id="{CF91778C-6E71-48A2-ABF7-FA5730FCC3C7}"/>
                </a:ext>
              </a:extLst>
            </p:cNvPr>
            <p:cNvSpPr/>
            <p:nvPr/>
          </p:nvSpPr>
          <p:spPr>
            <a:xfrm>
              <a:off x="2299175" y="5168775"/>
              <a:ext cx="203325" cy="117350"/>
            </a:xfrm>
            <a:custGeom>
              <a:avLst/>
              <a:gdLst/>
              <a:ahLst/>
              <a:cxnLst/>
              <a:rect l="l" t="t" r="r" b="b"/>
              <a:pathLst>
                <a:path w="8133" h="4694" extrusionOk="0">
                  <a:moveTo>
                    <a:pt x="4066" y="1"/>
                  </a:moveTo>
                  <a:cubicBezTo>
                    <a:pt x="1821" y="1"/>
                    <a:pt x="0" y="1052"/>
                    <a:pt x="0" y="2348"/>
                  </a:cubicBezTo>
                  <a:cubicBezTo>
                    <a:pt x="0" y="3644"/>
                    <a:pt x="1821" y="4693"/>
                    <a:pt x="4066" y="4693"/>
                  </a:cubicBezTo>
                  <a:cubicBezTo>
                    <a:pt x="6313" y="4693"/>
                    <a:pt x="8133" y="3644"/>
                    <a:pt x="8133" y="2348"/>
                  </a:cubicBezTo>
                  <a:cubicBezTo>
                    <a:pt x="8133" y="1052"/>
                    <a:pt x="6313" y="1"/>
                    <a:pt x="4066" y="1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938;p55">
              <a:extLst>
                <a:ext uri="{FF2B5EF4-FFF2-40B4-BE49-F238E27FC236}">
                  <a16:creationId xmlns:a16="http://schemas.microsoft.com/office/drawing/2014/main" id="{AC1EBDE8-87CA-4BFB-B6F8-2D8009D0669F}"/>
                </a:ext>
              </a:extLst>
            </p:cNvPr>
            <p:cNvSpPr/>
            <p:nvPr/>
          </p:nvSpPr>
          <p:spPr>
            <a:xfrm>
              <a:off x="1507575" y="4491575"/>
              <a:ext cx="297025" cy="312375"/>
            </a:xfrm>
            <a:custGeom>
              <a:avLst/>
              <a:gdLst/>
              <a:ahLst/>
              <a:cxnLst/>
              <a:rect l="l" t="t" r="r" b="b"/>
              <a:pathLst>
                <a:path w="11881" h="12495" extrusionOk="0">
                  <a:moveTo>
                    <a:pt x="11880" y="0"/>
                  </a:moveTo>
                  <a:lnTo>
                    <a:pt x="0" y="7251"/>
                  </a:lnTo>
                  <a:lnTo>
                    <a:pt x="9083" y="12495"/>
                  </a:lnTo>
                  <a:lnTo>
                    <a:pt x="11880" y="9770"/>
                  </a:lnTo>
                  <a:lnTo>
                    <a:pt x="11880" y="0"/>
                  </a:ln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939;p55">
              <a:extLst>
                <a:ext uri="{FF2B5EF4-FFF2-40B4-BE49-F238E27FC236}">
                  <a16:creationId xmlns:a16="http://schemas.microsoft.com/office/drawing/2014/main" id="{E5D4B956-DBED-47F7-9D3C-48CDF6F44625}"/>
                </a:ext>
              </a:extLst>
            </p:cNvPr>
            <p:cNvSpPr/>
            <p:nvPr/>
          </p:nvSpPr>
          <p:spPr>
            <a:xfrm>
              <a:off x="3174800" y="4849450"/>
              <a:ext cx="291625" cy="166200"/>
            </a:xfrm>
            <a:custGeom>
              <a:avLst/>
              <a:gdLst/>
              <a:ahLst/>
              <a:cxnLst/>
              <a:rect l="l" t="t" r="r" b="b"/>
              <a:pathLst>
                <a:path w="11665" h="6648" extrusionOk="0">
                  <a:moveTo>
                    <a:pt x="5353" y="0"/>
                  </a:moveTo>
                  <a:cubicBezTo>
                    <a:pt x="5136" y="0"/>
                    <a:pt x="4918" y="48"/>
                    <a:pt x="4753" y="144"/>
                  </a:cubicBezTo>
                  <a:lnTo>
                    <a:pt x="333" y="2697"/>
                  </a:lnTo>
                  <a:cubicBezTo>
                    <a:pt x="1" y="2889"/>
                    <a:pt x="1" y="3200"/>
                    <a:pt x="333" y="3392"/>
                  </a:cubicBezTo>
                  <a:lnTo>
                    <a:pt x="5694" y="6503"/>
                  </a:lnTo>
                  <a:cubicBezTo>
                    <a:pt x="5860" y="6599"/>
                    <a:pt x="6078" y="6647"/>
                    <a:pt x="6296" y="6647"/>
                  </a:cubicBezTo>
                  <a:cubicBezTo>
                    <a:pt x="6513" y="6647"/>
                    <a:pt x="6729" y="6600"/>
                    <a:pt x="6894" y="6504"/>
                  </a:cubicBezTo>
                  <a:lnTo>
                    <a:pt x="11332" y="3943"/>
                  </a:lnTo>
                  <a:cubicBezTo>
                    <a:pt x="11664" y="3751"/>
                    <a:pt x="11664" y="3439"/>
                    <a:pt x="11332" y="3249"/>
                  </a:cubicBezTo>
                  <a:lnTo>
                    <a:pt x="5954" y="144"/>
                  </a:lnTo>
                  <a:cubicBezTo>
                    <a:pt x="5788" y="48"/>
                    <a:pt x="5571" y="0"/>
                    <a:pt x="5353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940;p55">
              <a:extLst>
                <a:ext uri="{FF2B5EF4-FFF2-40B4-BE49-F238E27FC236}">
                  <a16:creationId xmlns:a16="http://schemas.microsoft.com/office/drawing/2014/main" id="{0D034162-B446-43ED-9615-A3221E5D4E3E}"/>
                </a:ext>
              </a:extLst>
            </p:cNvPr>
            <p:cNvSpPr/>
            <p:nvPr/>
          </p:nvSpPr>
          <p:spPr>
            <a:xfrm>
              <a:off x="2866675" y="3951475"/>
              <a:ext cx="70825" cy="108775"/>
            </a:xfrm>
            <a:custGeom>
              <a:avLst/>
              <a:gdLst/>
              <a:ahLst/>
              <a:cxnLst/>
              <a:rect l="l" t="t" r="r" b="b"/>
              <a:pathLst>
                <a:path w="2833" h="4351" extrusionOk="0">
                  <a:moveTo>
                    <a:pt x="2820" y="1"/>
                  </a:moveTo>
                  <a:lnTo>
                    <a:pt x="0" y="1630"/>
                  </a:lnTo>
                  <a:lnTo>
                    <a:pt x="0" y="2716"/>
                  </a:lnTo>
                  <a:lnTo>
                    <a:pt x="2832" y="4351"/>
                  </a:lnTo>
                  <a:lnTo>
                    <a:pt x="2820" y="1"/>
                  </a:lnTo>
                  <a:close/>
                </a:path>
              </a:pathLst>
            </a:custGeom>
            <a:solidFill>
              <a:srgbClr val="3636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41;p55">
              <a:extLst>
                <a:ext uri="{FF2B5EF4-FFF2-40B4-BE49-F238E27FC236}">
                  <a16:creationId xmlns:a16="http://schemas.microsoft.com/office/drawing/2014/main" id="{0D5A1AAA-7536-4735-B72B-A36B064E0A49}"/>
                </a:ext>
              </a:extLst>
            </p:cNvPr>
            <p:cNvSpPr/>
            <p:nvPr/>
          </p:nvSpPr>
          <p:spPr>
            <a:xfrm>
              <a:off x="3433625" y="4232850"/>
              <a:ext cx="30925" cy="702225"/>
            </a:xfrm>
            <a:custGeom>
              <a:avLst/>
              <a:gdLst/>
              <a:ahLst/>
              <a:cxnLst/>
              <a:rect l="l" t="t" r="r" b="b"/>
              <a:pathLst>
                <a:path w="1237" h="28089" extrusionOk="0">
                  <a:moveTo>
                    <a:pt x="957" y="0"/>
                  </a:moveTo>
                  <a:lnTo>
                    <a:pt x="4" y="550"/>
                  </a:lnTo>
                  <a:cubicBezTo>
                    <a:pt x="185" y="865"/>
                    <a:pt x="296" y="1217"/>
                    <a:pt x="296" y="1538"/>
                  </a:cubicBezTo>
                  <a:cubicBezTo>
                    <a:pt x="296" y="1538"/>
                    <a:pt x="297" y="2553"/>
                    <a:pt x="295" y="2554"/>
                  </a:cubicBezTo>
                  <a:lnTo>
                    <a:pt x="294" y="27341"/>
                  </a:lnTo>
                  <a:cubicBezTo>
                    <a:pt x="294" y="27522"/>
                    <a:pt x="290" y="27921"/>
                    <a:pt x="1" y="28089"/>
                  </a:cubicBezTo>
                  <a:lnTo>
                    <a:pt x="764" y="27647"/>
                  </a:lnTo>
                  <a:cubicBezTo>
                    <a:pt x="1024" y="27498"/>
                    <a:pt x="1235" y="27118"/>
                    <a:pt x="1235" y="26798"/>
                  </a:cubicBezTo>
                  <a:lnTo>
                    <a:pt x="1235" y="2011"/>
                  </a:lnTo>
                  <a:cubicBezTo>
                    <a:pt x="1235" y="2011"/>
                    <a:pt x="1236" y="2005"/>
                    <a:pt x="1235" y="1990"/>
                  </a:cubicBezTo>
                  <a:cubicBezTo>
                    <a:pt x="1235" y="1974"/>
                    <a:pt x="1234" y="1954"/>
                    <a:pt x="1234" y="1927"/>
                  </a:cubicBezTo>
                  <a:cubicBezTo>
                    <a:pt x="1235" y="1905"/>
                    <a:pt x="1234" y="1880"/>
                    <a:pt x="1235" y="1853"/>
                  </a:cubicBezTo>
                  <a:cubicBezTo>
                    <a:pt x="1235" y="1828"/>
                    <a:pt x="1235" y="1799"/>
                    <a:pt x="1235" y="1763"/>
                  </a:cubicBezTo>
                  <a:cubicBezTo>
                    <a:pt x="1234" y="1697"/>
                    <a:pt x="1235" y="1619"/>
                    <a:pt x="1234" y="1535"/>
                  </a:cubicBezTo>
                  <a:lnTo>
                    <a:pt x="1234" y="1350"/>
                  </a:lnTo>
                  <a:lnTo>
                    <a:pt x="1234" y="928"/>
                  </a:lnTo>
                  <a:cubicBezTo>
                    <a:pt x="1234" y="626"/>
                    <a:pt x="1130" y="293"/>
                    <a:pt x="957" y="0"/>
                  </a:cubicBezTo>
                  <a:close/>
                </a:path>
              </a:pathLst>
            </a:custGeom>
            <a:solidFill>
              <a:srgbClr val="5C5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42;p55">
              <a:extLst>
                <a:ext uri="{FF2B5EF4-FFF2-40B4-BE49-F238E27FC236}">
                  <a16:creationId xmlns:a16="http://schemas.microsoft.com/office/drawing/2014/main" id="{8D2ED462-9BFD-490B-97AA-E8DD72265A6A}"/>
                </a:ext>
              </a:extLst>
            </p:cNvPr>
            <p:cNvSpPr/>
            <p:nvPr/>
          </p:nvSpPr>
          <p:spPr>
            <a:xfrm>
              <a:off x="2937125" y="3960000"/>
              <a:ext cx="503925" cy="976750"/>
            </a:xfrm>
            <a:custGeom>
              <a:avLst/>
              <a:gdLst/>
              <a:ahLst/>
              <a:cxnLst/>
              <a:rect l="l" t="t" r="r" b="b"/>
              <a:pathLst>
                <a:path w="20157" h="39070" extrusionOk="0">
                  <a:moveTo>
                    <a:pt x="356" y="0"/>
                  </a:moveTo>
                  <a:cubicBezTo>
                    <a:pt x="319" y="0"/>
                    <a:pt x="283" y="3"/>
                    <a:pt x="247" y="7"/>
                  </a:cubicBezTo>
                  <a:cubicBezTo>
                    <a:pt x="212" y="10"/>
                    <a:pt x="177" y="16"/>
                    <a:pt x="143" y="24"/>
                  </a:cubicBezTo>
                  <a:cubicBezTo>
                    <a:pt x="113" y="32"/>
                    <a:pt x="84" y="40"/>
                    <a:pt x="56" y="51"/>
                  </a:cubicBezTo>
                  <a:cubicBezTo>
                    <a:pt x="48" y="52"/>
                    <a:pt x="41" y="54"/>
                    <a:pt x="35" y="60"/>
                  </a:cubicBezTo>
                  <a:cubicBezTo>
                    <a:pt x="24" y="63"/>
                    <a:pt x="12" y="67"/>
                    <a:pt x="2" y="71"/>
                  </a:cubicBezTo>
                  <a:lnTo>
                    <a:pt x="1" y="75"/>
                  </a:lnTo>
                  <a:lnTo>
                    <a:pt x="12" y="2923"/>
                  </a:lnTo>
                  <a:lnTo>
                    <a:pt x="14" y="4009"/>
                  </a:lnTo>
                  <a:lnTo>
                    <a:pt x="89" y="26867"/>
                  </a:lnTo>
                  <a:cubicBezTo>
                    <a:pt x="90" y="27505"/>
                    <a:pt x="541" y="28281"/>
                    <a:pt x="1097" y="28599"/>
                  </a:cubicBezTo>
                  <a:lnTo>
                    <a:pt x="16395" y="37358"/>
                  </a:lnTo>
                  <a:lnTo>
                    <a:pt x="19151" y="38934"/>
                  </a:lnTo>
                  <a:cubicBezTo>
                    <a:pt x="19311" y="39026"/>
                    <a:pt x="19462" y="39069"/>
                    <a:pt x="19597" y="39069"/>
                  </a:cubicBezTo>
                  <a:cubicBezTo>
                    <a:pt x="19928" y="39069"/>
                    <a:pt x="20156" y="38805"/>
                    <a:pt x="20156" y="38351"/>
                  </a:cubicBezTo>
                  <a:lnTo>
                    <a:pt x="20156" y="13465"/>
                  </a:lnTo>
                  <a:lnTo>
                    <a:pt x="20156" y="12451"/>
                  </a:lnTo>
                  <a:cubicBezTo>
                    <a:pt x="20156" y="12131"/>
                    <a:pt x="20044" y="11777"/>
                    <a:pt x="19864" y="11464"/>
                  </a:cubicBezTo>
                  <a:cubicBezTo>
                    <a:pt x="19677" y="11140"/>
                    <a:pt x="19441" y="10890"/>
                    <a:pt x="19152" y="10719"/>
                  </a:cubicBezTo>
                  <a:lnTo>
                    <a:pt x="18275" y="10212"/>
                  </a:lnTo>
                  <a:lnTo>
                    <a:pt x="18274" y="10209"/>
                  </a:lnTo>
                  <a:lnTo>
                    <a:pt x="756" y="97"/>
                  </a:lnTo>
                  <a:cubicBezTo>
                    <a:pt x="733" y="86"/>
                    <a:pt x="708" y="74"/>
                    <a:pt x="683" y="64"/>
                  </a:cubicBezTo>
                  <a:cubicBezTo>
                    <a:pt x="656" y="52"/>
                    <a:pt x="628" y="42"/>
                    <a:pt x="599" y="34"/>
                  </a:cubicBezTo>
                  <a:lnTo>
                    <a:pt x="545" y="19"/>
                  </a:lnTo>
                  <a:cubicBezTo>
                    <a:pt x="519" y="13"/>
                    <a:pt x="492" y="10"/>
                    <a:pt x="464" y="7"/>
                  </a:cubicBezTo>
                  <a:cubicBezTo>
                    <a:pt x="428" y="3"/>
                    <a:pt x="392" y="0"/>
                    <a:pt x="356" y="0"/>
                  </a:cubicBezTo>
                  <a:close/>
                </a:path>
              </a:pathLst>
            </a:custGeom>
            <a:solidFill>
              <a:srgbClr val="494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943;p55">
              <a:extLst>
                <a:ext uri="{FF2B5EF4-FFF2-40B4-BE49-F238E27FC236}">
                  <a16:creationId xmlns:a16="http://schemas.microsoft.com/office/drawing/2014/main" id="{1028D03A-4FBD-4E35-85DC-1CFD01204B93}"/>
                </a:ext>
              </a:extLst>
            </p:cNvPr>
            <p:cNvSpPr/>
            <p:nvPr/>
          </p:nvSpPr>
          <p:spPr>
            <a:xfrm>
              <a:off x="2878425" y="3974025"/>
              <a:ext cx="547175" cy="986200"/>
            </a:xfrm>
            <a:custGeom>
              <a:avLst/>
              <a:gdLst/>
              <a:ahLst/>
              <a:cxnLst/>
              <a:rect l="l" t="t" r="r" b="b"/>
              <a:pathLst>
                <a:path w="21887" h="39448" extrusionOk="0">
                  <a:moveTo>
                    <a:pt x="2676" y="0"/>
                  </a:moveTo>
                  <a:lnTo>
                    <a:pt x="1" y="1541"/>
                  </a:lnTo>
                  <a:lnTo>
                    <a:pt x="19211" y="12635"/>
                  </a:lnTo>
                  <a:lnTo>
                    <a:pt x="19176" y="39447"/>
                  </a:lnTo>
                  <a:lnTo>
                    <a:pt x="21597" y="38050"/>
                  </a:lnTo>
                  <a:cubicBezTo>
                    <a:pt x="21775" y="37946"/>
                    <a:pt x="21885" y="37755"/>
                    <a:pt x="21885" y="37549"/>
                  </a:cubicBezTo>
                  <a:lnTo>
                    <a:pt x="21886" y="11759"/>
                  </a:lnTo>
                  <a:cubicBezTo>
                    <a:pt x="21886" y="11346"/>
                    <a:pt x="21666" y="10964"/>
                    <a:pt x="21308" y="10757"/>
                  </a:cubicBezTo>
                  <a:lnTo>
                    <a:pt x="2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944;p55">
              <a:extLst>
                <a:ext uri="{FF2B5EF4-FFF2-40B4-BE49-F238E27FC236}">
                  <a16:creationId xmlns:a16="http://schemas.microsoft.com/office/drawing/2014/main" id="{16F390AB-55B8-46B8-BB74-903A1B75409A}"/>
                </a:ext>
              </a:extLst>
            </p:cNvPr>
            <p:cNvSpPr/>
            <p:nvPr/>
          </p:nvSpPr>
          <p:spPr>
            <a:xfrm>
              <a:off x="3357825" y="4253525"/>
              <a:ext cx="67775" cy="706700"/>
            </a:xfrm>
            <a:custGeom>
              <a:avLst/>
              <a:gdLst/>
              <a:ahLst/>
              <a:cxnLst/>
              <a:rect l="l" t="t" r="r" b="b"/>
              <a:pathLst>
                <a:path w="2711" h="28268" extrusionOk="0">
                  <a:moveTo>
                    <a:pt x="2555" y="1"/>
                  </a:moveTo>
                  <a:lnTo>
                    <a:pt x="35" y="1455"/>
                  </a:lnTo>
                  <a:lnTo>
                    <a:pt x="0" y="28267"/>
                  </a:lnTo>
                  <a:lnTo>
                    <a:pt x="2420" y="26870"/>
                  </a:lnTo>
                  <a:cubicBezTo>
                    <a:pt x="2598" y="26766"/>
                    <a:pt x="2709" y="26575"/>
                    <a:pt x="2709" y="26369"/>
                  </a:cubicBezTo>
                  <a:lnTo>
                    <a:pt x="2710" y="579"/>
                  </a:lnTo>
                  <a:cubicBezTo>
                    <a:pt x="2710" y="376"/>
                    <a:pt x="2656" y="177"/>
                    <a:pt x="2555" y="1"/>
                  </a:cubicBez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45;p55">
              <a:extLst>
                <a:ext uri="{FF2B5EF4-FFF2-40B4-BE49-F238E27FC236}">
                  <a16:creationId xmlns:a16="http://schemas.microsoft.com/office/drawing/2014/main" id="{8ABF672B-6903-4D9E-B86F-E1B32DBCEB5C}"/>
                </a:ext>
              </a:extLst>
            </p:cNvPr>
            <p:cNvSpPr/>
            <p:nvPr/>
          </p:nvSpPr>
          <p:spPr>
            <a:xfrm>
              <a:off x="2879550" y="3968175"/>
              <a:ext cx="77000" cy="43050"/>
            </a:xfrm>
            <a:custGeom>
              <a:avLst/>
              <a:gdLst/>
              <a:ahLst/>
              <a:cxnLst/>
              <a:rect l="l" t="t" r="r" b="b"/>
              <a:pathLst>
                <a:path w="3080" h="1722" extrusionOk="0">
                  <a:moveTo>
                    <a:pt x="2744" y="1"/>
                  </a:moveTo>
                  <a:cubicBezTo>
                    <a:pt x="2634" y="1"/>
                    <a:pt x="2512" y="30"/>
                    <a:pt x="2415" y="86"/>
                  </a:cubicBezTo>
                  <a:lnTo>
                    <a:pt x="195" y="1365"/>
                  </a:lnTo>
                  <a:cubicBezTo>
                    <a:pt x="29" y="1460"/>
                    <a:pt x="0" y="1599"/>
                    <a:pt x="131" y="1674"/>
                  </a:cubicBezTo>
                  <a:cubicBezTo>
                    <a:pt x="186" y="1706"/>
                    <a:pt x="260" y="1721"/>
                    <a:pt x="340" y="1721"/>
                  </a:cubicBezTo>
                  <a:cubicBezTo>
                    <a:pt x="450" y="1721"/>
                    <a:pt x="571" y="1692"/>
                    <a:pt x="667" y="1636"/>
                  </a:cubicBezTo>
                  <a:lnTo>
                    <a:pt x="2884" y="356"/>
                  </a:lnTo>
                  <a:cubicBezTo>
                    <a:pt x="3050" y="261"/>
                    <a:pt x="3080" y="122"/>
                    <a:pt x="2951" y="47"/>
                  </a:cubicBezTo>
                  <a:cubicBezTo>
                    <a:pt x="2896" y="16"/>
                    <a:pt x="2823" y="1"/>
                    <a:pt x="2744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46;p55">
              <a:extLst>
                <a:ext uri="{FF2B5EF4-FFF2-40B4-BE49-F238E27FC236}">
                  <a16:creationId xmlns:a16="http://schemas.microsoft.com/office/drawing/2014/main" id="{87FD783A-C3F7-4532-9BE7-8EBCBE0EB519}"/>
                </a:ext>
              </a:extLst>
            </p:cNvPr>
            <p:cNvSpPr/>
            <p:nvPr/>
          </p:nvSpPr>
          <p:spPr>
            <a:xfrm>
              <a:off x="3339600" y="4287075"/>
              <a:ext cx="30950" cy="702250"/>
            </a:xfrm>
            <a:custGeom>
              <a:avLst/>
              <a:gdLst/>
              <a:ahLst/>
              <a:cxnLst/>
              <a:rect l="l" t="t" r="r" b="b"/>
              <a:pathLst>
                <a:path w="1238" h="28090" extrusionOk="0">
                  <a:moveTo>
                    <a:pt x="959" y="1"/>
                  </a:moveTo>
                  <a:lnTo>
                    <a:pt x="1" y="554"/>
                  </a:lnTo>
                  <a:cubicBezTo>
                    <a:pt x="183" y="868"/>
                    <a:pt x="295" y="1220"/>
                    <a:pt x="295" y="1544"/>
                  </a:cubicBezTo>
                  <a:cubicBezTo>
                    <a:pt x="295" y="1544"/>
                    <a:pt x="295" y="2554"/>
                    <a:pt x="296" y="2556"/>
                  </a:cubicBezTo>
                  <a:lnTo>
                    <a:pt x="295" y="16646"/>
                  </a:lnTo>
                  <a:lnTo>
                    <a:pt x="295" y="27343"/>
                  </a:lnTo>
                  <a:cubicBezTo>
                    <a:pt x="295" y="27511"/>
                    <a:pt x="301" y="27915"/>
                    <a:pt x="2" y="28089"/>
                  </a:cubicBezTo>
                  <a:lnTo>
                    <a:pt x="2" y="28089"/>
                  </a:lnTo>
                  <a:lnTo>
                    <a:pt x="764" y="27649"/>
                  </a:lnTo>
                  <a:cubicBezTo>
                    <a:pt x="1024" y="27499"/>
                    <a:pt x="1234" y="27119"/>
                    <a:pt x="1234" y="26800"/>
                  </a:cubicBezTo>
                  <a:lnTo>
                    <a:pt x="1234" y="17191"/>
                  </a:lnTo>
                  <a:cubicBezTo>
                    <a:pt x="1234" y="17191"/>
                    <a:pt x="1236" y="2013"/>
                    <a:pt x="1236" y="2008"/>
                  </a:cubicBezTo>
                  <a:lnTo>
                    <a:pt x="1236" y="1966"/>
                  </a:lnTo>
                  <a:cubicBezTo>
                    <a:pt x="1237" y="1890"/>
                    <a:pt x="1237" y="1738"/>
                    <a:pt x="1236" y="1535"/>
                  </a:cubicBezTo>
                  <a:lnTo>
                    <a:pt x="1235" y="1351"/>
                  </a:lnTo>
                  <a:lnTo>
                    <a:pt x="1235" y="928"/>
                  </a:lnTo>
                  <a:cubicBezTo>
                    <a:pt x="1235" y="627"/>
                    <a:pt x="1131" y="294"/>
                    <a:pt x="959" y="1"/>
                  </a:cubicBezTo>
                  <a:close/>
                  <a:moveTo>
                    <a:pt x="2" y="28089"/>
                  </a:moveTo>
                  <a:lnTo>
                    <a:pt x="1" y="28089"/>
                  </a:lnTo>
                  <a:cubicBezTo>
                    <a:pt x="1" y="28089"/>
                    <a:pt x="2" y="28089"/>
                    <a:pt x="2" y="28089"/>
                  </a:cubicBezTo>
                  <a:close/>
                </a:path>
              </a:pathLst>
            </a:custGeom>
            <a:solidFill>
              <a:srgbClr val="5C5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47;p55">
              <a:extLst>
                <a:ext uri="{FF2B5EF4-FFF2-40B4-BE49-F238E27FC236}">
                  <a16:creationId xmlns:a16="http://schemas.microsoft.com/office/drawing/2014/main" id="{F08E5BE0-D7C5-465E-A541-006924FC6216}"/>
                </a:ext>
              </a:extLst>
            </p:cNvPr>
            <p:cNvSpPr/>
            <p:nvPr/>
          </p:nvSpPr>
          <p:spPr>
            <a:xfrm>
              <a:off x="2843150" y="3996950"/>
              <a:ext cx="503875" cy="994100"/>
            </a:xfrm>
            <a:custGeom>
              <a:avLst/>
              <a:gdLst/>
              <a:ahLst/>
              <a:cxnLst/>
              <a:rect l="l" t="t" r="r" b="b"/>
              <a:pathLst>
                <a:path w="20155" h="39764" extrusionOk="0">
                  <a:moveTo>
                    <a:pt x="2" y="0"/>
                  </a:moveTo>
                  <a:cubicBezTo>
                    <a:pt x="1" y="13"/>
                    <a:pt x="1" y="26"/>
                    <a:pt x="2" y="39"/>
                  </a:cubicBezTo>
                  <a:lnTo>
                    <a:pt x="2" y="39"/>
                  </a:lnTo>
                  <a:lnTo>
                    <a:pt x="2" y="0"/>
                  </a:lnTo>
                  <a:close/>
                  <a:moveTo>
                    <a:pt x="2" y="39"/>
                  </a:moveTo>
                  <a:lnTo>
                    <a:pt x="6" y="27421"/>
                  </a:lnTo>
                  <a:cubicBezTo>
                    <a:pt x="6" y="28059"/>
                    <a:pt x="459" y="28835"/>
                    <a:pt x="1014" y="29152"/>
                  </a:cubicBezTo>
                  <a:lnTo>
                    <a:pt x="19149" y="39629"/>
                  </a:lnTo>
                  <a:cubicBezTo>
                    <a:pt x="19309" y="39721"/>
                    <a:pt x="19460" y="39764"/>
                    <a:pt x="19594" y="39764"/>
                  </a:cubicBezTo>
                  <a:cubicBezTo>
                    <a:pt x="19925" y="39764"/>
                    <a:pt x="20153" y="39501"/>
                    <a:pt x="20154" y="39046"/>
                  </a:cubicBezTo>
                  <a:lnTo>
                    <a:pt x="20154" y="35881"/>
                  </a:lnTo>
                  <a:lnTo>
                    <a:pt x="20153" y="14159"/>
                  </a:lnTo>
                  <a:lnTo>
                    <a:pt x="20153" y="13146"/>
                  </a:lnTo>
                  <a:cubicBezTo>
                    <a:pt x="20153" y="12825"/>
                    <a:pt x="20040" y="12472"/>
                    <a:pt x="19859" y="12159"/>
                  </a:cubicBezTo>
                  <a:cubicBezTo>
                    <a:pt x="19690" y="11853"/>
                    <a:pt x="19445" y="11595"/>
                    <a:pt x="19148" y="11410"/>
                  </a:cubicBezTo>
                  <a:lnTo>
                    <a:pt x="18273" y="10904"/>
                  </a:lnTo>
                  <a:lnTo>
                    <a:pt x="18272" y="10902"/>
                  </a:lnTo>
                  <a:lnTo>
                    <a:pt x="3772" y="2532"/>
                  </a:lnTo>
                  <a:lnTo>
                    <a:pt x="1002" y="933"/>
                  </a:lnTo>
                  <a:lnTo>
                    <a:pt x="416" y="594"/>
                  </a:lnTo>
                  <a:cubicBezTo>
                    <a:pt x="344" y="552"/>
                    <a:pt x="276" y="501"/>
                    <a:pt x="212" y="445"/>
                  </a:cubicBezTo>
                  <a:cubicBezTo>
                    <a:pt x="185" y="419"/>
                    <a:pt x="159" y="391"/>
                    <a:pt x="135" y="361"/>
                  </a:cubicBezTo>
                  <a:cubicBezTo>
                    <a:pt x="112" y="333"/>
                    <a:pt x="91" y="304"/>
                    <a:pt x="72" y="272"/>
                  </a:cubicBezTo>
                  <a:cubicBezTo>
                    <a:pt x="62" y="252"/>
                    <a:pt x="52" y="231"/>
                    <a:pt x="42" y="209"/>
                  </a:cubicBezTo>
                  <a:cubicBezTo>
                    <a:pt x="34" y="190"/>
                    <a:pt x="27" y="168"/>
                    <a:pt x="23" y="146"/>
                  </a:cubicBezTo>
                  <a:cubicBezTo>
                    <a:pt x="17" y="132"/>
                    <a:pt x="13" y="117"/>
                    <a:pt x="12" y="102"/>
                  </a:cubicBezTo>
                  <a:cubicBezTo>
                    <a:pt x="7" y="87"/>
                    <a:pt x="5" y="73"/>
                    <a:pt x="6" y="57"/>
                  </a:cubicBezTo>
                  <a:cubicBezTo>
                    <a:pt x="5" y="51"/>
                    <a:pt x="3" y="45"/>
                    <a:pt x="2" y="39"/>
                  </a:cubicBezTo>
                  <a:close/>
                </a:path>
              </a:pathLst>
            </a:custGeom>
            <a:solidFill>
              <a:srgbClr val="706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48;p55">
              <a:extLst>
                <a:ext uri="{FF2B5EF4-FFF2-40B4-BE49-F238E27FC236}">
                  <a16:creationId xmlns:a16="http://schemas.microsoft.com/office/drawing/2014/main" id="{852B4968-B300-4B5D-B5D8-072EDAF24161}"/>
                </a:ext>
              </a:extLst>
            </p:cNvPr>
            <p:cNvSpPr/>
            <p:nvPr/>
          </p:nvSpPr>
          <p:spPr>
            <a:xfrm>
              <a:off x="2843175" y="3937975"/>
              <a:ext cx="614400" cy="362975"/>
            </a:xfrm>
            <a:custGeom>
              <a:avLst/>
              <a:gdLst/>
              <a:ahLst/>
              <a:cxnLst/>
              <a:rect l="l" t="t" r="r" b="b"/>
              <a:pathLst>
                <a:path w="24576" h="14519" extrusionOk="0">
                  <a:moveTo>
                    <a:pt x="4113" y="0"/>
                  </a:moveTo>
                  <a:cubicBezTo>
                    <a:pt x="3751" y="0"/>
                    <a:pt x="3388" y="80"/>
                    <a:pt x="3111" y="239"/>
                  </a:cubicBezTo>
                  <a:lnTo>
                    <a:pt x="417" y="1796"/>
                  </a:lnTo>
                  <a:cubicBezTo>
                    <a:pt x="147" y="1951"/>
                    <a:pt x="10" y="2153"/>
                    <a:pt x="0" y="2357"/>
                  </a:cubicBezTo>
                  <a:lnTo>
                    <a:pt x="1" y="2359"/>
                  </a:lnTo>
                  <a:lnTo>
                    <a:pt x="1" y="2397"/>
                  </a:lnTo>
                  <a:cubicBezTo>
                    <a:pt x="3" y="2404"/>
                    <a:pt x="3" y="2409"/>
                    <a:pt x="4" y="2416"/>
                  </a:cubicBezTo>
                  <a:cubicBezTo>
                    <a:pt x="4" y="2430"/>
                    <a:pt x="6" y="2446"/>
                    <a:pt x="11" y="2459"/>
                  </a:cubicBezTo>
                  <a:cubicBezTo>
                    <a:pt x="12" y="2475"/>
                    <a:pt x="15" y="2491"/>
                    <a:pt x="21" y="2505"/>
                  </a:cubicBezTo>
                  <a:cubicBezTo>
                    <a:pt x="26" y="2527"/>
                    <a:pt x="33" y="2547"/>
                    <a:pt x="41" y="2568"/>
                  </a:cubicBezTo>
                  <a:cubicBezTo>
                    <a:pt x="51" y="2590"/>
                    <a:pt x="61" y="2610"/>
                    <a:pt x="71" y="2631"/>
                  </a:cubicBezTo>
                  <a:cubicBezTo>
                    <a:pt x="90" y="2662"/>
                    <a:pt x="110" y="2692"/>
                    <a:pt x="134" y="2720"/>
                  </a:cubicBezTo>
                  <a:cubicBezTo>
                    <a:pt x="157" y="2750"/>
                    <a:pt x="184" y="2778"/>
                    <a:pt x="211" y="2803"/>
                  </a:cubicBezTo>
                  <a:cubicBezTo>
                    <a:pt x="274" y="2860"/>
                    <a:pt x="343" y="2909"/>
                    <a:pt x="415" y="2953"/>
                  </a:cubicBezTo>
                  <a:lnTo>
                    <a:pt x="1001" y="3291"/>
                  </a:lnTo>
                  <a:lnTo>
                    <a:pt x="3771" y="4890"/>
                  </a:lnTo>
                  <a:lnTo>
                    <a:pt x="18271" y="13261"/>
                  </a:lnTo>
                  <a:lnTo>
                    <a:pt x="18272" y="13263"/>
                  </a:lnTo>
                  <a:lnTo>
                    <a:pt x="19147" y="13768"/>
                  </a:lnTo>
                  <a:lnTo>
                    <a:pt x="19151" y="13769"/>
                  </a:lnTo>
                  <a:cubicBezTo>
                    <a:pt x="19427" y="13930"/>
                    <a:pt x="19675" y="14203"/>
                    <a:pt x="19858" y="14518"/>
                  </a:cubicBezTo>
                  <a:lnTo>
                    <a:pt x="20816" y="13965"/>
                  </a:lnTo>
                  <a:cubicBezTo>
                    <a:pt x="20647" y="13669"/>
                    <a:pt x="20411" y="13413"/>
                    <a:pt x="20150" y="13261"/>
                  </a:cubicBezTo>
                  <a:cubicBezTo>
                    <a:pt x="20022" y="13186"/>
                    <a:pt x="19897" y="13116"/>
                    <a:pt x="19785" y="13050"/>
                  </a:cubicBezTo>
                  <a:lnTo>
                    <a:pt x="19625" y="12958"/>
                  </a:lnTo>
                  <a:cubicBezTo>
                    <a:pt x="19451" y="12856"/>
                    <a:pt x="19318" y="12780"/>
                    <a:pt x="19252" y="12743"/>
                  </a:cubicBezTo>
                  <a:lnTo>
                    <a:pt x="19216" y="12722"/>
                  </a:lnTo>
                  <a:cubicBezTo>
                    <a:pt x="19214" y="12720"/>
                    <a:pt x="19212" y="12719"/>
                    <a:pt x="19211" y="12718"/>
                  </a:cubicBezTo>
                  <a:lnTo>
                    <a:pt x="3770" y="3804"/>
                  </a:lnTo>
                  <a:lnTo>
                    <a:pt x="1694" y="2605"/>
                  </a:lnTo>
                  <a:cubicBezTo>
                    <a:pt x="1474" y="2479"/>
                    <a:pt x="1474" y="2270"/>
                    <a:pt x="1694" y="2143"/>
                  </a:cubicBezTo>
                  <a:lnTo>
                    <a:pt x="3712" y="978"/>
                  </a:lnTo>
                  <a:cubicBezTo>
                    <a:pt x="3726" y="969"/>
                    <a:pt x="3742" y="962"/>
                    <a:pt x="3759" y="957"/>
                  </a:cubicBezTo>
                  <a:cubicBezTo>
                    <a:pt x="3769" y="949"/>
                    <a:pt x="3781" y="944"/>
                    <a:pt x="3793" y="941"/>
                  </a:cubicBezTo>
                  <a:cubicBezTo>
                    <a:pt x="3799" y="937"/>
                    <a:pt x="3806" y="933"/>
                    <a:pt x="3814" y="932"/>
                  </a:cubicBezTo>
                  <a:cubicBezTo>
                    <a:pt x="3842" y="921"/>
                    <a:pt x="3871" y="913"/>
                    <a:pt x="3901" y="906"/>
                  </a:cubicBezTo>
                  <a:cubicBezTo>
                    <a:pt x="3935" y="897"/>
                    <a:pt x="3970" y="891"/>
                    <a:pt x="4005" y="888"/>
                  </a:cubicBezTo>
                  <a:cubicBezTo>
                    <a:pt x="4041" y="884"/>
                    <a:pt x="4077" y="882"/>
                    <a:pt x="4114" y="882"/>
                  </a:cubicBezTo>
                  <a:cubicBezTo>
                    <a:pt x="4120" y="882"/>
                    <a:pt x="4126" y="882"/>
                    <a:pt x="4132" y="882"/>
                  </a:cubicBezTo>
                  <a:cubicBezTo>
                    <a:pt x="4162" y="882"/>
                    <a:pt x="4192" y="884"/>
                    <a:pt x="4222" y="888"/>
                  </a:cubicBezTo>
                  <a:cubicBezTo>
                    <a:pt x="4250" y="891"/>
                    <a:pt x="4277" y="894"/>
                    <a:pt x="4303" y="900"/>
                  </a:cubicBezTo>
                  <a:lnTo>
                    <a:pt x="4357" y="916"/>
                  </a:lnTo>
                  <a:cubicBezTo>
                    <a:pt x="4386" y="922"/>
                    <a:pt x="4414" y="932"/>
                    <a:pt x="4441" y="945"/>
                  </a:cubicBezTo>
                  <a:cubicBezTo>
                    <a:pt x="4466" y="955"/>
                    <a:pt x="4491" y="967"/>
                    <a:pt x="4513" y="978"/>
                  </a:cubicBezTo>
                  <a:lnTo>
                    <a:pt x="22032" y="11092"/>
                  </a:lnTo>
                  <a:lnTo>
                    <a:pt x="22033" y="11090"/>
                  </a:lnTo>
                  <a:lnTo>
                    <a:pt x="22913" y="11598"/>
                  </a:lnTo>
                  <a:cubicBezTo>
                    <a:pt x="23189" y="11759"/>
                    <a:pt x="23440" y="12032"/>
                    <a:pt x="23621" y="12345"/>
                  </a:cubicBezTo>
                  <a:lnTo>
                    <a:pt x="24575" y="11795"/>
                  </a:lnTo>
                  <a:cubicBezTo>
                    <a:pt x="24407" y="11499"/>
                    <a:pt x="24171" y="11242"/>
                    <a:pt x="23909" y="11092"/>
                  </a:cubicBezTo>
                  <a:cubicBezTo>
                    <a:pt x="23780" y="11016"/>
                    <a:pt x="23657" y="10946"/>
                    <a:pt x="23545" y="10880"/>
                  </a:cubicBezTo>
                  <a:lnTo>
                    <a:pt x="23385" y="10789"/>
                  </a:lnTo>
                  <a:cubicBezTo>
                    <a:pt x="23312" y="10745"/>
                    <a:pt x="23243" y="10707"/>
                    <a:pt x="23187" y="10673"/>
                  </a:cubicBezTo>
                  <a:cubicBezTo>
                    <a:pt x="23155" y="10656"/>
                    <a:pt x="23131" y="10640"/>
                    <a:pt x="23107" y="10627"/>
                  </a:cubicBezTo>
                  <a:cubicBezTo>
                    <a:pt x="23084" y="10614"/>
                    <a:pt x="23064" y="10602"/>
                    <a:pt x="23044" y="10592"/>
                  </a:cubicBezTo>
                  <a:cubicBezTo>
                    <a:pt x="23020" y="10579"/>
                    <a:pt x="23003" y="10567"/>
                    <a:pt x="22990" y="10558"/>
                  </a:cubicBezTo>
                  <a:cubicBezTo>
                    <a:pt x="22978" y="10550"/>
                    <a:pt x="22971" y="10549"/>
                    <a:pt x="22971" y="10549"/>
                  </a:cubicBezTo>
                  <a:lnTo>
                    <a:pt x="5115" y="239"/>
                  </a:lnTo>
                  <a:cubicBezTo>
                    <a:pt x="4839" y="80"/>
                    <a:pt x="4476" y="0"/>
                    <a:pt x="4113" y="0"/>
                  </a:cubicBezTo>
                  <a:close/>
                </a:path>
              </a:pathLst>
            </a:custGeom>
            <a:solidFill>
              <a:srgbClr val="898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49;p55">
              <a:extLst>
                <a:ext uri="{FF2B5EF4-FFF2-40B4-BE49-F238E27FC236}">
                  <a16:creationId xmlns:a16="http://schemas.microsoft.com/office/drawing/2014/main" id="{0509C97F-686C-458E-91DF-849E92B99C05}"/>
                </a:ext>
              </a:extLst>
            </p:cNvPr>
            <p:cNvSpPr/>
            <p:nvPr/>
          </p:nvSpPr>
          <p:spPr>
            <a:xfrm>
              <a:off x="2210750" y="4781625"/>
              <a:ext cx="1044075" cy="600350"/>
            </a:xfrm>
            <a:custGeom>
              <a:avLst/>
              <a:gdLst/>
              <a:ahLst/>
              <a:cxnLst/>
              <a:rect l="l" t="t" r="r" b="b"/>
              <a:pathLst>
                <a:path w="41763" h="24014" extrusionOk="0">
                  <a:moveTo>
                    <a:pt x="24168" y="1"/>
                  </a:moveTo>
                  <a:cubicBezTo>
                    <a:pt x="23950" y="1"/>
                    <a:pt x="23733" y="49"/>
                    <a:pt x="23567" y="145"/>
                  </a:cubicBezTo>
                  <a:lnTo>
                    <a:pt x="332" y="13559"/>
                  </a:lnTo>
                  <a:cubicBezTo>
                    <a:pt x="1" y="13749"/>
                    <a:pt x="1" y="14061"/>
                    <a:pt x="332" y="14252"/>
                  </a:cubicBezTo>
                  <a:lnTo>
                    <a:pt x="16990" y="23869"/>
                  </a:lnTo>
                  <a:cubicBezTo>
                    <a:pt x="17156" y="23965"/>
                    <a:pt x="17373" y="24013"/>
                    <a:pt x="17591" y="24013"/>
                  </a:cubicBezTo>
                  <a:cubicBezTo>
                    <a:pt x="17809" y="24013"/>
                    <a:pt x="18027" y="23965"/>
                    <a:pt x="18193" y="23869"/>
                  </a:cubicBezTo>
                  <a:lnTo>
                    <a:pt x="41431" y="10454"/>
                  </a:lnTo>
                  <a:cubicBezTo>
                    <a:pt x="41763" y="10262"/>
                    <a:pt x="41763" y="9951"/>
                    <a:pt x="41431" y="9760"/>
                  </a:cubicBezTo>
                  <a:lnTo>
                    <a:pt x="24769" y="145"/>
                  </a:lnTo>
                  <a:cubicBezTo>
                    <a:pt x="24603" y="49"/>
                    <a:pt x="24385" y="1"/>
                    <a:pt x="24168" y="1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50;p55">
              <a:extLst>
                <a:ext uri="{FF2B5EF4-FFF2-40B4-BE49-F238E27FC236}">
                  <a16:creationId xmlns:a16="http://schemas.microsoft.com/office/drawing/2014/main" id="{D2CD24EF-9624-46B5-A6F0-BD0F75B58C1E}"/>
                </a:ext>
              </a:extLst>
            </p:cNvPr>
            <p:cNvSpPr/>
            <p:nvPr/>
          </p:nvSpPr>
          <p:spPr>
            <a:xfrm>
              <a:off x="1670325" y="4770600"/>
              <a:ext cx="668375" cy="380750"/>
            </a:xfrm>
            <a:custGeom>
              <a:avLst/>
              <a:gdLst/>
              <a:ahLst/>
              <a:cxnLst/>
              <a:rect l="l" t="t" r="r" b="b"/>
              <a:pathLst>
                <a:path w="26735" h="15230" extrusionOk="0">
                  <a:moveTo>
                    <a:pt x="9008" y="1"/>
                  </a:moveTo>
                  <a:cubicBezTo>
                    <a:pt x="8788" y="1"/>
                    <a:pt x="8567" y="49"/>
                    <a:pt x="8400" y="145"/>
                  </a:cubicBezTo>
                  <a:lnTo>
                    <a:pt x="334" y="4775"/>
                  </a:lnTo>
                  <a:cubicBezTo>
                    <a:pt x="1" y="4967"/>
                    <a:pt x="1" y="5277"/>
                    <a:pt x="333" y="5468"/>
                  </a:cubicBezTo>
                  <a:lnTo>
                    <a:pt x="16990" y="15086"/>
                  </a:lnTo>
                  <a:cubicBezTo>
                    <a:pt x="17157" y="15182"/>
                    <a:pt x="17374" y="15229"/>
                    <a:pt x="17592" y="15229"/>
                  </a:cubicBezTo>
                  <a:cubicBezTo>
                    <a:pt x="17810" y="15229"/>
                    <a:pt x="18027" y="15182"/>
                    <a:pt x="18193" y="15086"/>
                  </a:cubicBezTo>
                  <a:lnTo>
                    <a:pt x="26403" y="10358"/>
                  </a:lnTo>
                  <a:cubicBezTo>
                    <a:pt x="26735" y="10167"/>
                    <a:pt x="26735" y="9859"/>
                    <a:pt x="26401" y="9669"/>
                  </a:cubicBezTo>
                  <a:lnTo>
                    <a:pt x="9606" y="142"/>
                  </a:lnTo>
                  <a:cubicBezTo>
                    <a:pt x="9440" y="48"/>
                    <a:pt x="9224" y="1"/>
                    <a:pt x="9008" y="1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951;p55">
              <a:extLst>
                <a:ext uri="{FF2B5EF4-FFF2-40B4-BE49-F238E27FC236}">
                  <a16:creationId xmlns:a16="http://schemas.microsoft.com/office/drawing/2014/main" id="{082AA284-E6F8-467C-9488-F52F7C382CCF}"/>
                </a:ext>
              </a:extLst>
            </p:cNvPr>
            <p:cNvSpPr/>
            <p:nvPr/>
          </p:nvSpPr>
          <p:spPr>
            <a:xfrm>
              <a:off x="1701775" y="4138800"/>
              <a:ext cx="48075" cy="56125"/>
            </a:xfrm>
            <a:custGeom>
              <a:avLst/>
              <a:gdLst/>
              <a:ahLst/>
              <a:cxnLst/>
              <a:rect l="l" t="t" r="r" b="b"/>
              <a:pathLst>
                <a:path w="1923" h="2245" extrusionOk="0">
                  <a:moveTo>
                    <a:pt x="1922" y="1"/>
                  </a:moveTo>
                  <a:lnTo>
                    <a:pt x="0" y="887"/>
                  </a:lnTo>
                  <a:lnTo>
                    <a:pt x="0" y="2244"/>
                  </a:lnTo>
                  <a:lnTo>
                    <a:pt x="1922" y="1266"/>
                  </a:lnTo>
                  <a:lnTo>
                    <a:pt x="1922" y="1"/>
                  </a:ln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52;p55">
              <a:extLst>
                <a:ext uri="{FF2B5EF4-FFF2-40B4-BE49-F238E27FC236}">
                  <a16:creationId xmlns:a16="http://schemas.microsoft.com/office/drawing/2014/main" id="{DDB4D16F-AB2F-447E-A7ED-DBE0DE62AA9F}"/>
                </a:ext>
              </a:extLst>
            </p:cNvPr>
            <p:cNvSpPr/>
            <p:nvPr/>
          </p:nvSpPr>
          <p:spPr>
            <a:xfrm>
              <a:off x="1715775" y="4140825"/>
              <a:ext cx="126300" cy="81450"/>
            </a:xfrm>
            <a:custGeom>
              <a:avLst/>
              <a:gdLst/>
              <a:ahLst/>
              <a:cxnLst/>
              <a:rect l="l" t="t" r="r" b="b"/>
              <a:pathLst>
                <a:path w="5052" h="3258" extrusionOk="0">
                  <a:moveTo>
                    <a:pt x="2231" y="1"/>
                  </a:moveTo>
                  <a:lnTo>
                    <a:pt x="0" y="1157"/>
                  </a:lnTo>
                  <a:lnTo>
                    <a:pt x="2231" y="3257"/>
                  </a:lnTo>
                  <a:lnTo>
                    <a:pt x="5051" y="1629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953;p55">
              <a:extLst>
                <a:ext uri="{FF2B5EF4-FFF2-40B4-BE49-F238E27FC236}">
                  <a16:creationId xmlns:a16="http://schemas.microsoft.com/office/drawing/2014/main" id="{91A488E0-DB78-41EB-8862-1960A796646F}"/>
                </a:ext>
              </a:extLst>
            </p:cNvPr>
            <p:cNvSpPr/>
            <p:nvPr/>
          </p:nvSpPr>
          <p:spPr>
            <a:xfrm>
              <a:off x="1707075" y="4162050"/>
              <a:ext cx="68775" cy="57900"/>
            </a:xfrm>
            <a:custGeom>
              <a:avLst/>
              <a:gdLst/>
              <a:ahLst/>
              <a:cxnLst/>
              <a:rect l="l" t="t" r="r" b="b"/>
              <a:pathLst>
                <a:path w="2751" h="2316" extrusionOk="0">
                  <a:moveTo>
                    <a:pt x="716" y="0"/>
                  </a:moveTo>
                  <a:cubicBezTo>
                    <a:pt x="548" y="0"/>
                    <a:pt x="384" y="36"/>
                    <a:pt x="260" y="107"/>
                  </a:cubicBezTo>
                  <a:cubicBezTo>
                    <a:pt x="1" y="258"/>
                    <a:pt x="14" y="509"/>
                    <a:pt x="291" y="669"/>
                  </a:cubicBezTo>
                  <a:lnTo>
                    <a:pt x="1521" y="2190"/>
                  </a:lnTo>
                  <a:cubicBezTo>
                    <a:pt x="1665" y="2273"/>
                    <a:pt x="1852" y="2315"/>
                    <a:pt x="2035" y="2315"/>
                  </a:cubicBezTo>
                  <a:cubicBezTo>
                    <a:pt x="2203" y="2315"/>
                    <a:pt x="2367" y="2280"/>
                    <a:pt x="2491" y="2208"/>
                  </a:cubicBezTo>
                  <a:cubicBezTo>
                    <a:pt x="2751" y="2057"/>
                    <a:pt x="2737" y="1806"/>
                    <a:pt x="2461" y="1647"/>
                  </a:cubicBezTo>
                  <a:lnTo>
                    <a:pt x="1231" y="126"/>
                  </a:lnTo>
                  <a:cubicBezTo>
                    <a:pt x="1087" y="43"/>
                    <a:pt x="899" y="0"/>
                    <a:pt x="716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954;p55">
              <a:extLst>
                <a:ext uri="{FF2B5EF4-FFF2-40B4-BE49-F238E27FC236}">
                  <a16:creationId xmlns:a16="http://schemas.microsoft.com/office/drawing/2014/main" id="{73E4177C-CCFD-4752-9769-3F66941C6B3B}"/>
                </a:ext>
              </a:extLst>
            </p:cNvPr>
            <p:cNvSpPr/>
            <p:nvPr/>
          </p:nvSpPr>
          <p:spPr>
            <a:xfrm>
              <a:off x="1525425" y="4226850"/>
              <a:ext cx="279175" cy="449475"/>
            </a:xfrm>
            <a:custGeom>
              <a:avLst/>
              <a:gdLst/>
              <a:ahLst/>
              <a:cxnLst/>
              <a:rect l="l" t="t" r="r" b="b"/>
              <a:pathLst>
                <a:path w="11167" h="17979" extrusionOk="0">
                  <a:moveTo>
                    <a:pt x="10834" y="1"/>
                  </a:moveTo>
                  <a:cubicBezTo>
                    <a:pt x="10754" y="1"/>
                    <a:pt x="10663" y="27"/>
                    <a:pt x="10568" y="82"/>
                  </a:cubicBezTo>
                  <a:lnTo>
                    <a:pt x="9889" y="475"/>
                  </a:lnTo>
                  <a:cubicBezTo>
                    <a:pt x="9752" y="554"/>
                    <a:pt x="9579" y="597"/>
                    <a:pt x="9401" y="612"/>
                  </a:cubicBezTo>
                  <a:lnTo>
                    <a:pt x="0" y="17979"/>
                  </a:lnTo>
                  <a:cubicBezTo>
                    <a:pt x="179" y="17964"/>
                    <a:pt x="353" y="17918"/>
                    <a:pt x="489" y="17840"/>
                  </a:cubicBezTo>
                  <a:lnTo>
                    <a:pt x="10567" y="12021"/>
                  </a:lnTo>
                  <a:cubicBezTo>
                    <a:pt x="10897" y="11830"/>
                    <a:pt x="11166" y="11365"/>
                    <a:pt x="11166" y="10981"/>
                  </a:cubicBezTo>
                  <a:lnTo>
                    <a:pt x="11166" y="428"/>
                  </a:lnTo>
                  <a:cubicBezTo>
                    <a:pt x="11166" y="157"/>
                    <a:pt x="11031" y="1"/>
                    <a:pt x="10834" y="1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955;p55">
              <a:extLst>
                <a:ext uri="{FF2B5EF4-FFF2-40B4-BE49-F238E27FC236}">
                  <a16:creationId xmlns:a16="http://schemas.microsoft.com/office/drawing/2014/main" id="{7080FED1-098E-4DFC-B535-FE67EF76E3C7}"/>
                </a:ext>
              </a:extLst>
            </p:cNvPr>
            <p:cNvSpPr/>
            <p:nvPr/>
          </p:nvSpPr>
          <p:spPr>
            <a:xfrm>
              <a:off x="1429200" y="4163550"/>
              <a:ext cx="331275" cy="512900"/>
            </a:xfrm>
            <a:custGeom>
              <a:avLst/>
              <a:gdLst/>
              <a:ahLst/>
              <a:cxnLst/>
              <a:rect l="l" t="t" r="r" b="b"/>
              <a:pathLst>
                <a:path w="13251" h="20516" extrusionOk="0">
                  <a:moveTo>
                    <a:pt x="9432" y="0"/>
                  </a:moveTo>
                  <a:lnTo>
                    <a:pt x="111" y="17196"/>
                  </a:lnTo>
                  <a:lnTo>
                    <a:pt x="102" y="17215"/>
                  </a:lnTo>
                  <a:cubicBezTo>
                    <a:pt x="21" y="17381"/>
                    <a:pt x="0" y="17752"/>
                    <a:pt x="227" y="17883"/>
                  </a:cubicBezTo>
                  <a:lnTo>
                    <a:pt x="3135" y="20372"/>
                  </a:lnTo>
                  <a:cubicBezTo>
                    <a:pt x="3301" y="20468"/>
                    <a:pt x="3517" y="20515"/>
                    <a:pt x="3732" y="20515"/>
                  </a:cubicBezTo>
                  <a:cubicBezTo>
                    <a:pt x="3771" y="20515"/>
                    <a:pt x="3810" y="20514"/>
                    <a:pt x="3849" y="20511"/>
                  </a:cubicBezTo>
                  <a:lnTo>
                    <a:pt x="13250" y="3144"/>
                  </a:lnTo>
                  <a:lnTo>
                    <a:pt x="13250" y="3144"/>
                  </a:lnTo>
                  <a:cubicBezTo>
                    <a:pt x="13211" y="3147"/>
                    <a:pt x="13171" y="3148"/>
                    <a:pt x="13132" y="3148"/>
                  </a:cubicBezTo>
                  <a:cubicBezTo>
                    <a:pt x="12916" y="3148"/>
                    <a:pt x="12701" y="3101"/>
                    <a:pt x="12535" y="3007"/>
                  </a:cubicBezTo>
                  <a:lnTo>
                    <a:pt x="10994" y="1306"/>
                  </a:lnTo>
                  <a:lnTo>
                    <a:pt x="9625" y="514"/>
                  </a:lnTo>
                  <a:cubicBezTo>
                    <a:pt x="9500" y="314"/>
                    <a:pt x="9354" y="165"/>
                    <a:pt x="9432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56;p55">
              <a:extLst>
                <a:ext uri="{FF2B5EF4-FFF2-40B4-BE49-F238E27FC236}">
                  <a16:creationId xmlns:a16="http://schemas.microsoft.com/office/drawing/2014/main" id="{8B32101A-15E8-4B9C-B61D-59BB92657BFE}"/>
                </a:ext>
              </a:extLst>
            </p:cNvPr>
            <p:cNvSpPr/>
            <p:nvPr/>
          </p:nvSpPr>
          <p:spPr>
            <a:xfrm>
              <a:off x="1661525" y="4120775"/>
              <a:ext cx="184825" cy="121500"/>
            </a:xfrm>
            <a:custGeom>
              <a:avLst/>
              <a:gdLst/>
              <a:ahLst/>
              <a:cxnLst/>
              <a:rect l="l" t="t" r="r" b="b"/>
              <a:pathLst>
                <a:path w="7393" h="4860" extrusionOk="0">
                  <a:moveTo>
                    <a:pt x="3570" y="0"/>
                  </a:moveTo>
                  <a:cubicBezTo>
                    <a:pt x="3350" y="0"/>
                    <a:pt x="3109" y="58"/>
                    <a:pt x="2917" y="169"/>
                  </a:cubicBezTo>
                  <a:lnTo>
                    <a:pt x="332" y="1532"/>
                  </a:lnTo>
                  <a:cubicBezTo>
                    <a:pt x="1" y="1723"/>
                    <a:pt x="83" y="1937"/>
                    <a:pt x="332" y="2225"/>
                  </a:cubicBezTo>
                  <a:lnTo>
                    <a:pt x="3242" y="4716"/>
                  </a:lnTo>
                  <a:cubicBezTo>
                    <a:pt x="3408" y="4812"/>
                    <a:pt x="3625" y="4860"/>
                    <a:pt x="3843" y="4860"/>
                  </a:cubicBezTo>
                  <a:cubicBezTo>
                    <a:pt x="4060" y="4860"/>
                    <a:pt x="4278" y="4812"/>
                    <a:pt x="4445" y="4716"/>
                  </a:cubicBezTo>
                  <a:lnTo>
                    <a:pt x="7001" y="3239"/>
                  </a:lnTo>
                  <a:cubicBezTo>
                    <a:pt x="7333" y="3048"/>
                    <a:pt x="7392" y="2771"/>
                    <a:pt x="7133" y="2621"/>
                  </a:cubicBezTo>
                  <a:cubicBezTo>
                    <a:pt x="7024" y="2558"/>
                    <a:pt x="6876" y="2528"/>
                    <a:pt x="6716" y="2528"/>
                  </a:cubicBezTo>
                  <a:cubicBezTo>
                    <a:pt x="6497" y="2528"/>
                    <a:pt x="6255" y="2586"/>
                    <a:pt x="6063" y="2696"/>
                  </a:cubicBezTo>
                  <a:lnTo>
                    <a:pt x="4044" y="3862"/>
                  </a:lnTo>
                  <a:cubicBezTo>
                    <a:pt x="3989" y="3894"/>
                    <a:pt x="3916" y="3910"/>
                    <a:pt x="3843" y="3910"/>
                  </a:cubicBezTo>
                  <a:cubicBezTo>
                    <a:pt x="3771" y="3910"/>
                    <a:pt x="3698" y="3894"/>
                    <a:pt x="3643" y="3862"/>
                  </a:cubicBezTo>
                  <a:lnTo>
                    <a:pt x="1812" y="1994"/>
                  </a:lnTo>
                  <a:cubicBezTo>
                    <a:pt x="1702" y="1930"/>
                    <a:pt x="1702" y="1826"/>
                    <a:pt x="1812" y="1762"/>
                  </a:cubicBezTo>
                  <a:lnTo>
                    <a:pt x="3856" y="712"/>
                  </a:lnTo>
                  <a:cubicBezTo>
                    <a:pt x="4188" y="520"/>
                    <a:pt x="4247" y="244"/>
                    <a:pt x="3987" y="95"/>
                  </a:cubicBezTo>
                  <a:cubicBezTo>
                    <a:pt x="3878" y="31"/>
                    <a:pt x="3730" y="0"/>
                    <a:pt x="3570" y="0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57;p55">
              <a:extLst>
                <a:ext uri="{FF2B5EF4-FFF2-40B4-BE49-F238E27FC236}">
                  <a16:creationId xmlns:a16="http://schemas.microsoft.com/office/drawing/2014/main" id="{64C26E8B-C84A-4B13-A66B-2328BB5424D3}"/>
                </a:ext>
              </a:extLst>
            </p:cNvPr>
            <p:cNvSpPr/>
            <p:nvPr/>
          </p:nvSpPr>
          <p:spPr>
            <a:xfrm>
              <a:off x="1759300" y="3812850"/>
              <a:ext cx="421200" cy="975325"/>
            </a:xfrm>
            <a:custGeom>
              <a:avLst/>
              <a:gdLst/>
              <a:ahLst/>
              <a:cxnLst/>
              <a:rect l="l" t="t" r="r" b="b"/>
              <a:pathLst>
                <a:path w="16848" h="39013" extrusionOk="0">
                  <a:moveTo>
                    <a:pt x="16381" y="0"/>
                  </a:moveTo>
                  <a:lnTo>
                    <a:pt x="0" y="8906"/>
                  </a:lnTo>
                  <a:lnTo>
                    <a:pt x="0" y="9300"/>
                  </a:lnTo>
                  <a:lnTo>
                    <a:pt x="0" y="9636"/>
                  </a:lnTo>
                  <a:lnTo>
                    <a:pt x="0" y="39013"/>
                  </a:lnTo>
                  <a:cubicBezTo>
                    <a:pt x="179" y="39013"/>
                    <a:pt x="357" y="38993"/>
                    <a:pt x="531" y="38954"/>
                  </a:cubicBezTo>
                  <a:cubicBezTo>
                    <a:pt x="697" y="38917"/>
                    <a:pt x="855" y="38856"/>
                    <a:pt x="1002" y="38774"/>
                  </a:cubicBezTo>
                  <a:lnTo>
                    <a:pt x="12898" y="28653"/>
                  </a:lnTo>
                  <a:cubicBezTo>
                    <a:pt x="12938" y="28630"/>
                    <a:pt x="12976" y="28604"/>
                    <a:pt x="13014" y="28578"/>
                  </a:cubicBezTo>
                  <a:cubicBezTo>
                    <a:pt x="13513" y="28222"/>
                    <a:pt x="13899" y="27510"/>
                    <a:pt x="13901" y="26916"/>
                  </a:cubicBezTo>
                  <a:lnTo>
                    <a:pt x="13901" y="5960"/>
                  </a:lnTo>
                  <a:lnTo>
                    <a:pt x="14021" y="4811"/>
                  </a:lnTo>
                  <a:lnTo>
                    <a:pt x="16847" y="268"/>
                  </a:lnTo>
                  <a:lnTo>
                    <a:pt x="16842" y="266"/>
                  </a:lnTo>
                  <a:lnTo>
                    <a:pt x="16381" y="0"/>
                  </a:lnTo>
                  <a:close/>
                </a:path>
              </a:pathLst>
            </a:custGeom>
            <a:solidFill>
              <a:srgbClr val="7C2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58;p55">
              <a:extLst>
                <a:ext uri="{FF2B5EF4-FFF2-40B4-BE49-F238E27FC236}">
                  <a16:creationId xmlns:a16="http://schemas.microsoft.com/office/drawing/2014/main" id="{B425E055-5016-4588-9867-4971ADC60E39}"/>
                </a:ext>
              </a:extLst>
            </p:cNvPr>
            <p:cNvSpPr/>
            <p:nvPr/>
          </p:nvSpPr>
          <p:spPr>
            <a:xfrm>
              <a:off x="1759200" y="3812850"/>
              <a:ext cx="428525" cy="975325"/>
            </a:xfrm>
            <a:custGeom>
              <a:avLst/>
              <a:gdLst/>
              <a:ahLst/>
              <a:cxnLst/>
              <a:rect l="l" t="t" r="r" b="b"/>
              <a:pathLst>
                <a:path w="17141" h="39013" extrusionOk="0">
                  <a:moveTo>
                    <a:pt x="16385" y="0"/>
                  </a:moveTo>
                  <a:lnTo>
                    <a:pt x="3" y="8904"/>
                  </a:lnTo>
                  <a:lnTo>
                    <a:pt x="3" y="9297"/>
                  </a:lnTo>
                  <a:lnTo>
                    <a:pt x="1" y="9633"/>
                  </a:lnTo>
                  <a:lnTo>
                    <a:pt x="1" y="9636"/>
                  </a:lnTo>
                  <a:lnTo>
                    <a:pt x="1" y="39011"/>
                  </a:lnTo>
                  <a:lnTo>
                    <a:pt x="3" y="39013"/>
                  </a:lnTo>
                  <a:cubicBezTo>
                    <a:pt x="182" y="39013"/>
                    <a:pt x="360" y="38992"/>
                    <a:pt x="534" y="38954"/>
                  </a:cubicBezTo>
                  <a:cubicBezTo>
                    <a:pt x="698" y="38915"/>
                    <a:pt x="855" y="38855"/>
                    <a:pt x="1002" y="38773"/>
                  </a:cubicBezTo>
                  <a:lnTo>
                    <a:pt x="13015" y="28578"/>
                  </a:lnTo>
                  <a:lnTo>
                    <a:pt x="13316" y="28404"/>
                  </a:lnTo>
                  <a:cubicBezTo>
                    <a:pt x="13870" y="28084"/>
                    <a:pt x="14318" y="27307"/>
                    <a:pt x="14318" y="26668"/>
                  </a:cubicBezTo>
                  <a:lnTo>
                    <a:pt x="14223" y="5774"/>
                  </a:lnTo>
                  <a:lnTo>
                    <a:pt x="17141" y="3104"/>
                  </a:lnTo>
                  <a:lnTo>
                    <a:pt x="17141" y="915"/>
                  </a:lnTo>
                  <a:cubicBezTo>
                    <a:pt x="17130" y="637"/>
                    <a:pt x="17063" y="401"/>
                    <a:pt x="16851" y="268"/>
                  </a:cubicBezTo>
                  <a:lnTo>
                    <a:pt x="16846" y="266"/>
                  </a:lnTo>
                  <a:lnTo>
                    <a:pt x="16385" y="0"/>
                  </a:lnTo>
                  <a:close/>
                </a:path>
              </a:pathLst>
            </a:custGeom>
            <a:solidFill>
              <a:srgbClr val="7C2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59;p55">
              <a:extLst>
                <a:ext uri="{FF2B5EF4-FFF2-40B4-BE49-F238E27FC236}">
                  <a16:creationId xmlns:a16="http://schemas.microsoft.com/office/drawing/2014/main" id="{BFD68F73-F46D-4328-9C52-36973072A636}"/>
                </a:ext>
              </a:extLst>
            </p:cNvPr>
            <p:cNvSpPr/>
            <p:nvPr/>
          </p:nvSpPr>
          <p:spPr>
            <a:xfrm>
              <a:off x="1791925" y="3836700"/>
              <a:ext cx="437675" cy="248725"/>
            </a:xfrm>
            <a:custGeom>
              <a:avLst/>
              <a:gdLst/>
              <a:ahLst/>
              <a:cxnLst/>
              <a:rect l="l" t="t" r="r" b="b"/>
              <a:pathLst>
                <a:path w="17507" h="9949" extrusionOk="0">
                  <a:moveTo>
                    <a:pt x="14905" y="0"/>
                  </a:moveTo>
                  <a:cubicBezTo>
                    <a:pt x="14805" y="0"/>
                    <a:pt x="14705" y="26"/>
                    <a:pt x="14615" y="78"/>
                  </a:cubicBezTo>
                  <a:lnTo>
                    <a:pt x="1" y="8499"/>
                  </a:lnTo>
                  <a:lnTo>
                    <a:pt x="2509" y="9948"/>
                  </a:lnTo>
                  <a:lnTo>
                    <a:pt x="17506" y="1414"/>
                  </a:lnTo>
                  <a:lnTo>
                    <a:pt x="15195" y="78"/>
                  </a:lnTo>
                  <a:cubicBezTo>
                    <a:pt x="15105" y="26"/>
                    <a:pt x="15005" y="0"/>
                    <a:pt x="14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960;p55">
              <a:extLst>
                <a:ext uri="{FF2B5EF4-FFF2-40B4-BE49-F238E27FC236}">
                  <a16:creationId xmlns:a16="http://schemas.microsoft.com/office/drawing/2014/main" id="{944F0BE6-EE3C-453C-B4B8-43D829AB5406}"/>
                </a:ext>
              </a:extLst>
            </p:cNvPr>
            <p:cNvSpPr/>
            <p:nvPr/>
          </p:nvSpPr>
          <p:spPr>
            <a:xfrm>
              <a:off x="1791025" y="4036125"/>
              <a:ext cx="83400" cy="46075"/>
            </a:xfrm>
            <a:custGeom>
              <a:avLst/>
              <a:gdLst/>
              <a:ahLst/>
              <a:cxnLst/>
              <a:rect l="l" t="t" r="r" b="b"/>
              <a:pathLst>
                <a:path w="3336" h="1843" extrusionOk="0">
                  <a:moveTo>
                    <a:pt x="717" y="1"/>
                  </a:moveTo>
                  <a:cubicBezTo>
                    <a:pt x="549" y="1"/>
                    <a:pt x="384" y="36"/>
                    <a:pt x="260" y="108"/>
                  </a:cubicBezTo>
                  <a:cubicBezTo>
                    <a:pt x="1" y="258"/>
                    <a:pt x="14" y="509"/>
                    <a:pt x="291" y="669"/>
                  </a:cubicBezTo>
                  <a:lnTo>
                    <a:pt x="2105" y="1718"/>
                  </a:lnTo>
                  <a:cubicBezTo>
                    <a:pt x="2250" y="1801"/>
                    <a:pt x="2437" y="1843"/>
                    <a:pt x="2620" y="1843"/>
                  </a:cubicBezTo>
                  <a:cubicBezTo>
                    <a:pt x="2788" y="1843"/>
                    <a:pt x="2952" y="1807"/>
                    <a:pt x="3076" y="1736"/>
                  </a:cubicBezTo>
                  <a:cubicBezTo>
                    <a:pt x="3336" y="1586"/>
                    <a:pt x="3322" y="1335"/>
                    <a:pt x="3046" y="1175"/>
                  </a:cubicBezTo>
                  <a:lnTo>
                    <a:pt x="1231" y="126"/>
                  </a:lnTo>
                  <a:cubicBezTo>
                    <a:pt x="1087" y="43"/>
                    <a:pt x="900" y="1"/>
                    <a:pt x="717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961;p55">
              <a:extLst>
                <a:ext uri="{FF2B5EF4-FFF2-40B4-BE49-F238E27FC236}">
                  <a16:creationId xmlns:a16="http://schemas.microsoft.com/office/drawing/2014/main" id="{ADFEA52D-84C1-4A37-9FE3-60CF98E4110D}"/>
                </a:ext>
              </a:extLst>
            </p:cNvPr>
            <p:cNvSpPr/>
            <p:nvPr/>
          </p:nvSpPr>
          <p:spPr>
            <a:xfrm>
              <a:off x="1853200" y="3867075"/>
              <a:ext cx="428525" cy="975350"/>
            </a:xfrm>
            <a:custGeom>
              <a:avLst/>
              <a:gdLst/>
              <a:ahLst/>
              <a:cxnLst/>
              <a:rect l="l" t="t" r="r" b="b"/>
              <a:pathLst>
                <a:path w="17141" h="39014" extrusionOk="0">
                  <a:moveTo>
                    <a:pt x="16384" y="1"/>
                  </a:moveTo>
                  <a:lnTo>
                    <a:pt x="0" y="8906"/>
                  </a:lnTo>
                  <a:lnTo>
                    <a:pt x="0" y="9299"/>
                  </a:lnTo>
                  <a:lnTo>
                    <a:pt x="0" y="9638"/>
                  </a:lnTo>
                  <a:lnTo>
                    <a:pt x="0" y="39013"/>
                  </a:lnTo>
                  <a:cubicBezTo>
                    <a:pt x="3" y="39013"/>
                    <a:pt x="6" y="39013"/>
                    <a:pt x="8" y="39013"/>
                  </a:cubicBezTo>
                  <a:cubicBezTo>
                    <a:pt x="368" y="39013"/>
                    <a:pt x="726" y="38932"/>
                    <a:pt x="1001" y="38773"/>
                  </a:cubicBezTo>
                  <a:lnTo>
                    <a:pt x="16139" y="30035"/>
                  </a:lnTo>
                  <a:cubicBezTo>
                    <a:pt x="16692" y="29715"/>
                    <a:pt x="17141" y="28938"/>
                    <a:pt x="17141" y="28300"/>
                  </a:cubicBezTo>
                  <a:lnTo>
                    <a:pt x="17141" y="918"/>
                  </a:lnTo>
                  <a:cubicBezTo>
                    <a:pt x="17130" y="637"/>
                    <a:pt x="17058" y="400"/>
                    <a:pt x="16845" y="267"/>
                  </a:cubicBezTo>
                  <a:lnTo>
                    <a:pt x="16552" y="98"/>
                  </a:lnTo>
                  <a:lnTo>
                    <a:pt x="16384" y="1"/>
                  </a:lnTo>
                  <a:close/>
                </a:path>
              </a:pathLst>
            </a:custGeom>
            <a:solidFill>
              <a:srgbClr val="BF2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962;p55">
              <a:extLst>
                <a:ext uri="{FF2B5EF4-FFF2-40B4-BE49-F238E27FC236}">
                  <a16:creationId xmlns:a16="http://schemas.microsoft.com/office/drawing/2014/main" id="{9E5FAD2B-F72E-4234-9E96-68AE9AB0AC3B}"/>
                </a:ext>
              </a:extLst>
            </p:cNvPr>
            <p:cNvSpPr/>
            <p:nvPr/>
          </p:nvSpPr>
          <p:spPr>
            <a:xfrm>
              <a:off x="1750450" y="4040025"/>
              <a:ext cx="102775" cy="802400"/>
            </a:xfrm>
            <a:custGeom>
              <a:avLst/>
              <a:gdLst/>
              <a:ahLst/>
              <a:cxnLst/>
              <a:rect l="l" t="t" r="r" b="b"/>
              <a:pathLst>
                <a:path w="4111" h="32096" extrusionOk="0">
                  <a:moveTo>
                    <a:pt x="1" y="0"/>
                  </a:moveTo>
                  <a:lnTo>
                    <a:pt x="1" y="28905"/>
                  </a:lnTo>
                  <a:cubicBezTo>
                    <a:pt x="1" y="29543"/>
                    <a:pt x="450" y="30320"/>
                    <a:pt x="1003" y="30640"/>
                  </a:cubicBezTo>
                  <a:lnTo>
                    <a:pt x="3109" y="31856"/>
                  </a:lnTo>
                  <a:cubicBezTo>
                    <a:pt x="3503" y="32084"/>
                    <a:pt x="3996" y="32095"/>
                    <a:pt x="4093" y="32095"/>
                  </a:cubicBezTo>
                  <a:cubicBezTo>
                    <a:pt x="4105" y="32095"/>
                    <a:pt x="4110" y="32095"/>
                    <a:pt x="4110" y="32095"/>
                  </a:cubicBezTo>
                  <a:lnTo>
                    <a:pt x="4110" y="19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963;p55">
              <a:extLst>
                <a:ext uri="{FF2B5EF4-FFF2-40B4-BE49-F238E27FC236}">
                  <a16:creationId xmlns:a16="http://schemas.microsoft.com/office/drawing/2014/main" id="{687ABEB2-570E-4376-BF38-484CC2776B5F}"/>
                </a:ext>
              </a:extLst>
            </p:cNvPr>
            <p:cNvSpPr/>
            <p:nvPr/>
          </p:nvSpPr>
          <p:spPr>
            <a:xfrm>
              <a:off x="1748775" y="3805800"/>
              <a:ext cx="525550" cy="293750"/>
            </a:xfrm>
            <a:custGeom>
              <a:avLst/>
              <a:gdLst/>
              <a:ahLst/>
              <a:cxnLst/>
              <a:rect l="l" t="t" r="r" b="b"/>
              <a:pathLst>
                <a:path w="21022" h="11750" extrusionOk="0">
                  <a:moveTo>
                    <a:pt x="16047" y="0"/>
                  </a:moveTo>
                  <a:cubicBezTo>
                    <a:pt x="15890" y="0"/>
                    <a:pt x="15730" y="31"/>
                    <a:pt x="15597" y="93"/>
                  </a:cubicBezTo>
                  <a:cubicBezTo>
                    <a:pt x="15579" y="100"/>
                    <a:pt x="15560" y="111"/>
                    <a:pt x="15543" y="121"/>
                  </a:cubicBezTo>
                  <a:cubicBezTo>
                    <a:pt x="15540" y="121"/>
                    <a:pt x="15535" y="124"/>
                    <a:pt x="15532" y="124"/>
                  </a:cubicBezTo>
                  <a:lnTo>
                    <a:pt x="7311" y="4865"/>
                  </a:lnTo>
                  <a:cubicBezTo>
                    <a:pt x="7307" y="4866"/>
                    <a:pt x="7305" y="4867"/>
                    <a:pt x="7303" y="4869"/>
                  </a:cubicBezTo>
                  <a:lnTo>
                    <a:pt x="7242" y="4904"/>
                  </a:lnTo>
                  <a:cubicBezTo>
                    <a:pt x="7199" y="4929"/>
                    <a:pt x="7135" y="4966"/>
                    <a:pt x="7049" y="5016"/>
                  </a:cubicBezTo>
                  <a:cubicBezTo>
                    <a:pt x="6990" y="5050"/>
                    <a:pt x="6925" y="5087"/>
                    <a:pt x="6854" y="5128"/>
                  </a:cubicBezTo>
                  <a:cubicBezTo>
                    <a:pt x="6781" y="5169"/>
                    <a:pt x="6702" y="5216"/>
                    <a:pt x="6612" y="5269"/>
                  </a:cubicBezTo>
                  <a:lnTo>
                    <a:pt x="6167" y="5525"/>
                  </a:lnTo>
                  <a:cubicBezTo>
                    <a:pt x="6004" y="5618"/>
                    <a:pt x="5827" y="5722"/>
                    <a:pt x="5637" y="5831"/>
                  </a:cubicBezTo>
                  <a:cubicBezTo>
                    <a:pt x="5491" y="5914"/>
                    <a:pt x="5339" y="6002"/>
                    <a:pt x="5183" y="6092"/>
                  </a:cubicBezTo>
                  <a:lnTo>
                    <a:pt x="4720" y="6360"/>
                  </a:lnTo>
                  <a:cubicBezTo>
                    <a:pt x="4641" y="6406"/>
                    <a:pt x="4561" y="6453"/>
                    <a:pt x="4477" y="6500"/>
                  </a:cubicBezTo>
                  <a:cubicBezTo>
                    <a:pt x="4314" y="6593"/>
                    <a:pt x="4145" y="6691"/>
                    <a:pt x="3972" y="6791"/>
                  </a:cubicBezTo>
                  <a:lnTo>
                    <a:pt x="3447" y="7095"/>
                  </a:lnTo>
                  <a:lnTo>
                    <a:pt x="2901" y="7410"/>
                  </a:lnTo>
                  <a:cubicBezTo>
                    <a:pt x="2894" y="7414"/>
                    <a:pt x="2890" y="7416"/>
                    <a:pt x="2890" y="7416"/>
                  </a:cubicBezTo>
                  <a:cubicBezTo>
                    <a:pt x="2888" y="7416"/>
                    <a:pt x="4855" y="6274"/>
                    <a:pt x="4854" y="6274"/>
                  </a:cubicBezTo>
                  <a:lnTo>
                    <a:pt x="4854" y="6274"/>
                  </a:lnTo>
                  <a:cubicBezTo>
                    <a:pt x="4854" y="6274"/>
                    <a:pt x="4850" y="6276"/>
                    <a:pt x="4842" y="6280"/>
                  </a:cubicBezTo>
                  <a:cubicBezTo>
                    <a:pt x="4267" y="6611"/>
                    <a:pt x="3680" y="6951"/>
                    <a:pt x="3100" y="7287"/>
                  </a:cubicBezTo>
                  <a:cubicBezTo>
                    <a:pt x="3003" y="7343"/>
                    <a:pt x="2907" y="7398"/>
                    <a:pt x="2810" y="7453"/>
                  </a:cubicBezTo>
                  <a:cubicBezTo>
                    <a:pt x="2427" y="7675"/>
                    <a:pt x="2047" y="7894"/>
                    <a:pt x="1676" y="8108"/>
                  </a:cubicBezTo>
                  <a:cubicBezTo>
                    <a:pt x="1609" y="8147"/>
                    <a:pt x="1540" y="8187"/>
                    <a:pt x="1471" y="8228"/>
                  </a:cubicBezTo>
                  <a:cubicBezTo>
                    <a:pt x="1403" y="8268"/>
                    <a:pt x="1333" y="8305"/>
                    <a:pt x="1267" y="8345"/>
                  </a:cubicBezTo>
                  <a:lnTo>
                    <a:pt x="922" y="8546"/>
                  </a:lnTo>
                  <a:lnTo>
                    <a:pt x="484" y="8799"/>
                  </a:lnTo>
                  <a:cubicBezTo>
                    <a:pt x="128" y="9005"/>
                    <a:pt x="0" y="9294"/>
                    <a:pt x="105" y="9558"/>
                  </a:cubicBezTo>
                  <a:lnTo>
                    <a:pt x="106" y="9559"/>
                  </a:lnTo>
                  <a:cubicBezTo>
                    <a:pt x="157" y="9689"/>
                    <a:pt x="261" y="9810"/>
                    <a:pt x="419" y="9916"/>
                  </a:cubicBezTo>
                  <a:lnTo>
                    <a:pt x="424" y="9918"/>
                  </a:lnTo>
                  <a:cubicBezTo>
                    <a:pt x="443" y="9932"/>
                    <a:pt x="462" y="9944"/>
                    <a:pt x="484" y="9956"/>
                  </a:cubicBezTo>
                  <a:lnTo>
                    <a:pt x="3175" y="11511"/>
                  </a:lnTo>
                  <a:cubicBezTo>
                    <a:pt x="3195" y="11522"/>
                    <a:pt x="3217" y="11535"/>
                    <a:pt x="3239" y="11545"/>
                  </a:cubicBezTo>
                  <a:cubicBezTo>
                    <a:pt x="3507" y="11684"/>
                    <a:pt x="3841" y="11750"/>
                    <a:pt x="4177" y="11750"/>
                  </a:cubicBezTo>
                  <a:cubicBezTo>
                    <a:pt x="4180" y="11750"/>
                    <a:pt x="4183" y="11750"/>
                    <a:pt x="4186" y="11750"/>
                  </a:cubicBezTo>
                  <a:cubicBezTo>
                    <a:pt x="4541" y="11750"/>
                    <a:pt x="4896" y="11670"/>
                    <a:pt x="5168" y="11517"/>
                  </a:cubicBezTo>
                  <a:lnTo>
                    <a:pt x="11065" y="8122"/>
                  </a:lnTo>
                  <a:lnTo>
                    <a:pt x="14322" y="6242"/>
                  </a:lnTo>
                  <a:lnTo>
                    <a:pt x="14642" y="6056"/>
                  </a:lnTo>
                  <a:lnTo>
                    <a:pt x="20229" y="2838"/>
                  </a:lnTo>
                  <a:cubicBezTo>
                    <a:pt x="20257" y="2822"/>
                    <a:pt x="20289" y="2802"/>
                    <a:pt x="20332" y="2780"/>
                  </a:cubicBezTo>
                  <a:cubicBezTo>
                    <a:pt x="20485" y="2691"/>
                    <a:pt x="20619" y="2640"/>
                    <a:pt x="20749" y="2640"/>
                  </a:cubicBezTo>
                  <a:cubicBezTo>
                    <a:pt x="20840" y="2640"/>
                    <a:pt x="20929" y="2665"/>
                    <a:pt x="21022" y="2718"/>
                  </a:cubicBezTo>
                  <a:lnTo>
                    <a:pt x="20258" y="2278"/>
                  </a:lnTo>
                  <a:cubicBezTo>
                    <a:pt x="20135" y="2206"/>
                    <a:pt x="19971" y="2171"/>
                    <a:pt x="19804" y="2171"/>
                  </a:cubicBezTo>
                  <a:cubicBezTo>
                    <a:pt x="19625" y="2171"/>
                    <a:pt x="19442" y="2211"/>
                    <a:pt x="19300" y="2291"/>
                  </a:cubicBezTo>
                  <a:cubicBezTo>
                    <a:pt x="19296" y="2291"/>
                    <a:pt x="19292" y="2295"/>
                    <a:pt x="19289" y="2295"/>
                  </a:cubicBezTo>
                  <a:lnTo>
                    <a:pt x="14760" y="4910"/>
                  </a:lnTo>
                  <a:lnTo>
                    <a:pt x="14442" y="5093"/>
                  </a:lnTo>
                  <a:lnTo>
                    <a:pt x="11066" y="7036"/>
                  </a:lnTo>
                  <a:cubicBezTo>
                    <a:pt x="11066" y="7036"/>
                    <a:pt x="10206" y="7532"/>
                    <a:pt x="8940" y="8263"/>
                  </a:cubicBezTo>
                  <a:lnTo>
                    <a:pt x="8478" y="8531"/>
                  </a:lnTo>
                  <a:cubicBezTo>
                    <a:pt x="8398" y="8575"/>
                    <a:pt x="8317" y="8622"/>
                    <a:pt x="8234" y="8671"/>
                  </a:cubicBezTo>
                  <a:cubicBezTo>
                    <a:pt x="8211" y="8684"/>
                    <a:pt x="8201" y="8690"/>
                    <a:pt x="8200" y="8690"/>
                  </a:cubicBezTo>
                  <a:cubicBezTo>
                    <a:pt x="8196" y="8690"/>
                    <a:pt x="9756" y="7784"/>
                    <a:pt x="9754" y="7784"/>
                  </a:cubicBezTo>
                  <a:lnTo>
                    <a:pt x="9754" y="7784"/>
                  </a:lnTo>
                  <a:cubicBezTo>
                    <a:pt x="9754" y="7784"/>
                    <a:pt x="9742" y="7791"/>
                    <a:pt x="9715" y="7807"/>
                  </a:cubicBezTo>
                  <a:lnTo>
                    <a:pt x="9169" y="8122"/>
                  </a:lnTo>
                  <a:cubicBezTo>
                    <a:pt x="8981" y="8230"/>
                    <a:pt x="8792" y="8340"/>
                    <a:pt x="8600" y="8451"/>
                  </a:cubicBezTo>
                  <a:cubicBezTo>
                    <a:pt x="8024" y="8782"/>
                    <a:pt x="7438" y="9122"/>
                    <a:pt x="6856" y="9457"/>
                  </a:cubicBezTo>
                  <a:cubicBezTo>
                    <a:pt x="6760" y="9513"/>
                    <a:pt x="6664" y="9567"/>
                    <a:pt x="6568" y="9624"/>
                  </a:cubicBezTo>
                  <a:cubicBezTo>
                    <a:pt x="6183" y="9846"/>
                    <a:pt x="5803" y="10064"/>
                    <a:pt x="5434" y="10279"/>
                  </a:cubicBezTo>
                  <a:cubicBezTo>
                    <a:pt x="5297" y="10358"/>
                    <a:pt x="5157" y="10437"/>
                    <a:pt x="5025" y="10516"/>
                  </a:cubicBezTo>
                  <a:lnTo>
                    <a:pt x="4678" y="10716"/>
                  </a:lnTo>
                  <a:cubicBezTo>
                    <a:pt x="4661" y="10727"/>
                    <a:pt x="4643" y="10736"/>
                    <a:pt x="4625" y="10744"/>
                  </a:cubicBezTo>
                  <a:lnTo>
                    <a:pt x="4622" y="10745"/>
                  </a:lnTo>
                  <a:cubicBezTo>
                    <a:pt x="4493" y="10805"/>
                    <a:pt x="4336" y="10835"/>
                    <a:pt x="4179" y="10835"/>
                  </a:cubicBezTo>
                  <a:cubicBezTo>
                    <a:pt x="3998" y="10835"/>
                    <a:pt x="3816" y="10795"/>
                    <a:pt x="3678" y="10715"/>
                  </a:cubicBezTo>
                  <a:lnTo>
                    <a:pt x="1664" y="9552"/>
                  </a:lnTo>
                  <a:cubicBezTo>
                    <a:pt x="1498" y="9456"/>
                    <a:pt x="1496" y="9301"/>
                    <a:pt x="1664" y="9204"/>
                  </a:cubicBezTo>
                  <a:lnTo>
                    <a:pt x="7309" y="5952"/>
                  </a:lnTo>
                  <a:lnTo>
                    <a:pt x="16472" y="667"/>
                  </a:lnTo>
                  <a:lnTo>
                    <a:pt x="16575" y="609"/>
                  </a:lnTo>
                  <a:cubicBezTo>
                    <a:pt x="16607" y="591"/>
                    <a:pt x="16638" y="574"/>
                    <a:pt x="16670" y="557"/>
                  </a:cubicBezTo>
                  <a:cubicBezTo>
                    <a:pt x="16783" y="500"/>
                    <a:pt x="16887" y="469"/>
                    <a:pt x="16990" y="469"/>
                  </a:cubicBezTo>
                  <a:cubicBezTo>
                    <a:pt x="17081" y="469"/>
                    <a:pt x="17171" y="493"/>
                    <a:pt x="17264" y="548"/>
                  </a:cubicBezTo>
                  <a:lnTo>
                    <a:pt x="16975" y="380"/>
                  </a:lnTo>
                  <a:lnTo>
                    <a:pt x="16502" y="107"/>
                  </a:lnTo>
                  <a:cubicBezTo>
                    <a:pt x="16378" y="36"/>
                    <a:pt x="16214" y="0"/>
                    <a:pt x="16047" y="0"/>
                  </a:cubicBez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964;p55">
              <a:extLst>
                <a:ext uri="{FF2B5EF4-FFF2-40B4-BE49-F238E27FC236}">
                  <a16:creationId xmlns:a16="http://schemas.microsoft.com/office/drawing/2014/main" id="{04CFA50D-8FAF-46B9-B190-3EA511C1FDFE}"/>
                </a:ext>
              </a:extLst>
            </p:cNvPr>
            <p:cNvSpPr/>
            <p:nvPr/>
          </p:nvSpPr>
          <p:spPr>
            <a:xfrm>
              <a:off x="1687075" y="4763000"/>
              <a:ext cx="94325" cy="94975"/>
            </a:xfrm>
            <a:custGeom>
              <a:avLst/>
              <a:gdLst/>
              <a:ahLst/>
              <a:cxnLst/>
              <a:rect l="l" t="t" r="r" b="b"/>
              <a:pathLst>
                <a:path w="3773" h="3799" extrusionOk="0">
                  <a:moveTo>
                    <a:pt x="941" y="0"/>
                  </a:moveTo>
                  <a:lnTo>
                    <a:pt x="1" y="542"/>
                  </a:lnTo>
                  <a:lnTo>
                    <a:pt x="1" y="3799"/>
                  </a:lnTo>
                  <a:lnTo>
                    <a:pt x="3773" y="1634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3636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965;p55">
              <a:extLst>
                <a:ext uri="{FF2B5EF4-FFF2-40B4-BE49-F238E27FC236}">
                  <a16:creationId xmlns:a16="http://schemas.microsoft.com/office/drawing/2014/main" id="{4EAD4951-72B9-4933-A5CC-DC5A701896FF}"/>
                </a:ext>
              </a:extLst>
            </p:cNvPr>
            <p:cNvSpPr/>
            <p:nvPr/>
          </p:nvSpPr>
          <p:spPr>
            <a:xfrm>
              <a:off x="2110100" y="4762975"/>
              <a:ext cx="572825" cy="358425"/>
            </a:xfrm>
            <a:custGeom>
              <a:avLst/>
              <a:gdLst/>
              <a:ahLst/>
              <a:cxnLst/>
              <a:rect l="l" t="t" r="r" b="b"/>
              <a:pathLst>
                <a:path w="22913" h="14337" extrusionOk="0">
                  <a:moveTo>
                    <a:pt x="22913" y="0"/>
                  </a:moveTo>
                  <a:lnTo>
                    <a:pt x="22913" y="4"/>
                  </a:lnTo>
                  <a:lnTo>
                    <a:pt x="22913" y="4"/>
                  </a:lnTo>
                  <a:cubicBezTo>
                    <a:pt x="22913" y="2"/>
                    <a:pt x="22913" y="1"/>
                    <a:pt x="22913" y="0"/>
                  </a:cubicBezTo>
                  <a:close/>
                  <a:moveTo>
                    <a:pt x="22913" y="4"/>
                  </a:moveTo>
                  <a:lnTo>
                    <a:pt x="22913" y="4"/>
                  </a:lnTo>
                  <a:cubicBezTo>
                    <a:pt x="22911" y="337"/>
                    <a:pt x="22568" y="539"/>
                    <a:pt x="22412" y="629"/>
                  </a:cubicBezTo>
                  <a:lnTo>
                    <a:pt x="1881" y="12484"/>
                  </a:lnTo>
                  <a:cubicBezTo>
                    <a:pt x="1881" y="12486"/>
                    <a:pt x="1003" y="12993"/>
                    <a:pt x="1003" y="12993"/>
                  </a:cubicBezTo>
                  <a:cubicBezTo>
                    <a:pt x="724" y="13154"/>
                    <a:pt x="363" y="13234"/>
                    <a:pt x="0" y="13234"/>
                  </a:cubicBezTo>
                  <a:lnTo>
                    <a:pt x="0" y="14336"/>
                  </a:lnTo>
                  <a:cubicBezTo>
                    <a:pt x="5" y="14336"/>
                    <a:pt x="11" y="14336"/>
                    <a:pt x="16" y="14336"/>
                  </a:cubicBezTo>
                  <a:cubicBezTo>
                    <a:pt x="351" y="14336"/>
                    <a:pt x="685" y="14260"/>
                    <a:pt x="942" y="14112"/>
                  </a:cubicBezTo>
                  <a:cubicBezTo>
                    <a:pt x="1072" y="14038"/>
                    <a:pt x="1195" y="13966"/>
                    <a:pt x="1308" y="13900"/>
                  </a:cubicBezTo>
                  <a:lnTo>
                    <a:pt x="1467" y="13807"/>
                  </a:lnTo>
                  <a:cubicBezTo>
                    <a:pt x="1541" y="13766"/>
                    <a:pt x="1608" y="13727"/>
                    <a:pt x="1666" y="13694"/>
                  </a:cubicBezTo>
                  <a:cubicBezTo>
                    <a:pt x="1697" y="13676"/>
                    <a:pt x="1722" y="13661"/>
                    <a:pt x="1745" y="13648"/>
                  </a:cubicBezTo>
                  <a:cubicBezTo>
                    <a:pt x="1770" y="13634"/>
                    <a:pt x="1788" y="13623"/>
                    <a:pt x="1808" y="13611"/>
                  </a:cubicBezTo>
                  <a:cubicBezTo>
                    <a:pt x="1830" y="13598"/>
                    <a:pt x="1849" y="13588"/>
                    <a:pt x="1863" y="13581"/>
                  </a:cubicBezTo>
                  <a:cubicBezTo>
                    <a:pt x="1874" y="13573"/>
                    <a:pt x="1881" y="13570"/>
                    <a:pt x="1881" y="13570"/>
                  </a:cubicBezTo>
                  <a:lnTo>
                    <a:pt x="22412" y="1715"/>
                  </a:lnTo>
                  <a:cubicBezTo>
                    <a:pt x="22689" y="1554"/>
                    <a:pt x="22913" y="1181"/>
                    <a:pt x="22913" y="882"/>
                  </a:cubicBezTo>
                  <a:lnTo>
                    <a:pt x="22913" y="4"/>
                  </a:lnTo>
                  <a:close/>
                </a:path>
              </a:pathLst>
            </a:custGeom>
            <a:solidFill>
              <a:srgbClr val="5C5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966;p55">
              <a:extLst>
                <a:ext uri="{FF2B5EF4-FFF2-40B4-BE49-F238E27FC236}">
                  <a16:creationId xmlns:a16="http://schemas.microsoft.com/office/drawing/2014/main" id="{BFD7C0EA-3437-4150-96C0-33A1E983FA58}"/>
                </a:ext>
              </a:extLst>
            </p:cNvPr>
            <p:cNvSpPr/>
            <p:nvPr/>
          </p:nvSpPr>
          <p:spPr>
            <a:xfrm>
              <a:off x="1695950" y="4527300"/>
              <a:ext cx="990425" cy="566525"/>
            </a:xfrm>
            <a:custGeom>
              <a:avLst/>
              <a:gdLst/>
              <a:ahLst/>
              <a:cxnLst/>
              <a:rect l="l" t="t" r="r" b="b"/>
              <a:pathLst>
                <a:path w="39617" h="22661" extrusionOk="0">
                  <a:moveTo>
                    <a:pt x="23310" y="0"/>
                  </a:moveTo>
                  <a:cubicBezTo>
                    <a:pt x="22950" y="0"/>
                    <a:pt x="22590" y="79"/>
                    <a:pt x="22316" y="236"/>
                  </a:cubicBezTo>
                  <a:lnTo>
                    <a:pt x="3416" y="11062"/>
                  </a:lnTo>
                  <a:lnTo>
                    <a:pt x="2475" y="11604"/>
                  </a:lnTo>
                  <a:lnTo>
                    <a:pt x="3" y="13018"/>
                  </a:lnTo>
                  <a:lnTo>
                    <a:pt x="0" y="13019"/>
                  </a:lnTo>
                  <a:cubicBezTo>
                    <a:pt x="2" y="13031"/>
                    <a:pt x="4" y="13043"/>
                    <a:pt x="8" y="13054"/>
                  </a:cubicBezTo>
                  <a:cubicBezTo>
                    <a:pt x="6" y="13063"/>
                    <a:pt x="6" y="13070"/>
                    <a:pt x="10" y="13077"/>
                  </a:cubicBezTo>
                  <a:cubicBezTo>
                    <a:pt x="15" y="13107"/>
                    <a:pt x="22" y="13136"/>
                    <a:pt x="31" y="13165"/>
                  </a:cubicBezTo>
                  <a:cubicBezTo>
                    <a:pt x="40" y="13200"/>
                    <a:pt x="52" y="13233"/>
                    <a:pt x="68" y="13265"/>
                  </a:cubicBezTo>
                  <a:cubicBezTo>
                    <a:pt x="82" y="13298"/>
                    <a:pt x="98" y="13331"/>
                    <a:pt x="116" y="13362"/>
                  </a:cubicBezTo>
                  <a:cubicBezTo>
                    <a:pt x="134" y="13395"/>
                    <a:pt x="154" y="13425"/>
                    <a:pt x="177" y="13452"/>
                  </a:cubicBezTo>
                  <a:cubicBezTo>
                    <a:pt x="192" y="13475"/>
                    <a:pt x="209" y="13497"/>
                    <a:pt x="227" y="13518"/>
                  </a:cubicBezTo>
                  <a:lnTo>
                    <a:pt x="267" y="13557"/>
                  </a:lnTo>
                  <a:cubicBezTo>
                    <a:pt x="289" y="13578"/>
                    <a:pt x="310" y="13597"/>
                    <a:pt x="335" y="13615"/>
                  </a:cubicBezTo>
                  <a:cubicBezTo>
                    <a:pt x="355" y="13631"/>
                    <a:pt x="378" y="13647"/>
                    <a:pt x="399" y="13661"/>
                  </a:cubicBezTo>
                  <a:lnTo>
                    <a:pt x="14684" y="21911"/>
                  </a:lnTo>
                  <a:lnTo>
                    <a:pt x="14686" y="21911"/>
                  </a:lnTo>
                  <a:lnTo>
                    <a:pt x="15563" y="22418"/>
                  </a:lnTo>
                  <a:cubicBezTo>
                    <a:pt x="15856" y="22579"/>
                    <a:pt x="16187" y="22660"/>
                    <a:pt x="16558" y="22660"/>
                  </a:cubicBezTo>
                  <a:cubicBezTo>
                    <a:pt x="16561" y="22660"/>
                    <a:pt x="16563" y="22660"/>
                    <a:pt x="16566" y="22660"/>
                  </a:cubicBezTo>
                  <a:cubicBezTo>
                    <a:pt x="16927" y="22660"/>
                    <a:pt x="17290" y="22579"/>
                    <a:pt x="17569" y="22419"/>
                  </a:cubicBezTo>
                  <a:lnTo>
                    <a:pt x="18445" y="21912"/>
                  </a:lnTo>
                  <a:lnTo>
                    <a:pt x="39063" y="10009"/>
                  </a:lnTo>
                  <a:cubicBezTo>
                    <a:pt x="39616" y="9689"/>
                    <a:pt x="39616" y="9169"/>
                    <a:pt x="39066" y="8847"/>
                  </a:cubicBezTo>
                  <a:lnTo>
                    <a:pt x="36323" y="7248"/>
                  </a:lnTo>
                  <a:lnTo>
                    <a:pt x="24320" y="244"/>
                  </a:lnTo>
                  <a:cubicBezTo>
                    <a:pt x="24041" y="81"/>
                    <a:pt x="23675" y="0"/>
                    <a:pt x="23310" y="0"/>
                  </a:cubicBezTo>
                  <a:close/>
                </a:path>
              </a:pathLst>
            </a:custGeom>
            <a:solidFill>
              <a:srgbClr val="494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967;p55">
              <a:extLst>
                <a:ext uri="{FF2B5EF4-FFF2-40B4-BE49-F238E27FC236}">
                  <a16:creationId xmlns:a16="http://schemas.microsoft.com/office/drawing/2014/main" id="{7D32CC15-0536-4BAE-BA06-D5333C4DD42A}"/>
                </a:ext>
              </a:extLst>
            </p:cNvPr>
            <p:cNvSpPr/>
            <p:nvPr/>
          </p:nvSpPr>
          <p:spPr>
            <a:xfrm>
              <a:off x="1710575" y="4684775"/>
              <a:ext cx="956250" cy="395175"/>
            </a:xfrm>
            <a:custGeom>
              <a:avLst/>
              <a:gdLst/>
              <a:ahLst/>
              <a:cxnLst/>
              <a:rect l="l" t="t" r="r" b="b"/>
              <a:pathLst>
                <a:path w="38250" h="15807" extrusionOk="0">
                  <a:moveTo>
                    <a:pt x="38249" y="1"/>
                  </a:moveTo>
                  <a:lnTo>
                    <a:pt x="15981" y="12897"/>
                  </a:lnTo>
                  <a:lnTo>
                    <a:pt x="1" y="3671"/>
                  </a:lnTo>
                  <a:lnTo>
                    <a:pt x="1" y="3671"/>
                  </a:lnTo>
                  <a:lnTo>
                    <a:pt x="3" y="6759"/>
                  </a:lnTo>
                  <a:lnTo>
                    <a:pt x="15402" y="15652"/>
                  </a:lnTo>
                  <a:cubicBezTo>
                    <a:pt x="15581" y="15755"/>
                    <a:pt x="15781" y="15806"/>
                    <a:pt x="15981" y="15806"/>
                  </a:cubicBezTo>
                  <a:cubicBezTo>
                    <a:pt x="16181" y="15806"/>
                    <a:pt x="16380" y="15755"/>
                    <a:pt x="16559" y="15652"/>
                  </a:cubicBezTo>
                  <a:lnTo>
                    <a:pt x="37960" y="3295"/>
                  </a:lnTo>
                  <a:cubicBezTo>
                    <a:pt x="38138" y="3192"/>
                    <a:pt x="38249" y="3000"/>
                    <a:pt x="38249" y="2794"/>
                  </a:cubicBezTo>
                  <a:lnTo>
                    <a:pt x="38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968;p55">
              <a:extLst>
                <a:ext uri="{FF2B5EF4-FFF2-40B4-BE49-F238E27FC236}">
                  <a16:creationId xmlns:a16="http://schemas.microsoft.com/office/drawing/2014/main" id="{8F29F500-FA03-495D-A13D-466105C8BB92}"/>
                </a:ext>
              </a:extLst>
            </p:cNvPr>
            <p:cNvSpPr/>
            <p:nvPr/>
          </p:nvSpPr>
          <p:spPr>
            <a:xfrm>
              <a:off x="2110100" y="4684775"/>
              <a:ext cx="556725" cy="395200"/>
            </a:xfrm>
            <a:custGeom>
              <a:avLst/>
              <a:gdLst/>
              <a:ahLst/>
              <a:cxnLst/>
              <a:rect l="l" t="t" r="r" b="b"/>
              <a:pathLst>
                <a:path w="22269" h="15808" extrusionOk="0">
                  <a:moveTo>
                    <a:pt x="22268" y="1"/>
                  </a:moveTo>
                  <a:lnTo>
                    <a:pt x="0" y="12897"/>
                  </a:lnTo>
                  <a:lnTo>
                    <a:pt x="0" y="15807"/>
                  </a:lnTo>
                  <a:cubicBezTo>
                    <a:pt x="203" y="15807"/>
                    <a:pt x="403" y="15753"/>
                    <a:pt x="579" y="15652"/>
                  </a:cubicBezTo>
                  <a:lnTo>
                    <a:pt x="21979" y="3296"/>
                  </a:lnTo>
                  <a:cubicBezTo>
                    <a:pt x="22157" y="3192"/>
                    <a:pt x="22268" y="3001"/>
                    <a:pt x="22268" y="2795"/>
                  </a:cubicBezTo>
                  <a:lnTo>
                    <a:pt x="22268" y="1"/>
                  </a:ln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69;p55">
              <a:extLst>
                <a:ext uri="{FF2B5EF4-FFF2-40B4-BE49-F238E27FC236}">
                  <a16:creationId xmlns:a16="http://schemas.microsoft.com/office/drawing/2014/main" id="{74415371-077D-4352-A867-0AA81CBCD316}"/>
                </a:ext>
              </a:extLst>
            </p:cNvPr>
            <p:cNvSpPr/>
            <p:nvPr/>
          </p:nvSpPr>
          <p:spPr>
            <a:xfrm>
              <a:off x="1704675" y="4780975"/>
              <a:ext cx="11800" cy="82700"/>
            </a:xfrm>
            <a:custGeom>
              <a:avLst/>
              <a:gdLst/>
              <a:ahLst/>
              <a:cxnLst/>
              <a:rect l="l" t="t" r="r" b="b"/>
              <a:pathLst>
                <a:path w="472" h="3308" extrusionOk="0">
                  <a:moveTo>
                    <a:pt x="149" y="1"/>
                  </a:moveTo>
                  <a:cubicBezTo>
                    <a:pt x="62" y="1"/>
                    <a:pt x="0" y="90"/>
                    <a:pt x="0" y="237"/>
                  </a:cubicBezTo>
                  <a:lnTo>
                    <a:pt x="3" y="2799"/>
                  </a:lnTo>
                  <a:cubicBezTo>
                    <a:pt x="3" y="2991"/>
                    <a:pt x="109" y="3206"/>
                    <a:pt x="237" y="3281"/>
                  </a:cubicBezTo>
                  <a:cubicBezTo>
                    <a:pt x="267" y="3299"/>
                    <a:pt x="295" y="3307"/>
                    <a:pt x="322" y="3307"/>
                  </a:cubicBezTo>
                  <a:cubicBezTo>
                    <a:pt x="409" y="3307"/>
                    <a:pt x="472" y="3216"/>
                    <a:pt x="472" y="3070"/>
                  </a:cubicBezTo>
                  <a:lnTo>
                    <a:pt x="472" y="510"/>
                  </a:lnTo>
                  <a:cubicBezTo>
                    <a:pt x="472" y="318"/>
                    <a:pt x="366" y="102"/>
                    <a:pt x="235" y="27"/>
                  </a:cubicBezTo>
                  <a:cubicBezTo>
                    <a:pt x="205" y="9"/>
                    <a:pt x="176" y="1"/>
                    <a:pt x="149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70;p55">
              <a:extLst>
                <a:ext uri="{FF2B5EF4-FFF2-40B4-BE49-F238E27FC236}">
                  <a16:creationId xmlns:a16="http://schemas.microsoft.com/office/drawing/2014/main" id="{7CDE027E-D1BC-4DC8-8E9E-04E5671012D8}"/>
                </a:ext>
              </a:extLst>
            </p:cNvPr>
            <p:cNvSpPr/>
            <p:nvPr/>
          </p:nvSpPr>
          <p:spPr>
            <a:xfrm>
              <a:off x="2110125" y="4654425"/>
              <a:ext cx="572825" cy="358425"/>
            </a:xfrm>
            <a:custGeom>
              <a:avLst/>
              <a:gdLst/>
              <a:ahLst/>
              <a:cxnLst/>
              <a:rect l="l" t="t" r="r" b="b"/>
              <a:pathLst>
                <a:path w="22913" h="14337" extrusionOk="0">
                  <a:moveTo>
                    <a:pt x="22913" y="1"/>
                  </a:moveTo>
                  <a:cubicBezTo>
                    <a:pt x="22913" y="348"/>
                    <a:pt x="22559" y="545"/>
                    <a:pt x="22412" y="629"/>
                  </a:cubicBezTo>
                  <a:lnTo>
                    <a:pt x="13149" y="5977"/>
                  </a:lnTo>
                  <a:lnTo>
                    <a:pt x="1881" y="12484"/>
                  </a:lnTo>
                  <a:cubicBezTo>
                    <a:pt x="1879" y="12484"/>
                    <a:pt x="1004" y="12989"/>
                    <a:pt x="1004" y="12989"/>
                  </a:cubicBezTo>
                  <a:cubicBezTo>
                    <a:pt x="724" y="13150"/>
                    <a:pt x="363" y="13230"/>
                    <a:pt x="0" y="13230"/>
                  </a:cubicBezTo>
                  <a:lnTo>
                    <a:pt x="0" y="14337"/>
                  </a:lnTo>
                  <a:cubicBezTo>
                    <a:pt x="5" y="14337"/>
                    <a:pt x="11" y="14337"/>
                    <a:pt x="16" y="14337"/>
                  </a:cubicBezTo>
                  <a:cubicBezTo>
                    <a:pt x="351" y="14337"/>
                    <a:pt x="685" y="14261"/>
                    <a:pt x="943" y="14112"/>
                  </a:cubicBezTo>
                  <a:cubicBezTo>
                    <a:pt x="1072" y="14039"/>
                    <a:pt x="1195" y="13966"/>
                    <a:pt x="1308" y="13901"/>
                  </a:cubicBezTo>
                  <a:lnTo>
                    <a:pt x="1466" y="13808"/>
                  </a:lnTo>
                  <a:cubicBezTo>
                    <a:pt x="1642" y="13709"/>
                    <a:pt x="1774" y="13632"/>
                    <a:pt x="1839" y="13593"/>
                  </a:cubicBezTo>
                  <a:lnTo>
                    <a:pt x="1875" y="13572"/>
                  </a:lnTo>
                  <a:cubicBezTo>
                    <a:pt x="1880" y="13570"/>
                    <a:pt x="14090" y="6519"/>
                    <a:pt x="14090" y="6519"/>
                  </a:cubicBezTo>
                  <a:lnTo>
                    <a:pt x="22411" y="1715"/>
                  </a:lnTo>
                  <a:cubicBezTo>
                    <a:pt x="22688" y="1555"/>
                    <a:pt x="22913" y="1183"/>
                    <a:pt x="22913" y="883"/>
                  </a:cubicBezTo>
                  <a:lnTo>
                    <a:pt x="22913" y="1"/>
                  </a:lnTo>
                  <a:close/>
                </a:path>
              </a:pathLst>
            </a:custGeom>
            <a:solidFill>
              <a:srgbClr val="5C5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71;p55">
              <a:extLst>
                <a:ext uri="{FF2B5EF4-FFF2-40B4-BE49-F238E27FC236}">
                  <a16:creationId xmlns:a16="http://schemas.microsoft.com/office/drawing/2014/main" id="{F1A614E7-DE0C-4BAE-A8AF-5605EB7155CD}"/>
                </a:ext>
              </a:extLst>
            </p:cNvPr>
            <p:cNvSpPr/>
            <p:nvPr/>
          </p:nvSpPr>
          <p:spPr>
            <a:xfrm>
              <a:off x="1679450" y="4418675"/>
              <a:ext cx="1006950" cy="566525"/>
            </a:xfrm>
            <a:custGeom>
              <a:avLst/>
              <a:gdLst/>
              <a:ahLst/>
              <a:cxnLst/>
              <a:rect l="l" t="t" r="r" b="b"/>
              <a:pathLst>
                <a:path w="40278" h="22661" extrusionOk="0">
                  <a:moveTo>
                    <a:pt x="38" y="13386"/>
                  </a:moveTo>
                  <a:cubicBezTo>
                    <a:pt x="25" y="13392"/>
                    <a:pt x="12" y="13399"/>
                    <a:pt x="0" y="13408"/>
                  </a:cubicBezTo>
                  <a:lnTo>
                    <a:pt x="38" y="13386"/>
                  </a:lnTo>
                  <a:close/>
                  <a:moveTo>
                    <a:pt x="23797" y="0"/>
                  </a:moveTo>
                  <a:cubicBezTo>
                    <a:pt x="23438" y="0"/>
                    <a:pt x="23079" y="79"/>
                    <a:pt x="22805" y="237"/>
                  </a:cubicBezTo>
                  <a:lnTo>
                    <a:pt x="38" y="13386"/>
                  </a:lnTo>
                  <a:lnTo>
                    <a:pt x="38" y="13386"/>
                  </a:lnTo>
                  <a:cubicBezTo>
                    <a:pt x="42" y="13384"/>
                    <a:pt x="47" y="13383"/>
                    <a:pt x="51" y="13381"/>
                  </a:cubicBezTo>
                  <a:cubicBezTo>
                    <a:pt x="64" y="13374"/>
                    <a:pt x="79" y="13368"/>
                    <a:pt x="93" y="13366"/>
                  </a:cubicBezTo>
                  <a:cubicBezTo>
                    <a:pt x="107" y="13358"/>
                    <a:pt x="122" y="13353"/>
                    <a:pt x="137" y="13351"/>
                  </a:cubicBezTo>
                  <a:cubicBezTo>
                    <a:pt x="158" y="13345"/>
                    <a:pt x="180" y="13340"/>
                    <a:pt x="202" y="13338"/>
                  </a:cubicBezTo>
                  <a:cubicBezTo>
                    <a:pt x="225" y="13335"/>
                    <a:pt x="248" y="13333"/>
                    <a:pt x="272" y="13333"/>
                  </a:cubicBezTo>
                  <a:cubicBezTo>
                    <a:pt x="308" y="13333"/>
                    <a:pt x="344" y="13337"/>
                    <a:pt x="380" y="13343"/>
                  </a:cubicBezTo>
                  <a:cubicBezTo>
                    <a:pt x="418" y="13347"/>
                    <a:pt x="455" y="13356"/>
                    <a:pt x="491" y="13368"/>
                  </a:cubicBezTo>
                  <a:cubicBezTo>
                    <a:pt x="571" y="13394"/>
                    <a:pt x="648" y="13428"/>
                    <a:pt x="722" y="13469"/>
                  </a:cubicBezTo>
                  <a:lnTo>
                    <a:pt x="1308" y="13807"/>
                  </a:lnTo>
                  <a:lnTo>
                    <a:pt x="4078" y="15406"/>
                  </a:lnTo>
                  <a:lnTo>
                    <a:pt x="15345" y="21913"/>
                  </a:lnTo>
                  <a:lnTo>
                    <a:pt x="15347" y="21913"/>
                  </a:lnTo>
                  <a:lnTo>
                    <a:pt x="16222" y="22419"/>
                  </a:lnTo>
                  <a:cubicBezTo>
                    <a:pt x="16521" y="22577"/>
                    <a:pt x="16853" y="22660"/>
                    <a:pt x="17191" y="22660"/>
                  </a:cubicBezTo>
                  <a:cubicBezTo>
                    <a:pt x="17202" y="22660"/>
                    <a:pt x="17214" y="22660"/>
                    <a:pt x="17226" y="22660"/>
                  </a:cubicBezTo>
                  <a:cubicBezTo>
                    <a:pt x="17587" y="22660"/>
                    <a:pt x="17950" y="22580"/>
                    <a:pt x="18229" y="22421"/>
                  </a:cubicBezTo>
                  <a:lnTo>
                    <a:pt x="19105" y="21914"/>
                  </a:lnTo>
                  <a:lnTo>
                    <a:pt x="36984" y="11594"/>
                  </a:lnTo>
                  <a:lnTo>
                    <a:pt x="39725" y="10011"/>
                  </a:lnTo>
                  <a:cubicBezTo>
                    <a:pt x="40277" y="9689"/>
                    <a:pt x="40277" y="9170"/>
                    <a:pt x="39727" y="8848"/>
                  </a:cubicBezTo>
                  <a:lnTo>
                    <a:pt x="24810" y="245"/>
                  </a:lnTo>
                  <a:cubicBezTo>
                    <a:pt x="24531" y="82"/>
                    <a:pt x="24164" y="0"/>
                    <a:pt x="23797" y="0"/>
                  </a:cubicBezTo>
                  <a:close/>
                </a:path>
              </a:pathLst>
            </a:custGeom>
            <a:solidFill>
              <a:srgbClr val="898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72;p55">
              <a:extLst>
                <a:ext uri="{FF2B5EF4-FFF2-40B4-BE49-F238E27FC236}">
                  <a16:creationId xmlns:a16="http://schemas.microsoft.com/office/drawing/2014/main" id="{C072FCCD-E3B8-4826-8BFA-242CAEB4848D}"/>
                </a:ext>
              </a:extLst>
            </p:cNvPr>
            <p:cNvSpPr/>
            <p:nvPr/>
          </p:nvSpPr>
          <p:spPr>
            <a:xfrm>
              <a:off x="1914775" y="4418700"/>
              <a:ext cx="515625" cy="308675"/>
            </a:xfrm>
            <a:custGeom>
              <a:avLst/>
              <a:gdLst/>
              <a:ahLst/>
              <a:cxnLst/>
              <a:rect l="l" t="t" r="r" b="b"/>
              <a:pathLst>
                <a:path w="20625" h="12347" extrusionOk="0">
                  <a:moveTo>
                    <a:pt x="14383" y="0"/>
                  </a:moveTo>
                  <a:cubicBezTo>
                    <a:pt x="14023" y="0"/>
                    <a:pt x="13665" y="79"/>
                    <a:pt x="13391" y="236"/>
                  </a:cubicBezTo>
                  <a:lnTo>
                    <a:pt x="0" y="7971"/>
                  </a:lnTo>
                  <a:lnTo>
                    <a:pt x="7460" y="12346"/>
                  </a:lnTo>
                  <a:lnTo>
                    <a:pt x="20625" y="3257"/>
                  </a:lnTo>
                  <a:lnTo>
                    <a:pt x="15395" y="244"/>
                  </a:lnTo>
                  <a:cubicBezTo>
                    <a:pt x="15116" y="82"/>
                    <a:pt x="14749" y="0"/>
                    <a:pt x="14383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73;p55">
              <a:extLst>
                <a:ext uri="{FF2B5EF4-FFF2-40B4-BE49-F238E27FC236}">
                  <a16:creationId xmlns:a16="http://schemas.microsoft.com/office/drawing/2014/main" id="{A6C43576-38EE-4624-9463-939BDF2ACC9C}"/>
                </a:ext>
              </a:extLst>
            </p:cNvPr>
            <p:cNvSpPr/>
            <p:nvPr/>
          </p:nvSpPr>
          <p:spPr>
            <a:xfrm>
              <a:off x="1672450" y="4752025"/>
              <a:ext cx="437675" cy="369400"/>
            </a:xfrm>
            <a:custGeom>
              <a:avLst/>
              <a:gdLst/>
              <a:ahLst/>
              <a:cxnLst/>
              <a:rect l="l" t="t" r="r" b="b"/>
              <a:pathLst>
                <a:path w="17507" h="14776" extrusionOk="0">
                  <a:moveTo>
                    <a:pt x="551" y="0"/>
                  </a:moveTo>
                  <a:cubicBezTo>
                    <a:pt x="528" y="0"/>
                    <a:pt x="505" y="3"/>
                    <a:pt x="482" y="5"/>
                  </a:cubicBezTo>
                  <a:cubicBezTo>
                    <a:pt x="459" y="7"/>
                    <a:pt x="437" y="12"/>
                    <a:pt x="417" y="19"/>
                  </a:cubicBezTo>
                  <a:cubicBezTo>
                    <a:pt x="401" y="21"/>
                    <a:pt x="387" y="25"/>
                    <a:pt x="372" y="33"/>
                  </a:cubicBezTo>
                  <a:cubicBezTo>
                    <a:pt x="358" y="36"/>
                    <a:pt x="344" y="42"/>
                    <a:pt x="331" y="50"/>
                  </a:cubicBezTo>
                  <a:cubicBezTo>
                    <a:pt x="324" y="52"/>
                    <a:pt x="319" y="53"/>
                    <a:pt x="313" y="56"/>
                  </a:cubicBezTo>
                  <a:lnTo>
                    <a:pt x="280" y="75"/>
                  </a:lnTo>
                  <a:lnTo>
                    <a:pt x="278" y="75"/>
                  </a:lnTo>
                  <a:cubicBezTo>
                    <a:pt x="105" y="186"/>
                    <a:pt x="0" y="406"/>
                    <a:pt x="0" y="716"/>
                  </a:cubicBezTo>
                  <a:lnTo>
                    <a:pt x="0" y="3829"/>
                  </a:lnTo>
                  <a:cubicBezTo>
                    <a:pt x="0" y="4467"/>
                    <a:pt x="449" y="5244"/>
                    <a:pt x="1002" y="5564"/>
                  </a:cubicBezTo>
                  <a:lnTo>
                    <a:pt x="15625" y="14008"/>
                  </a:lnTo>
                  <a:cubicBezTo>
                    <a:pt x="15625" y="14008"/>
                    <a:pt x="15632" y="14013"/>
                    <a:pt x="15643" y="14020"/>
                  </a:cubicBezTo>
                  <a:cubicBezTo>
                    <a:pt x="15658" y="14027"/>
                    <a:pt x="15676" y="14036"/>
                    <a:pt x="15699" y="14050"/>
                  </a:cubicBezTo>
                  <a:cubicBezTo>
                    <a:pt x="15718" y="14061"/>
                    <a:pt x="15736" y="14073"/>
                    <a:pt x="15761" y="14087"/>
                  </a:cubicBezTo>
                  <a:cubicBezTo>
                    <a:pt x="15784" y="14101"/>
                    <a:pt x="15810" y="14115"/>
                    <a:pt x="15840" y="14133"/>
                  </a:cubicBezTo>
                  <a:cubicBezTo>
                    <a:pt x="15898" y="14166"/>
                    <a:pt x="15965" y="14204"/>
                    <a:pt x="16039" y="14247"/>
                  </a:cubicBezTo>
                  <a:lnTo>
                    <a:pt x="16199" y="14340"/>
                  </a:lnTo>
                  <a:cubicBezTo>
                    <a:pt x="16313" y="14405"/>
                    <a:pt x="16435" y="14476"/>
                    <a:pt x="16565" y="14551"/>
                  </a:cubicBezTo>
                  <a:cubicBezTo>
                    <a:pt x="16822" y="14698"/>
                    <a:pt x="17155" y="14775"/>
                    <a:pt x="17491" y="14775"/>
                  </a:cubicBezTo>
                  <a:cubicBezTo>
                    <a:pt x="17496" y="14775"/>
                    <a:pt x="17501" y="14775"/>
                    <a:pt x="17506" y="14775"/>
                  </a:cubicBezTo>
                  <a:lnTo>
                    <a:pt x="17506" y="13674"/>
                  </a:lnTo>
                  <a:cubicBezTo>
                    <a:pt x="17143" y="13674"/>
                    <a:pt x="16782" y="13592"/>
                    <a:pt x="16505" y="13432"/>
                  </a:cubicBezTo>
                  <a:lnTo>
                    <a:pt x="15625" y="12925"/>
                  </a:lnTo>
                  <a:lnTo>
                    <a:pt x="15625" y="12923"/>
                  </a:lnTo>
                  <a:lnTo>
                    <a:pt x="1340" y="4673"/>
                  </a:lnTo>
                  <a:cubicBezTo>
                    <a:pt x="1319" y="4659"/>
                    <a:pt x="1296" y="4643"/>
                    <a:pt x="1275" y="4626"/>
                  </a:cubicBezTo>
                  <a:cubicBezTo>
                    <a:pt x="1250" y="4609"/>
                    <a:pt x="1228" y="4590"/>
                    <a:pt x="1208" y="4568"/>
                  </a:cubicBezTo>
                  <a:lnTo>
                    <a:pt x="1168" y="4530"/>
                  </a:lnTo>
                  <a:cubicBezTo>
                    <a:pt x="1150" y="4509"/>
                    <a:pt x="1133" y="4488"/>
                    <a:pt x="1118" y="4465"/>
                  </a:cubicBezTo>
                  <a:cubicBezTo>
                    <a:pt x="1095" y="4436"/>
                    <a:pt x="1074" y="4406"/>
                    <a:pt x="1057" y="4374"/>
                  </a:cubicBezTo>
                  <a:cubicBezTo>
                    <a:pt x="1039" y="4343"/>
                    <a:pt x="1024" y="4310"/>
                    <a:pt x="1009" y="4276"/>
                  </a:cubicBezTo>
                  <a:cubicBezTo>
                    <a:pt x="993" y="4245"/>
                    <a:pt x="981" y="4211"/>
                    <a:pt x="972" y="4177"/>
                  </a:cubicBezTo>
                  <a:cubicBezTo>
                    <a:pt x="963" y="4149"/>
                    <a:pt x="956" y="4120"/>
                    <a:pt x="951" y="4089"/>
                  </a:cubicBezTo>
                  <a:cubicBezTo>
                    <a:pt x="948" y="4082"/>
                    <a:pt x="946" y="4074"/>
                    <a:pt x="949" y="4066"/>
                  </a:cubicBezTo>
                  <a:cubicBezTo>
                    <a:pt x="944" y="4054"/>
                    <a:pt x="943" y="4041"/>
                    <a:pt x="944" y="4029"/>
                  </a:cubicBezTo>
                  <a:cubicBezTo>
                    <a:pt x="940" y="4012"/>
                    <a:pt x="939" y="3995"/>
                    <a:pt x="939" y="3978"/>
                  </a:cubicBezTo>
                  <a:lnTo>
                    <a:pt x="939" y="1647"/>
                  </a:lnTo>
                  <a:cubicBezTo>
                    <a:pt x="939" y="1466"/>
                    <a:pt x="1031" y="1361"/>
                    <a:pt x="1162" y="1361"/>
                  </a:cubicBezTo>
                  <a:cubicBezTo>
                    <a:pt x="1216" y="1361"/>
                    <a:pt x="1276" y="1379"/>
                    <a:pt x="1340" y="1416"/>
                  </a:cubicBezTo>
                  <a:lnTo>
                    <a:pt x="3415" y="2615"/>
                  </a:lnTo>
                  <a:lnTo>
                    <a:pt x="15625" y="9666"/>
                  </a:lnTo>
                  <a:cubicBezTo>
                    <a:pt x="15626" y="9666"/>
                    <a:pt x="15629" y="9666"/>
                    <a:pt x="15630" y="9668"/>
                  </a:cubicBezTo>
                  <a:lnTo>
                    <a:pt x="15667" y="9689"/>
                  </a:lnTo>
                  <a:cubicBezTo>
                    <a:pt x="15731" y="9728"/>
                    <a:pt x="15864" y="9805"/>
                    <a:pt x="16039" y="9904"/>
                  </a:cubicBezTo>
                  <a:lnTo>
                    <a:pt x="16199" y="9997"/>
                  </a:lnTo>
                  <a:cubicBezTo>
                    <a:pt x="16313" y="10062"/>
                    <a:pt x="16435" y="10133"/>
                    <a:pt x="16565" y="10208"/>
                  </a:cubicBezTo>
                  <a:cubicBezTo>
                    <a:pt x="16822" y="10356"/>
                    <a:pt x="17155" y="10433"/>
                    <a:pt x="17491" y="10433"/>
                  </a:cubicBezTo>
                  <a:cubicBezTo>
                    <a:pt x="17496" y="10433"/>
                    <a:pt x="17501" y="10433"/>
                    <a:pt x="17506" y="10433"/>
                  </a:cubicBezTo>
                  <a:lnTo>
                    <a:pt x="17506" y="9326"/>
                  </a:lnTo>
                  <a:cubicBezTo>
                    <a:pt x="17143" y="9326"/>
                    <a:pt x="16782" y="9248"/>
                    <a:pt x="16505" y="9088"/>
                  </a:cubicBezTo>
                  <a:lnTo>
                    <a:pt x="16502" y="9086"/>
                  </a:lnTo>
                  <a:lnTo>
                    <a:pt x="15627" y="8582"/>
                  </a:lnTo>
                  <a:lnTo>
                    <a:pt x="15625" y="8582"/>
                  </a:lnTo>
                  <a:lnTo>
                    <a:pt x="4358" y="2074"/>
                  </a:lnTo>
                  <a:lnTo>
                    <a:pt x="1587" y="476"/>
                  </a:lnTo>
                  <a:lnTo>
                    <a:pt x="1002" y="138"/>
                  </a:lnTo>
                  <a:cubicBezTo>
                    <a:pt x="928" y="95"/>
                    <a:pt x="851" y="62"/>
                    <a:pt x="770" y="35"/>
                  </a:cubicBezTo>
                  <a:cubicBezTo>
                    <a:pt x="734" y="24"/>
                    <a:pt x="697" y="16"/>
                    <a:pt x="659" y="10"/>
                  </a:cubicBezTo>
                  <a:cubicBezTo>
                    <a:pt x="623" y="4"/>
                    <a:pt x="587" y="0"/>
                    <a:pt x="551" y="0"/>
                  </a:cubicBezTo>
                  <a:close/>
                </a:path>
              </a:pathLst>
            </a:custGeom>
            <a:solidFill>
              <a:srgbClr val="706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74;p55">
              <a:extLst>
                <a:ext uri="{FF2B5EF4-FFF2-40B4-BE49-F238E27FC236}">
                  <a16:creationId xmlns:a16="http://schemas.microsoft.com/office/drawing/2014/main" id="{0AE4B4D5-A1A2-4042-A45A-43A59D01E08C}"/>
                </a:ext>
              </a:extLst>
            </p:cNvPr>
            <p:cNvSpPr/>
            <p:nvPr/>
          </p:nvSpPr>
          <p:spPr>
            <a:xfrm>
              <a:off x="2227525" y="4993575"/>
              <a:ext cx="94325" cy="95000"/>
            </a:xfrm>
            <a:custGeom>
              <a:avLst/>
              <a:gdLst/>
              <a:ahLst/>
              <a:cxnLst/>
              <a:rect l="l" t="t" r="r" b="b"/>
              <a:pathLst>
                <a:path w="3773" h="3800" extrusionOk="0">
                  <a:moveTo>
                    <a:pt x="942" y="1"/>
                  </a:moveTo>
                  <a:lnTo>
                    <a:pt x="0" y="544"/>
                  </a:lnTo>
                  <a:lnTo>
                    <a:pt x="0" y="3799"/>
                  </a:lnTo>
                  <a:lnTo>
                    <a:pt x="3772" y="1635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rgbClr val="34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75;p55">
              <a:extLst>
                <a:ext uri="{FF2B5EF4-FFF2-40B4-BE49-F238E27FC236}">
                  <a16:creationId xmlns:a16="http://schemas.microsoft.com/office/drawing/2014/main" id="{76C39172-5F6B-45D2-9A2D-10857FC84AD8}"/>
                </a:ext>
              </a:extLst>
            </p:cNvPr>
            <p:cNvSpPr/>
            <p:nvPr/>
          </p:nvSpPr>
          <p:spPr>
            <a:xfrm>
              <a:off x="2650525" y="4993550"/>
              <a:ext cx="572875" cy="358400"/>
            </a:xfrm>
            <a:custGeom>
              <a:avLst/>
              <a:gdLst/>
              <a:ahLst/>
              <a:cxnLst/>
              <a:rect l="l" t="t" r="r" b="b"/>
              <a:pathLst>
                <a:path w="22915" h="14336" extrusionOk="0">
                  <a:moveTo>
                    <a:pt x="22915" y="1"/>
                  </a:moveTo>
                  <a:cubicBezTo>
                    <a:pt x="22915" y="336"/>
                    <a:pt x="22571" y="539"/>
                    <a:pt x="22414" y="629"/>
                  </a:cubicBezTo>
                  <a:lnTo>
                    <a:pt x="1883" y="12484"/>
                  </a:lnTo>
                  <a:cubicBezTo>
                    <a:pt x="1883" y="12487"/>
                    <a:pt x="1004" y="12993"/>
                    <a:pt x="1004" y="12993"/>
                  </a:cubicBezTo>
                  <a:cubicBezTo>
                    <a:pt x="726" y="13154"/>
                    <a:pt x="365" y="13235"/>
                    <a:pt x="1" y="13235"/>
                  </a:cubicBezTo>
                  <a:lnTo>
                    <a:pt x="1" y="14335"/>
                  </a:lnTo>
                  <a:cubicBezTo>
                    <a:pt x="6" y="14335"/>
                    <a:pt x="11" y="14335"/>
                    <a:pt x="17" y="14335"/>
                  </a:cubicBezTo>
                  <a:cubicBezTo>
                    <a:pt x="352" y="14335"/>
                    <a:pt x="685" y="14259"/>
                    <a:pt x="943" y="14111"/>
                  </a:cubicBezTo>
                  <a:cubicBezTo>
                    <a:pt x="1072" y="14037"/>
                    <a:pt x="1195" y="13966"/>
                    <a:pt x="1309" y="13900"/>
                  </a:cubicBezTo>
                  <a:lnTo>
                    <a:pt x="1468" y="13808"/>
                  </a:lnTo>
                  <a:cubicBezTo>
                    <a:pt x="1543" y="13766"/>
                    <a:pt x="1609" y="13726"/>
                    <a:pt x="1667" y="13694"/>
                  </a:cubicBezTo>
                  <a:cubicBezTo>
                    <a:pt x="1697" y="13675"/>
                    <a:pt x="1723" y="13662"/>
                    <a:pt x="1747" y="13647"/>
                  </a:cubicBezTo>
                  <a:cubicBezTo>
                    <a:pt x="1770" y="13634"/>
                    <a:pt x="1790" y="13622"/>
                    <a:pt x="1808" y="13611"/>
                  </a:cubicBezTo>
                  <a:cubicBezTo>
                    <a:pt x="1831" y="13597"/>
                    <a:pt x="1851" y="13587"/>
                    <a:pt x="1864" y="13581"/>
                  </a:cubicBezTo>
                  <a:cubicBezTo>
                    <a:pt x="1876" y="13574"/>
                    <a:pt x="1883" y="13569"/>
                    <a:pt x="1883" y="13569"/>
                  </a:cubicBezTo>
                  <a:lnTo>
                    <a:pt x="22414" y="1715"/>
                  </a:lnTo>
                  <a:cubicBezTo>
                    <a:pt x="22690" y="1555"/>
                    <a:pt x="22915" y="1182"/>
                    <a:pt x="22915" y="883"/>
                  </a:cubicBezTo>
                  <a:lnTo>
                    <a:pt x="22915" y="1"/>
                  </a:ln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6;p55">
              <a:extLst>
                <a:ext uri="{FF2B5EF4-FFF2-40B4-BE49-F238E27FC236}">
                  <a16:creationId xmlns:a16="http://schemas.microsoft.com/office/drawing/2014/main" id="{6DCEC9BD-EBA2-408B-B887-4A7867133607}"/>
                </a:ext>
              </a:extLst>
            </p:cNvPr>
            <p:cNvSpPr/>
            <p:nvPr/>
          </p:nvSpPr>
          <p:spPr>
            <a:xfrm>
              <a:off x="2236425" y="4757900"/>
              <a:ext cx="990425" cy="566525"/>
            </a:xfrm>
            <a:custGeom>
              <a:avLst/>
              <a:gdLst/>
              <a:ahLst/>
              <a:cxnLst/>
              <a:rect l="l" t="t" r="r" b="b"/>
              <a:pathLst>
                <a:path w="39617" h="22661" extrusionOk="0">
                  <a:moveTo>
                    <a:pt x="23310" y="1"/>
                  </a:moveTo>
                  <a:cubicBezTo>
                    <a:pt x="22950" y="1"/>
                    <a:pt x="22590" y="79"/>
                    <a:pt x="22316" y="237"/>
                  </a:cubicBezTo>
                  <a:lnTo>
                    <a:pt x="3416" y="11063"/>
                  </a:lnTo>
                  <a:lnTo>
                    <a:pt x="2475" y="11604"/>
                  </a:lnTo>
                  <a:lnTo>
                    <a:pt x="3" y="13019"/>
                  </a:lnTo>
                  <a:lnTo>
                    <a:pt x="0" y="13020"/>
                  </a:lnTo>
                  <a:cubicBezTo>
                    <a:pt x="2" y="13032"/>
                    <a:pt x="4" y="13044"/>
                    <a:pt x="8" y="13055"/>
                  </a:cubicBezTo>
                  <a:cubicBezTo>
                    <a:pt x="6" y="13063"/>
                    <a:pt x="6" y="13071"/>
                    <a:pt x="10" y="13078"/>
                  </a:cubicBezTo>
                  <a:cubicBezTo>
                    <a:pt x="15" y="13108"/>
                    <a:pt x="22" y="13137"/>
                    <a:pt x="31" y="13166"/>
                  </a:cubicBezTo>
                  <a:cubicBezTo>
                    <a:pt x="40" y="13201"/>
                    <a:pt x="52" y="13233"/>
                    <a:pt x="68" y="13266"/>
                  </a:cubicBezTo>
                  <a:cubicBezTo>
                    <a:pt x="82" y="13299"/>
                    <a:pt x="98" y="13331"/>
                    <a:pt x="116" y="13363"/>
                  </a:cubicBezTo>
                  <a:cubicBezTo>
                    <a:pt x="134" y="13395"/>
                    <a:pt x="154" y="13425"/>
                    <a:pt x="177" y="13453"/>
                  </a:cubicBezTo>
                  <a:cubicBezTo>
                    <a:pt x="192" y="13476"/>
                    <a:pt x="209" y="13498"/>
                    <a:pt x="228" y="13518"/>
                  </a:cubicBezTo>
                  <a:lnTo>
                    <a:pt x="267" y="13558"/>
                  </a:lnTo>
                  <a:cubicBezTo>
                    <a:pt x="289" y="13579"/>
                    <a:pt x="310" y="13598"/>
                    <a:pt x="335" y="13616"/>
                  </a:cubicBezTo>
                  <a:cubicBezTo>
                    <a:pt x="355" y="13632"/>
                    <a:pt x="378" y="13647"/>
                    <a:pt x="399" y="13662"/>
                  </a:cubicBezTo>
                  <a:lnTo>
                    <a:pt x="14684" y="21911"/>
                  </a:lnTo>
                  <a:lnTo>
                    <a:pt x="14686" y="21911"/>
                  </a:lnTo>
                  <a:lnTo>
                    <a:pt x="15563" y="22418"/>
                  </a:lnTo>
                  <a:cubicBezTo>
                    <a:pt x="15857" y="22581"/>
                    <a:pt x="16191" y="22661"/>
                    <a:pt x="16565" y="22661"/>
                  </a:cubicBezTo>
                  <a:cubicBezTo>
                    <a:pt x="16927" y="22661"/>
                    <a:pt x="17289" y="22580"/>
                    <a:pt x="17568" y="22419"/>
                  </a:cubicBezTo>
                  <a:lnTo>
                    <a:pt x="18445" y="21913"/>
                  </a:lnTo>
                  <a:lnTo>
                    <a:pt x="39063" y="10009"/>
                  </a:lnTo>
                  <a:cubicBezTo>
                    <a:pt x="39616" y="9690"/>
                    <a:pt x="39616" y="9168"/>
                    <a:pt x="39066" y="8847"/>
                  </a:cubicBezTo>
                  <a:lnTo>
                    <a:pt x="36323" y="7249"/>
                  </a:lnTo>
                  <a:lnTo>
                    <a:pt x="24320" y="244"/>
                  </a:lnTo>
                  <a:cubicBezTo>
                    <a:pt x="24041" y="82"/>
                    <a:pt x="23675" y="1"/>
                    <a:pt x="23310" y="1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77;p55">
              <a:extLst>
                <a:ext uri="{FF2B5EF4-FFF2-40B4-BE49-F238E27FC236}">
                  <a16:creationId xmlns:a16="http://schemas.microsoft.com/office/drawing/2014/main" id="{7157E798-B080-4A71-906E-929612F7773F}"/>
                </a:ext>
              </a:extLst>
            </p:cNvPr>
            <p:cNvSpPr/>
            <p:nvPr/>
          </p:nvSpPr>
          <p:spPr>
            <a:xfrm>
              <a:off x="2251025" y="4915400"/>
              <a:ext cx="956225" cy="395150"/>
            </a:xfrm>
            <a:custGeom>
              <a:avLst/>
              <a:gdLst/>
              <a:ahLst/>
              <a:cxnLst/>
              <a:rect l="l" t="t" r="r" b="b"/>
              <a:pathLst>
                <a:path w="38249" h="15806" extrusionOk="0">
                  <a:moveTo>
                    <a:pt x="38249" y="0"/>
                  </a:moveTo>
                  <a:lnTo>
                    <a:pt x="15981" y="12898"/>
                  </a:lnTo>
                  <a:lnTo>
                    <a:pt x="0" y="3671"/>
                  </a:lnTo>
                  <a:lnTo>
                    <a:pt x="3" y="6758"/>
                  </a:lnTo>
                  <a:lnTo>
                    <a:pt x="15403" y="15651"/>
                  </a:lnTo>
                  <a:cubicBezTo>
                    <a:pt x="15581" y="15754"/>
                    <a:pt x="15781" y="15806"/>
                    <a:pt x="15981" y="15806"/>
                  </a:cubicBezTo>
                  <a:cubicBezTo>
                    <a:pt x="16181" y="15806"/>
                    <a:pt x="16381" y="15754"/>
                    <a:pt x="16560" y="15651"/>
                  </a:cubicBezTo>
                  <a:lnTo>
                    <a:pt x="37959" y="3295"/>
                  </a:lnTo>
                  <a:cubicBezTo>
                    <a:pt x="38139" y="3192"/>
                    <a:pt x="38249" y="3001"/>
                    <a:pt x="38249" y="2795"/>
                  </a:cubicBezTo>
                  <a:lnTo>
                    <a:pt x="382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78;p55">
              <a:extLst>
                <a:ext uri="{FF2B5EF4-FFF2-40B4-BE49-F238E27FC236}">
                  <a16:creationId xmlns:a16="http://schemas.microsoft.com/office/drawing/2014/main" id="{18829BB1-67BC-42CA-8832-6B3E8C562A4D}"/>
                </a:ext>
              </a:extLst>
            </p:cNvPr>
            <p:cNvSpPr/>
            <p:nvPr/>
          </p:nvSpPr>
          <p:spPr>
            <a:xfrm>
              <a:off x="2650525" y="4915400"/>
              <a:ext cx="556725" cy="395175"/>
            </a:xfrm>
            <a:custGeom>
              <a:avLst/>
              <a:gdLst/>
              <a:ahLst/>
              <a:cxnLst/>
              <a:rect l="l" t="t" r="r" b="b"/>
              <a:pathLst>
                <a:path w="22269" h="15807" extrusionOk="0">
                  <a:moveTo>
                    <a:pt x="22269" y="0"/>
                  </a:moveTo>
                  <a:lnTo>
                    <a:pt x="1" y="12898"/>
                  </a:lnTo>
                  <a:lnTo>
                    <a:pt x="1" y="15807"/>
                  </a:lnTo>
                  <a:cubicBezTo>
                    <a:pt x="205" y="15807"/>
                    <a:pt x="404" y="15753"/>
                    <a:pt x="580" y="15651"/>
                  </a:cubicBezTo>
                  <a:lnTo>
                    <a:pt x="21979" y="3295"/>
                  </a:lnTo>
                  <a:cubicBezTo>
                    <a:pt x="22159" y="3192"/>
                    <a:pt x="22269" y="3001"/>
                    <a:pt x="22269" y="2795"/>
                  </a:cubicBezTo>
                  <a:lnTo>
                    <a:pt x="22269" y="0"/>
                  </a:ln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979;p55">
              <a:extLst>
                <a:ext uri="{FF2B5EF4-FFF2-40B4-BE49-F238E27FC236}">
                  <a16:creationId xmlns:a16="http://schemas.microsoft.com/office/drawing/2014/main" id="{C899A82A-C386-49F1-B87D-93D9185C4150}"/>
                </a:ext>
              </a:extLst>
            </p:cNvPr>
            <p:cNvSpPr/>
            <p:nvPr/>
          </p:nvSpPr>
          <p:spPr>
            <a:xfrm>
              <a:off x="2245150" y="5011575"/>
              <a:ext cx="11775" cy="82675"/>
            </a:xfrm>
            <a:custGeom>
              <a:avLst/>
              <a:gdLst/>
              <a:ahLst/>
              <a:cxnLst/>
              <a:rect l="l" t="t" r="r" b="b"/>
              <a:pathLst>
                <a:path w="471" h="3307" extrusionOk="0">
                  <a:moveTo>
                    <a:pt x="149" y="1"/>
                  </a:moveTo>
                  <a:cubicBezTo>
                    <a:pt x="62" y="1"/>
                    <a:pt x="0" y="89"/>
                    <a:pt x="0" y="236"/>
                  </a:cubicBezTo>
                  <a:lnTo>
                    <a:pt x="1" y="2798"/>
                  </a:lnTo>
                  <a:cubicBezTo>
                    <a:pt x="1" y="2990"/>
                    <a:pt x="107" y="3206"/>
                    <a:pt x="237" y="3281"/>
                  </a:cubicBezTo>
                  <a:cubicBezTo>
                    <a:pt x="267" y="3298"/>
                    <a:pt x="296" y="3307"/>
                    <a:pt x="322" y="3307"/>
                  </a:cubicBezTo>
                  <a:cubicBezTo>
                    <a:pt x="409" y="3307"/>
                    <a:pt x="471" y="3217"/>
                    <a:pt x="471" y="3070"/>
                  </a:cubicBezTo>
                  <a:lnTo>
                    <a:pt x="471" y="509"/>
                  </a:lnTo>
                  <a:cubicBezTo>
                    <a:pt x="471" y="317"/>
                    <a:pt x="366" y="101"/>
                    <a:pt x="235" y="26"/>
                  </a:cubicBezTo>
                  <a:cubicBezTo>
                    <a:pt x="205" y="9"/>
                    <a:pt x="176" y="1"/>
                    <a:pt x="149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980;p55">
              <a:extLst>
                <a:ext uri="{FF2B5EF4-FFF2-40B4-BE49-F238E27FC236}">
                  <a16:creationId xmlns:a16="http://schemas.microsoft.com/office/drawing/2014/main" id="{AAAFAEC1-C8BE-471E-BFB6-4DFF694CD687}"/>
                </a:ext>
              </a:extLst>
            </p:cNvPr>
            <p:cNvSpPr/>
            <p:nvPr/>
          </p:nvSpPr>
          <p:spPr>
            <a:xfrm>
              <a:off x="2650575" y="4885050"/>
              <a:ext cx="572825" cy="358400"/>
            </a:xfrm>
            <a:custGeom>
              <a:avLst/>
              <a:gdLst/>
              <a:ahLst/>
              <a:cxnLst/>
              <a:rect l="l" t="t" r="r" b="b"/>
              <a:pathLst>
                <a:path w="22913" h="14336" extrusionOk="0">
                  <a:moveTo>
                    <a:pt x="22913" y="0"/>
                  </a:moveTo>
                  <a:cubicBezTo>
                    <a:pt x="22913" y="347"/>
                    <a:pt x="22559" y="543"/>
                    <a:pt x="22412" y="629"/>
                  </a:cubicBezTo>
                  <a:lnTo>
                    <a:pt x="13149" y="5976"/>
                  </a:lnTo>
                  <a:lnTo>
                    <a:pt x="1882" y="12483"/>
                  </a:lnTo>
                  <a:cubicBezTo>
                    <a:pt x="1880" y="12483"/>
                    <a:pt x="1005" y="12988"/>
                    <a:pt x="1005" y="12988"/>
                  </a:cubicBezTo>
                  <a:cubicBezTo>
                    <a:pt x="725" y="13150"/>
                    <a:pt x="363" y="13230"/>
                    <a:pt x="0" y="13230"/>
                  </a:cubicBezTo>
                  <a:lnTo>
                    <a:pt x="0" y="14335"/>
                  </a:lnTo>
                  <a:cubicBezTo>
                    <a:pt x="5" y="14335"/>
                    <a:pt x="11" y="14335"/>
                    <a:pt x="16" y="14335"/>
                  </a:cubicBezTo>
                  <a:cubicBezTo>
                    <a:pt x="351" y="14335"/>
                    <a:pt x="685" y="14259"/>
                    <a:pt x="942" y="14111"/>
                  </a:cubicBezTo>
                  <a:cubicBezTo>
                    <a:pt x="1072" y="14037"/>
                    <a:pt x="1195" y="13965"/>
                    <a:pt x="1308" y="13899"/>
                  </a:cubicBezTo>
                  <a:lnTo>
                    <a:pt x="1466" y="13806"/>
                  </a:lnTo>
                  <a:cubicBezTo>
                    <a:pt x="1642" y="13708"/>
                    <a:pt x="1774" y="13632"/>
                    <a:pt x="1839" y="13592"/>
                  </a:cubicBezTo>
                  <a:lnTo>
                    <a:pt x="1876" y="13571"/>
                  </a:lnTo>
                  <a:cubicBezTo>
                    <a:pt x="1881" y="13569"/>
                    <a:pt x="14090" y="6517"/>
                    <a:pt x="14090" y="6517"/>
                  </a:cubicBezTo>
                  <a:lnTo>
                    <a:pt x="22412" y="1714"/>
                  </a:lnTo>
                  <a:cubicBezTo>
                    <a:pt x="22688" y="1554"/>
                    <a:pt x="22913" y="1182"/>
                    <a:pt x="22913" y="882"/>
                  </a:cubicBezTo>
                  <a:lnTo>
                    <a:pt x="22913" y="0"/>
                  </a:ln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981;p55">
              <a:extLst>
                <a:ext uri="{FF2B5EF4-FFF2-40B4-BE49-F238E27FC236}">
                  <a16:creationId xmlns:a16="http://schemas.microsoft.com/office/drawing/2014/main" id="{47C46871-9042-41D4-A33F-1D9EA17207D3}"/>
                </a:ext>
              </a:extLst>
            </p:cNvPr>
            <p:cNvSpPr/>
            <p:nvPr/>
          </p:nvSpPr>
          <p:spPr>
            <a:xfrm>
              <a:off x="2219900" y="4649275"/>
              <a:ext cx="1006950" cy="566500"/>
            </a:xfrm>
            <a:custGeom>
              <a:avLst/>
              <a:gdLst/>
              <a:ahLst/>
              <a:cxnLst/>
              <a:rect l="l" t="t" r="r" b="b"/>
              <a:pathLst>
                <a:path w="40278" h="22660" extrusionOk="0">
                  <a:moveTo>
                    <a:pt x="34" y="13388"/>
                  </a:moveTo>
                  <a:cubicBezTo>
                    <a:pt x="22" y="13393"/>
                    <a:pt x="11" y="13400"/>
                    <a:pt x="0" y="13407"/>
                  </a:cubicBezTo>
                  <a:lnTo>
                    <a:pt x="34" y="13388"/>
                  </a:lnTo>
                  <a:close/>
                  <a:moveTo>
                    <a:pt x="23969" y="1"/>
                  </a:moveTo>
                  <a:cubicBezTo>
                    <a:pt x="23610" y="1"/>
                    <a:pt x="23251" y="79"/>
                    <a:pt x="22977" y="237"/>
                  </a:cubicBezTo>
                  <a:lnTo>
                    <a:pt x="34" y="13388"/>
                  </a:lnTo>
                  <a:lnTo>
                    <a:pt x="34" y="13388"/>
                  </a:lnTo>
                  <a:cubicBezTo>
                    <a:pt x="40" y="13385"/>
                    <a:pt x="45" y="13383"/>
                    <a:pt x="51" y="13382"/>
                  </a:cubicBezTo>
                  <a:cubicBezTo>
                    <a:pt x="64" y="13373"/>
                    <a:pt x="77" y="13367"/>
                    <a:pt x="93" y="13365"/>
                  </a:cubicBezTo>
                  <a:cubicBezTo>
                    <a:pt x="106" y="13359"/>
                    <a:pt x="121" y="13354"/>
                    <a:pt x="136" y="13352"/>
                  </a:cubicBezTo>
                  <a:cubicBezTo>
                    <a:pt x="157" y="13344"/>
                    <a:pt x="179" y="13340"/>
                    <a:pt x="202" y="13337"/>
                  </a:cubicBezTo>
                  <a:cubicBezTo>
                    <a:pt x="225" y="13335"/>
                    <a:pt x="247" y="13334"/>
                    <a:pt x="270" y="13334"/>
                  </a:cubicBezTo>
                  <a:cubicBezTo>
                    <a:pt x="275" y="13333"/>
                    <a:pt x="280" y="13333"/>
                    <a:pt x="285" y="13333"/>
                  </a:cubicBezTo>
                  <a:cubicBezTo>
                    <a:pt x="316" y="13333"/>
                    <a:pt x="349" y="13337"/>
                    <a:pt x="379" y="13342"/>
                  </a:cubicBezTo>
                  <a:cubicBezTo>
                    <a:pt x="418" y="13348"/>
                    <a:pt x="454" y="13356"/>
                    <a:pt x="491" y="13367"/>
                  </a:cubicBezTo>
                  <a:cubicBezTo>
                    <a:pt x="571" y="13394"/>
                    <a:pt x="648" y="13428"/>
                    <a:pt x="722" y="13470"/>
                  </a:cubicBezTo>
                  <a:lnTo>
                    <a:pt x="1308" y="13808"/>
                  </a:lnTo>
                  <a:lnTo>
                    <a:pt x="4077" y="15407"/>
                  </a:lnTo>
                  <a:lnTo>
                    <a:pt x="15345" y="21914"/>
                  </a:lnTo>
                  <a:lnTo>
                    <a:pt x="15347" y="21914"/>
                  </a:lnTo>
                  <a:lnTo>
                    <a:pt x="16222" y="22418"/>
                  </a:lnTo>
                  <a:cubicBezTo>
                    <a:pt x="16520" y="22578"/>
                    <a:pt x="16852" y="22660"/>
                    <a:pt x="17190" y="22660"/>
                  </a:cubicBezTo>
                  <a:cubicBezTo>
                    <a:pt x="17202" y="22660"/>
                    <a:pt x="17214" y="22660"/>
                    <a:pt x="17226" y="22660"/>
                  </a:cubicBezTo>
                  <a:cubicBezTo>
                    <a:pt x="17588" y="22660"/>
                    <a:pt x="17951" y="22581"/>
                    <a:pt x="18229" y="22421"/>
                  </a:cubicBezTo>
                  <a:lnTo>
                    <a:pt x="19106" y="21914"/>
                  </a:lnTo>
                  <a:lnTo>
                    <a:pt x="36984" y="11594"/>
                  </a:lnTo>
                  <a:lnTo>
                    <a:pt x="39724" y="10011"/>
                  </a:lnTo>
                  <a:cubicBezTo>
                    <a:pt x="40277" y="9688"/>
                    <a:pt x="40277" y="9171"/>
                    <a:pt x="39727" y="8849"/>
                  </a:cubicBezTo>
                  <a:lnTo>
                    <a:pt x="24981" y="244"/>
                  </a:lnTo>
                  <a:cubicBezTo>
                    <a:pt x="24702" y="82"/>
                    <a:pt x="24335" y="1"/>
                    <a:pt x="23969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982;p55">
              <a:extLst>
                <a:ext uri="{FF2B5EF4-FFF2-40B4-BE49-F238E27FC236}">
                  <a16:creationId xmlns:a16="http://schemas.microsoft.com/office/drawing/2014/main" id="{C0B86578-6CE1-47A4-9A92-114E5DF81457}"/>
                </a:ext>
              </a:extLst>
            </p:cNvPr>
            <p:cNvSpPr/>
            <p:nvPr/>
          </p:nvSpPr>
          <p:spPr>
            <a:xfrm>
              <a:off x="2299175" y="4716175"/>
              <a:ext cx="883550" cy="448950"/>
            </a:xfrm>
            <a:custGeom>
              <a:avLst/>
              <a:gdLst/>
              <a:ahLst/>
              <a:cxnLst/>
              <a:rect l="l" t="t" r="r" b="b"/>
              <a:pathLst>
                <a:path w="35342" h="17958" extrusionOk="0">
                  <a:moveTo>
                    <a:pt x="15575" y="1"/>
                  </a:moveTo>
                  <a:lnTo>
                    <a:pt x="0" y="8927"/>
                  </a:lnTo>
                  <a:lnTo>
                    <a:pt x="15350" y="17814"/>
                  </a:lnTo>
                  <a:cubicBezTo>
                    <a:pt x="15515" y="17909"/>
                    <a:pt x="15731" y="17957"/>
                    <a:pt x="15948" y="17957"/>
                  </a:cubicBezTo>
                  <a:cubicBezTo>
                    <a:pt x="16167" y="17957"/>
                    <a:pt x="16386" y="17909"/>
                    <a:pt x="16553" y="17812"/>
                  </a:cubicBezTo>
                  <a:lnTo>
                    <a:pt x="35009" y="7111"/>
                  </a:lnTo>
                  <a:cubicBezTo>
                    <a:pt x="35341" y="6918"/>
                    <a:pt x="35342" y="6605"/>
                    <a:pt x="35011" y="6410"/>
                  </a:cubicBezTo>
                  <a:lnTo>
                    <a:pt x="31589" y="4400"/>
                  </a:lnTo>
                  <a:cubicBezTo>
                    <a:pt x="31259" y="4206"/>
                    <a:pt x="30690" y="3969"/>
                    <a:pt x="30319" y="3873"/>
                  </a:cubicBezTo>
                  <a:lnTo>
                    <a:pt x="15575" y="1"/>
                  </a:ln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983;p55">
              <a:extLst>
                <a:ext uri="{FF2B5EF4-FFF2-40B4-BE49-F238E27FC236}">
                  <a16:creationId xmlns:a16="http://schemas.microsoft.com/office/drawing/2014/main" id="{EA85D313-BF4C-4FED-8250-2ACCE6E6EBB7}"/>
                </a:ext>
              </a:extLst>
            </p:cNvPr>
            <p:cNvSpPr/>
            <p:nvPr/>
          </p:nvSpPr>
          <p:spPr>
            <a:xfrm>
              <a:off x="2212900" y="4982600"/>
              <a:ext cx="437700" cy="369375"/>
            </a:xfrm>
            <a:custGeom>
              <a:avLst/>
              <a:gdLst/>
              <a:ahLst/>
              <a:cxnLst/>
              <a:rect l="l" t="t" r="r" b="b"/>
              <a:pathLst>
                <a:path w="17508" h="14775" extrusionOk="0">
                  <a:moveTo>
                    <a:pt x="565" y="0"/>
                  </a:moveTo>
                  <a:cubicBezTo>
                    <a:pt x="560" y="0"/>
                    <a:pt x="555" y="0"/>
                    <a:pt x="550" y="1"/>
                  </a:cubicBezTo>
                  <a:cubicBezTo>
                    <a:pt x="527" y="1"/>
                    <a:pt x="505" y="2"/>
                    <a:pt x="482" y="4"/>
                  </a:cubicBezTo>
                  <a:cubicBezTo>
                    <a:pt x="460" y="7"/>
                    <a:pt x="438" y="11"/>
                    <a:pt x="416" y="19"/>
                  </a:cubicBezTo>
                  <a:cubicBezTo>
                    <a:pt x="401" y="21"/>
                    <a:pt x="386" y="25"/>
                    <a:pt x="373" y="32"/>
                  </a:cubicBezTo>
                  <a:cubicBezTo>
                    <a:pt x="359" y="36"/>
                    <a:pt x="344" y="42"/>
                    <a:pt x="331" y="49"/>
                  </a:cubicBezTo>
                  <a:cubicBezTo>
                    <a:pt x="325" y="51"/>
                    <a:pt x="320" y="54"/>
                    <a:pt x="313" y="56"/>
                  </a:cubicBezTo>
                  <a:lnTo>
                    <a:pt x="280" y="74"/>
                  </a:lnTo>
                  <a:lnTo>
                    <a:pt x="278" y="74"/>
                  </a:lnTo>
                  <a:cubicBezTo>
                    <a:pt x="106" y="185"/>
                    <a:pt x="0" y="405"/>
                    <a:pt x="0" y="715"/>
                  </a:cubicBezTo>
                  <a:lnTo>
                    <a:pt x="0" y="3828"/>
                  </a:lnTo>
                  <a:cubicBezTo>
                    <a:pt x="0" y="4466"/>
                    <a:pt x="449" y="5243"/>
                    <a:pt x="1002" y="5563"/>
                  </a:cubicBezTo>
                  <a:lnTo>
                    <a:pt x="15625" y="14007"/>
                  </a:lnTo>
                  <a:cubicBezTo>
                    <a:pt x="15625" y="14007"/>
                    <a:pt x="15632" y="14012"/>
                    <a:pt x="15644" y="14019"/>
                  </a:cubicBezTo>
                  <a:cubicBezTo>
                    <a:pt x="15657" y="14026"/>
                    <a:pt x="15677" y="14035"/>
                    <a:pt x="15700" y="14049"/>
                  </a:cubicBezTo>
                  <a:cubicBezTo>
                    <a:pt x="15718" y="14061"/>
                    <a:pt x="15736" y="14072"/>
                    <a:pt x="15762" y="14087"/>
                  </a:cubicBezTo>
                  <a:cubicBezTo>
                    <a:pt x="15785" y="14100"/>
                    <a:pt x="15811" y="14114"/>
                    <a:pt x="15841" y="14132"/>
                  </a:cubicBezTo>
                  <a:cubicBezTo>
                    <a:pt x="15899" y="14165"/>
                    <a:pt x="15965" y="14204"/>
                    <a:pt x="16040" y="14246"/>
                  </a:cubicBezTo>
                  <a:lnTo>
                    <a:pt x="16199" y="14339"/>
                  </a:lnTo>
                  <a:cubicBezTo>
                    <a:pt x="16312" y="14404"/>
                    <a:pt x="16436" y="14475"/>
                    <a:pt x="16565" y="14550"/>
                  </a:cubicBezTo>
                  <a:cubicBezTo>
                    <a:pt x="16823" y="14697"/>
                    <a:pt x="17156" y="14774"/>
                    <a:pt x="17492" y="14774"/>
                  </a:cubicBezTo>
                  <a:cubicBezTo>
                    <a:pt x="17497" y="14774"/>
                    <a:pt x="17502" y="14774"/>
                    <a:pt x="17507" y="14774"/>
                  </a:cubicBezTo>
                  <a:lnTo>
                    <a:pt x="17507" y="13673"/>
                  </a:lnTo>
                  <a:cubicBezTo>
                    <a:pt x="17144" y="13673"/>
                    <a:pt x="16782" y="13592"/>
                    <a:pt x="16504" y="13433"/>
                  </a:cubicBezTo>
                  <a:lnTo>
                    <a:pt x="15625" y="12926"/>
                  </a:lnTo>
                  <a:lnTo>
                    <a:pt x="15625" y="12923"/>
                  </a:lnTo>
                  <a:lnTo>
                    <a:pt x="1340" y="4673"/>
                  </a:lnTo>
                  <a:cubicBezTo>
                    <a:pt x="1319" y="4659"/>
                    <a:pt x="1296" y="4642"/>
                    <a:pt x="1276" y="4627"/>
                  </a:cubicBezTo>
                  <a:cubicBezTo>
                    <a:pt x="1250" y="4610"/>
                    <a:pt x="1229" y="4591"/>
                    <a:pt x="1208" y="4569"/>
                  </a:cubicBezTo>
                  <a:lnTo>
                    <a:pt x="1169" y="4529"/>
                  </a:lnTo>
                  <a:cubicBezTo>
                    <a:pt x="1150" y="4508"/>
                    <a:pt x="1133" y="4487"/>
                    <a:pt x="1118" y="4465"/>
                  </a:cubicBezTo>
                  <a:cubicBezTo>
                    <a:pt x="1095" y="4436"/>
                    <a:pt x="1075" y="4406"/>
                    <a:pt x="1057" y="4375"/>
                  </a:cubicBezTo>
                  <a:cubicBezTo>
                    <a:pt x="1039" y="4343"/>
                    <a:pt x="1023" y="4311"/>
                    <a:pt x="1009" y="4277"/>
                  </a:cubicBezTo>
                  <a:cubicBezTo>
                    <a:pt x="993" y="4244"/>
                    <a:pt x="981" y="4212"/>
                    <a:pt x="972" y="4178"/>
                  </a:cubicBezTo>
                  <a:cubicBezTo>
                    <a:pt x="963" y="4149"/>
                    <a:pt x="956" y="4119"/>
                    <a:pt x="951" y="4090"/>
                  </a:cubicBezTo>
                  <a:cubicBezTo>
                    <a:pt x="947" y="4083"/>
                    <a:pt x="947" y="4074"/>
                    <a:pt x="949" y="4067"/>
                  </a:cubicBezTo>
                  <a:cubicBezTo>
                    <a:pt x="944" y="4055"/>
                    <a:pt x="943" y="4042"/>
                    <a:pt x="944" y="4029"/>
                  </a:cubicBezTo>
                  <a:cubicBezTo>
                    <a:pt x="940" y="4013"/>
                    <a:pt x="939" y="3996"/>
                    <a:pt x="940" y="3979"/>
                  </a:cubicBezTo>
                  <a:lnTo>
                    <a:pt x="940" y="1648"/>
                  </a:lnTo>
                  <a:cubicBezTo>
                    <a:pt x="940" y="1467"/>
                    <a:pt x="1032" y="1362"/>
                    <a:pt x="1164" y="1362"/>
                  </a:cubicBezTo>
                  <a:cubicBezTo>
                    <a:pt x="1217" y="1362"/>
                    <a:pt x="1277" y="1379"/>
                    <a:pt x="1340" y="1415"/>
                  </a:cubicBezTo>
                  <a:lnTo>
                    <a:pt x="3416" y="2614"/>
                  </a:lnTo>
                  <a:lnTo>
                    <a:pt x="15625" y="9666"/>
                  </a:lnTo>
                  <a:cubicBezTo>
                    <a:pt x="15627" y="9666"/>
                    <a:pt x="15628" y="9666"/>
                    <a:pt x="15630" y="9668"/>
                  </a:cubicBezTo>
                  <a:lnTo>
                    <a:pt x="15667" y="9688"/>
                  </a:lnTo>
                  <a:cubicBezTo>
                    <a:pt x="15732" y="9727"/>
                    <a:pt x="15864" y="9804"/>
                    <a:pt x="16040" y="9903"/>
                  </a:cubicBezTo>
                  <a:lnTo>
                    <a:pt x="16199" y="9996"/>
                  </a:lnTo>
                  <a:cubicBezTo>
                    <a:pt x="16312" y="10061"/>
                    <a:pt x="16436" y="10134"/>
                    <a:pt x="16565" y="10207"/>
                  </a:cubicBezTo>
                  <a:cubicBezTo>
                    <a:pt x="16822" y="10356"/>
                    <a:pt x="17156" y="10432"/>
                    <a:pt x="17491" y="10432"/>
                  </a:cubicBezTo>
                  <a:cubicBezTo>
                    <a:pt x="17497" y="10432"/>
                    <a:pt x="17502" y="10432"/>
                    <a:pt x="17507" y="10432"/>
                  </a:cubicBezTo>
                  <a:lnTo>
                    <a:pt x="17507" y="9325"/>
                  </a:lnTo>
                  <a:cubicBezTo>
                    <a:pt x="17144" y="9325"/>
                    <a:pt x="16782" y="9247"/>
                    <a:pt x="16504" y="9088"/>
                  </a:cubicBezTo>
                  <a:lnTo>
                    <a:pt x="16502" y="9085"/>
                  </a:lnTo>
                  <a:lnTo>
                    <a:pt x="15627" y="8581"/>
                  </a:lnTo>
                  <a:lnTo>
                    <a:pt x="15625" y="8581"/>
                  </a:lnTo>
                  <a:lnTo>
                    <a:pt x="4357" y="2074"/>
                  </a:lnTo>
                  <a:lnTo>
                    <a:pt x="1588" y="475"/>
                  </a:lnTo>
                  <a:lnTo>
                    <a:pt x="1002" y="137"/>
                  </a:lnTo>
                  <a:cubicBezTo>
                    <a:pt x="928" y="95"/>
                    <a:pt x="851" y="61"/>
                    <a:pt x="771" y="34"/>
                  </a:cubicBezTo>
                  <a:cubicBezTo>
                    <a:pt x="735" y="23"/>
                    <a:pt x="698" y="15"/>
                    <a:pt x="660" y="9"/>
                  </a:cubicBezTo>
                  <a:cubicBezTo>
                    <a:pt x="629" y="4"/>
                    <a:pt x="597" y="0"/>
                    <a:pt x="565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984;p55">
              <a:extLst>
                <a:ext uri="{FF2B5EF4-FFF2-40B4-BE49-F238E27FC236}">
                  <a16:creationId xmlns:a16="http://schemas.microsoft.com/office/drawing/2014/main" id="{0DB04231-AD1F-4236-A59A-5E1CFCE08203}"/>
                </a:ext>
              </a:extLst>
            </p:cNvPr>
            <p:cNvSpPr/>
            <p:nvPr/>
          </p:nvSpPr>
          <p:spPr>
            <a:xfrm>
              <a:off x="2022850" y="4616950"/>
              <a:ext cx="598600" cy="295050"/>
            </a:xfrm>
            <a:custGeom>
              <a:avLst/>
              <a:gdLst/>
              <a:ahLst/>
              <a:cxnLst/>
              <a:rect l="l" t="t" r="r" b="b"/>
              <a:pathLst>
                <a:path w="23944" h="11802" extrusionOk="0">
                  <a:moveTo>
                    <a:pt x="11321" y="0"/>
                  </a:moveTo>
                  <a:cubicBezTo>
                    <a:pt x="11003" y="0"/>
                    <a:pt x="10650" y="78"/>
                    <a:pt x="10416" y="213"/>
                  </a:cubicBezTo>
                  <a:lnTo>
                    <a:pt x="332" y="6035"/>
                  </a:lnTo>
                  <a:cubicBezTo>
                    <a:pt x="1" y="6227"/>
                    <a:pt x="1" y="6537"/>
                    <a:pt x="332" y="6729"/>
                  </a:cubicBezTo>
                  <a:lnTo>
                    <a:pt x="9149" y="11802"/>
                  </a:lnTo>
                  <a:lnTo>
                    <a:pt x="23247" y="3663"/>
                  </a:lnTo>
                  <a:lnTo>
                    <a:pt x="23943" y="3261"/>
                  </a:lnTo>
                  <a:lnTo>
                    <a:pt x="11689" y="42"/>
                  </a:lnTo>
                  <a:cubicBezTo>
                    <a:pt x="11580" y="14"/>
                    <a:pt x="11453" y="0"/>
                    <a:pt x="11321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985;p55">
              <a:extLst>
                <a:ext uri="{FF2B5EF4-FFF2-40B4-BE49-F238E27FC236}">
                  <a16:creationId xmlns:a16="http://schemas.microsoft.com/office/drawing/2014/main" id="{D05ED218-C285-4EFA-B498-68A0DCED1C22}"/>
                </a:ext>
              </a:extLst>
            </p:cNvPr>
            <p:cNvSpPr/>
            <p:nvPr/>
          </p:nvSpPr>
          <p:spPr>
            <a:xfrm>
              <a:off x="2047025" y="4480450"/>
              <a:ext cx="1115000" cy="652875"/>
            </a:xfrm>
            <a:custGeom>
              <a:avLst/>
              <a:gdLst/>
              <a:ahLst/>
              <a:cxnLst/>
              <a:rect l="l" t="t" r="r" b="b"/>
              <a:pathLst>
                <a:path w="44600" h="26115" extrusionOk="0">
                  <a:moveTo>
                    <a:pt x="19165" y="1"/>
                  </a:moveTo>
                  <a:cubicBezTo>
                    <a:pt x="18853" y="1"/>
                    <a:pt x="18541" y="60"/>
                    <a:pt x="18283" y="177"/>
                  </a:cubicBezTo>
                  <a:cubicBezTo>
                    <a:pt x="18242" y="195"/>
                    <a:pt x="18201" y="216"/>
                    <a:pt x="18161" y="239"/>
                  </a:cubicBezTo>
                  <a:lnTo>
                    <a:pt x="707" y="10314"/>
                  </a:lnTo>
                  <a:cubicBezTo>
                    <a:pt x="562" y="10401"/>
                    <a:pt x="431" y="10507"/>
                    <a:pt x="316" y="10631"/>
                  </a:cubicBezTo>
                  <a:cubicBezTo>
                    <a:pt x="195" y="10762"/>
                    <a:pt x="88" y="10907"/>
                    <a:pt x="0" y="11062"/>
                  </a:cubicBezTo>
                  <a:lnTo>
                    <a:pt x="25440" y="25750"/>
                  </a:lnTo>
                  <a:lnTo>
                    <a:pt x="25732" y="25919"/>
                  </a:lnTo>
                  <a:lnTo>
                    <a:pt x="26073" y="26115"/>
                  </a:lnTo>
                  <a:lnTo>
                    <a:pt x="44599" y="14882"/>
                  </a:lnTo>
                  <a:lnTo>
                    <a:pt x="44599" y="14345"/>
                  </a:lnTo>
                  <a:lnTo>
                    <a:pt x="39254" y="11261"/>
                  </a:lnTo>
                  <a:lnTo>
                    <a:pt x="38314" y="10717"/>
                  </a:lnTo>
                  <a:lnTo>
                    <a:pt x="20165" y="239"/>
                  </a:lnTo>
                  <a:cubicBezTo>
                    <a:pt x="19889" y="80"/>
                    <a:pt x="19527" y="1"/>
                    <a:pt x="19165" y="1"/>
                  </a:cubicBezTo>
                  <a:close/>
                </a:path>
              </a:pathLst>
            </a:custGeom>
            <a:solidFill>
              <a:srgbClr val="7C2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986;p55">
              <a:extLst>
                <a:ext uri="{FF2B5EF4-FFF2-40B4-BE49-F238E27FC236}">
                  <a16:creationId xmlns:a16="http://schemas.microsoft.com/office/drawing/2014/main" id="{58237F7D-1C19-42D0-915A-9430C3893DC6}"/>
                </a:ext>
              </a:extLst>
            </p:cNvPr>
            <p:cNvSpPr/>
            <p:nvPr/>
          </p:nvSpPr>
          <p:spPr>
            <a:xfrm>
              <a:off x="2047025" y="4474500"/>
              <a:ext cx="1115000" cy="658900"/>
            </a:xfrm>
            <a:custGeom>
              <a:avLst/>
              <a:gdLst/>
              <a:ahLst/>
              <a:cxnLst/>
              <a:rect l="l" t="t" r="r" b="b"/>
              <a:pathLst>
                <a:path w="44600" h="26356" extrusionOk="0">
                  <a:moveTo>
                    <a:pt x="19587" y="1"/>
                  </a:moveTo>
                  <a:cubicBezTo>
                    <a:pt x="19224" y="1"/>
                    <a:pt x="18861" y="80"/>
                    <a:pt x="18584" y="240"/>
                  </a:cubicBezTo>
                  <a:lnTo>
                    <a:pt x="18283" y="414"/>
                  </a:lnTo>
                  <a:lnTo>
                    <a:pt x="707" y="10555"/>
                  </a:lnTo>
                  <a:cubicBezTo>
                    <a:pt x="562" y="10640"/>
                    <a:pt x="431" y="10746"/>
                    <a:pt x="316" y="10869"/>
                  </a:cubicBezTo>
                  <a:cubicBezTo>
                    <a:pt x="195" y="11000"/>
                    <a:pt x="88" y="11145"/>
                    <a:pt x="0" y="11300"/>
                  </a:cubicBezTo>
                  <a:lnTo>
                    <a:pt x="0" y="11301"/>
                  </a:lnTo>
                  <a:lnTo>
                    <a:pt x="25438" y="25991"/>
                  </a:lnTo>
                  <a:lnTo>
                    <a:pt x="25440" y="25993"/>
                  </a:lnTo>
                  <a:lnTo>
                    <a:pt x="25732" y="26159"/>
                  </a:lnTo>
                  <a:lnTo>
                    <a:pt x="26073" y="26355"/>
                  </a:lnTo>
                  <a:lnTo>
                    <a:pt x="44599" y="15120"/>
                  </a:lnTo>
                  <a:lnTo>
                    <a:pt x="44599" y="14583"/>
                  </a:lnTo>
                  <a:cubicBezTo>
                    <a:pt x="44591" y="14334"/>
                    <a:pt x="44419" y="14158"/>
                    <a:pt x="44186" y="14007"/>
                  </a:cubicBezTo>
                  <a:lnTo>
                    <a:pt x="39572" y="11316"/>
                  </a:lnTo>
                  <a:lnTo>
                    <a:pt x="38637" y="10769"/>
                  </a:lnTo>
                  <a:lnTo>
                    <a:pt x="20589" y="240"/>
                  </a:lnTo>
                  <a:cubicBezTo>
                    <a:pt x="20312" y="80"/>
                    <a:pt x="19950" y="1"/>
                    <a:pt x="19587" y="1"/>
                  </a:cubicBezTo>
                  <a:close/>
                </a:path>
              </a:pathLst>
            </a:custGeom>
            <a:solidFill>
              <a:srgbClr val="7C2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987;p55">
              <a:extLst>
                <a:ext uri="{FF2B5EF4-FFF2-40B4-BE49-F238E27FC236}">
                  <a16:creationId xmlns:a16="http://schemas.microsoft.com/office/drawing/2014/main" id="{10BCA7BC-5D77-4506-970E-B84F09FDC1E8}"/>
                </a:ext>
              </a:extLst>
            </p:cNvPr>
            <p:cNvSpPr/>
            <p:nvPr/>
          </p:nvSpPr>
          <p:spPr>
            <a:xfrm>
              <a:off x="2703300" y="4688825"/>
              <a:ext cx="437850" cy="409425"/>
            </a:xfrm>
            <a:custGeom>
              <a:avLst/>
              <a:gdLst/>
              <a:ahLst/>
              <a:cxnLst/>
              <a:rect l="l" t="t" r="r" b="b"/>
              <a:pathLst>
                <a:path w="17514" h="16377" extrusionOk="0">
                  <a:moveTo>
                    <a:pt x="17513" y="0"/>
                  </a:moveTo>
                  <a:lnTo>
                    <a:pt x="0" y="10220"/>
                  </a:lnTo>
                  <a:lnTo>
                    <a:pt x="0" y="16377"/>
                  </a:lnTo>
                  <a:lnTo>
                    <a:pt x="17225" y="6430"/>
                  </a:lnTo>
                  <a:cubicBezTo>
                    <a:pt x="17403" y="6328"/>
                    <a:pt x="17513" y="6137"/>
                    <a:pt x="17513" y="5930"/>
                  </a:cubicBezTo>
                  <a:lnTo>
                    <a:pt x="175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988;p55">
              <a:extLst>
                <a:ext uri="{FF2B5EF4-FFF2-40B4-BE49-F238E27FC236}">
                  <a16:creationId xmlns:a16="http://schemas.microsoft.com/office/drawing/2014/main" id="{97D5487E-0C31-41E1-A768-74CF93956739}"/>
                </a:ext>
              </a:extLst>
            </p:cNvPr>
            <p:cNvSpPr/>
            <p:nvPr/>
          </p:nvSpPr>
          <p:spPr>
            <a:xfrm>
              <a:off x="2703300" y="4934225"/>
              <a:ext cx="23525" cy="165875"/>
            </a:xfrm>
            <a:custGeom>
              <a:avLst/>
              <a:gdLst/>
              <a:ahLst/>
              <a:cxnLst/>
              <a:rect l="l" t="t" r="r" b="b"/>
              <a:pathLst>
                <a:path w="941" h="6635" extrusionOk="0">
                  <a:moveTo>
                    <a:pt x="670" y="0"/>
                  </a:moveTo>
                  <a:cubicBezTo>
                    <a:pt x="609" y="0"/>
                    <a:pt x="541" y="20"/>
                    <a:pt x="470" y="62"/>
                  </a:cubicBezTo>
                  <a:cubicBezTo>
                    <a:pt x="210" y="211"/>
                    <a:pt x="0" y="591"/>
                    <a:pt x="0" y="911"/>
                  </a:cubicBezTo>
                  <a:lnTo>
                    <a:pt x="0" y="6266"/>
                  </a:lnTo>
                  <a:cubicBezTo>
                    <a:pt x="0" y="6498"/>
                    <a:pt x="111" y="6634"/>
                    <a:pt x="271" y="6634"/>
                  </a:cubicBezTo>
                  <a:cubicBezTo>
                    <a:pt x="331" y="6634"/>
                    <a:pt x="398" y="6615"/>
                    <a:pt x="470" y="6574"/>
                  </a:cubicBezTo>
                  <a:cubicBezTo>
                    <a:pt x="729" y="6424"/>
                    <a:pt x="940" y="6043"/>
                    <a:pt x="940" y="5723"/>
                  </a:cubicBezTo>
                  <a:lnTo>
                    <a:pt x="940" y="368"/>
                  </a:lnTo>
                  <a:cubicBezTo>
                    <a:pt x="940" y="136"/>
                    <a:pt x="829" y="0"/>
                    <a:pt x="670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989;p55">
              <a:extLst>
                <a:ext uri="{FF2B5EF4-FFF2-40B4-BE49-F238E27FC236}">
                  <a16:creationId xmlns:a16="http://schemas.microsoft.com/office/drawing/2014/main" id="{D8894D04-9403-4BE1-B9A1-4EB294FE5E25}"/>
                </a:ext>
              </a:extLst>
            </p:cNvPr>
            <p:cNvSpPr/>
            <p:nvPr/>
          </p:nvSpPr>
          <p:spPr>
            <a:xfrm>
              <a:off x="2047025" y="4284525"/>
              <a:ext cx="1115000" cy="658875"/>
            </a:xfrm>
            <a:custGeom>
              <a:avLst/>
              <a:gdLst/>
              <a:ahLst/>
              <a:cxnLst/>
              <a:rect l="l" t="t" r="r" b="b"/>
              <a:pathLst>
                <a:path w="44600" h="26355" extrusionOk="0">
                  <a:moveTo>
                    <a:pt x="19586" y="0"/>
                  </a:moveTo>
                  <a:cubicBezTo>
                    <a:pt x="19223" y="0"/>
                    <a:pt x="18861" y="80"/>
                    <a:pt x="18584" y="240"/>
                  </a:cubicBezTo>
                  <a:lnTo>
                    <a:pt x="708" y="10554"/>
                  </a:lnTo>
                  <a:cubicBezTo>
                    <a:pt x="430" y="10714"/>
                    <a:pt x="181" y="10986"/>
                    <a:pt x="0" y="11301"/>
                  </a:cubicBezTo>
                  <a:lnTo>
                    <a:pt x="25438" y="25989"/>
                  </a:lnTo>
                  <a:lnTo>
                    <a:pt x="25732" y="26158"/>
                  </a:lnTo>
                  <a:lnTo>
                    <a:pt x="26073" y="26355"/>
                  </a:lnTo>
                  <a:lnTo>
                    <a:pt x="44599" y="15120"/>
                  </a:lnTo>
                  <a:lnTo>
                    <a:pt x="44599" y="14588"/>
                  </a:lnTo>
                  <a:cubicBezTo>
                    <a:pt x="44592" y="14336"/>
                    <a:pt x="44423" y="14156"/>
                    <a:pt x="44185" y="14005"/>
                  </a:cubicBezTo>
                  <a:lnTo>
                    <a:pt x="20587" y="240"/>
                  </a:lnTo>
                  <a:cubicBezTo>
                    <a:pt x="20311" y="80"/>
                    <a:pt x="19948" y="0"/>
                    <a:pt x="19586" y="0"/>
                  </a:cubicBez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990;p55">
              <a:extLst>
                <a:ext uri="{FF2B5EF4-FFF2-40B4-BE49-F238E27FC236}">
                  <a16:creationId xmlns:a16="http://schemas.microsoft.com/office/drawing/2014/main" id="{5B0C44E5-3A58-4239-A533-2078B2C2628F}"/>
                </a:ext>
              </a:extLst>
            </p:cNvPr>
            <p:cNvSpPr/>
            <p:nvPr/>
          </p:nvSpPr>
          <p:spPr>
            <a:xfrm>
              <a:off x="2101275" y="4284525"/>
              <a:ext cx="863625" cy="486900"/>
            </a:xfrm>
            <a:custGeom>
              <a:avLst/>
              <a:gdLst/>
              <a:ahLst/>
              <a:cxnLst/>
              <a:rect l="l" t="t" r="r" b="b"/>
              <a:pathLst>
                <a:path w="34545" h="19476" extrusionOk="0">
                  <a:moveTo>
                    <a:pt x="17416" y="0"/>
                  </a:moveTo>
                  <a:cubicBezTo>
                    <a:pt x="17053" y="0"/>
                    <a:pt x="16690" y="80"/>
                    <a:pt x="16413" y="240"/>
                  </a:cubicBezTo>
                  <a:lnTo>
                    <a:pt x="1" y="9710"/>
                  </a:lnTo>
                  <a:lnTo>
                    <a:pt x="16609" y="19331"/>
                  </a:lnTo>
                  <a:cubicBezTo>
                    <a:pt x="16775" y="19428"/>
                    <a:pt x="16992" y="19476"/>
                    <a:pt x="17210" y="19476"/>
                  </a:cubicBezTo>
                  <a:cubicBezTo>
                    <a:pt x="17427" y="19476"/>
                    <a:pt x="17644" y="19428"/>
                    <a:pt x="17810" y="19331"/>
                  </a:cubicBezTo>
                  <a:lnTo>
                    <a:pt x="34545" y="9648"/>
                  </a:lnTo>
                  <a:lnTo>
                    <a:pt x="18417" y="240"/>
                  </a:lnTo>
                  <a:cubicBezTo>
                    <a:pt x="18141" y="80"/>
                    <a:pt x="17778" y="0"/>
                    <a:pt x="17416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991;p55">
              <a:extLst>
                <a:ext uri="{FF2B5EF4-FFF2-40B4-BE49-F238E27FC236}">
                  <a16:creationId xmlns:a16="http://schemas.microsoft.com/office/drawing/2014/main" id="{F5475597-977E-45C2-94EA-C1EFCBBA2BB2}"/>
                </a:ext>
              </a:extLst>
            </p:cNvPr>
            <p:cNvSpPr/>
            <p:nvPr/>
          </p:nvSpPr>
          <p:spPr>
            <a:xfrm>
              <a:off x="2039625" y="4567050"/>
              <a:ext cx="659225" cy="571675"/>
            </a:xfrm>
            <a:custGeom>
              <a:avLst/>
              <a:gdLst/>
              <a:ahLst/>
              <a:cxnLst/>
              <a:rect l="l" t="t" r="r" b="b"/>
              <a:pathLst>
                <a:path w="26369" h="22867" extrusionOk="0">
                  <a:moveTo>
                    <a:pt x="295" y="0"/>
                  </a:moveTo>
                  <a:cubicBezTo>
                    <a:pt x="295" y="0"/>
                    <a:pt x="0" y="479"/>
                    <a:pt x="0" y="987"/>
                  </a:cubicBezTo>
                  <a:lnTo>
                    <a:pt x="0" y="6679"/>
                  </a:lnTo>
                  <a:cubicBezTo>
                    <a:pt x="0" y="7317"/>
                    <a:pt x="449" y="8094"/>
                    <a:pt x="1003" y="8414"/>
                  </a:cubicBezTo>
                  <a:lnTo>
                    <a:pt x="26036" y="22867"/>
                  </a:lnTo>
                  <a:lnTo>
                    <a:pt x="26369" y="15054"/>
                  </a:lnTo>
                  <a:lnTo>
                    <a:pt x="1003" y="409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992;p55">
              <a:extLst>
                <a:ext uri="{FF2B5EF4-FFF2-40B4-BE49-F238E27FC236}">
                  <a16:creationId xmlns:a16="http://schemas.microsoft.com/office/drawing/2014/main" id="{B32CFD8C-32C4-4BC1-8CDF-163C5E45E8C2}"/>
                </a:ext>
              </a:extLst>
            </p:cNvPr>
            <p:cNvSpPr/>
            <p:nvPr/>
          </p:nvSpPr>
          <p:spPr>
            <a:xfrm>
              <a:off x="2682950" y="4649200"/>
              <a:ext cx="479075" cy="491125"/>
            </a:xfrm>
            <a:custGeom>
              <a:avLst/>
              <a:gdLst/>
              <a:ahLst/>
              <a:cxnLst/>
              <a:rect l="l" t="t" r="r" b="b"/>
              <a:pathLst>
                <a:path w="19163" h="19645" extrusionOk="0">
                  <a:moveTo>
                    <a:pt x="19162" y="1"/>
                  </a:moveTo>
                  <a:cubicBezTo>
                    <a:pt x="19162" y="265"/>
                    <a:pt x="19023" y="418"/>
                    <a:pt x="18764" y="568"/>
                  </a:cubicBezTo>
                  <a:cubicBezTo>
                    <a:pt x="18724" y="593"/>
                    <a:pt x="18690" y="613"/>
                    <a:pt x="18662" y="628"/>
                  </a:cubicBezTo>
                  <a:lnTo>
                    <a:pt x="13199" y="3783"/>
                  </a:lnTo>
                  <a:lnTo>
                    <a:pt x="12877" y="3968"/>
                  </a:lnTo>
                  <a:lnTo>
                    <a:pt x="9398" y="5976"/>
                  </a:lnTo>
                  <a:lnTo>
                    <a:pt x="992" y="10832"/>
                  </a:lnTo>
                  <a:cubicBezTo>
                    <a:pt x="720" y="10991"/>
                    <a:pt x="473" y="11262"/>
                    <a:pt x="295" y="11572"/>
                  </a:cubicBezTo>
                  <a:cubicBezTo>
                    <a:pt x="126" y="11864"/>
                    <a:pt x="17" y="12188"/>
                    <a:pt x="3" y="12488"/>
                  </a:cubicBezTo>
                  <a:cubicBezTo>
                    <a:pt x="1" y="12512"/>
                    <a:pt x="1" y="12538"/>
                    <a:pt x="1" y="12561"/>
                  </a:cubicBezTo>
                  <a:lnTo>
                    <a:pt x="1" y="18929"/>
                  </a:lnTo>
                  <a:cubicBezTo>
                    <a:pt x="1" y="18952"/>
                    <a:pt x="1" y="18977"/>
                    <a:pt x="3" y="19000"/>
                  </a:cubicBezTo>
                  <a:lnTo>
                    <a:pt x="3" y="19005"/>
                  </a:lnTo>
                  <a:cubicBezTo>
                    <a:pt x="14" y="19195"/>
                    <a:pt x="69" y="19346"/>
                    <a:pt x="155" y="19454"/>
                  </a:cubicBezTo>
                  <a:lnTo>
                    <a:pt x="155" y="19457"/>
                  </a:lnTo>
                  <a:cubicBezTo>
                    <a:pt x="252" y="19579"/>
                    <a:pt x="391" y="19644"/>
                    <a:pt x="555" y="19644"/>
                  </a:cubicBezTo>
                  <a:cubicBezTo>
                    <a:pt x="690" y="19644"/>
                    <a:pt x="842" y="19600"/>
                    <a:pt x="1002" y="19507"/>
                  </a:cubicBezTo>
                  <a:lnTo>
                    <a:pt x="1440" y="19255"/>
                  </a:lnTo>
                  <a:lnTo>
                    <a:pt x="1787" y="19056"/>
                  </a:lnTo>
                  <a:cubicBezTo>
                    <a:pt x="1854" y="19020"/>
                    <a:pt x="1922" y="18977"/>
                    <a:pt x="1991" y="18938"/>
                  </a:cubicBezTo>
                  <a:cubicBezTo>
                    <a:pt x="2061" y="18899"/>
                    <a:pt x="2129" y="18859"/>
                    <a:pt x="2197" y="18821"/>
                  </a:cubicBezTo>
                  <a:cubicBezTo>
                    <a:pt x="2567" y="18607"/>
                    <a:pt x="2946" y="18387"/>
                    <a:pt x="3331" y="18165"/>
                  </a:cubicBezTo>
                  <a:cubicBezTo>
                    <a:pt x="3428" y="18110"/>
                    <a:pt x="3523" y="18054"/>
                    <a:pt x="3620" y="17999"/>
                  </a:cubicBezTo>
                  <a:cubicBezTo>
                    <a:pt x="4201" y="17663"/>
                    <a:pt x="4789" y="17326"/>
                    <a:pt x="5363" y="16993"/>
                  </a:cubicBezTo>
                  <a:cubicBezTo>
                    <a:pt x="5555" y="16882"/>
                    <a:pt x="5744" y="16773"/>
                    <a:pt x="5931" y="16664"/>
                  </a:cubicBezTo>
                  <a:lnTo>
                    <a:pt x="6478" y="16349"/>
                  </a:lnTo>
                  <a:lnTo>
                    <a:pt x="7003" y="16047"/>
                  </a:lnTo>
                  <a:cubicBezTo>
                    <a:pt x="7177" y="15946"/>
                    <a:pt x="7346" y="15850"/>
                    <a:pt x="7507" y="15755"/>
                  </a:cubicBezTo>
                  <a:cubicBezTo>
                    <a:pt x="7591" y="15706"/>
                    <a:pt x="7673" y="15659"/>
                    <a:pt x="7751" y="15613"/>
                  </a:cubicBezTo>
                  <a:lnTo>
                    <a:pt x="8213" y="15347"/>
                  </a:lnTo>
                  <a:cubicBezTo>
                    <a:pt x="8371" y="15256"/>
                    <a:pt x="8523" y="15169"/>
                    <a:pt x="8667" y="15084"/>
                  </a:cubicBezTo>
                  <a:cubicBezTo>
                    <a:pt x="8858" y="14975"/>
                    <a:pt x="9035" y="14873"/>
                    <a:pt x="9197" y="14778"/>
                  </a:cubicBezTo>
                  <a:cubicBezTo>
                    <a:pt x="9359" y="14683"/>
                    <a:pt x="9509" y="14597"/>
                    <a:pt x="9642" y="14521"/>
                  </a:cubicBezTo>
                  <a:cubicBezTo>
                    <a:pt x="9732" y="14471"/>
                    <a:pt x="9813" y="14425"/>
                    <a:pt x="9884" y="14383"/>
                  </a:cubicBezTo>
                  <a:cubicBezTo>
                    <a:pt x="9957" y="14342"/>
                    <a:pt x="10021" y="14304"/>
                    <a:pt x="10079" y="14269"/>
                  </a:cubicBezTo>
                  <a:cubicBezTo>
                    <a:pt x="10164" y="14221"/>
                    <a:pt x="10229" y="14184"/>
                    <a:pt x="10273" y="14158"/>
                  </a:cubicBezTo>
                  <a:lnTo>
                    <a:pt x="10333" y="14123"/>
                  </a:lnTo>
                  <a:cubicBezTo>
                    <a:pt x="10336" y="14122"/>
                    <a:pt x="10338" y="14121"/>
                    <a:pt x="10340" y="14118"/>
                  </a:cubicBezTo>
                  <a:lnTo>
                    <a:pt x="18662" y="9312"/>
                  </a:lnTo>
                  <a:cubicBezTo>
                    <a:pt x="18665" y="9311"/>
                    <a:pt x="18670" y="9309"/>
                    <a:pt x="18672" y="9306"/>
                  </a:cubicBezTo>
                  <a:cubicBezTo>
                    <a:pt x="18688" y="9297"/>
                    <a:pt x="18707" y="9285"/>
                    <a:pt x="18723" y="9274"/>
                  </a:cubicBezTo>
                  <a:cubicBezTo>
                    <a:pt x="18970" y="9098"/>
                    <a:pt x="19162" y="8760"/>
                    <a:pt x="19162" y="8482"/>
                  </a:cubicBezTo>
                  <a:lnTo>
                    <a:pt x="19162" y="7600"/>
                  </a:lnTo>
                  <a:cubicBezTo>
                    <a:pt x="19162" y="7832"/>
                    <a:pt x="19056" y="7980"/>
                    <a:pt x="18857" y="8112"/>
                  </a:cubicBezTo>
                  <a:cubicBezTo>
                    <a:pt x="18827" y="8130"/>
                    <a:pt x="18796" y="8149"/>
                    <a:pt x="18764" y="8167"/>
                  </a:cubicBezTo>
                  <a:lnTo>
                    <a:pt x="18662" y="8228"/>
                  </a:lnTo>
                  <a:lnTo>
                    <a:pt x="9399" y="13575"/>
                  </a:lnTo>
                  <a:lnTo>
                    <a:pt x="1241" y="18282"/>
                  </a:lnTo>
                  <a:cubicBezTo>
                    <a:pt x="1193" y="18311"/>
                    <a:pt x="1147" y="18325"/>
                    <a:pt x="1107" y="18325"/>
                  </a:cubicBezTo>
                  <a:cubicBezTo>
                    <a:pt x="1009" y="18325"/>
                    <a:pt x="941" y="18245"/>
                    <a:pt x="941" y="18109"/>
                  </a:cubicBezTo>
                  <a:lnTo>
                    <a:pt x="941" y="12523"/>
                  </a:lnTo>
                  <a:cubicBezTo>
                    <a:pt x="941" y="12224"/>
                    <a:pt x="1139" y="11864"/>
                    <a:pt x="1387" y="11690"/>
                  </a:cubicBezTo>
                  <a:lnTo>
                    <a:pt x="1390" y="11687"/>
                  </a:lnTo>
                  <a:cubicBezTo>
                    <a:pt x="1405" y="11675"/>
                    <a:pt x="1424" y="11664"/>
                    <a:pt x="1440" y="11655"/>
                  </a:cubicBezTo>
                  <a:lnTo>
                    <a:pt x="1788" y="11455"/>
                  </a:lnTo>
                  <a:cubicBezTo>
                    <a:pt x="1922" y="11379"/>
                    <a:pt x="2061" y="11299"/>
                    <a:pt x="2197" y="11219"/>
                  </a:cubicBezTo>
                  <a:cubicBezTo>
                    <a:pt x="2567" y="11007"/>
                    <a:pt x="2947" y="10787"/>
                    <a:pt x="3331" y="10565"/>
                  </a:cubicBezTo>
                  <a:cubicBezTo>
                    <a:pt x="3429" y="10509"/>
                    <a:pt x="3523" y="10454"/>
                    <a:pt x="3621" y="10398"/>
                  </a:cubicBezTo>
                  <a:cubicBezTo>
                    <a:pt x="4201" y="10063"/>
                    <a:pt x="4789" y="9725"/>
                    <a:pt x="5363" y="9392"/>
                  </a:cubicBezTo>
                  <a:cubicBezTo>
                    <a:pt x="5555" y="9281"/>
                    <a:pt x="5744" y="9173"/>
                    <a:pt x="5933" y="9063"/>
                  </a:cubicBezTo>
                  <a:lnTo>
                    <a:pt x="6478" y="8749"/>
                  </a:lnTo>
                  <a:cubicBezTo>
                    <a:pt x="6835" y="8543"/>
                    <a:pt x="7182" y="8344"/>
                    <a:pt x="7509" y="8154"/>
                  </a:cubicBezTo>
                  <a:cubicBezTo>
                    <a:pt x="7592" y="8105"/>
                    <a:pt x="7673" y="8059"/>
                    <a:pt x="7751" y="8013"/>
                  </a:cubicBezTo>
                  <a:lnTo>
                    <a:pt x="8214" y="7746"/>
                  </a:lnTo>
                  <a:lnTo>
                    <a:pt x="10340" y="6518"/>
                  </a:lnTo>
                  <a:lnTo>
                    <a:pt x="13817" y="4511"/>
                  </a:lnTo>
                  <a:lnTo>
                    <a:pt x="14133" y="4329"/>
                  </a:lnTo>
                  <a:lnTo>
                    <a:pt x="18662" y="1714"/>
                  </a:lnTo>
                  <a:cubicBezTo>
                    <a:pt x="18665" y="1712"/>
                    <a:pt x="18669" y="1710"/>
                    <a:pt x="18671" y="1707"/>
                  </a:cubicBezTo>
                  <a:cubicBezTo>
                    <a:pt x="18942" y="1545"/>
                    <a:pt x="19162" y="1179"/>
                    <a:pt x="19162" y="883"/>
                  </a:cubicBezTo>
                  <a:lnTo>
                    <a:pt x="19162" y="1"/>
                  </a:lnTo>
                  <a:close/>
                </a:path>
              </a:pathLst>
            </a:custGeom>
            <a:solidFill>
              <a:srgbClr val="BF2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993;p55">
              <a:extLst>
                <a:ext uri="{FF2B5EF4-FFF2-40B4-BE49-F238E27FC236}">
                  <a16:creationId xmlns:a16="http://schemas.microsoft.com/office/drawing/2014/main" id="{B4AB99A8-A82D-4434-9955-8FCF2645A418}"/>
                </a:ext>
              </a:extLst>
            </p:cNvPr>
            <p:cNvSpPr/>
            <p:nvPr/>
          </p:nvSpPr>
          <p:spPr>
            <a:xfrm>
              <a:off x="2894100" y="4365750"/>
              <a:ext cx="94300" cy="94975"/>
            </a:xfrm>
            <a:custGeom>
              <a:avLst/>
              <a:gdLst/>
              <a:ahLst/>
              <a:cxnLst/>
              <a:rect l="l" t="t" r="r" b="b"/>
              <a:pathLst>
                <a:path w="3772" h="3799" extrusionOk="0">
                  <a:moveTo>
                    <a:pt x="2831" y="0"/>
                  </a:moveTo>
                  <a:lnTo>
                    <a:pt x="0" y="1634"/>
                  </a:lnTo>
                  <a:lnTo>
                    <a:pt x="3772" y="3799"/>
                  </a:lnTo>
                  <a:lnTo>
                    <a:pt x="3772" y="542"/>
                  </a:lnTo>
                  <a:lnTo>
                    <a:pt x="2831" y="0"/>
                  </a:lnTo>
                  <a:close/>
                </a:path>
              </a:pathLst>
            </a:custGeom>
            <a:solidFill>
              <a:srgbClr val="34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994;p55">
              <a:extLst>
                <a:ext uri="{FF2B5EF4-FFF2-40B4-BE49-F238E27FC236}">
                  <a16:creationId xmlns:a16="http://schemas.microsoft.com/office/drawing/2014/main" id="{710603D6-C855-47ED-A8ED-62D21FE73A66}"/>
                </a:ext>
              </a:extLst>
            </p:cNvPr>
            <p:cNvSpPr/>
            <p:nvPr/>
          </p:nvSpPr>
          <p:spPr>
            <a:xfrm>
              <a:off x="1907925" y="4356000"/>
              <a:ext cx="623600" cy="387650"/>
            </a:xfrm>
            <a:custGeom>
              <a:avLst/>
              <a:gdLst/>
              <a:ahLst/>
              <a:cxnLst/>
              <a:rect l="l" t="t" r="r" b="b"/>
              <a:pathLst>
                <a:path w="24944" h="15506" extrusionOk="0">
                  <a:moveTo>
                    <a:pt x="0" y="1"/>
                  </a:moveTo>
                  <a:lnTo>
                    <a:pt x="0" y="881"/>
                  </a:lnTo>
                  <a:cubicBezTo>
                    <a:pt x="0" y="1182"/>
                    <a:pt x="225" y="1555"/>
                    <a:pt x="501" y="1714"/>
                  </a:cubicBezTo>
                  <a:lnTo>
                    <a:pt x="23062" y="14738"/>
                  </a:lnTo>
                  <a:cubicBezTo>
                    <a:pt x="23062" y="14738"/>
                    <a:pt x="23068" y="14743"/>
                    <a:pt x="23080" y="14750"/>
                  </a:cubicBezTo>
                  <a:cubicBezTo>
                    <a:pt x="23095" y="14758"/>
                    <a:pt x="23113" y="14767"/>
                    <a:pt x="23136" y="14781"/>
                  </a:cubicBezTo>
                  <a:cubicBezTo>
                    <a:pt x="23154" y="14793"/>
                    <a:pt x="23176" y="14803"/>
                    <a:pt x="23199" y="14818"/>
                  </a:cubicBezTo>
                  <a:cubicBezTo>
                    <a:pt x="23222" y="14831"/>
                    <a:pt x="23247" y="14846"/>
                    <a:pt x="23277" y="14864"/>
                  </a:cubicBezTo>
                  <a:cubicBezTo>
                    <a:pt x="23335" y="14896"/>
                    <a:pt x="23403" y="14936"/>
                    <a:pt x="23476" y="14977"/>
                  </a:cubicBezTo>
                  <a:lnTo>
                    <a:pt x="23636" y="15070"/>
                  </a:lnTo>
                  <a:cubicBezTo>
                    <a:pt x="23749" y="15135"/>
                    <a:pt x="23872" y="15206"/>
                    <a:pt x="24001" y="15281"/>
                  </a:cubicBezTo>
                  <a:cubicBezTo>
                    <a:pt x="24259" y="15429"/>
                    <a:pt x="24593" y="15506"/>
                    <a:pt x="24928" y="15506"/>
                  </a:cubicBezTo>
                  <a:cubicBezTo>
                    <a:pt x="24933" y="15506"/>
                    <a:pt x="24938" y="15506"/>
                    <a:pt x="24944" y="15506"/>
                  </a:cubicBezTo>
                  <a:lnTo>
                    <a:pt x="24944" y="14404"/>
                  </a:lnTo>
                  <a:cubicBezTo>
                    <a:pt x="24580" y="14404"/>
                    <a:pt x="24220" y="14323"/>
                    <a:pt x="23942" y="14163"/>
                  </a:cubicBezTo>
                  <a:cubicBezTo>
                    <a:pt x="23942" y="14163"/>
                    <a:pt x="23062" y="13656"/>
                    <a:pt x="23062" y="13654"/>
                  </a:cubicBezTo>
                  <a:lnTo>
                    <a:pt x="501" y="629"/>
                  </a:lnTo>
                  <a:cubicBezTo>
                    <a:pt x="345" y="539"/>
                    <a:pt x="0" y="336"/>
                    <a:pt x="0" y="1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995;p55">
              <a:extLst>
                <a:ext uri="{FF2B5EF4-FFF2-40B4-BE49-F238E27FC236}">
                  <a16:creationId xmlns:a16="http://schemas.microsoft.com/office/drawing/2014/main" id="{8D3A610B-CAF3-46BF-97D7-FC97510F9B1D}"/>
                </a:ext>
              </a:extLst>
            </p:cNvPr>
            <p:cNvSpPr/>
            <p:nvPr/>
          </p:nvSpPr>
          <p:spPr>
            <a:xfrm>
              <a:off x="1904475" y="4100800"/>
              <a:ext cx="1075025" cy="615325"/>
            </a:xfrm>
            <a:custGeom>
              <a:avLst/>
              <a:gdLst/>
              <a:ahLst/>
              <a:cxnLst/>
              <a:rect l="l" t="t" r="r" b="b"/>
              <a:pathLst>
                <a:path w="43001" h="24613" extrusionOk="0">
                  <a:moveTo>
                    <a:pt x="17662" y="1"/>
                  </a:moveTo>
                  <a:cubicBezTo>
                    <a:pt x="17296" y="1"/>
                    <a:pt x="16930" y="81"/>
                    <a:pt x="16652" y="243"/>
                  </a:cubicBezTo>
                  <a:lnTo>
                    <a:pt x="3294" y="8029"/>
                  </a:lnTo>
                  <a:lnTo>
                    <a:pt x="551" y="9628"/>
                  </a:lnTo>
                  <a:cubicBezTo>
                    <a:pt x="1" y="9949"/>
                    <a:pt x="1" y="10470"/>
                    <a:pt x="553" y="10789"/>
                  </a:cubicBezTo>
                  <a:lnTo>
                    <a:pt x="23203" y="23864"/>
                  </a:lnTo>
                  <a:lnTo>
                    <a:pt x="24079" y="24371"/>
                  </a:lnTo>
                  <a:cubicBezTo>
                    <a:pt x="24358" y="24530"/>
                    <a:pt x="24721" y="24612"/>
                    <a:pt x="25082" y="24612"/>
                  </a:cubicBezTo>
                  <a:cubicBezTo>
                    <a:pt x="25456" y="24612"/>
                    <a:pt x="25790" y="24532"/>
                    <a:pt x="26083" y="24368"/>
                  </a:cubicBezTo>
                  <a:lnTo>
                    <a:pt x="26960" y="23862"/>
                  </a:lnTo>
                  <a:lnTo>
                    <a:pt x="26963" y="23862"/>
                  </a:lnTo>
                  <a:lnTo>
                    <a:pt x="42603" y="14831"/>
                  </a:lnTo>
                  <a:cubicBezTo>
                    <a:pt x="42623" y="14817"/>
                    <a:pt x="42646" y="14801"/>
                    <a:pt x="42667" y="14785"/>
                  </a:cubicBezTo>
                  <a:cubicBezTo>
                    <a:pt x="42691" y="14767"/>
                    <a:pt x="42713" y="14748"/>
                    <a:pt x="42734" y="14727"/>
                  </a:cubicBezTo>
                  <a:lnTo>
                    <a:pt x="42774" y="14688"/>
                  </a:lnTo>
                  <a:cubicBezTo>
                    <a:pt x="42792" y="14667"/>
                    <a:pt x="42809" y="14645"/>
                    <a:pt x="42825" y="14622"/>
                  </a:cubicBezTo>
                  <a:cubicBezTo>
                    <a:pt x="42848" y="14595"/>
                    <a:pt x="42867" y="14565"/>
                    <a:pt x="42885" y="14532"/>
                  </a:cubicBezTo>
                  <a:cubicBezTo>
                    <a:pt x="42903" y="14501"/>
                    <a:pt x="42919" y="14468"/>
                    <a:pt x="42933" y="14435"/>
                  </a:cubicBezTo>
                  <a:cubicBezTo>
                    <a:pt x="42949" y="14403"/>
                    <a:pt x="42961" y="14370"/>
                    <a:pt x="42971" y="14335"/>
                  </a:cubicBezTo>
                  <a:cubicBezTo>
                    <a:pt x="42979" y="14306"/>
                    <a:pt x="42987" y="14277"/>
                    <a:pt x="42991" y="14247"/>
                  </a:cubicBezTo>
                  <a:cubicBezTo>
                    <a:pt x="42995" y="14240"/>
                    <a:pt x="42995" y="14233"/>
                    <a:pt x="42994" y="14224"/>
                  </a:cubicBezTo>
                  <a:cubicBezTo>
                    <a:pt x="42997" y="14213"/>
                    <a:pt x="43000" y="14201"/>
                    <a:pt x="43001" y="14189"/>
                  </a:cubicBezTo>
                  <a:lnTo>
                    <a:pt x="42999" y="14188"/>
                  </a:lnTo>
                  <a:lnTo>
                    <a:pt x="40526" y="12774"/>
                  </a:lnTo>
                  <a:lnTo>
                    <a:pt x="39585" y="12232"/>
                  </a:lnTo>
                  <a:lnTo>
                    <a:pt x="18655" y="236"/>
                  </a:lnTo>
                  <a:cubicBezTo>
                    <a:pt x="18381" y="79"/>
                    <a:pt x="18022" y="1"/>
                    <a:pt x="17662" y="1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996;p55">
              <a:extLst>
                <a:ext uri="{FF2B5EF4-FFF2-40B4-BE49-F238E27FC236}">
                  <a16:creationId xmlns:a16="http://schemas.microsoft.com/office/drawing/2014/main" id="{3DD4FD0D-012C-4009-9EB6-1FF290982DBF}"/>
                </a:ext>
              </a:extLst>
            </p:cNvPr>
            <p:cNvSpPr/>
            <p:nvPr/>
          </p:nvSpPr>
          <p:spPr>
            <a:xfrm>
              <a:off x="1924050" y="4277825"/>
              <a:ext cx="1040900" cy="424425"/>
            </a:xfrm>
            <a:custGeom>
              <a:avLst/>
              <a:gdLst/>
              <a:ahLst/>
              <a:cxnLst/>
              <a:rect l="l" t="t" r="r" b="b"/>
              <a:pathLst>
                <a:path w="41636" h="16977" extrusionOk="0">
                  <a:moveTo>
                    <a:pt x="1" y="0"/>
                  </a:moveTo>
                  <a:lnTo>
                    <a:pt x="1" y="2793"/>
                  </a:lnTo>
                  <a:cubicBezTo>
                    <a:pt x="1" y="3001"/>
                    <a:pt x="111" y="3192"/>
                    <a:pt x="290" y="3295"/>
                  </a:cubicBezTo>
                  <a:lnTo>
                    <a:pt x="23719" y="16822"/>
                  </a:lnTo>
                  <a:cubicBezTo>
                    <a:pt x="23899" y="16925"/>
                    <a:pt x="24099" y="16976"/>
                    <a:pt x="24298" y="16976"/>
                  </a:cubicBezTo>
                  <a:cubicBezTo>
                    <a:pt x="24498" y="16976"/>
                    <a:pt x="24698" y="16925"/>
                    <a:pt x="24876" y="16822"/>
                  </a:cubicBezTo>
                  <a:lnTo>
                    <a:pt x="41632" y="7148"/>
                  </a:lnTo>
                  <a:lnTo>
                    <a:pt x="41635" y="4060"/>
                  </a:lnTo>
                  <a:lnTo>
                    <a:pt x="24299" y="140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997;p55">
              <a:extLst>
                <a:ext uri="{FF2B5EF4-FFF2-40B4-BE49-F238E27FC236}">
                  <a16:creationId xmlns:a16="http://schemas.microsoft.com/office/drawing/2014/main" id="{2BEE2E33-A2A0-454A-9A33-2D270AEC81DD}"/>
                </a:ext>
              </a:extLst>
            </p:cNvPr>
            <p:cNvSpPr/>
            <p:nvPr/>
          </p:nvSpPr>
          <p:spPr>
            <a:xfrm>
              <a:off x="1924050" y="4277825"/>
              <a:ext cx="607475" cy="424425"/>
            </a:xfrm>
            <a:custGeom>
              <a:avLst/>
              <a:gdLst/>
              <a:ahLst/>
              <a:cxnLst/>
              <a:rect l="l" t="t" r="r" b="b"/>
              <a:pathLst>
                <a:path w="24299" h="16977" extrusionOk="0">
                  <a:moveTo>
                    <a:pt x="1" y="0"/>
                  </a:moveTo>
                  <a:lnTo>
                    <a:pt x="1" y="2793"/>
                  </a:lnTo>
                  <a:cubicBezTo>
                    <a:pt x="1" y="3001"/>
                    <a:pt x="111" y="3192"/>
                    <a:pt x="290" y="3295"/>
                  </a:cubicBezTo>
                  <a:lnTo>
                    <a:pt x="23719" y="16822"/>
                  </a:lnTo>
                  <a:cubicBezTo>
                    <a:pt x="23895" y="16923"/>
                    <a:pt x="24096" y="16976"/>
                    <a:pt x="24299" y="16976"/>
                  </a:cubicBezTo>
                  <a:lnTo>
                    <a:pt x="24299" y="140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998;p55">
              <a:extLst>
                <a:ext uri="{FF2B5EF4-FFF2-40B4-BE49-F238E27FC236}">
                  <a16:creationId xmlns:a16="http://schemas.microsoft.com/office/drawing/2014/main" id="{84329899-ED75-45A0-989C-E619357E45AD}"/>
                </a:ext>
              </a:extLst>
            </p:cNvPr>
            <p:cNvSpPr/>
            <p:nvPr/>
          </p:nvSpPr>
          <p:spPr>
            <a:xfrm>
              <a:off x="2959000" y="4383725"/>
              <a:ext cx="11800" cy="82700"/>
            </a:xfrm>
            <a:custGeom>
              <a:avLst/>
              <a:gdLst/>
              <a:ahLst/>
              <a:cxnLst/>
              <a:rect l="l" t="t" r="r" b="b"/>
              <a:pathLst>
                <a:path w="472" h="3308" extrusionOk="0">
                  <a:moveTo>
                    <a:pt x="323" y="1"/>
                  </a:moveTo>
                  <a:cubicBezTo>
                    <a:pt x="296" y="1"/>
                    <a:pt x="267" y="9"/>
                    <a:pt x="236" y="27"/>
                  </a:cubicBezTo>
                  <a:cubicBezTo>
                    <a:pt x="107" y="102"/>
                    <a:pt x="1" y="318"/>
                    <a:pt x="1" y="510"/>
                  </a:cubicBezTo>
                  <a:lnTo>
                    <a:pt x="1" y="3070"/>
                  </a:lnTo>
                  <a:cubicBezTo>
                    <a:pt x="1" y="3217"/>
                    <a:pt x="62" y="3308"/>
                    <a:pt x="149" y="3308"/>
                  </a:cubicBezTo>
                  <a:cubicBezTo>
                    <a:pt x="176" y="3308"/>
                    <a:pt x="205" y="3299"/>
                    <a:pt x="235" y="3281"/>
                  </a:cubicBezTo>
                  <a:cubicBezTo>
                    <a:pt x="364" y="3207"/>
                    <a:pt x="470" y="2991"/>
                    <a:pt x="470" y="2799"/>
                  </a:cubicBezTo>
                  <a:lnTo>
                    <a:pt x="471" y="237"/>
                  </a:lnTo>
                  <a:cubicBezTo>
                    <a:pt x="471" y="90"/>
                    <a:pt x="410" y="1"/>
                    <a:pt x="323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999;p55">
              <a:extLst>
                <a:ext uri="{FF2B5EF4-FFF2-40B4-BE49-F238E27FC236}">
                  <a16:creationId xmlns:a16="http://schemas.microsoft.com/office/drawing/2014/main" id="{93585C9A-9C94-4D4F-8DD0-9C8348945973}"/>
                </a:ext>
              </a:extLst>
            </p:cNvPr>
            <p:cNvSpPr/>
            <p:nvPr/>
          </p:nvSpPr>
          <p:spPr>
            <a:xfrm>
              <a:off x="1907925" y="4247475"/>
              <a:ext cx="623575" cy="387675"/>
            </a:xfrm>
            <a:custGeom>
              <a:avLst/>
              <a:gdLst/>
              <a:ahLst/>
              <a:cxnLst/>
              <a:rect l="l" t="t" r="r" b="b"/>
              <a:pathLst>
                <a:path w="24943" h="15507" extrusionOk="0">
                  <a:moveTo>
                    <a:pt x="0" y="0"/>
                  </a:moveTo>
                  <a:lnTo>
                    <a:pt x="0" y="882"/>
                  </a:lnTo>
                  <a:cubicBezTo>
                    <a:pt x="0" y="1182"/>
                    <a:pt x="225" y="1554"/>
                    <a:pt x="501" y="1714"/>
                  </a:cubicBezTo>
                  <a:lnTo>
                    <a:pt x="10853" y="7688"/>
                  </a:lnTo>
                  <a:cubicBezTo>
                    <a:pt x="10853" y="7688"/>
                    <a:pt x="23062" y="14739"/>
                    <a:pt x="23067" y="14741"/>
                  </a:cubicBezTo>
                  <a:lnTo>
                    <a:pt x="23103" y="14762"/>
                  </a:lnTo>
                  <a:cubicBezTo>
                    <a:pt x="23169" y="14802"/>
                    <a:pt x="23300" y="14878"/>
                    <a:pt x="23476" y="14977"/>
                  </a:cubicBezTo>
                  <a:lnTo>
                    <a:pt x="23636" y="15071"/>
                  </a:lnTo>
                  <a:cubicBezTo>
                    <a:pt x="23749" y="15136"/>
                    <a:pt x="23871" y="15207"/>
                    <a:pt x="24001" y="15282"/>
                  </a:cubicBezTo>
                  <a:cubicBezTo>
                    <a:pt x="24259" y="15429"/>
                    <a:pt x="24593" y="15507"/>
                    <a:pt x="24927" y="15507"/>
                  </a:cubicBezTo>
                  <a:cubicBezTo>
                    <a:pt x="24932" y="15507"/>
                    <a:pt x="24937" y="15507"/>
                    <a:pt x="24942" y="15506"/>
                  </a:cubicBezTo>
                  <a:lnTo>
                    <a:pt x="24942" y="14400"/>
                  </a:lnTo>
                  <a:cubicBezTo>
                    <a:pt x="24579" y="14400"/>
                    <a:pt x="24218" y="14320"/>
                    <a:pt x="23938" y="14159"/>
                  </a:cubicBezTo>
                  <a:cubicBezTo>
                    <a:pt x="23938" y="14159"/>
                    <a:pt x="23064" y="13654"/>
                    <a:pt x="23061" y="13654"/>
                  </a:cubicBezTo>
                  <a:lnTo>
                    <a:pt x="11795" y="7147"/>
                  </a:lnTo>
                  <a:lnTo>
                    <a:pt x="501" y="629"/>
                  </a:lnTo>
                  <a:cubicBezTo>
                    <a:pt x="354" y="543"/>
                    <a:pt x="0" y="347"/>
                    <a:pt x="0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000;p55">
              <a:extLst>
                <a:ext uri="{FF2B5EF4-FFF2-40B4-BE49-F238E27FC236}">
                  <a16:creationId xmlns:a16="http://schemas.microsoft.com/office/drawing/2014/main" id="{2364240E-85B4-402C-A66B-0210E79D76CA}"/>
                </a:ext>
              </a:extLst>
            </p:cNvPr>
            <p:cNvSpPr/>
            <p:nvPr/>
          </p:nvSpPr>
          <p:spPr>
            <a:xfrm>
              <a:off x="1904475" y="3992200"/>
              <a:ext cx="1091575" cy="615275"/>
            </a:xfrm>
            <a:custGeom>
              <a:avLst/>
              <a:gdLst/>
              <a:ahLst/>
              <a:cxnLst/>
              <a:rect l="l" t="t" r="r" b="b"/>
              <a:pathLst>
                <a:path w="43663" h="24611" extrusionOk="0">
                  <a:moveTo>
                    <a:pt x="43628" y="14557"/>
                  </a:moveTo>
                  <a:lnTo>
                    <a:pt x="43662" y="14577"/>
                  </a:lnTo>
                  <a:cubicBezTo>
                    <a:pt x="43652" y="14569"/>
                    <a:pt x="43640" y="14562"/>
                    <a:pt x="43628" y="14557"/>
                  </a:cubicBezTo>
                  <a:close/>
                  <a:moveTo>
                    <a:pt x="17663" y="0"/>
                  </a:moveTo>
                  <a:cubicBezTo>
                    <a:pt x="17297" y="0"/>
                    <a:pt x="16931" y="82"/>
                    <a:pt x="16652" y="243"/>
                  </a:cubicBezTo>
                  <a:lnTo>
                    <a:pt x="552" y="9628"/>
                  </a:lnTo>
                  <a:cubicBezTo>
                    <a:pt x="1" y="9951"/>
                    <a:pt x="1" y="10469"/>
                    <a:pt x="553" y="10790"/>
                  </a:cubicBezTo>
                  <a:lnTo>
                    <a:pt x="3294" y="12373"/>
                  </a:lnTo>
                  <a:lnTo>
                    <a:pt x="23203" y="23864"/>
                  </a:lnTo>
                  <a:lnTo>
                    <a:pt x="24080" y="24371"/>
                  </a:lnTo>
                  <a:cubicBezTo>
                    <a:pt x="24358" y="24531"/>
                    <a:pt x="24721" y="24610"/>
                    <a:pt x="25082" y="24610"/>
                  </a:cubicBezTo>
                  <a:cubicBezTo>
                    <a:pt x="25096" y="24610"/>
                    <a:pt x="25110" y="24610"/>
                    <a:pt x="25124" y="24610"/>
                  </a:cubicBezTo>
                  <a:cubicBezTo>
                    <a:pt x="25459" y="24610"/>
                    <a:pt x="25790" y="24527"/>
                    <a:pt x="26087" y="24368"/>
                  </a:cubicBezTo>
                  <a:lnTo>
                    <a:pt x="26961" y="23864"/>
                  </a:lnTo>
                  <a:lnTo>
                    <a:pt x="26964" y="23864"/>
                  </a:lnTo>
                  <a:lnTo>
                    <a:pt x="39585" y="16576"/>
                  </a:lnTo>
                  <a:lnTo>
                    <a:pt x="42355" y="14977"/>
                  </a:lnTo>
                  <a:lnTo>
                    <a:pt x="42941" y="14640"/>
                  </a:lnTo>
                  <a:cubicBezTo>
                    <a:pt x="43014" y="14597"/>
                    <a:pt x="43091" y="14564"/>
                    <a:pt x="43172" y="14537"/>
                  </a:cubicBezTo>
                  <a:cubicBezTo>
                    <a:pt x="43209" y="14526"/>
                    <a:pt x="43246" y="14518"/>
                    <a:pt x="43283" y="14512"/>
                  </a:cubicBezTo>
                  <a:cubicBezTo>
                    <a:pt x="43315" y="14506"/>
                    <a:pt x="43346" y="14503"/>
                    <a:pt x="43378" y="14503"/>
                  </a:cubicBezTo>
                  <a:cubicBezTo>
                    <a:pt x="43383" y="14503"/>
                    <a:pt x="43387" y="14503"/>
                    <a:pt x="43392" y="14503"/>
                  </a:cubicBezTo>
                  <a:cubicBezTo>
                    <a:pt x="43415" y="14503"/>
                    <a:pt x="43439" y="14504"/>
                    <a:pt x="43462" y="14507"/>
                  </a:cubicBezTo>
                  <a:cubicBezTo>
                    <a:pt x="43484" y="14509"/>
                    <a:pt x="43505" y="14514"/>
                    <a:pt x="43526" y="14521"/>
                  </a:cubicBezTo>
                  <a:cubicBezTo>
                    <a:pt x="43542" y="14524"/>
                    <a:pt x="43556" y="14529"/>
                    <a:pt x="43571" y="14535"/>
                  </a:cubicBezTo>
                  <a:cubicBezTo>
                    <a:pt x="43585" y="14537"/>
                    <a:pt x="43599" y="14543"/>
                    <a:pt x="43612" y="14551"/>
                  </a:cubicBezTo>
                  <a:cubicBezTo>
                    <a:pt x="43617" y="14553"/>
                    <a:pt x="43622" y="14555"/>
                    <a:pt x="43628" y="14557"/>
                  </a:cubicBezTo>
                  <a:lnTo>
                    <a:pt x="43628" y="14557"/>
                  </a:lnTo>
                  <a:lnTo>
                    <a:pt x="18656" y="237"/>
                  </a:lnTo>
                  <a:cubicBezTo>
                    <a:pt x="18382" y="79"/>
                    <a:pt x="18023" y="0"/>
                    <a:pt x="17663" y="0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001;p55">
              <a:extLst>
                <a:ext uri="{FF2B5EF4-FFF2-40B4-BE49-F238E27FC236}">
                  <a16:creationId xmlns:a16="http://schemas.microsoft.com/office/drawing/2014/main" id="{A029A19E-B4FB-4F9B-BD56-78BF55151C49}"/>
                </a:ext>
              </a:extLst>
            </p:cNvPr>
            <p:cNvSpPr/>
            <p:nvPr/>
          </p:nvSpPr>
          <p:spPr>
            <a:xfrm>
              <a:off x="2531500" y="4354775"/>
              <a:ext cx="471575" cy="388900"/>
            </a:xfrm>
            <a:custGeom>
              <a:avLst/>
              <a:gdLst/>
              <a:ahLst/>
              <a:cxnLst/>
              <a:rect l="l" t="t" r="r" b="b"/>
              <a:pathLst>
                <a:path w="18863" h="15556" extrusionOk="0">
                  <a:moveTo>
                    <a:pt x="18311" y="0"/>
                  </a:moveTo>
                  <a:cubicBezTo>
                    <a:pt x="18275" y="0"/>
                    <a:pt x="18239" y="3"/>
                    <a:pt x="18202" y="9"/>
                  </a:cubicBezTo>
                  <a:cubicBezTo>
                    <a:pt x="18165" y="15"/>
                    <a:pt x="18128" y="23"/>
                    <a:pt x="18091" y="35"/>
                  </a:cubicBezTo>
                  <a:cubicBezTo>
                    <a:pt x="18010" y="61"/>
                    <a:pt x="17933" y="95"/>
                    <a:pt x="17860" y="137"/>
                  </a:cubicBezTo>
                  <a:lnTo>
                    <a:pt x="17274" y="474"/>
                  </a:lnTo>
                  <a:lnTo>
                    <a:pt x="14504" y="2073"/>
                  </a:lnTo>
                  <a:lnTo>
                    <a:pt x="1883" y="9361"/>
                  </a:lnTo>
                  <a:lnTo>
                    <a:pt x="1880" y="9361"/>
                  </a:lnTo>
                  <a:lnTo>
                    <a:pt x="1006" y="9865"/>
                  </a:lnTo>
                  <a:lnTo>
                    <a:pt x="1003" y="9868"/>
                  </a:lnTo>
                  <a:cubicBezTo>
                    <a:pt x="726" y="10028"/>
                    <a:pt x="364" y="10107"/>
                    <a:pt x="1" y="10107"/>
                  </a:cubicBezTo>
                  <a:lnTo>
                    <a:pt x="1" y="11213"/>
                  </a:lnTo>
                  <a:cubicBezTo>
                    <a:pt x="3" y="11213"/>
                    <a:pt x="6" y="11213"/>
                    <a:pt x="8" y="11213"/>
                  </a:cubicBezTo>
                  <a:cubicBezTo>
                    <a:pt x="346" y="11213"/>
                    <a:pt x="683" y="11137"/>
                    <a:pt x="943" y="10988"/>
                  </a:cubicBezTo>
                  <a:cubicBezTo>
                    <a:pt x="1072" y="10914"/>
                    <a:pt x="1195" y="10843"/>
                    <a:pt x="1308" y="10776"/>
                  </a:cubicBezTo>
                  <a:lnTo>
                    <a:pt x="1468" y="10685"/>
                  </a:lnTo>
                  <a:cubicBezTo>
                    <a:pt x="1644" y="10585"/>
                    <a:pt x="1775" y="10509"/>
                    <a:pt x="1841" y="10469"/>
                  </a:cubicBezTo>
                  <a:lnTo>
                    <a:pt x="1878" y="10448"/>
                  </a:lnTo>
                  <a:cubicBezTo>
                    <a:pt x="1879" y="10447"/>
                    <a:pt x="1880" y="10446"/>
                    <a:pt x="1883" y="10446"/>
                  </a:cubicBezTo>
                  <a:lnTo>
                    <a:pt x="15446" y="2614"/>
                  </a:lnTo>
                  <a:lnTo>
                    <a:pt x="17522" y="1416"/>
                  </a:lnTo>
                  <a:cubicBezTo>
                    <a:pt x="17585" y="1379"/>
                    <a:pt x="17645" y="1362"/>
                    <a:pt x="17699" y="1362"/>
                  </a:cubicBezTo>
                  <a:cubicBezTo>
                    <a:pt x="17830" y="1362"/>
                    <a:pt x="17921" y="1467"/>
                    <a:pt x="17921" y="1648"/>
                  </a:cubicBezTo>
                  <a:lnTo>
                    <a:pt x="17921" y="3978"/>
                  </a:lnTo>
                  <a:cubicBezTo>
                    <a:pt x="17922" y="3995"/>
                    <a:pt x="17921" y="4013"/>
                    <a:pt x="17918" y="4029"/>
                  </a:cubicBezTo>
                  <a:cubicBezTo>
                    <a:pt x="17919" y="4042"/>
                    <a:pt x="17918" y="4054"/>
                    <a:pt x="17913" y="4066"/>
                  </a:cubicBezTo>
                  <a:cubicBezTo>
                    <a:pt x="17914" y="4074"/>
                    <a:pt x="17914" y="4082"/>
                    <a:pt x="17910" y="4089"/>
                  </a:cubicBezTo>
                  <a:cubicBezTo>
                    <a:pt x="17906" y="4120"/>
                    <a:pt x="17898" y="4149"/>
                    <a:pt x="17890" y="4177"/>
                  </a:cubicBezTo>
                  <a:cubicBezTo>
                    <a:pt x="17880" y="4212"/>
                    <a:pt x="17868" y="4245"/>
                    <a:pt x="17852" y="4278"/>
                  </a:cubicBezTo>
                  <a:cubicBezTo>
                    <a:pt x="17838" y="4310"/>
                    <a:pt x="17822" y="4343"/>
                    <a:pt x="17804" y="4374"/>
                  </a:cubicBezTo>
                  <a:cubicBezTo>
                    <a:pt x="17786" y="4407"/>
                    <a:pt x="17767" y="4437"/>
                    <a:pt x="17744" y="4465"/>
                  </a:cubicBezTo>
                  <a:cubicBezTo>
                    <a:pt x="17728" y="4488"/>
                    <a:pt x="17711" y="4509"/>
                    <a:pt x="17692" y="4530"/>
                  </a:cubicBezTo>
                  <a:lnTo>
                    <a:pt x="17653" y="4570"/>
                  </a:lnTo>
                  <a:cubicBezTo>
                    <a:pt x="17633" y="4591"/>
                    <a:pt x="17611" y="4611"/>
                    <a:pt x="17586" y="4626"/>
                  </a:cubicBezTo>
                  <a:cubicBezTo>
                    <a:pt x="17565" y="4643"/>
                    <a:pt x="17542" y="4659"/>
                    <a:pt x="17522" y="4673"/>
                  </a:cubicBezTo>
                  <a:lnTo>
                    <a:pt x="1882" y="13704"/>
                  </a:lnTo>
                  <a:lnTo>
                    <a:pt x="1882" y="13706"/>
                  </a:lnTo>
                  <a:lnTo>
                    <a:pt x="1002" y="14213"/>
                  </a:lnTo>
                  <a:cubicBezTo>
                    <a:pt x="724" y="14373"/>
                    <a:pt x="364" y="14454"/>
                    <a:pt x="1" y="14454"/>
                  </a:cubicBezTo>
                  <a:lnTo>
                    <a:pt x="1" y="15556"/>
                  </a:lnTo>
                  <a:cubicBezTo>
                    <a:pt x="6" y="15556"/>
                    <a:pt x="11" y="15556"/>
                    <a:pt x="16" y="15556"/>
                  </a:cubicBezTo>
                  <a:cubicBezTo>
                    <a:pt x="351" y="15556"/>
                    <a:pt x="685" y="15479"/>
                    <a:pt x="942" y="15331"/>
                  </a:cubicBezTo>
                  <a:cubicBezTo>
                    <a:pt x="1072" y="15257"/>
                    <a:pt x="1194" y="15185"/>
                    <a:pt x="1307" y="15120"/>
                  </a:cubicBezTo>
                  <a:lnTo>
                    <a:pt x="1468" y="15027"/>
                  </a:lnTo>
                  <a:cubicBezTo>
                    <a:pt x="1541" y="14985"/>
                    <a:pt x="1609" y="14947"/>
                    <a:pt x="1667" y="14914"/>
                  </a:cubicBezTo>
                  <a:cubicBezTo>
                    <a:pt x="1697" y="14896"/>
                    <a:pt x="1722" y="14881"/>
                    <a:pt x="1745" y="14868"/>
                  </a:cubicBezTo>
                  <a:cubicBezTo>
                    <a:pt x="1768" y="14854"/>
                    <a:pt x="1789" y="14843"/>
                    <a:pt x="1808" y="14831"/>
                  </a:cubicBezTo>
                  <a:cubicBezTo>
                    <a:pt x="1831" y="14816"/>
                    <a:pt x="1849" y="14808"/>
                    <a:pt x="1864" y="14801"/>
                  </a:cubicBezTo>
                  <a:cubicBezTo>
                    <a:pt x="1874" y="14793"/>
                    <a:pt x="1882" y="14789"/>
                    <a:pt x="1882" y="14789"/>
                  </a:cubicBezTo>
                  <a:lnTo>
                    <a:pt x="17860" y="5563"/>
                  </a:lnTo>
                  <a:cubicBezTo>
                    <a:pt x="18414" y="5244"/>
                    <a:pt x="18862" y="4466"/>
                    <a:pt x="18862" y="3828"/>
                  </a:cubicBezTo>
                  <a:lnTo>
                    <a:pt x="18862" y="714"/>
                  </a:lnTo>
                  <a:cubicBezTo>
                    <a:pt x="18862" y="404"/>
                    <a:pt x="18755" y="185"/>
                    <a:pt x="18584" y="74"/>
                  </a:cubicBezTo>
                  <a:lnTo>
                    <a:pt x="18581" y="74"/>
                  </a:lnTo>
                  <a:lnTo>
                    <a:pt x="18550" y="56"/>
                  </a:lnTo>
                  <a:cubicBezTo>
                    <a:pt x="18543" y="53"/>
                    <a:pt x="18538" y="51"/>
                    <a:pt x="18531" y="48"/>
                  </a:cubicBezTo>
                  <a:cubicBezTo>
                    <a:pt x="18518" y="41"/>
                    <a:pt x="18504" y="35"/>
                    <a:pt x="18490" y="33"/>
                  </a:cubicBezTo>
                  <a:cubicBezTo>
                    <a:pt x="18475" y="26"/>
                    <a:pt x="18461" y="21"/>
                    <a:pt x="18445" y="18"/>
                  </a:cubicBezTo>
                  <a:cubicBezTo>
                    <a:pt x="18424" y="11"/>
                    <a:pt x="18403" y="6"/>
                    <a:pt x="18381" y="5"/>
                  </a:cubicBezTo>
                  <a:cubicBezTo>
                    <a:pt x="18358" y="1"/>
                    <a:pt x="18334" y="0"/>
                    <a:pt x="18311" y="0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002;p55">
              <a:extLst>
                <a:ext uri="{FF2B5EF4-FFF2-40B4-BE49-F238E27FC236}">
                  <a16:creationId xmlns:a16="http://schemas.microsoft.com/office/drawing/2014/main" id="{E120AEB6-5EAC-47CC-B48B-DB6C9A7CA9C3}"/>
                </a:ext>
              </a:extLst>
            </p:cNvPr>
            <p:cNvSpPr/>
            <p:nvPr/>
          </p:nvSpPr>
          <p:spPr>
            <a:xfrm>
              <a:off x="2251575" y="4898625"/>
              <a:ext cx="70400" cy="67600"/>
            </a:xfrm>
            <a:custGeom>
              <a:avLst/>
              <a:gdLst/>
              <a:ahLst/>
              <a:cxnLst/>
              <a:rect l="l" t="t" r="r" b="b"/>
              <a:pathLst>
                <a:path w="2816" h="2704" extrusionOk="0">
                  <a:moveTo>
                    <a:pt x="923" y="0"/>
                  </a:moveTo>
                  <a:lnTo>
                    <a:pt x="0" y="534"/>
                  </a:lnTo>
                  <a:lnTo>
                    <a:pt x="0" y="2703"/>
                  </a:lnTo>
                  <a:lnTo>
                    <a:pt x="2815" y="1094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003;p55">
              <a:extLst>
                <a:ext uri="{FF2B5EF4-FFF2-40B4-BE49-F238E27FC236}">
                  <a16:creationId xmlns:a16="http://schemas.microsoft.com/office/drawing/2014/main" id="{374E4121-516B-473D-A573-30A55A31AB1B}"/>
                </a:ext>
              </a:extLst>
            </p:cNvPr>
            <p:cNvSpPr/>
            <p:nvPr/>
          </p:nvSpPr>
          <p:spPr>
            <a:xfrm>
              <a:off x="2806175" y="5063875"/>
              <a:ext cx="678975" cy="402525"/>
            </a:xfrm>
            <a:custGeom>
              <a:avLst/>
              <a:gdLst/>
              <a:ahLst/>
              <a:cxnLst/>
              <a:rect l="l" t="t" r="r" b="b"/>
              <a:pathLst>
                <a:path w="27159" h="16101" extrusionOk="0">
                  <a:moveTo>
                    <a:pt x="5460" y="10537"/>
                  </a:moveTo>
                  <a:cubicBezTo>
                    <a:pt x="5454" y="10538"/>
                    <a:pt x="5450" y="10541"/>
                    <a:pt x="5445" y="10545"/>
                  </a:cubicBezTo>
                  <a:lnTo>
                    <a:pt x="5460" y="10537"/>
                  </a:lnTo>
                  <a:close/>
                  <a:moveTo>
                    <a:pt x="27158" y="0"/>
                  </a:moveTo>
                  <a:lnTo>
                    <a:pt x="21978" y="1028"/>
                  </a:lnTo>
                  <a:lnTo>
                    <a:pt x="6286" y="10062"/>
                  </a:lnTo>
                  <a:lnTo>
                    <a:pt x="5460" y="10537"/>
                  </a:lnTo>
                  <a:lnTo>
                    <a:pt x="5460" y="10537"/>
                  </a:lnTo>
                  <a:cubicBezTo>
                    <a:pt x="5463" y="10535"/>
                    <a:pt x="5467" y="10534"/>
                    <a:pt x="5471" y="10534"/>
                  </a:cubicBezTo>
                  <a:lnTo>
                    <a:pt x="5471" y="10534"/>
                  </a:lnTo>
                  <a:lnTo>
                    <a:pt x="5052" y="10775"/>
                  </a:lnTo>
                  <a:lnTo>
                    <a:pt x="4827" y="10904"/>
                  </a:lnTo>
                  <a:lnTo>
                    <a:pt x="3976" y="11397"/>
                  </a:lnTo>
                  <a:lnTo>
                    <a:pt x="358" y="13485"/>
                  </a:lnTo>
                  <a:cubicBezTo>
                    <a:pt x="69" y="13686"/>
                    <a:pt x="1" y="14034"/>
                    <a:pt x="79" y="14427"/>
                  </a:cubicBezTo>
                  <a:cubicBezTo>
                    <a:pt x="241" y="15276"/>
                    <a:pt x="1445" y="16101"/>
                    <a:pt x="2309" y="16101"/>
                  </a:cubicBezTo>
                  <a:cubicBezTo>
                    <a:pt x="2513" y="16101"/>
                    <a:pt x="2697" y="16055"/>
                    <a:pt x="2845" y="15953"/>
                  </a:cubicBezTo>
                  <a:lnTo>
                    <a:pt x="5769" y="14266"/>
                  </a:lnTo>
                  <a:cubicBezTo>
                    <a:pt x="5771" y="14264"/>
                    <a:pt x="5771" y="14264"/>
                    <a:pt x="5771" y="14262"/>
                  </a:cubicBezTo>
                  <a:lnTo>
                    <a:pt x="6634" y="13773"/>
                  </a:lnTo>
                  <a:cubicBezTo>
                    <a:pt x="6645" y="13767"/>
                    <a:pt x="6654" y="13758"/>
                    <a:pt x="6663" y="13748"/>
                  </a:cubicBezTo>
                  <a:lnTo>
                    <a:pt x="7984" y="12986"/>
                  </a:lnTo>
                  <a:lnTo>
                    <a:pt x="8095" y="12923"/>
                  </a:lnTo>
                  <a:cubicBezTo>
                    <a:pt x="8096" y="12922"/>
                    <a:pt x="8096" y="12921"/>
                    <a:pt x="8097" y="12921"/>
                  </a:cubicBezTo>
                  <a:lnTo>
                    <a:pt x="23689" y="3943"/>
                  </a:lnTo>
                  <a:lnTo>
                    <a:pt x="23691" y="3946"/>
                  </a:lnTo>
                  <a:lnTo>
                    <a:pt x="26251" y="1032"/>
                  </a:lnTo>
                  <a:lnTo>
                    <a:pt x="27158" y="0"/>
                  </a:ln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004;p55">
              <a:extLst>
                <a:ext uri="{FF2B5EF4-FFF2-40B4-BE49-F238E27FC236}">
                  <a16:creationId xmlns:a16="http://schemas.microsoft.com/office/drawing/2014/main" id="{965E12CC-DE29-41B5-80C8-79209C78D8E9}"/>
                </a:ext>
              </a:extLst>
            </p:cNvPr>
            <p:cNvSpPr/>
            <p:nvPr/>
          </p:nvSpPr>
          <p:spPr>
            <a:xfrm>
              <a:off x="3355625" y="5036325"/>
              <a:ext cx="129525" cy="98675"/>
            </a:xfrm>
            <a:custGeom>
              <a:avLst/>
              <a:gdLst/>
              <a:ahLst/>
              <a:cxnLst/>
              <a:rect l="l" t="t" r="r" b="b"/>
              <a:pathLst>
                <a:path w="5181" h="3947" extrusionOk="0">
                  <a:moveTo>
                    <a:pt x="5180" y="1"/>
                  </a:moveTo>
                  <a:lnTo>
                    <a:pt x="0" y="1029"/>
                  </a:lnTo>
                  <a:lnTo>
                    <a:pt x="1713" y="3946"/>
                  </a:lnTo>
                  <a:lnTo>
                    <a:pt x="5180" y="1"/>
                  </a:lnTo>
                  <a:close/>
                </a:path>
              </a:pathLst>
            </a:custGeom>
            <a:solidFill>
              <a:srgbClr val="F2E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005;p55">
              <a:extLst>
                <a:ext uri="{FF2B5EF4-FFF2-40B4-BE49-F238E27FC236}">
                  <a16:creationId xmlns:a16="http://schemas.microsoft.com/office/drawing/2014/main" id="{5BBC7ABC-B8E9-422A-A6E0-7388369C1698}"/>
                </a:ext>
              </a:extLst>
            </p:cNvPr>
            <p:cNvSpPr/>
            <p:nvPr/>
          </p:nvSpPr>
          <p:spPr>
            <a:xfrm>
              <a:off x="3355625" y="5036325"/>
              <a:ext cx="129525" cy="55050"/>
            </a:xfrm>
            <a:custGeom>
              <a:avLst/>
              <a:gdLst/>
              <a:ahLst/>
              <a:cxnLst/>
              <a:rect l="l" t="t" r="r" b="b"/>
              <a:pathLst>
                <a:path w="5181" h="2202" extrusionOk="0">
                  <a:moveTo>
                    <a:pt x="5180" y="1"/>
                  </a:moveTo>
                  <a:lnTo>
                    <a:pt x="0" y="1029"/>
                  </a:lnTo>
                  <a:lnTo>
                    <a:pt x="689" y="2201"/>
                  </a:lnTo>
                  <a:lnTo>
                    <a:pt x="5180" y="1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006;p55">
              <a:extLst>
                <a:ext uri="{FF2B5EF4-FFF2-40B4-BE49-F238E27FC236}">
                  <a16:creationId xmlns:a16="http://schemas.microsoft.com/office/drawing/2014/main" id="{0FDC96DF-115B-46E6-BB36-09E504EAAA72}"/>
                </a:ext>
              </a:extLst>
            </p:cNvPr>
            <p:cNvSpPr/>
            <p:nvPr/>
          </p:nvSpPr>
          <p:spPr>
            <a:xfrm>
              <a:off x="3449075" y="5036325"/>
              <a:ext cx="36075" cy="25825"/>
            </a:xfrm>
            <a:custGeom>
              <a:avLst/>
              <a:gdLst/>
              <a:ahLst/>
              <a:cxnLst/>
              <a:rect l="l" t="t" r="r" b="b"/>
              <a:pathLst>
                <a:path w="1443" h="1033" extrusionOk="0">
                  <a:moveTo>
                    <a:pt x="1442" y="1"/>
                  </a:moveTo>
                  <a:lnTo>
                    <a:pt x="0" y="287"/>
                  </a:lnTo>
                  <a:lnTo>
                    <a:pt x="402" y="344"/>
                  </a:lnTo>
                  <a:lnTo>
                    <a:pt x="191" y="547"/>
                  </a:lnTo>
                  <a:lnTo>
                    <a:pt x="522" y="536"/>
                  </a:lnTo>
                  <a:lnTo>
                    <a:pt x="374" y="817"/>
                  </a:lnTo>
                  <a:lnTo>
                    <a:pt x="631" y="732"/>
                  </a:lnTo>
                  <a:lnTo>
                    <a:pt x="535" y="1032"/>
                  </a:lnTo>
                  <a:lnTo>
                    <a:pt x="1442" y="1"/>
                  </a:lnTo>
                  <a:close/>
                </a:path>
              </a:pathLst>
            </a:custGeom>
            <a:solidFill>
              <a:srgbClr val="191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007;p55">
              <a:extLst>
                <a:ext uri="{FF2B5EF4-FFF2-40B4-BE49-F238E27FC236}">
                  <a16:creationId xmlns:a16="http://schemas.microsoft.com/office/drawing/2014/main" id="{61B4330B-B952-44DA-8E4F-BDB56EB60C48}"/>
                </a:ext>
              </a:extLst>
            </p:cNvPr>
            <p:cNvSpPr/>
            <p:nvPr/>
          </p:nvSpPr>
          <p:spPr>
            <a:xfrm>
              <a:off x="2905550" y="5062000"/>
              <a:ext cx="498900" cy="330900"/>
            </a:xfrm>
            <a:custGeom>
              <a:avLst/>
              <a:gdLst/>
              <a:ahLst/>
              <a:cxnLst/>
              <a:rect l="l" t="t" r="r" b="b"/>
              <a:pathLst>
                <a:path w="19956" h="13236" extrusionOk="0">
                  <a:moveTo>
                    <a:pt x="15" y="10362"/>
                  </a:moveTo>
                  <a:cubicBezTo>
                    <a:pt x="10" y="10364"/>
                    <a:pt x="5" y="10367"/>
                    <a:pt x="1" y="10370"/>
                  </a:cubicBezTo>
                  <a:lnTo>
                    <a:pt x="15" y="10362"/>
                  </a:lnTo>
                  <a:close/>
                  <a:moveTo>
                    <a:pt x="18003" y="0"/>
                  </a:moveTo>
                  <a:lnTo>
                    <a:pt x="852" y="9878"/>
                  </a:lnTo>
                  <a:lnTo>
                    <a:pt x="388" y="10148"/>
                  </a:lnTo>
                  <a:lnTo>
                    <a:pt x="15" y="10362"/>
                  </a:lnTo>
                  <a:lnTo>
                    <a:pt x="15" y="10362"/>
                  </a:lnTo>
                  <a:cubicBezTo>
                    <a:pt x="45" y="10346"/>
                    <a:pt x="77" y="10339"/>
                    <a:pt x="112" y="10339"/>
                  </a:cubicBezTo>
                  <a:cubicBezTo>
                    <a:pt x="768" y="10339"/>
                    <a:pt x="2322" y="12893"/>
                    <a:pt x="1796" y="13236"/>
                  </a:cubicBezTo>
                  <a:lnTo>
                    <a:pt x="2688" y="12723"/>
                  </a:lnTo>
                  <a:lnTo>
                    <a:pt x="19714" y="2917"/>
                  </a:lnTo>
                  <a:cubicBezTo>
                    <a:pt x="19956" y="2433"/>
                    <a:pt x="19772" y="1573"/>
                    <a:pt x="19292" y="904"/>
                  </a:cubicBezTo>
                  <a:cubicBezTo>
                    <a:pt x="18978" y="465"/>
                    <a:pt x="18535" y="108"/>
                    <a:pt x="18003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008;p55">
              <a:extLst>
                <a:ext uri="{FF2B5EF4-FFF2-40B4-BE49-F238E27FC236}">
                  <a16:creationId xmlns:a16="http://schemas.microsoft.com/office/drawing/2014/main" id="{5B69092E-2B70-4E9A-A795-81F9F8331081}"/>
                </a:ext>
              </a:extLst>
            </p:cNvPr>
            <p:cNvSpPr/>
            <p:nvPr/>
          </p:nvSpPr>
          <p:spPr>
            <a:xfrm>
              <a:off x="2915225" y="5062000"/>
              <a:ext cx="472625" cy="274975"/>
            </a:xfrm>
            <a:custGeom>
              <a:avLst/>
              <a:gdLst/>
              <a:ahLst/>
              <a:cxnLst/>
              <a:rect l="l" t="t" r="r" b="b"/>
              <a:pathLst>
                <a:path w="18905" h="10999" extrusionOk="0">
                  <a:moveTo>
                    <a:pt x="17616" y="0"/>
                  </a:moveTo>
                  <a:lnTo>
                    <a:pt x="465" y="9878"/>
                  </a:lnTo>
                  <a:lnTo>
                    <a:pt x="1" y="10148"/>
                  </a:lnTo>
                  <a:lnTo>
                    <a:pt x="1144" y="10999"/>
                  </a:lnTo>
                  <a:lnTo>
                    <a:pt x="18905" y="904"/>
                  </a:lnTo>
                  <a:cubicBezTo>
                    <a:pt x="18591" y="465"/>
                    <a:pt x="18148" y="108"/>
                    <a:pt x="17616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009;p55">
              <a:extLst>
                <a:ext uri="{FF2B5EF4-FFF2-40B4-BE49-F238E27FC236}">
                  <a16:creationId xmlns:a16="http://schemas.microsoft.com/office/drawing/2014/main" id="{0F5C8F2A-7B01-4C96-BABA-16FEFAEDB729}"/>
                </a:ext>
              </a:extLst>
            </p:cNvPr>
            <p:cNvSpPr/>
            <p:nvPr/>
          </p:nvSpPr>
          <p:spPr>
            <a:xfrm>
              <a:off x="2942300" y="5286800"/>
              <a:ext cx="74400" cy="85000"/>
            </a:xfrm>
            <a:custGeom>
              <a:avLst/>
              <a:gdLst/>
              <a:ahLst/>
              <a:cxnLst/>
              <a:rect l="l" t="t" r="r" b="b"/>
              <a:pathLst>
                <a:path w="2976" h="3400" extrusionOk="0">
                  <a:moveTo>
                    <a:pt x="17" y="517"/>
                  </a:moveTo>
                  <a:lnTo>
                    <a:pt x="17" y="517"/>
                  </a:lnTo>
                  <a:cubicBezTo>
                    <a:pt x="11" y="519"/>
                    <a:pt x="5" y="522"/>
                    <a:pt x="0" y="526"/>
                  </a:cubicBezTo>
                  <a:lnTo>
                    <a:pt x="17" y="517"/>
                  </a:lnTo>
                  <a:close/>
                  <a:moveTo>
                    <a:pt x="975" y="0"/>
                  </a:moveTo>
                  <a:cubicBezTo>
                    <a:pt x="934" y="0"/>
                    <a:pt x="897" y="10"/>
                    <a:pt x="864" y="30"/>
                  </a:cubicBezTo>
                  <a:lnTo>
                    <a:pt x="17" y="517"/>
                  </a:lnTo>
                  <a:lnTo>
                    <a:pt x="17" y="517"/>
                  </a:lnTo>
                  <a:cubicBezTo>
                    <a:pt x="19" y="516"/>
                    <a:pt x="22" y="515"/>
                    <a:pt x="24" y="514"/>
                  </a:cubicBezTo>
                  <a:lnTo>
                    <a:pt x="28" y="513"/>
                  </a:lnTo>
                  <a:cubicBezTo>
                    <a:pt x="53" y="502"/>
                    <a:pt x="81" y="497"/>
                    <a:pt x="110" y="497"/>
                  </a:cubicBezTo>
                  <a:cubicBezTo>
                    <a:pt x="368" y="497"/>
                    <a:pt x="768" y="894"/>
                    <a:pt x="1120" y="1397"/>
                  </a:cubicBezTo>
                  <a:cubicBezTo>
                    <a:pt x="1667" y="2171"/>
                    <a:pt x="2109" y="3198"/>
                    <a:pt x="1784" y="3399"/>
                  </a:cubicBezTo>
                  <a:lnTo>
                    <a:pt x="2012" y="3268"/>
                  </a:lnTo>
                  <a:lnTo>
                    <a:pt x="2650" y="2904"/>
                  </a:lnTo>
                  <a:cubicBezTo>
                    <a:pt x="2976" y="2702"/>
                    <a:pt x="2532" y="1679"/>
                    <a:pt x="1986" y="904"/>
                  </a:cubicBezTo>
                  <a:cubicBezTo>
                    <a:pt x="1632" y="399"/>
                    <a:pt x="1234" y="0"/>
                    <a:pt x="975" y="0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010;p55">
              <a:extLst>
                <a:ext uri="{FF2B5EF4-FFF2-40B4-BE49-F238E27FC236}">
                  <a16:creationId xmlns:a16="http://schemas.microsoft.com/office/drawing/2014/main" id="{FAEC7A80-F888-4948-901E-1FD5E321CD84}"/>
                </a:ext>
              </a:extLst>
            </p:cNvPr>
            <p:cNvSpPr/>
            <p:nvPr/>
          </p:nvSpPr>
          <p:spPr>
            <a:xfrm>
              <a:off x="2926125" y="5296150"/>
              <a:ext cx="79650" cy="85075"/>
            </a:xfrm>
            <a:custGeom>
              <a:avLst/>
              <a:gdLst/>
              <a:ahLst/>
              <a:cxnLst/>
              <a:rect l="l" t="t" r="r" b="b"/>
              <a:pathLst>
                <a:path w="3186" h="3403" extrusionOk="0">
                  <a:moveTo>
                    <a:pt x="12" y="523"/>
                  </a:moveTo>
                  <a:cubicBezTo>
                    <a:pt x="8" y="525"/>
                    <a:pt x="4" y="528"/>
                    <a:pt x="0" y="530"/>
                  </a:cubicBezTo>
                  <a:lnTo>
                    <a:pt x="12" y="523"/>
                  </a:lnTo>
                  <a:close/>
                  <a:moveTo>
                    <a:pt x="974" y="0"/>
                  </a:moveTo>
                  <a:cubicBezTo>
                    <a:pt x="933" y="0"/>
                    <a:pt x="896" y="10"/>
                    <a:pt x="863" y="30"/>
                  </a:cubicBezTo>
                  <a:lnTo>
                    <a:pt x="12" y="523"/>
                  </a:lnTo>
                  <a:lnTo>
                    <a:pt x="12" y="523"/>
                  </a:lnTo>
                  <a:cubicBezTo>
                    <a:pt x="42" y="507"/>
                    <a:pt x="75" y="500"/>
                    <a:pt x="111" y="500"/>
                  </a:cubicBezTo>
                  <a:cubicBezTo>
                    <a:pt x="769" y="500"/>
                    <a:pt x="2323" y="3069"/>
                    <a:pt x="1785" y="3403"/>
                  </a:cubicBezTo>
                  <a:lnTo>
                    <a:pt x="2649" y="2903"/>
                  </a:lnTo>
                  <a:cubicBezTo>
                    <a:pt x="3186" y="2570"/>
                    <a:pt x="1632" y="0"/>
                    <a:pt x="974" y="0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011;p55">
              <a:extLst>
                <a:ext uri="{FF2B5EF4-FFF2-40B4-BE49-F238E27FC236}">
                  <a16:creationId xmlns:a16="http://schemas.microsoft.com/office/drawing/2014/main" id="{94DEE291-0879-41A2-80BB-F056F2E68EFC}"/>
                </a:ext>
              </a:extLst>
            </p:cNvPr>
            <p:cNvSpPr/>
            <p:nvPr/>
          </p:nvSpPr>
          <p:spPr>
            <a:xfrm>
              <a:off x="2905550" y="5308150"/>
              <a:ext cx="78325" cy="84750"/>
            </a:xfrm>
            <a:custGeom>
              <a:avLst/>
              <a:gdLst/>
              <a:ahLst/>
              <a:cxnLst/>
              <a:rect l="l" t="t" r="r" b="b"/>
              <a:pathLst>
                <a:path w="3133" h="3390" extrusionOk="0">
                  <a:moveTo>
                    <a:pt x="14" y="516"/>
                  </a:moveTo>
                  <a:cubicBezTo>
                    <a:pt x="9" y="519"/>
                    <a:pt x="5" y="521"/>
                    <a:pt x="1" y="524"/>
                  </a:cubicBezTo>
                  <a:lnTo>
                    <a:pt x="14" y="516"/>
                  </a:lnTo>
                  <a:close/>
                  <a:moveTo>
                    <a:pt x="964" y="1"/>
                  </a:moveTo>
                  <a:cubicBezTo>
                    <a:pt x="923" y="1"/>
                    <a:pt x="886" y="11"/>
                    <a:pt x="852" y="32"/>
                  </a:cubicBezTo>
                  <a:lnTo>
                    <a:pt x="14" y="516"/>
                  </a:lnTo>
                  <a:lnTo>
                    <a:pt x="14" y="516"/>
                  </a:lnTo>
                  <a:cubicBezTo>
                    <a:pt x="44" y="501"/>
                    <a:pt x="76" y="493"/>
                    <a:pt x="112" y="493"/>
                  </a:cubicBezTo>
                  <a:cubicBezTo>
                    <a:pt x="768" y="493"/>
                    <a:pt x="2322" y="3047"/>
                    <a:pt x="1796" y="3390"/>
                  </a:cubicBezTo>
                  <a:lnTo>
                    <a:pt x="2659" y="2900"/>
                  </a:lnTo>
                  <a:cubicBezTo>
                    <a:pt x="2670" y="2894"/>
                    <a:pt x="2679" y="2885"/>
                    <a:pt x="2688" y="2877"/>
                  </a:cubicBezTo>
                  <a:cubicBezTo>
                    <a:pt x="3132" y="2463"/>
                    <a:pt x="1611" y="1"/>
                    <a:pt x="964" y="1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012;p55">
              <a:extLst>
                <a:ext uri="{FF2B5EF4-FFF2-40B4-BE49-F238E27FC236}">
                  <a16:creationId xmlns:a16="http://schemas.microsoft.com/office/drawing/2014/main" id="{9A12BEF1-D7BA-44A9-9627-8E501EF19A42}"/>
                </a:ext>
              </a:extLst>
            </p:cNvPr>
            <p:cNvSpPr/>
            <p:nvPr/>
          </p:nvSpPr>
          <p:spPr>
            <a:xfrm>
              <a:off x="2905550" y="5286800"/>
              <a:ext cx="86450" cy="57925"/>
            </a:xfrm>
            <a:custGeom>
              <a:avLst/>
              <a:gdLst/>
              <a:ahLst/>
              <a:cxnLst/>
              <a:rect l="l" t="t" r="r" b="b"/>
              <a:pathLst>
                <a:path w="3458" h="2317" extrusionOk="0">
                  <a:moveTo>
                    <a:pt x="2445" y="0"/>
                  </a:moveTo>
                  <a:cubicBezTo>
                    <a:pt x="2405" y="0"/>
                    <a:pt x="2367" y="10"/>
                    <a:pt x="2334" y="30"/>
                  </a:cubicBezTo>
                  <a:lnTo>
                    <a:pt x="1689" y="406"/>
                  </a:lnTo>
                  <a:lnTo>
                    <a:pt x="1499" y="513"/>
                  </a:lnTo>
                  <a:lnTo>
                    <a:pt x="1496" y="514"/>
                  </a:lnTo>
                  <a:lnTo>
                    <a:pt x="856" y="885"/>
                  </a:lnTo>
                  <a:lnTo>
                    <a:pt x="826" y="901"/>
                  </a:lnTo>
                  <a:lnTo>
                    <a:pt x="1" y="1378"/>
                  </a:lnTo>
                  <a:lnTo>
                    <a:pt x="978" y="2317"/>
                  </a:lnTo>
                  <a:lnTo>
                    <a:pt x="1118" y="2237"/>
                  </a:lnTo>
                  <a:lnTo>
                    <a:pt x="1941" y="1768"/>
                  </a:lnTo>
                  <a:lnTo>
                    <a:pt x="1978" y="1746"/>
                  </a:lnTo>
                  <a:lnTo>
                    <a:pt x="2591" y="1397"/>
                  </a:lnTo>
                  <a:lnTo>
                    <a:pt x="2808" y="1273"/>
                  </a:lnTo>
                  <a:lnTo>
                    <a:pt x="3458" y="904"/>
                  </a:lnTo>
                  <a:cubicBezTo>
                    <a:pt x="3103" y="399"/>
                    <a:pt x="2705" y="0"/>
                    <a:pt x="2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013;p55">
              <a:extLst>
                <a:ext uri="{FF2B5EF4-FFF2-40B4-BE49-F238E27FC236}">
                  <a16:creationId xmlns:a16="http://schemas.microsoft.com/office/drawing/2014/main" id="{9C86DE46-E0F4-4636-91C3-B785A34591F2}"/>
                </a:ext>
              </a:extLst>
            </p:cNvPr>
            <p:cNvSpPr/>
            <p:nvPr/>
          </p:nvSpPr>
          <p:spPr>
            <a:xfrm>
              <a:off x="2806175" y="5320475"/>
              <a:ext cx="152300" cy="125775"/>
            </a:xfrm>
            <a:custGeom>
              <a:avLst/>
              <a:gdLst/>
              <a:ahLst/>
              <a:cxnLst/>
              <a:rect l="l" t="t" r="r" b="b"/>
              <a:pathLst>
                <a:path w="6092" h="5031" extrusionOk="0">
                  <a:moveTo>
                    <a:pt x="4087" y="0"/>
                  </a:moveTo>
                  <a:cubicBezTo>
                    <a:pt x="4046" y="0"/>
                    <a:pt x="4009" y="10"/>
                    <a:pt x="3976" y="31"/>
                  </a:cubicBezTo>
                  <a:lnTo>
                    <a:pt x="358" y="2120"/>
                  </a:lnTo>
                  <a:cubicBezTo>
                    <a:pt x="69" y="2320"/>
                    <a:pt x="1" y="2669"/>
                    <a:pt x="78" y="3061"/>
                  </a:cubicBezTo>
                  <a:cubicBezTo>
                    <a:pt x="247" y="3945"/>
                    <a:pt x="1151" y="5031"/>
                    <a:pt x="1894" y="5031"/>
                  </a:cubicBezTo>
                  <a:cubicBezTo>
                    <a:pt x="2033" y="5031"/>
                    <a:pt x="2166" y="4993"/>
                    <a:pt x="2288" y="4908"/>
                  </a:cubicBezTo>
                  <a:lnTo>
                    <a:pt x="5767" y="2900"/>
                  </a:lnTo>
                  <a:cubicBezTo>
                    <a:pt x="5771" y="2899"/>
                    <a:pt x="5771" y="2899"/>
                    <a:pt x="5771" y="2897"/>
                  </a:cubicBezTo>
                  <a:cubicBezTo>
                    <a:pt x="6092" y="2689"/>
                    <a:pt x="5641" y="1662"/>
                    <a:pt x="5092" y="890"/>
                  </a:cubicBezTo>
                  <a:cubicBezTo>
                    <a:pt x="4739" y="392"/>
                    <a:pt x="4344" y="0"/>
                    <a:pt x="4087" y="0"/>
                  </a:cubicBezTo>
                  <a:close/>
                </a:path>
              </a:pathLst>
            </a:custGeom>
            <a:solidFill>
              <a:srgbClr val="F95D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014;p55">
              <a:extLst>
                <a:ext uri="{FF2B5EF4-FFF2-40B4-BE49-F238E27FC236}">
                  <a16:creationId xmlns:a16="http://schemas.microsoft.com/office/drawing/2014/main" id="{5789253E-46FA-4B84-8FC8-11CB2550EE3A}"/>
                </a:ext>
              </a:extLst>
            </p:cNvPr>
            <p:cNvSpPr/>
            <p:nvPr/>
          </p:nvSpPr>
          <p:spPr>
            <a:xfrm>
              <a:off x="2806175" y="5320475"/>
              <a:ext cx="127300" cy="76525"/>
            </a:xfrm>
            <a:custGeom>
              <a:avLst/>
              <a:gdLst/>
              <a:ahLst/>
              <a:cxnLst/>
              <a:rect l="l" t="t" r="r" b="b"/>
              <a:pathLst>
                <a:path w="5092" h="3061" extrusionOk="0">
                  <a:moveTo>
                    <a:pt x="4087" y="0"/>
                  </a:moveTo>
                  <a:cubicBezTo>
                    <a:pt x="4046" y="0"/>
                    <a:pt x="4009" y="10"/>
                    <a:pt x="3976" y="31"/>
                  </a:cubicBezTo>
                  <a:lnTo>
                    <a:pt x="358" y="2120"/>
                  </a:lnTo>
                  <a:cubicBezTo>
                    <a:pt x="69" y="2320"/>
                    <a:pt x="1" y="2669"/>
                    <a:pt x="78" y="3061"/>
                  </a:cubicBezTo>
                  <a:cubicBezTo>
                    <a:pt x="50" y="2631"/>
                    <a:pt x="176" y="2308"/>
                    <a:pt x="567" y="2298"/>
                  </a:cubicBezTo>
                  <a:cubicBezTo>
                    <a:pt x="570" y="2298"/>
                    <a:pt x="572" y="2298"/>
                    <a:pt x="575" y="2298"/>
                  </a:cubicBezTo>
                  <a:cubicBezTo>
                    <a:pt x="966" y="2298"/>
                    <a:pt x="1545" y="3044"/>
                    <a:pt x="1545" y="3044"/>
                  </a:cubicBezTo>
                  <a:lnTo>
                    <a:pt x="5092" y="890"/>
                  </a:lnTo>
                  <a:cubicBezTo>
                    <a:pt x="4739" y="392"/>
                    <a:pt x="4344" y="0"/>
                    <a:pt x="4087" y="0"/>
                  </a:cubicBezTo>
                  <a:close/>
                </a:path>
              </a:pathLst>
            </a:custGeom>
            <a:solidFill>
              <a:srgbClr val="FD9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015;p55">
              <a:extLst>
                <a:ext uri="{FF2B5EF4-FFF2-40B4-BE49-F238E27FC236}">
                  <a16:creationId xmlns:a16="http://schemas.microsoft.com/office/drawing/2014/main" id="{54A01C61-9D99-485D-9350-71A5BF8847AF}"/>
                </a:ext>
              </a:extLst>
            </p:cNvPr>
            <p:cNvSpPr/>
            <p:nvPr/>
          </p:nvSpPr>
          <p:spPr>
            <a:xfrm>
              <a:off x="2663225" y="4777925"/>
              <a:ext cx="210850" cy="121675"/>
            </a:xfrm>
            <a:custGeom>
              <a:avLst/>
              <a:gdLst/>
              <a:ahLst/>
              <a:cxnLst/>
              <a:rect l="l" t="t" r="r" b="b"/>
              <a:pathLst>
                <a:path w="8434" h="4867" extrusionOk="0">
                  <a:moveTo>
                    <a:pt x="4289" y="1"/>
                  </a:moveTo>
                  <a:cubicBezTo>
                    <a:pt x="1919" y="1"/>
                    <a:pt x="1" y="1108"/>
                    <a:pt x="1" y="2477"/>
                  </a:cubicBezTo>
                  <a:cubicBezTo>
                    <a:pt x="1" y="3624"/>
                    <a:pt x="1355" y="4587"/>
                    <a:pt x="3192" y="4867"/>
                  </a:cubicBezTo>
                  <a:lnTo>
                    <a:pt x="8434" y="1841"/>
                  </a:lnTo>
                  <a:cubicBezTo>
                    <a:pt x="7948" y="780"/>
                    <a:pt x="6278" y="1"/>
                    <a:pt x="4289" y="1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016;p55">
              <a:extLst>
                <a:ext uri="{FF2B5EF4-FFF2-40B4-BE49-F238E27FC236}">
                  <a16:creationId xmlns:a16="http://schemas.microsoft.com/office/drawing/2014/main" id="{6D309023-D2FE-4897-A6F7-1FFAA246E44B}"/>
                </a:ext>
              </a:extLst>
            </p:cNvPr>
            <p:cNvSpPr/>
            <p:nvPr/>
          </p:nvSpPr>
          <p:spPr>
            <a:xfrm>
              <a:off x="2756275" y="4635825"/>
              <a:ext cx="110325" cy="189575"/>
            </a:xfrm>
            <a:custGeom>
              <a:avLst/>
              <a:gdLst/>
              <a:ahLst/>
              <a:cxnLst/>
              <a:rect l="l" t="t" r="r" b="b"/>
              <a:pathLst>
                <a:path w="4413" h="7583" extrusionOk="0">
                  <a:moveTo>
                    <a:pt x="378" y="0"/>
                  </a:moveTo>
                  <a:cubicBezTo>
                    <a:pt x="128" y="0"/>
                    <a:pt x="1" y="341"/>
                    <a:pt x="51" y="672"/>
                  </a:cubicBezTo>
                  <a:cubicBezTo>
                    <a:pt x="147" y="1305"/>
                    <a:pt x="641" y="3754"/>
                    <a:pt x="1370" y="4994"/>
                  </a:cubicBezTo>
                  <a:cubicBezTo>
                    <a:pt x="1654" y="5528"/>
                    <a:pt x="1964" y="5891"/>
                    <a:pt x="2361" y="6347"/>
                  </a:cubicBezTo>
                  <a:cubicBezTo>
                    <a:pt x="2470" y="6470"/>
                    <a:pt x="2519" y="6590"/>
                    <a:pt x="2698" y="6850"/>
                  </a:cubicBezTo>
                  <a:cubicBezTo>
                    <a:pt x="2875" y="7111"/>
                    <a:pt x="3144" y="7369"/>
                    <a:pt x="3383" y="7482"/>
                  </a:cubicBezTo>
                  <a:cubicBezTo>
                    <a:pt x="3536" y="7555"/>
                    <a:pt x="3634" y="7582"/>
                    <a:pt x="3696" y="7582"/>
                  </a:cubicBezTo>
                  <a:cubicBezTo>
                    <a:pt x="3731" y="7582"/>
                    <a:pt x="3755" y="7574"/>
                    <a:pt x="3771" y="7560"/>
                  </a:cubicBezTo>
                  <a:cubicBezTo>
                    <a:pt x="3826" y="7511"/>
                    <a:pt x="3801" y="7446"/>
                    <a:pt x="3697" y="7382"/>
                  </a:cubicBezTo>
                  <a:cubicBezTo>
                    <a:pt x="3595" y="7318"/>
                    <a:pt x="3412" y="7230"/>
                    <a:pt x="3243" y="7030"/>
                  </a:cubicBezTo>
                  <a:lnTo>
                    <a:pt x="3243" y="7030"/>
                  </a:lnTo>
                  <a:cubicBezTo>
                    <a:pt x="3243" y="7030"/>
                    <a:pt x="3463" y="7181"/>
                    <a:pt x="3602" y="7260"/>
                  </a:cubicBezTo>
                  <a:cubicBezTo>
                    <a:pt x="3725" y="7332"/>
                    <a:pt x="3858" y="7385"/>
                    <a:pt x="3995" y="7421"/>
                  </a:cubicBezTo>
                  <a:cubicBezTo>
                    <a:pt x="4009" y="7424"/>
                    <a:pt x="4022" y="7426"/>
                    <a:pt x="4036" y="7426"/>
                  </a:cubicBezTo>
                  <a:cubicBezTo>
                    <a:pt x="4157" y="7426"/>
                    <a:pt x="4271" y="7309"/>
                    <a:pt x="4179" y="7250"/>
                  </a:cubicBezTo>
                  <a:cubicBezTo>
                    <a:pt x="4076" y="7182"/>
                    <a:pt x="3978" y="7158"/>
                    <a:pt x="3774" y="7038"/>
                  </a:cubicBezTo>
                  <a:cubicBezTo>
                    <a:pt x="3666" y="6975"/>
                    <a:pt x="3566" y="6898"/>
                    <a:pt x="3474" y="6812"/>
                  </a:cubicBezTo>
                  <a:lnTo>
                    <a:pt x="3474" y="6812"/>
                  </a:lnTo>
                  <a:cubicBezTo>
                    <a:pt x="3474" y="6812"/>
                    <a:pt x="3703" y="6930"/>
                    <a:pt x="3912" y="6993"/>
                  </a:cubicBezTo>
                  <a:cubicBezTo>
                    <a:pt x="4026" y="7027"/>
                    <a:pt x="4107" y="7037"/>
                    <a:pt x="4168" y="7037"/>
                  </a:cubicBezTo>
                  <a:cubicBezTo>
                    <a:pt x="4219" y="7037"/>
                    <a:pt x="4256" y="7030"/>
                    <a:pt x="4286" y="7023"/>
                  </a:cubicBezTo>
                  <a:cubicBezTo>
                    <a:pt x="4351" y="7008"/>
                    <a:pt x="4413" y="6902"/>
                    <a:pt x="4275" y="6837"/>
                  </a:cubicBezTo>
                  <a:cubicBezTo>
                    <a:pt x="4151" y="6777"/>
                    <a:pt x="3969" y="6755"/>
                    <a:pt x="3749" y="6604"/>
                  </a:cubicBezTo>
                  <a:cubicBezTo>
                    <a:pt x="3590" y="6494"/>
                    <a:pt x="3493" y="6395"/>
                    <a:pt x="3531" y="6386"/>
                  </a:cubicBezTo>
                  <a:cubicBezTo>
                    <a:pt x="3533" y="6385"/>
                    <a:pt x="3535" y="6385"/>
                    <a:pt x="3538" y="6385"/>
                  </a:cubicBezTo>
                  <a:cubicBezTo>
                    <a:pt x="3580" y="6385"/>
                    <a:pt x="3668" y="6449"/>
                    <a:pt x="3824" y="6468"/>
                  </a:cubicBezTo>
                  <a:cubicBezTo>
                    <a:pt x="3842" y="6470"/>
                    <a:pt x="3859" y="6471"/>
                    <a:pt x="3877" y="6471"/>
                  </a:cubicBezTo>
                  <a:cubicBezTo>
                    <a:pt x="4019" y="6471"/>
                    <a:pt x="4152" y="6402"/>
                    <a:pt x="4156" y="6322"/>
                  </a:cubicBezTo>
                  <a:cubicBezTo>
                    <a:pt x="4159" y="6231"/>
                    <a:pt x="4123" y="6275"/>
                    <a:pt x="3963" y="6228"/>
                  </a:cubicBezTo>
                  <a:cubicBezTo>
                    <a:pt x="3801" y="6182"/>
                    <a:pt x="3679" y="6082"/>
                    <a:pt x="3447" y="6035"/>
                  </a:cubicBezTo>
                  <a:cubicBezTo>
                    <a:pt x="3242" y="5994"/>
                    <a:pt x="3111" y="5959"/>
                    <a:pt x="2938" y="5870"/>
                  </a:cubicBezTo>
                  <a:cubicBezTo>
                    <a:pt x="2766" y="5782"/>
                    <a:pt x="2407" y="5221"/>
                    <a:pt x="2136" y="4721"/>
                  </a:cubicBezTo>
                  <a:cubicBezTo>
                    <a:pt x="1899" y="4165"/>
                    <a:pt x="1659" y="3247"/>
                    <a:pt x="1558" y="2885"/>
                  </a:cubicBezTo>
                  <a:cubicBezTo>
                    <a:pt x="1388" y="2271"/>
                    <a:pt x="1154" y="1015"/>
                    <a:pt x="1029" y="590"/>
                  </a:cubicBezTo>
                  <a:cubicBezTo>
                    <a:pt x="905" y="166"/>
                    <a:pt x="702" y="67"/>
                    <a:pt x="449" y="9"/>
                  </a:cubicBezTo>
                  <a:cubicBezTo>
                    <a:pt x="424" y="3"/>
                    <a:pt x="401" y="0"/>
                    <a:pt x="37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017;p55">
              <a:extLst>
                <a:ext uri="{FF2B5EF4-FFF2-40B4-BE49-F238E27FC236}">
                  <a16:creationId xmlns:a16="http://schemas.microsoft.com/office/drawing/2014/main" id="{9BA9EE29-EAD3-4AAD-9268-ADD6975FC0DF}"/>
                </a:ext>
              </a:extLst>
            </p:cNvPr>
            <p:cNvSpPr/>
            <p:nvPr/>
          </p:nvSpPr>
          <p:spPr>
            <a:xfrm>
              <a:off x="2753275" y="4634300"/>
              <a:ext cx="44375" cy="82550"/>
            </a:xfrm>
            <a:custGeom>
              <a:avLst/>
              <a:gdLst/>
              <a:ahLst/>
              <a:cxnLst/>
              <a:rect l="l" t="t" r="r" b="b"/>
              <a:pathLst>
                <a:path w="1775" h="3302" extrusionOk="0">
                  <a:moveTo>
                    <a:pt x="610" y="1"/>
                  </a:moveTo>
                  <a:cubicBezTo>
                    <a:pt x="588" y="1"/>
                    <a:pt x="567" y="2"/>
                    <a:pt x="545" y="6"/>
                  </a:cubicBezTo>
                  <a:cubicBezTo>
                    <a:pt x="1" y="91"/>
                    <a:pt x="61" y="621"/>
                    <a:pt x="202" y="1452"/>
                  </a:cubicBezTo>
                  <a:cubicBezTo>
                    <a:pt x="343" y="2284"/>
                    <a:pt x="682" y="3276"/>
                    <a:pt x="682" y="3276"/>
                  </a:cubicBezTo>
                  <a:cubicBezTo>
                    <a:pt x="760" y="3294"/>
                    <a:pt x="837" y="3302"/>
                    <a:pt x="912" y="3302"/>
                  </a:cubicBezTo>
                  <a:cubicBezTo>
                    <a:pt x="1383" y="3302"/>
                    <a:pt x="1774" y="2991"/>
                    <a:pt x="1774" y="2991"/>
                  </a:cubicBezTo>
                  <a:cubicBezTo>
                    <a:pt x="1745" y="2787"/>
                    <a:pt x="1698" y="2588"/>
                    <a:pt x="1632" y="2394"/>
                  </a:cubicBezTo>
                  <a:cubicBezTo>
                    <a:pt x="1520" y="2064"/>
                    <a:pt x="1354" y="1118"/>
                    <a:pt x="1225" y="679"/>
                  </a:cubicBezTo>
                  <a:cubicBezTo>
                    <a:pt x="1107" y="273"/>
                    <a:pt x="882" y="1"/>
                    <a:pt x="610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018;p55">
              <a:extLst>
                <a:ext uri="{FF2B5EF4-FFF2-40B4-BE49-F238E27FC236}">
                  <a16:creationId xmlns:a16="http://schemas.microsoft.com/office/drawing/2014/main" id="{E2385F7E-A38C-4CFE-A440-E8CFCF99AABE}"/>
                </a:ext>
              </a:extLst>
            </p:cNvPr>
            <p:cNvSpPr/>
            <p:nvPr/>
          </p:nvSpPr>
          <p:spPr>
            <a:xfrm>
              <a:off x="2766700" y="4702325"/>
              <a:ext cx="35775" cy="27325"/>
            </a:xfrm>
            <a:custGeom>
              <a:avLst/>
              <a:gdLst/>
              <a:ahLst/>
              <a:cxnLst/>
              <a:rect l="l" t="t" r="r" b="b"/>
              <a:pathLst>
                <a:path w="1431" h="1093" extrusionOk="0">
                  <a:moveTo>
                    <a:pt x="1188" y="1"/>
                  </a:moveTo>
                  <a:lnTo>
                    <a:pt x="1211" y="111"/>
                  </a:lnTo>
                  <a:cubicBezTo>
                    <a:pt x="1074" y="251"/>
                    <a:pt x="903" y="352"/>
                    <a:pt x="715" y="404"/>
                  </a:cubicBezTo>
                  <a:cubicBezTo>
                    <a:pt x="516" y="459"/>
                    <a:pt x="361" y="472"/>
                    <a:pt x="260" y="472"/>
                  </a:cubicBezTo>
                  <a:cubicBezTo>
                    <a:pt x="166" y="472"/>
                    <a:pt x="116" y="461"/>
                    <a:pt x="116" y="461"/>
                  </a:cubicBezTo>
                  <a:lnTo>
                    <a:pt x="75" y="340"/>
                  </a:lnTo>
                  <a:lnTo>
                    <a:pt x="75" y="340"/>
                  </a:lnTo>
                  <a:cubicBezTo>
                    <a:pt x="1" y="502"/>
                    <a:pt x="214" y="872"/>
                    <a:pt x="305" y="1005"/>
                  </a:cubicBezTo>
                  <a:cubicBezTo>
                    <a:pt x="345" y="1065"/>
                    <a:pt x="444" y="1093"/>
                    <a:pt x="569" y="1093"/>
                  </a:cubicBezTo>
                  <a:cubicBezTo>
                    <a:pt x="836" y="1093"/>
                    <a:pt x="1219" y="963"/>
                    <a:pt x="1388" y="738"/>
                  </a:cubicBezTo>
                  <a:cubicBezTo>
                    <a:pt x="1430" y="683"/>
                    <a:pt x="1416" y="514"/>
                    <a:pt x="1331" y="259"/>
                  </a:cubicBezTo>
                  <a:cubicBezTo>
                    <a:pt x="1247" y="3"/>
                    <a:pt x="1188" y="1"/>
                    <a:pt x="1188" y="1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019;p55">
              <a:extLst>
                <a:ext uri="{FF2B5EF4-FFF2-40B4-BE49-F238E27FC236}">
                  <a16:creationId xmlns:a16="http://schemas.microsoft.com/office/drawing/2014/main" id="{90A5E45D-8622-477D-ADA3-3455DFC44C9E}"/>
                </a:ext>
              </a:extLst>
            </p:cNvPr>
            <p:cNvSpPr/>
            <p:nvPr/>
          </p:nvSpPr>
          <p:spPr>
            <a:xfrm>
              <a:off x="2829600" y="4966300"/>
              <a:ext cx="63325" cy="43150"/>
            </a:xfrm>
            <a:custGeom>
              <a:avLst/>
              <a:gdLst/>
              <a:ahLst/>
              <a:cxnLst/>
              <a:rect l="l" t="t" r="r" b="b"/>
              <a:pathLst>
                <a:path w="2533" h="1726" extrusionOk="0">
                  <a:moveTo>
                    <a:pt x="127" y="1"/>
                  </a:moveTo>
                  <a:cubicBezTo>
                    <a:pt x="115" y="105"/>
                    <a:pt x="96" y="207"/>
                    <a:pt x="70" y="310"/>
                  </a:cubicBezTo>
                  <a:cubicBezTo>
                    <a:pt x="33" y="449"/>
                    <a:pt x="0" y="678"/>
                    <a:pt x="24" y="791"/>
                  </a:cubicBezTo>
                  <a:cubicBezTo>
                    <a:pt x="50" y="904"/>
                    <a:pt x="372" y="1064"/>
                    <a:pt x="549" y="1087"/>
                  </a:cubicBezTo>
                  <a:cubicBezTo>
                    <a:pt x="727" y="1111"/>
                    <a:pt x="1003" y="1301"/>
                    <a:pt x="1104" y="1430"/>
                  </a:cubicBezTo>
                  <a:cubicBezTo>
                    <a:pt x="1236" y="1597"/>
                    <a:pt x="1568" y="1725"/>
                    <a:pt x="1814" y="1725"/>
                  </a:cubicBezTo>
                  <a:cubicBezTo>
                    <a:pt x="1838" y="1725"/>
                    <a:pt x="1861" y="1724"/>
                    <a:pt x="1884" y="1722"/>
                  </a:cubicBezTo>
                  <a:cubicBezTo>
                    <a:pt x="2132" y="1693"/>
                    <a:pt x="2414" y="1635"/>
                    <a:pt x="2473" y="1533"/>
                  </a:cubicBezTo>
                  <a:cubicBezTo>
                    <a:pt x="2533" y="1433"/>
                    <a:pt x="2450" y="1321"/>
                    <a:pt x="1928" y="948"/>
                  </a:cubicBezTo>
                  <a:cubicBezTo>
                    <a:pt x="1406" y="577"/>
                    <a:pt x="1056" y="351"/>
                    <a:pt x="892" y="6"/>
                  </a:cubicBezTo>
                  <a:lnTo>
                    <a:pt x="127" y="1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020;p55">
              <a:extLst>
                <a:ext uri="{FF2B5EF4-FFF2-40B4-BE49-F238E27FC236}">
                  <a16:creationId xmlns:a16="http://schemas.microsoft.com/office/drawing/2014/main" id="{90730F0F-9A41-4830-B977-DB22297613F7}"/>
                </a:ext>
              </a:extLst>
            </p:cNvPr>
            <p:cNvSpPr/>
            <p:nvPr/>
          </p:nvSpPr>
          <p:spPr>
            <a:xfrm>
              <a:off x="2764100" y="5006575"/>
              <a:ext cx="53100" cy="56125"/>
            </a:xfrm>
            <a:custGeom>
              <a:avLst/>
              <a:gdLst/>
              <a:ahLst/>
              <a:cxnLst/>
              <a:rect l="l" t="t" r="r" b="b"/>
              <a:pathLst>
                <a:path w="2124" h="2245" extrusionOk="0">
                  <a:moveTo>
                    <a:pt x="937" y="1"/>
                  </a:moveTo>
                  <a:lnTo>
                    <a:pt x="154" y="10"/>
                  </a:lnTo>
                  <a:cubicBezTo>
                    <a:pt x="152" y="76"/>
                    <a:pt x="133" y="169"/>
                    <a:pt x="121" y="255"/>
                  </a:cubicBezTo>
                  <a:cubicBezTo>
                    <a:pt x="109" y="341"/>
                    <a:pt x="86" y="428"/>
                    <a:pt x="67" y="514"/>
                  </a:cubicBezTo>
                  <a:cubicBezTo>
                    <a:pt x="28" y="684"/>
                    <a:pt x="1" y="861"/>
                    <a:pt x="89" y="1022"/>
                  </a:cubicBezTo>
                  <a:cubicBezTo>
                    <a:pt x="155" y="1142"/>
                    <a:pt x="286" y="1209"/>
                    <a:pt x="390" y="1296"/>
                  </a:cubicBezTo>
                  <a:cubicBezTo>
                    <a:pt x="591" y="1461"/>
                    <a:pt x="707" y="1706"/>
                    <a:pt x="855" y="1919"/>
                  </a:cubicBezTo>
                  <a:cubicBezTo>
                    <a:pt x="988" y="2109"/>
                    <a:pt x="1211" y="2197"/>
                    <a:pt x="1438" y="2229"/>
                  </a:cubicBezTo>
                  <a:cubicBezTo>
                    <a:pt x="1522" y="2242"/>
                    <a:pt x="1607" y="2245"/>
                    <a:pt x="1692" y="2245"/>
                  </a:cubicBezTo>
                  <a:cubicBezTo>
                    <a:pt x="1728" y="2245"/>
                    <a:pt x="1764" y="2244"/>
                    <a:pt x="1800" y="2244"/>
                  </a:cubicBezTo>
                  <a:cubicBezTo>
                    <a:pt x="1928" y="2243"/>
                    <a:pt x="2123" y="2168"/>
                    <a:pt x="2111" y="2009"/>
                  </a:cubicBezTo>
                  <a:cubicBezTo>
                    <a:pt x="2107" y="1958"/>
                    <a:pt x="2076" y="1915"/>
                    <a:pt x="2045" y="1875"/>
                  </a:cubicBezTo>
                  <a:cubicBezTo>
                    <a:pt x="1841" y="1610"/>
                    <a:pt x="1620" y="1357"/>
                    <a:pt x="1433" y="1080"/>
                  </a:cubicBezTo>
                  <a:cubicBezTo>
                    <a:pt x="1222" y="767"/>
                    <a:pt x="1013" y="471"/>
                    <a:pt x="937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021;p55">
              <a:extLst>
                <a:ext uri="{FF2B5EF4-FFF2-40B4-BE49-F238E27FC236}">
                  <a16:creationId xmlns:a16="http://schemas.microsoft.com/office/drawing/2014/main" id="{4E966407-D154-4BCC-918E-8F6F95116B16}"/>
                </a:ext>
              </a:extLst>
            </p:cNvPr>
            <p:cNvSpPr/>
            <p:nvPr/>
          </p:nvSpPr>
          <p:spPr>
            <a:xfrm>
              <a:off x="2686000" y="4772775"/>
              <a:ext cx="185575" cy="236450"/>
            </a:xfrm>
            <a:custGeom>
              <a:avLst/>
              <a:gdLst/>
              <a:ahLst/>
              <a:cxnLst/>
              <a:rect l="l" t="t" r="r" b="b"/>
              <a:pathLst>
                <a:path w="7423" h="9458" extrusionOk="0">
                  <a:moveTo>
                    <a:pt x="3922" y="0"/>
                  </a:moveTo>
                  <a:lnTo>
                    <a:pt x="284" y="915"/>
                  </a:lnTo>
                  <a:cubicBezTo>
                    <a:pt x="1" y="2687"/>
                    <a:pt x="912" y="3204"/>
                    <a:pt x="1776" y="3870"/>
                  </a:cubicBezTo>
                  <a:cubicBezTo>
                    <a:pt x="2477" y="4409"/>
                    <a:pt x="2940" y="4791"/>
                    <a:pt x="2940" y="4791"/>
                  </a:cubicBezTo>
                  <a:cubicBezTo>
                    <a:pt x="2940" y="4791"/>
                    <a:pt x="2924" y="5180"/>
                    <a:pt x="2917" y="6053"/>
                  </a:cubicBezTo>
                  <a:cubicBezTo>
                    <a:pt x="2910" y="6823"/>
                    <a:pt x="3278" y="9362"/>
                    <a:pt x="3278" y="9362"/>
                  </a:cubicBezTo>
                  <a:cubicBezTo>
                    <a:pt x="3278" y="9362"/>
                    <a:pt x="3461" y="9457"/>
                    <a:pt x="3688" y="9457"/>
                  </a:cubicBezTo>
                  <a:cubicBezTo>
                    <a:pt x="3807" y="9457"/>
                    <a:pt x="3938" y="9431"/>
                    <a:pt x="4061" y="9353"/>
                  </a:cubicBezTo>
                  <a:cubicBezTo>
                    <a:pt x="4061" y="9353"/>
                    <a:pt x="4208" y="7469"/>
                    <a:pt x="4295" y="6500"/>
                  </a:cubicBezTo>
                  <a:cubicBezTo>
                    <a:pt x="4415" y="5185"/>
                    <a:pt x="4545" y="4511"/>
                    <a:pt x="4477" y="4227"/>
                  </a:cubicBezTo>
                  <a:cubicBezTo>
                    <a:pt x="4418" y="3979"/>
                    <a:pt x="3527" y="2747"/>
                    <a:pt x="3255" y="2329"/>
                  </a:cubicBezTo>
                  <a:lnTo>
                    <a:pt x="3255" y="2329"/>
                  </a:lnTo>
                  <a:lnTo>
                    <a:pt x="5760" y="3784"/>
                  </a:lnTo>
                  <a:cubicBezTo>
                    <a:pt x="5760" y="3784"/>
                    <a:pt x="5674" y="4421"/>
                    <a:pt x="5688" y="4897"/>
                  </a:cubicBezTo>
                  <a:cubicBezTo>
                    <a:pt x="5714" y="5940"/>
                    <a:pt x="5871" y="7742"/>
                    <a:pt x="5871" y="7742"/>
                  </a:cubicBezTo>
                  <a:cubicBezTo>
                    <a:pt x="5871" y="7742"/>
                    <a:pt x="6057" y="7876"/>
                    <a:pt x="6286" y="7876"/>
                  </a:cubicBezTo>
                  <a:cubicBezTo>
                    <a:pt x="6398" y="7876"/>
                    <a:pt x="6521" y="7843"/>
                    <a:pt x="6637" y="7747"/>
                  </a:cubicBezTo>
                  <a:cubicBezTo>
                    <a:pt x="6637" y="7747"/>
                    <a:pt x="7423" y="3502"/>
                    <a:pt x="7423" y="3128"/>
                  </a:cubicBezTo>
                  <a:cubicBezTo>
                    <a:pt x="7423" y="2560"/>
                    <a:pt x="4954" y="862"/>
                    <a:pt x="4487" y="467"/>
                  </a:cubicBezTo>
                  <a:cubicBezTo>
                    <a:pt x="4220" y="240"/>
                    <a:pt x="3922" y="0"/>
                    <a:pt x="3922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022;p55">
              <a:extLst>
                <a:ext uri="{FF2B5EF4-FFF2-40B4-BE49-F238E27FC236}">
                  <a16:creationId xmlns:a16="http://schemas.microsoft.com/office/drawing/2014/main" id="{AC018B91-1DC9-44FB-89C8-97B9D7DC2C41}"/>
                </a:ext>
              </a:extLst>
            </p:cNvPr>
            <p:cNvSpPr/>
            <p:nvPr/>
          </p:nvSpPr>
          <p:spPr>
            <a:xfrm>
              <a:off x="2767375" y="4810575"/>
              <a:ext cx="62675" cy="56825"/>
            </a:xfrm>
            <a:custGeom>
              <a:avLst/>
              <a:gdLst/>
              <a:ahLst/>
              <a:cxnLst/>
              <a:rect l="l" t="t" r="r" b="b"/>
              <a:pathLst>
                <a:path w="2507" h="2273" extrusionOk="0">
                  <a:moveTo>
                    <a:pt x="573" y="0"/>
                  </a:moveTo>
                  <a:cubicBezTo>
                    <a:pt x="402" y="519"/>
                    <a:pt x="0" y="817"/>
                    <a:pt x="0" y="817"/>
                  </a:cubicBezTo>
                  <a:lnTo>
                    <a:pt x="2506" y="2272"/>
                  </a:lnTo>
                  <a:cubicBezTo>
                    <a:pt x="2506" y="2272"/>
                    <a:pt x="415" y="892"/>
                    <a:pt x="484" y="622"/>
                  </a:cubicBezTo>
                  <a:cubicBezTo>
                    <a:pt x="551" y="350"/>
                    <a:pt x="573" y="0"/>
                    <a:pt x="573" y="0"/>
                  </a:cubicBezTo>
                  <a:close/>
                </a:path>
              </a:pathLst>
            </a:custGeom>
            <a:solidFill>
              <a:srgbClr val="679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023;p55">
              <a:extLst>
                <a:ext uri="{FF2B5EF4-FFF2-40B4-BE49-F238E27FC236}">
                  <a16:creationId xmlns:a16="http://schemas.microsoft.com/office/drawing/2014/main" id="{B6602B52-CF00-471B-A4E3-A1D062148162}"/>
                </a:ext>
              </a:extLst>
            </p:cNvPr>
            <p:cNvSpPr/>
            <p:nvPr/>
          </p:nvSpPr>
          <p:spPr>
            <a:xfrm>
              <a:off x="2704500" y="4626250"/>
              <a:ext cx="61650" cy="57200"/>
            </a:xfrm>
            <a:custGeom>
              <a:avLst/>
              <a:gdLst/>
              <a:ahLst/>
              <a:cxnLst/>
              <a:rect l="l" t="t" r="r" b="b"/>
              <a:pathLst>
                <a:path w="2466" h="2288" extrusionOk="0">
                  <a:moveTo>
                    <a:pt x="578" y="1"/>
                  </a:moveTo>
                  <a:lnTo>
                    <a:pt x="578" y="1"/>
                  </a:lnTo>
                  <a:cubicBezTo>
                    <a:pt x="578" y="1"/>
                    <a:pt x="621" y="845"/>
                    <a:pt x="603" y="920"/>
                  </a:cubicBezTo>
                  <a:cubicBezTo>
                    <a:pt x="584" y="994"/>
                    <a:pt x="215" y="1242"/>
                    <a:pt x="108" y="1330"/>
                  </a:cubicBezTo>
                  <a:cubicBezTo>
                    <a:pt x="0" y="1420"/>
                    <a:pt x="691" y="2101"/>
                    <a:pt x="1027" y="2255"/>
                  </a:cubicBezTo>
                  <a:cubicBezTo>
                    <a:pt x="1076" y="2277"/>
                    <a:pt x="1141" y="2288"/>
                    <a:pt x="1216" y="2288"/>
                  </a:cubicBezTo>
                  <a:cubicBezTo>
                    <a:pt x="1653" y="2288"/>
                    <a:pt x="2431" y="1926"/>
                    <a:pt x="2446" y="1480"/>
                  </a:cubicBezTo>
                  <a:cubicBezTo>
                    <a:pt x="2466" y="958"/>
                    <a:pt x="2265" y="518"/>
                    <a:pt x="2101" y="495"/>
                  </a:cubicBezTo>
                  <a:cubicBezTo>
                    <a:pt x="1938" y="471"/>
                    <a:pt x="579" y="1"/>
                    <a:pt x="57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024;p55">
              <a:extLst>
                <a:ext uri="{FF2B5EF4-FFF2-40B4-BE49-F238E27FC236}">
                  <a16:creationId xmlns:a16="http://schemas.microsoft.com/office/drawing/2014/main" id="{1B148489-A6D1-4595-B032-123C8C739566}"/>
                </a:ext>
              </a:extLst>
            </p:cNvPr>
            <p:cNvSpPr/>
            <p:nvPr/>
          </p:nvSpPr>
          <p:spPr>
            <a:xfrm>
              <a:off x="2718950" y="4626250"/>
              <a:ext cx="37500" cy="27075"/>
            </a:xfrm>
            <a:custGeom>
              <a:avLst/>
              <a:gdLst/>
              <a:ahLst/>
              <a:cxnLst/>
              <a:rect l="l" t="t" r="r" b="b"/>
              <a:pathLst>
                <a:path w="1500" h="108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0" y="195"/>
                    <a:pt x="16" y="331"/>
                  </a:cubicBezTo>
                  <a:cubicBezTo>
                    <a:pt x="16" y="489"/>
                    <a:pt x="116" y="651"/>
                    <a:pt x="242" y="748"/>
                  </a:cubicBezTo>
                  <a:cubicBezTo>
                    <a:pt x="356" y="838"/>
                    <a:pt x="484" y="912"/>
                    <a:pt x="619" y="966"/>
                  </a:cubicBezTo>
                  <a:cubicBezTo>
                    <a:pt x="705" y="1000"/>
                    <a:pt x="884" y="1082"/>
                    <a:pt x="1069" y="1082"/>
                  </a:cubicBezTo>
                  <a:cubicBezTo>
                    <a:pt x="1180" y="1082"/>
                    <a:pt x="1292" y="1053"/>
                    <a:pt x="1388" y="967"/>
                  </a:cubicBezTo>
                  <a:cubicBezTo>
                    <a:pt x="1499" y="867"/>
                    <a:pt x="1370" y="645"/>
                    <a:pt x="1294" y="491"/>
                  </a:cubicBezTo>
                  <a:cubicBezTo>
                    <a:pt x="945" y="38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025;p55">
              <a:extLst>
                <a:ext uri="{FF2B5EF4-FFF2-40B4-BE49-F238E27FC236}">
                  <a16:creationId xmlns:a16="http://schemas.microsoft.com/office/drawing/2014/main" id="{529CB074-DF50-4A2A-BD6A-6C75A73E2B2C}"/>
                </a:ext>
              </a:extLst>
            </p:cNvPr>
            <p:cNvSpPr/>
            <p:nvPr/>
          </p:nvSpPr>
          <p:spPr>
            <a:xfrm>
              <a:off x="2690300" y="4633775"/>
              <a:ext cx="100525" cy="180975"/>
            </a:xfrm>
            <a:custGeom>
              <a:avLst/>
              <a:gdLst/>
              <a:ahLst/>
              <a:cxnLst/>
              <a:rect l="l" t="t" r="r" b="b"/>
              <a:pathLst>
                <a:path w="4021" h="7239" extrusionOk="0">
                  <a:moveTo>
                    <a:pt x="2950" y="0"/>
                  </a:moveTo>
                  <a:cubicBezTo>
                    <a:pt x="2723" y="0"/>
                    <a:pt x="2439" y="229"/>
                    <a:pt x="2439" y="229"/>
                  </a:cubicBezTo>
                  <a:cubicBezTo>
                    <a:pt x="2812" y="532"/>
                    <a:pt x="2818" y="1021"/>
                    <a:pt x="2576" y="1452"/>
                  </a:cubicBezTo>
                  <a:cubicBezTo>
                    <a:pt x="1413" y="1341"/>
                    <a:pt x="1051" y="745"/>
                    <a:pt x="1051" y="745"/>
                  </a:cubicBezTo>
                  <a:cubicBezTo>
                    <a:pt x="1051" y="745"/>
                    <a:pt x="876" y="828"/>
                    <a:pt x="447" y="1133"/>
                  </a:cubicBezTo>
                  <a:cubicBezTo>
                    <a:pt x="127" y="1361"/>
                    <a:pt x="0" y="1348"/>
                    <a:pt x="42" y="1986"/>
                  </a:cubicBezTo>
                  <a:cubicBezTo>
                    <a:pt x="86" y="2625"/>
                    <a:pt x="255" y="3203"/>
                    <a:pt x="319" y="3997"/>
                  </a:cubicBezTo>
                  <a:cubicBezTo>
                    <a:pt x="379" y="4747"/>
                    <a:pt x="157" y="6001"/>
                    <a:pt x="71" y="6716"/>
                  </a:cubicBezTo>
                  <a:cubicBezTo>
                    <a:pt x="164" y="6919"/>
                    <a:pt x="628" y="7083"/>
                    <a:pt x="1060" y="7184"/>
                  </a:cubicBezTo>
                  <a:cubicBezTo>
                    <a:pt x="1213" y="7220"/>
                    <a:pt x="1377" y="7238"/>
                    <a:pt x="1550" y="7238"/>
                  </a:cubicBezTo>
                  <a:cubicBezTo>
                    <a:pt x="1970" y="7238"/>
                    <a:pt x="2442" y="7131"/>
                    <a:pt x="2937" y="6904"/>
                  </a:cubicBezTo>
                  <a:cubicBezTo>
                    <a:pt x="4021" y="6409"/>
                    <a:pt x="3875" y="5753"/>
                    <a:pt x="3875" y="5753"/>
                  </a:cubicBezTo>
                  <a:cubicBezTo>
                    <a:pt x="3875" y="5753"/>
                    <a:pt x="3831" y="3530"/>
                    <a:pt x="3846" y="2634"/>
                  </a:cubicBezTo>
                  <a:cubicBezTo>
                    <a:pt x="3860" y="1738"/>
                    <a:pt x="3702" y="1161"/>
                    <a:pt x="3544" y="680"/>
                  </a:cubicBezTo>
                  <a:cubicBezTo>
                    <a:pt x="3386" y="198"/>
                    <a:pt x="3015" y="7"/>
                    <a:pt x="3015" y="7"/>
                  </a:cubicBezTo>
                  <a:cubicBezTo>
                    <a:pt x="2995" y="3"/>
                    <a:pt x="2973" y="0"/>
                    <a:pt x="2950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026;p55">
              <a:extLst>
                <a:ext uri="{FF2B5EF4-FFF2-40B4-BE49-F238E27FC236}">
                  <a16:creationId xmlns:a16="http://schemas.microsoft.com/office/drawing/2014/main" id="{437B1F84-40D8-4AB7-9E38-142BE702B259}"/>
                </a:ext>
              </a:extLst>
            </p:cNvPr>
            <p:cNvSpPr/>
            <p:nvPr/>
          </p:nvSpPr>
          <p:spPr>
            <a:xfrm>
              <a:off x="2751250" y="4632975"/>
              <a:ext cx="38600" cy="167700"/>
            </a:xfrm>
            <a:custGeom>
              <a:avLst/>
              <a:gdLst/>
              <a:ahLst/>
              <a:cxnLst/>
              <a:rect l="l" t="t" r="r" b="b"/>
              <a:pathLst>
                <a:path w="1544" h="6708" extrusionOk="0">
                  <a:moveTo>
                    <a:pt x="521" y="1"/>
                  </a:moveTo>
                  <a:lnTo>
                    <a:pt x="1" y="263"/>
                  </a:lnTo>
                  <a:cubicBezTo>
                    <a:pt x="1" y="263"/>
                    <a:pt x="486" y="789"/>
                    <a:pt x="727" y="1528"/>
                  </a:cubicBezTo>
                  <a:cubicBezTo>
                    <a:pt x="967" y="2268"/>
                    <a:pt x="1037" y="3391"/>
                    <a:pt x="1060" y="4150"/>
                  </a:cubicBezTo>
                  <a:cubicBezTo>
                    <a:pt x="1083" y="4911"/>
                    <a:pt x="1164" y="6707"/>
                    <a:pt x="1164" y="6707"/>
                  </a:cubicBezTo>
                  <a:cubicBezTo>
                    <a:pt x="1164" y="6707"/>
                    <a:pt x="1544" y="6447"/>
                    <a:pt x="1538" y="5776"/>
                  </a:cubicBezTo>
                  <a:cubicBezTo>
                    <a:pt x="1538" y="5776"/>
                    <a:pt x="1478" y="4588"/>
                    <a:pt x="1443" y="3543"/>
                  </a:cubicBezTo>
                  <a:cubicBezTo>
                    <a:pt x="1408" y="2500"/>
                    <a:pt x="1473" y="1619"/>
                    <a:pt x="1217" y="876"/>
                  </a:cubicBezTo>
                  <a:cubicBezTo>
                    <a:pt x="962" y="132"/>
                    <a:pt x="521" y="1"/>
                    <a:pt x="521" y="1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027;p55">
              <a:extLst>
                <a:ext uri="{FF2B5EF4-FFF2-40B4-BE49-F238E27FC236}">
                  <a16:creationId xmlns:a16="http://schemas.microsoft.com/office/drawing/2014/main" id="{7E0BC862-3A04-4287-91A9-C5A037D0B241}"/>
                </a:ext>
              </a:extLst>
            </p:cNvPr>
            <p:cNvSpPr/>
            <p:nvPr/>
          </p:nvSpPr>
          <p:spPr>
            <a:xfrm>
              <a:off x="2747175" y="4632950"/>
              <a:ext cx="33950" cy="76600"/>
            </a:xfrm>
            <a:custGeom>
              <a:avLst/>
              <a:gdLst/>
              <a:ahLst/>
              <a:cxnLst/>
              <a:rect l="l" t="t" r="r" b="b"/>
              <a:pathLst>
                <a:path w="1358" h="3064" extrusionOk="0">
                  <a:moveTo>
                    <a:pt x="1" y="1"/>
                  </a:moveTo>
                  <a:cubicBezTo>
                    <a:pt x="1" y="1"/>
                    <a:pt x="247" y="289"/>
                    <a:pt x="521" y="875"/>
                  </a:cubicBezTo>
                  <a:cubicBezTo>
                    <a:pt x="795" y="1462"/>
                    <a:pt x="1049" y="2077"/>
                    <a:pt x="1160" y="3063"/>
                  </a:cubicBezTo>
                  <a:cubicBezTo>
                    <a:pt x="1160" y="3063"/>
                    <a:pt x="1357" y="2027"/>
                    <a:pt x="1306" y="1703"/>
                  </a:cubicBezTo>
                  <a:cubicBezTo>
                    <a:pt x="1256" y="1379"/>
                    <a:pt x="973" y="1251"/>
                    <a:pt x="973" y="1251"/>
                  </a:cubicBezTo>
                  <a:cubicBezTo>
                    <a:pt x="973" y="1251"/>
                    <a:pt x="768" y="423"/>
                    <a:pt x="684" y="226"/>
                  </a:cubicBezTo>
                  <a:cubicBezTo>
                    <a:pt x="598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028;p55">
              <a:extLst>
                <a:ext uri="{FF2B5EF4-FFF2-40B4-BE49-F238E27FC236}">
                  <a16:creationId xmlns:a16="http://schemas.microsoft.com/office/drawing/2014/main" id="{948BE64E-2259-41F2-8BF8-6489BDBCE8F5}"/>
                </a:ext>
              </a:extLst>
            </p:cNvPr>
            <p:cNvSpPr/>
            <p:nvPr/>
          </p:nvSpPr>
          <p:spPr>
            <a:xfrm>
              <a:off x="2685200" y="4649250"/>
              <a:ext cx="56175" cy="175000"/>
            </a:xfrm>
            <a:custGeom>
              <a:avLst/>
              <a:gdLst/>
              <a:ahLst/>
              <a:cxnLst/>
              <a:rect l="l" t="t" r="r" b="b"/>
              <a:pathLst>
                <a:path w="2247" h="7000" extrusionOk="0">
                  <a:moveTo>
                    <a:pt x="1375" y="0"/>
                  </a:moveTo>
                  <a:cubicBezTo>
                    <a:pt x="1375" y="0"/>
                    <a:pt x="669" y="363"/>
                    <a:pt x="334" y="646"/>
                  </a:cubicBezTo>
                  <a:cubicBezTo>
                    <a:pt x="0" y="928"/>
                    <a:pt x="245" y="1661"/>
                    <a:pt x="348" y="2497"/>
                  </a:cubicBezTo>
                  <a:cubicBezTo>
                    <a:pt x="450" y="3334"/>
                    <a:pt x="501" y="4509"/>
                    <a:pt x="334" y="5319"/>
                  </a:cubicBezTo>
                  <a:cubicBezTo>
                    <a:pt x="168" y="6127"/>
                    <a:pt x="104" y="6599"/>
                    <a:pt x="104" y="6599"/>
                  </a:cubicBezTo>
                  <a:cubicBezTo>
                    <a:pt x="114" y="6600"/>
                    <a:pt x="124" y="6600"/>
                    <a:pt x="134" y="6600"/>
                  </a:cubicBezTo>
                  <a:cubicBezTo>
                    <a:pt x="621" y="6600"/>
                    <a:pt x="733" y="6055"/>
                    <a:pt x="733" y="6055"/>
                  </a:cubicBezTo>
                  <a:cubicBezTo>
                    <a:pt x="785" y="6869"/>
                    <a:pt x="1972" y="7000"/>
                    <a:pt x="1972" y="7000"/>
                  </a:cubicBezTo>
                  <a:cubicBezTo>
                    <a:pt x="1972" y="7000"/>
                    <a:pt x="2247" y="3445"/>
                    <a:pt x="2161" y="1962"/>
                  </a:cubicBezTo>
                  <a:cubicBezTo>
                    <a:pt x="2074" y="479"/>
                    <a:pt x="1377" y="270"/>
                    <a:pt x="1375" y="0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029;p55">
              <a:extLst>
                <a:ext uri="{FF2B5EF4-FFF2-40B4-BE49-F238E27FC236}">
                  <a16:creationId xmlns:a16="http://schemas.microsoft.com/office/drawing/2014/main" id="{DD4C24D5-6A55-4147-AA38-448005216A0E}"/>
                </a:ext>
              </a:extLst>
            </p:cNvPr>
            <p:cNvSpPr/>
            <p:nvPr/>
          </p:nvSpPr>
          <p:spPr>
            <a:xfrm>
              <a:off x="2709375" y="4642675"/>
              <a:ext cx="33500" cy="81625"/>
            </a:xfrm>
            <a:custGeom>
              <a:avLst/>
              <a:gdLst/>
              <a:ahLst/>
              <a:cxnLst/>
              <a:rect l="l" t="t" r="r" b="b"/>
              <a:pathLst>
                <a:path w="1340" h="3265" extrusionOk="0">
                  <a:moveTo>
                    <a:pt x="410" y="0"/>
                  </a:moveTo>
                  <a:cubicBezTo>
                    <a:pt x="410" y="0"/>
                    <a:pt x="294" y="63"/>
                    <a:pt x="264" y="149"/>
                  </a:cubicBezTo>
                  <a:cubicBezTo>
                    <a:pt x="233" y="234"/>
                    <a:pt x="1" y="488"/>
                    <a:pt x="1" y="488"/>
                  </a:cubicBezTo>
                  <a:cubicBezTo>
                    <a:pt x="1" y="488"/>
                    <a:pt x="103" y="790"/>
                    <a:pt x="410" y="1080"/>
                  </a:cubicBezTo>
                  <a:cubicBezTo>
                    <a:pt x="716" y="1368"/>
                    <a:pt x="920" y="1714"/>
                    <a:pt x="920" y="1714"/>
                  </a:cubicBezTo>
                  <a:cubicBezTo>
                    <a:pt x="920" y="1714"/>
                    <a:pt x="725" y="2362"/>
                    <a:pt x="701" y="2503"/>
                  </a:cubicBezTo>
                  <a:cubicBezTo>
                    <a:pt x="678" y="2644"/>
                    <a:pt x="1211" y="3264"/>
                    <a:pt x="1211" y="3264"/>
                  </a:cubicBezTo>
                  <a:cubicBezTo>
                    <a:pt x="1211" y="3264"/>
                    <a:pt x="1339" y="2120"/>
                    <a:pt x="1098" y="1424"/>
                  </a:cubicBezTo>
                  <a:cubicBezTo>
                    <a:pt x="858" y="728"/>
                    <a:pt x="434" y="327"/>
                    <a:pt x="412" y="210"/>
                  </a:cubicBezTo>
                  <a:lnTo>
                    <a:pt x="410" y="0"/>
                  </a:ln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030;p55">
              <a:extLst>
                <a:ext uri="{FF2B5EF4-FFF2-40B4-BE49-F238E27FC236}">
                  <a16:creationId xmlns:a16="http://schemas.microsoft.com/office/drawing/2014/main" id="{A8574453-D22C-42B7-B37C-5B5280F61F00}"/>
                </a:ext>
              </a:extLst>
            </p:cNvPr>
            <p:cNvSpPr/>
            <p:nvPr/>
          </p:nvSpPr>
          <p:spPr>
            <a:xfrm>
              <a:off x="2702150" y="4566900"/>
              <a:ext cx="67700" cy="77175"/>
            </a:xfrm>
            <a:custGeom>
              <a:avLst/>
              <a:gdLst/>
              <a:ahLst/>
              <a:cxnLst/>
              <a:rect l="l" t="t" r="r" b="b"/>
              <a:pathLst>
                <a:path w="2708" h="3087" extrusionOk="0">
                  <a:moveTo>
                    <a:pt x="1405" y="1"/>
                  </a:moveTo>
                  <a:cubicBezTo>
                    <a:pt x="1381" y="1"/>
                    <a:pt x="1358" y="1"/>
                    <a:pt x="1334" y="3"/>
                  </a:cubicBezTo>
                  <a:cubicBezTo>
                    <a:pt x="777" y="31"/>
                    <a:pt x="301" y="413"/>
                    <a:pt x="150" y="951"/>
                  </a:cubicBezTo>
                  <a:cubicBezTo>
                    <a:pt x="0" y="1488"/>
                    <a:pt x="210" y="2061"/>
                    <a:pt x="672" y="2375"/>
                  </a:cubicBezTo>
                  <a:cubicBezTo>
                    <a:pt x="672" y="2375"/>
                    <a:pt x="734" y="2611"/>
                    <a:pt x="776" y="2661"/>
                  </a:cubicBezTo>
                  <a:cubicBezTo>
                    <a:pt x="997" y="2919"/>
                    <a:pt x="1632" y="3086"/>
                    <a:pt x="1891" y="3086"/>
                  </a:cubicBezTo>
                  <a:cubicBezTo>
                    <a:pt x="1912" y="3086"/>
                    <a:pt x="1931" y="3085"/>
                    <a:pt x="1947" y="3083"/>
                  </a:cubicBezTo>
                  <a:cubicBezTo>
                    <a:pt x="2212" y="3046"/>
                    <a:pt x="2357" y="2935"/>
                    <a:pt x="2484" y="2643"/>
                  </a:cubicBezTo>
                  <a:cubicBezTo>
                    <a:pt x="2708" y="2129"/>
                    <a:pt x="2638" y="1441"/>
                    <a:pt x="2583" y="1116"/>
                  </a:cubicBezTo>
                  <a:cubicBezTo>
                    <a:pt x="2485" y="484"/>
                    <a:pt x="2042" y="1"/>
                    <a:pt x="1405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031;p55">
              <a:extLst>
                <a:ext uri="{FF2B5EF4-FFF2-40B4-BE49-F238E27FC236}">
                  <a16:creationId xmlns:a16="http://schemas.microsoft.com/office/drawing/2014/main" id="{3B2AAB24-6FE2-41FC-806C-8CE0F7E4EED1}"/>
                </a:ext>
              </a:extLst>
            </p:cNvPr>
            <p:cNvSpPr/>
            <p:nvPr/>
          </p:nvSpPr>
          <p:spPr>
            <a:xfrm>
              <a:off x="2703725" y="4566900"/>
              <a:ext cx="60550" cy="59375"/>
            </a:xfrm>
            <a:custGeom>
              <a:avLst/>
              <a:gdLst/>
              <a:ahLst/>
              <a:cxnLst/>
              <a:rect l="l" t="t" r="r" b="b"/>
              <a:pathLst>
                <a:path w="2422" h="2375" extrusionOk="0">
                  <a:moveTo>
                    <a:pt x="1345" y="0"/>
                  </a:moveTo>
                  <a:cubicBezTo>
                    <a:pt x="1256" y="0"/>
                    <a:pt x="1164" y="10"/>
                    <a:pt x="1072" y="29"/>
                  </a:cubicBezTo>
                  <a:cubicBezTo>
                    <a:pt x="521" y="144"/>
                    <a:pt x="97" y="620"/>
                    <a:pt x="46" y="1180"/>
                  </a:cubicBezTo>
                  <a:cubicBezTo>
                    <a:pt x="0" y="1683"/>
                    <a:pt x="239" y="2120"/>
                    <a:pt x="609" y="2375"/>
                  </a:cubicBezTo>
                  <a:cubicBezTo>
                    <a:pt x="595" y="2330"/>
                    <a:pt x="255" y="1821"/>
                    <a:pt x="605" y="1709"/>
                  </a:cubicBezTo>
                  <a:lnTo>
                    <a:pt x="605" y="1709"/>
                  </a:lnTo>
                  <a:cubicBezTo>
                    <a:pt x="661" y="1773"/>
                    <a:pt x="676" y="1873"/>
                    <a:pt x="678" y="1975"/>
                  </a:cubicBezTo>
                  <a:cubicBezTo>
                    <a:pt x="678" y="1975"/>
                    <a:pt x="852" y="1960"/>
                    <a:pt x="813" y="1756"/>
                  </a:cubicBezTo>
                  <a:cubicBezTo>
                    <a:pt x="802" y="1699"/>
                    <a:pt x="792" y="1646"/>
                    <a:pt x="783" y="1599"/>
                  </a:cubicBezTo>
                  <a:cubicBezTo>
                    <a:pt x="752" y="1441"/>
                    <a:pt x="793" y="1282"/>
                    <a:pt x="882" y="1146"/>
                  </a:cubicBezTo>
                  <a:cubicBezTo>
                    <a:pt x="956" y="1039"/>
                    <a:pt x="1017" y="889"/>
                    <a:pt x="975" y="722"/>
                  </a:cubicBezTo>
                  <a:lnTo>
                    <a:pt x="975" y="722"/>
                  </a:lnTo>
                  <a:cubicBezTo>
                    <a:pt x="975" y="722"/>
                    <a:pt x="1230" y="836"/>
                    <a:pt x="1599" y="836"/>
                  </a:cubicBezTo>
                  <a:cubicBezTo>
                    <a:pt x="1711" y="836"/>
                    <a:pt x="1834" y="825"/>
                    <a:pt x="1963" y="798"/>
                  </a:cubicBezTo>
                  <a:cubicBezTo>
                    <a:pt x="2197" y="749"/>
                    <a:pt x="2357" y="661"/>
                    <a:pt x="2422" y="588"/>
                  </a:cubicBezTo>
                  <a:cubicBezTo>
                    <a:pt x="2188" y="234"/>
                    <a:pt x="1794" y="0"/>
                    <a:pt x="1345" y="0"/>
                  </a:cubicBezTo>
                  <a:close/>
                </a:path>
              </a:pathLst>
            </a:custGeom>
            <a:solidFill>
              <a:srgbClr val="FFDE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032;p55">
              <a:extLst>
                <a:ext uri="{FF2B5EF4-FFF2-40B4-BE49-F238E27FC236}">
                  <a16:creationId xmlns:a16="http://schemas.microsoft.com/office/drawing/2014/main" id="{7D3C675C-41E0-4E4C-8D4A-B6C6B6116725}"/>
                </a:ext>
              </a:extLst>
            </p:cNvPr>
            <p:cNvSpPr/>
            <p:nvPr/>
          </p:nvSpPr>
          <p:spPr>
            <a:xfrm>
              <a:off x="2702850" y="4564425"/>
              <a:ext cx="75200" cy="45425"/>
            </a:xfrm>
            <a:custGeom>
              <a:avLst/>
              <a:gdLst/>
              <a:ahLst/>
              <a:cxnLst/>
              <a:rect l="l" t="t" r="r" b="b"/>
              <a:pathLst>
                <a:path w="3008" h="1817" extrusionOk="0">
                  <a:moveTo>
                    <a:pt x="1300" y="1"/>
                  </a:moveTo>
                  <a:cubicBezTo>
                    <a:pt x="976" y="1"/>
                    <a:pt x="659" y="115"/>
                    <a:pt x="456" y="468"/>
                  </a:cubicBezTo>
                  <a:cubicBezTo>
                    <a:pt x="456" y="468"/>
                    <a:pt x="174" y="514"/>
                    <a:pt x="100" y="680"/>
                  </a:cubicBezTo>
                  <a:cubicBezTo>
                    <a:pt x="25" y="846"/>
                    <a:pt x="0" y="1445"/>
                    <a:pt x="164" y="1816"/>
                  </a:cubicBezTo>
                  <a:lnTo>
                    <a:pt x="1009" y="821"/>
                  </a:lnTo>
                  <a:cubicBezTo>
                    <a:pt x="1009" y="821"/>
                    <a:pt x="1231" y="1014"/>
                    <a:pt x="1774" y="1072"/>
                  </a:cubicBezTo>
                  <a:cubicBezTo>
                    <a:pt x="1819" y="1076"/>
                    <a:pt x="1863" y="1079"/>
                    <a:pt x="1906" y="1079"/>
                  </a:cubicBezTo>
                  <a:cubicBezTo>
                    <a:pt x="2395" y="1079"/>
                    <a:pt x="2810" y="798"/>
                    <a:pt x="2915" y="594"/>
                  </a:cubicBezTo>
                  <a:cubicBezTo>
                    <a:pt x="3008" y="414"/>
                    <a:pt x="2951" y="401"/>
                    <a:pt x="2831" y="401"/>
                  </a:cubicBezTo>
                  <a:cubicBezTo>
                    <a:pt x="2809" y="401"/>
                    <a:pt x="2786" y="401"/>
                    <a:pt x="2761" y="401"/>
                  </a:cubicBezTo>
                  <a:cubicBezTo>
                    <a:pt x="2665" y="401"/>
                    <a:pt x="2546" y="395"/>
                    <a:pt x="2431" y="333"/>
                  </a:cubicBezTo>
                  <a:cubicBezTo>
                    <a:pt x="2247" y="235"/>
                    <a:pt x="1766" y="1"/>
                    <a:pt x="1300" y="1"/>
                  </a:cubicBezTo>
                  <a:close/>
                </a:path>
              </a:pathLst>
            </a:custGeom>
            <a:solidFill>
              <a:srgbClr val="FFDE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033;p55">
              <a:extLst>
                <a:ext uri="{FF2B5EF4-FFF2-40B4-BE49-F238E27FC236}">
                  <a16:creationId xmlns:a16="http://schemas.microsoft.com/office/drawing/2014/main" id="{D227F51E-86E9-48AC-892B-6378775EB851}"/>
                </a:ext>
              </a:extLst>
            </p:cNvPr>
            <p:cNvSpPr/>
            <p:nvPr/>
          </p:nvSpPr>
          <p:spPr>
            <a:xfrm>
              <a:off x="2702200" y="4606900"/>
              <a:ext cx="16775" cy="21175"/>
            </a:xfrm>
            <a:custGeom>
              <a:avLst/>
              <a:gdLst/>
              <a:ahLst/>
              <a:cxnLst/>
              <a:rect l="l" t="t" r="r" b="b"/>
              <a:pathLst>
                <a:path w="671" h="847" extrusionOk="0">
                  <a:moveTo>
                    <a:pt x="414" y="0"/>
                  </a:moveTo>
                  <a:cubicBezTo>
                    <a:pt x="329" y="0"/>
                    <a:pt x="243" y="33"/>
                    <a:pt x="189" y="117"/>
                  </a:cubicBezTo>
                  <a:cubicBezTo>
                    <a:pt x="1" y="413"/>
                    <a:pt x="269" y="846"/>
                    <a:pt x="504" y="846"/>
                  </a:cubicBezTo>
                  <a:cubicBezTo>
                    <a:pt x="507" y="846"/>
                    <a:pt x="509" y="846"/>
                    <a:pt x="512" y="846"/>
                  </a:cubicBezTo>
                  <a:cubicBezTo>
                    <a:pt x="640" y="840"/>
                    <a:pt x="670" y="770"/>
                    <a:pt x="670" y="770"/>
                  </a:cubicBezTo>
                  <a:lnTo>
                    <a:pt x="666" y="107"/>
                  </a:lnTo>
                  <a:cubicBezTo>
                    <a:pt x="618" y="47"/>
                    <a:pt x="516" y="0"/>
                    <a:pt x="41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034;p55">
              <a:extLst>
                <a:ext uri="{FF2B5EF4-FFF2-40B4-BE49-F238E27FC236}">
                  <a16:creationId xmlns:a16="http://schemas.microsoft.com/office/drawing/2014/main" id="{BB65981C-EF27-4DC8-92D2-6D5E50A073CC}"/>
                </a:ext>
              </a:extLst>
            </p:cNvPr>
            <p:cNvSpPr/>
            <p:nvPr/>
          </p:nvSpPr>
          <p:spPr>
            <a:xfrm>
              <a:off x="2762225" y="4715150"/>
              <a:ext cx="47025" cy="38650"/>
            </a:xfrm>
            <a:custGeom>
              <a:avLst/>
              <a:gdLst/>
              <a:ahLst/>
              <a:cxnLst/>
              <a:rect l="l" t="t" r="r" b="b"/>
              <a:pathLst>
                <a:path w="1881" h="1546" extrusionOk="0">
                  <a:moveTo>
                    <a:pt x="1837" y="1"/>
                  </a:moveTo>
                  <a:cubicBezTo>
                    <a:pt x="1837" y="1"/>
                    <a:pt x="884" y="91"/>
                    <a:pt x="801" y="124"/>
                  </a:cubicBezTo>
                  <a:cubicBezTo>
                    <a:pt x="685" y="168"/>
                    <a:pt x="79" y="1347"/>
                    <a:pt x="29" y="1461"/>
                  </a:cubicBezTo>
                  <a:cubicBezTo>
                    <a:pt x="0" y="1525"/>
                    <a:pt x="225" y="1546"/>
                    <a:pt x="462" y="1546"/>
                  </a:cubicBezTo>
                  <a:cubicBezTo>
                    <a:pt x="647" y="1546"/>
                    <a:pt x="840" y="1533"/>
                    <a:pt x="924" y="1519"/>
                  </a:cubicBezTo>
                  <a:cubicBezTo>
                    <a:pt x="1058" y="1497"/>
                    <a:pt x="1881" y="98"/>
                    <a:pt x="1837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035;p55">
              <a:extLst>
                <a:ext uri="{FF2B5EF4-FFF2-40B4-BE49-F238E27FC236}">
                  <a16:creationId xmlns:a16="http://schemas.microsoft.com/office/drawing/2014/main" id="{805AD8FF-1410-4FA2-9C3C-ADC5BDD677D5}"/>
                </a:ext>
              </a:extLst>
            </p:cNvPr>
            <p:cNvSpPr/>
            <p:nvPr/>
          </p:nvSpPr>
          <p:spPr>
            <a:xfrm>
              <a:off x="2658650" y="4667850"/>
              <a:ext cx="142550" cy="121050"/>
            </a:xfrm>
            <a:custGeom>
              <a:avLst/>
              <a:gdLst/>
              <a:ahLst/>
              <a:cxnLst/>
              <a:rect l="l" t="t" r="r" b="b"/>
              <a:pathLst>
                <a:path w="5702" h="4842" extrusionOk="0">
                  <a:moveTo>
                    <a:pt x="1470" y="1"/>
                  </a:moveTo>
                  <a:cubicBezTo>
                    <a:pt x="1193" y="1"/>
                    <a:pt x="919" y="307"/>
                    <a:pt x="794" y="739"/>
                  </a:cubicBezTo>
                  <a:cubicBezTo>
                    <a:pt x="549" y="1589"/>
                    <a:pt x="420" y="1896"/>
                    <a:pt x="224" y="3026"/>
                  </a:cubicBezTo>
                  <a:cubicBezTo>
                    <a:pt x="72" y="3897"/>
                    <a:pt x="0" y="4484"/>
                    <a:pt x="267" y="4620"/>
                  </a:cubicBezTo>
                  <a:cubicBezTo>
                    <a:pt x="430" y="4703"/>
                    <a:pt x="944" y="4842"/>
                    <a:pt x="1643" y="4842"/>
                  </a:cubicBezTo>
                  <a:cubicBezTo>
                    <a:pt x="1800" y="4842"/>
                    <a:pt x="1966" y="4835"/>
                    <a:pt x="2140" y="4819"/>
                  </a:cubicBezTo>
                  <a:cubicBezTo>
                    <a:pt x="2748" y="4763"/>
                    <a:pt x="3500" y="4623"/>
                    <a:pt x="4061" y="4361"/>
                  </a:cubicBezTo>
                  <a:cubicBezTo>
                    <a:pt x="4148" y="4322"/>
                    <a:pt x="4246" y="4307"/>
                    <a:pt x="4337" y="4272"/>
                  </a:cubicBezTo>
                  <a:cubicBezTo>
                    <a:pt x="4430" y="4237"/>
                    <a:pt x="4520" y="4194"/>
                    <a:pt x="4606" y="4145"/>
                  </a:cubicBezTo>
                  <a:cubicBezTo>
                    <a:pt x="4780" y="4046"/>
                    <a:pt x="4938" y="3923"/>
                    <a:pt x="5077" y="3780"/>
                  </a:cubicBezTo>
                  <a:cubicBezTo>
                    <a:pt x="5330" y="3519"/>
                    <a:pt x="5516" y="3196"/>
                    <a:pt x="5629" y="2850"/>
                  </a:cubicBezTo>
                  <a:cubicBezTo>
                    <a:pt x="5665" y="2738"/>
                    <a:pt x="5702" y="2643"/>
                    <a:pt x="5681" y="2529"/>
                  </a:cubicBezTo>
                  <a:lnTo>
                    <a:pt x="5681" y="2529"/>
                  </a:lnTo>
                  <a:cubicBezTo>
                    <a:pt x="5518" y="2796"/>
                    <a:pt x="5226" y="2912"/>
                    <a:pt x="4900" y="3028"/>
                  </a:cubicBezTo>
                  <a:cubicBezTo>
                    <a:pt x="4831" y="3052"/>
                    <a:pt x="4665" y="3086"/>
                    <a:pt x="4566" y="3086"/>
                  </a:cubicBezTo>
                  <a:cubicBezTo>
                    <a:pt x="4534" y="3086"/>
                    <a:pt x="4510" y="3083"/>
                    <a:pt x="4496" y="3075"/>
                  </a:cubicBezTo>
                  <a:cubicBezTo>
                    <a:pt x="4487" y="3029"/>
                    <a:pt x="4542" y="2980"/>
                    <a:pt x="4566" y="2946"/>
                  </a:cubicBezTo>
                  <a:cubicBezTo>
                    <a:pt x="4608" y="2891"/>
                    <a:pt x="4643" y="2829"/>
                    <a:pt x="4671" y="2765"/>
                  </a:cubicBezTo>
                  <a:cubicBezTo>
                    <a:pt x="4740" y="2600"/>
                    <a:pt x="4730" y="2509"/>
                    <a:pt x="4686" y="2469"/>
                  </a:cubicBezTo>
                  <a:cubicBezTo>
                    <a:pt x="4670" y="2455"/>
                    <a:pt x="4655" y="2448"/>
                    <a:pt x="4640" y="2448"/>
                  </a:cubicBezTo>
                  <a:cubicBezTo>
                    <a:pt x="4592" y="2448"/>
                    <a:pt x="4547" y="2520"/>
                    <a:pt x="4467" y="2607"/>
                  </a:cubicBezTo>
                  <a:cubicBezTo>
                    <a:pt x="4343" y="2742"/>
                    <a:pt x="4215" y="2836"/>
                    <a:pt x="4098" y="3070"/>
                  </a:cubicBezTo>
                  <a:cubicBezTo>
                    <a:pt x="3996" y="3277"/>
                    <a:pt x="3919" y="3344"/>
                    <a:pt x="3781" y="3499"/>
                  </a:cubicBezTo>
                  <a:cubicBezTo>
                    <a:pt x="3643" y="3652"/>
                    <a:pt x="3228" y="3841"/>
                    <a:pt x="2562" y="3888"/>
                  </a:cubicBezTo>
                  <a:cubicBezTo>
                    <a:pt x="2492" y="3893"/>
                    <a:pt x="2420" y="3896"/>
                    <a:pt x="2348" y="3896"/>
                  </a:cubicBezTo>
                  <a:cubicBezTo>
                    <a:pt x="1778" y="3896"/>
                    <a:pt x="1205" y="3756"/>
                    <a:pt x="1205" y="3756"/>
                  </a:cubicBezTo>
                  <a:cubicBezTo>
                    <a:pt x="1265" y="2926"/>
                    <a:pt x="1488" y="2244"/>
                    <a:pt x="1664" y="1528"/>
                  </a:cubicBezTo>
                  <a:cubicBezTo>
                    <a:pt x="1877" y="661"/>
                    <a:pt x="1958" y="279"/>
                    <a:pt x="1725" y="95"/>
                  </a:cubicBezTo>
                  <a:cubicBezTo>
                    <a:pt x="1643" y="30"/>
                    <a:pt x="1556" y="1"/>
                    <a:pt x="147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036;p55">
              <a:extLst>
                <a:ext uri="{FF2B5EF4-FFF2-40B4-BE49-F238E27FC236}">
                  <a16:creationId xmlns:a16="http://schemas.microsoft.com/office/drawing/2014/main" id="{A1ED14F8-98A6-4191-97F3-69DAC63284E0}"/>
                </a:ext>
              </a:extLst>
            </p:cNvPr>
            <p:cNvSpPr/>
            <p:nvPr/>
          </p:nvSpPr>
          <p:spPr>
            <a:xfrm>
              <a:off x="2664150" y="4664650"/>
              <a:ext cx="44175" cy="81800"/>
            </a:xfrm>
            <a:custGeom>
              <a:avLst/>
              <a:gdLst/>
              <a:ahLst/>
              <a:cxnLst/>
              <a:rect l="l" t="t" r="r" b="b"/>
              <a:pathLst>
                <a:path w="1767" h="3272" extrusionOk="0">
                  <a:moveTo>
                    <a:pt x="1191" y="1"/>
                  </a:moveTo>
                  <a:cubicBezTo>
                    <a:pt x="810" y="1"/>
                    <a:pt x="637" y="467"/>
                    <a:pt x="415" y="1162"/>
                  </a:cubicBezTo>
                  <a:cubicBezTo>
                    <a:pt x="157" y="1964"/>
                    <a:pt x="0" y="2999"/>
                    <a:pt x="0" y="2999"/>
                  </a:cubicBezTo>
                  <a:cubicBezTo>
                    <a:pt x="263" y="3226"/>
                    <a:pt x="603" y="3271"/>
                    <a:pt x="835" y="3271"/>
                  </a:cubicBezTo>
                  <a:cubicBezTo>
                    <a:pt x="993" y="3271"/>
                    <a:pt x="1100" y="3250"/>
                    <a:pt x="1100" y="3250"/>
                  </a:cubicBezTo>
                  <a:cubicBezTo>
                    <a:pt x="1169" y="3057"/>
                    <a:pt x="1219" y="2858"/>
                    <a:pt x="1249" y="2655"/>
                  </a:cubicBezTo>
                  <a:cubicBezTo>
                    <a:pt x="1302" y="2311"/>
                    <a:pt x="1590" y="1396"/>
                    <a:pt x="1678" y="947"/>
                  </a:cubicBezTo>
                  <a:cubicBezTo>
                    <a:pt x="1766" y="498"/>
                    <a:pt x="1675" y="132"/>
                    <a:pt x="1385" y="36"/>
                  </a:cubicBezTo>
                  <a:cubicBezTo>
                    <a:pt x="1315" y="12"/>
                    <a:pt x="1250" y="1"/>
                    <a:pt x="1191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037;p55">
              <a:extLst>
                <a:ext uri="{FF2B5EF4-FFF2-40B4-BE49-F238E27FC236}">
                  <a16:creationId xmlns:a16="http://schemas.microsoft.com/office/drawing/2014/main" id="{327F7A08-B855-4D48-8ED3-96A6E56C2045}"/>
                </a:ext>
              </a:extLst>
            </p:cNvPr>
            <p:cNvSpPr/>
            <p:nvPr/>
          </p:nvSpPr>
          <p:spPr>
            <a:xfrm>
              <a:off x="2661550" y="4734100"/>
              <a:ext cx="33400" cy="25625"/>
            </a:xfrm>
            <a:custGeom>
              <a:avLst/>
              <a:gdLst/>
              <a:ahLst/>
              <a:cxnLst/>
              <a:rect l="l" t="t" r="r" b="b"/>
              <a:pathLst>
                <a:path w="1336" h="1025" extrusionOk="0">
                  <a:moveTo>
                    <a:pt x="141" y="0"/>
                  </a:moveTo>
                  <a:cubicBezTo>
                    <a:pt x="0" y="110"/>
                    <a:pt x="18" y="536"/>
                    <a:pt x="38" y="695"/>
                  </a:cubicBezTo>
                  <a:cubicBezTo>
                    <a:pt x="58" y="863"/>
                    <a:pt x="439" y="1025"/>
                    <a:pt x="786" y="1025"/>
                  </a:cubicBezTo>
                  <a:cubicBezTo>
                    <a:pt x="908" y="1025"/>
                    <a:pt x="1026" y="1005"/>
                    <a:pt x="1122" y="958"/>
                  </a:cubicBezTo>
                  <a:cubicBezTo>
                    <a:pt x="1185" y="928"/>
                    <a:pt x="1250" y="773"/>
                    <a:pt x="1294" y="506"/>
                  </a:cubicBezTo>
                  <a:cubicBezTo>
                    <a:pt x="1336" y="241"/>
                    <a:pt x="1284" y="212"/>
                    <a:pt x="1284" y="212"/>
                  </a:cubicBezTo>
                  <a:lnTo>
                    <a:pt x="1254" y="320"/>
                  </a:lnTo>
                  <a:cubicBezTo>
                    <a:pt x="1141" y="357"/>
                    <a:pt x="1025" y="375"/>
                    <a:pt x="907" y="375"/>
                  </a:cubicBezTo>
                  <a:cubicBezTo>
                    <a:pt x="831" y="375"/>
                    <a:pt x="754" y="367"/>
                    <a:pt x="678" y="352"/>
                  </a:cubicBezTo>
                  <a:cubicBezTo>
                    <a:pt x="291" y="268"/>
                    <a:pt x="122" y="127"/>
                    <a:pt x="122" y="127"/>
                  </a:cubicBezTo>
                  <a:lnTo>
                    <a:pt x="141" y="0"/>
                  </a:ln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038;p55">
              <a:extLst>
                <a:ext uri="{FF2B5EF4-FFF2-40B4-BE49-F238E27FC236}">
                  <a16:creationId xmlns:a16="http://schemas.microsoft.com/office/drawing/2014/main" id="{432E0812-D108-4D3D-B7E7-614A740B3537}"/>
                </a:ext>
              </a:extLst>
            </p:cNvPr>
            <p:cNvSpPr/>
            <p:nvPr/>
          </p:nvSpPr>
          <p:spPr>
            <a:xfrm>
              <a:off x="1803000" y="4753950"/>
              <a:ext cx="269500" cy="155525"/>
            </a:xfrm>
            <a:custGeom>
              <a:avLst/>
              <a:gdLst/>
              <a:ahLst/>
              <a:cxnLst/>
              <a:rect l="l" t="t" r="r" b="b"/>
              <a:pathLst>
                <a:path w="10780" h="6221" extrusionOk="0">
                  <a:moveTo>
                    <a:pt x="5332" y="0"/>
                  </a:moveTo>
                  <a:cubicBezTo>
                    <a:pt x="2707" y="0"/>
                    <a:pt x="518" y="1072"/>
                    <a:pt x="1" y="2496"/>
                  </a:cubicBezTo>
                  <a:lnTo>
                    <a:pt x="6450" y="6220"/>
                  </a:lnTo>
                  <a:cubicBezTo>
                    <a:pt x="8922" y="5922"/>
                    <a:pt x="10779" y="4659"/>
                    <a:pt x="10779" y="3144"/>
                  </a:cubicBezTo>
                  <a:cubicBezTo>
                    <a:pt x="10779" y="1407"/>
                    <a:pt x="8341" y="0"/>
                    <a:pt x="5332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039;p55">
              <a:extLst>
                <a:ext uri="{FF2B5EF4-FFF2-40B4-BE49-F238E27FC236}">
                  <a16:creationId xmlns:a16="http://schemas.microsoft.com/office/drawing/2014/main" id="{9DAF732A-B98C-4E69-9F7D-A6D62DC176D5}"/>
                </a:ext>
              </a:extLst>
            </p:cNvPr>
            <p:cNvSpPr/>
            <p:nvPr/>
          </p:nvSpPr>
          <p:spPr>
            <a:xfrm>
              <a:off x="1813000" y="4597975"/>
              <a:ext cx="158075" cy="130600"/>
            </a:xfrm>
            <a:custGeom>
              <a:avLst/>
              <a:gdLst/>
              <a:ahLst/>
              <a:cxnLst/>
              <a:rect l="l" t="t" r="r" b="b"/>
              <a:pathLst>
                <a:path w="6323" h="5224" extrusionOk="0">
                  <a:moveTo>
                    <a:pt x="5771" y="0"/>
                  </a:moveTo>
                  <a:cubicBezTo>
                    <a:pt x="5531" y="0"/>
                    <a:pt x="5323" y="61"/>
                    <a:pt x="5109" y="417"/>
                  </a:cubicBezTo>
                  <a:cubicBezTo>
                    <a:pt x="4882" y="798"/>
                    <a:pt x="4408" y="1789"/>
                    <a:pt x="3977" y="2420"/>
                  </a:cubicBezTo>
                  <a:cubicBezTo>
                    <a:pt x="3765" y="2733"/>
                    <a:pt x="3137" y="3569"/>
                    <a:pt x="1919" y="3924"/>
                  </a:cubicBezTo>
                  <a:cubicBezTo>
                    <a:pt x="1838" y="3947"/>
                    <a:pt x="1756" y="3959"/>
                    <a:pt x="1672" y="3959"/>
                  </a:cubicBezTo>
                  <a:cubicBezTo>
                    <a:pt x="1563" y="3959"/>
                    <a:pt x="1452" y="3939"/>
                    <a:pt x="1339" y="3902"/>
                  </a:cubicBezTo>
                  <a:cubicBezTo>
                    <a:pt x="1114" y="3829"/>
                    <a:pt x="958" y="3844"/>
                    <a:pt x="795" y="3806"/>
                  </a:cubicBezTo>
                  <a:cubicBezTo>
                    <a:pt x="716" y="3786"/>
                    <a:pt x="677" y="3772"/>
                    <a:pt x="653" y="3772"/>
                  </a:cubicBezTo>
                  <a:cubicBezTo>
                    <a:pt x="627" y="3772"/>
                    <a:pt x="618" y="3788"/>
                    <a:pt x="597" y="3830"/>
                  </a:cubicBezTo>
                  <a:cubicBezTo>
                    <a:pt x="556" y="3911"/>
                    <a:pt x="666" y="4060"/>
                    <a:pt x="815" y="4121"/>
                  </a:cubicBezTo>
                  <a:cubicBezTo>
                    <a:pt x="970" y="4186"/>
                    <a:pt x="1084" y="4168"/>
                    <a:pt x="1111" y="4194"/>
                  </a:cubicBezTo>
                  <a:cubicBezTo>
                    <a:pt x="1139" y="4221"/>
                    <a:pt x="1005" y="4259"/>
                    <a:pt x="813" y="4276"/>
                  </a:cubicBezTo>
                  <a:cubicBezTo>
                    <a:pt x="777" y="4279"/>
                    <a:pt x="742" y="4281"/>
                    <a:pt x="709" y="4281"/>
                  </a:cubicBezTo>
                  <a:cubicBezTo>
                    <a:pt x="502" y="4281"/>
                    <a:pt x="359" y="4227"/>
                    <a:pt x="240" y="4219"/>
                  </a:cubicBezTo>
                  <a:cubicBezTo>
                    <a:pt x="234" y="4219"/>
                    <a:pt x="228" y="4219"/>
                    <a:pt x="222" y="4219"/>
                  </a:cubicBezTo>
                  <a:cubicBezTo>
                    <a:pt x="88" y="4219"/>
                    <a:pt x="91" y="4332"/>
                    <a:pt x="139" y="4376"/>
                  </a:cubicBezTo>
                  <a:cubicBezTo>
                    <a:pt x="188" y="4421"/>
                    <a:pt x="266" y="4485"/>
                    <a:pt x="480" y="4533"/>
                  </a:cubicBezTo>
                  <a:cubicBezTo>
                    <a:pt x="694" y="4583"/>
                    <a:pt x="950" y="4592"/>
                    <a:pt x="950" y="4592"/>
                  </a:cubicBezTo>
                  <a:cubicBezTo>
                    <a:pt x="829" y="4622"/>
                    <a:pt x="704" y="4639"/>
                    <a:pt x="578" y="4641"/>
                  </a:cubicBezTo>
                  <a:cubicBezTo>
                    <a:pt x="563" y="4641"/>
                    <a:pt x="548" y="4641"/>
                    <a:pt x="534" y="4641"/>
                  </a:cubicBezTo>
                  <a:cubicBezTo>
                    <a:pt x="355" y="4641"/>
                    <a:pt x="262" y="4624"/>
                    <a:pt x="165" y="4624"/>
                  </a:cubicBezTo>
                  <a:cubicBezTo>
                    <a:pt x="151" y="4624"/>
                    <a:pt x="137" y="4624"/>
                    <a:pt x="122" y="4625"/>
                  </a:cubicBezTo>
                  <a:cubicBezTo>
                    <a:pt x="0" y="4633"/>
                    <a:pt x="65" y="4826"/>
                    <a:pt x="198" y="4865"/>
                  </a:cubicBezTo>
                  <a:cubicBezTo>
                    <a:pt x="331" y="4900"/>
                    <a:pt x="468" y="4919"/>
                    <a:pt x="608" y="4919"/>
                  </a:cubicBezTo>
                  <a:cubicBezTo>
                    <a:pt x="612" y="4919"/>
                    <a:pt x="616" y="4919"/>
                    <a:pt x="620" y="4919"/>
                  </a:cubicBezTo>
                  <a:cubicBezTo>
                    <a:pt x="780" y="4919"/>
                    <a:pt x="1045" y="4895"/>
                    <a:pt x="1045" y="4895"/>
                  </a:cubicBezTo>
                  <a:lnTo>
                    <a:pt x="1045" y="4895"/>
                  </a:lnTo>
                  <a:cubicBezTo>
                    <a:pt x="799" y="4987"/>
                    <a:pt x="597" y="4975"/>
                    <a:pt x="475" y="4978"/>
                  </a:cubicBezTo>
                  <a:cubicBezTo>
                    <a:pt x="355" y="4983"/>
                    <a:pt x="301" y="5028"/>
                    <a:pt x="325" y="5097"/>
                  </a:cubicBezTo>
                  <a:cubicBezTo>
                    <a:pt x="344" y="5152"/>
                    <a:pt x="437" y="5200"/>
                    <a:pt x="700" y="5221"/>
                  </a:cubicBezTo>
                  <a:cubicBezTo>
                    <a:pt x="723" y="5223"/>
                    <a:pt x="747" y="5224"/>
                    <a:pt x="772" y="5224"/>
                  </a:cubicBezTo>
                  <a:cubicBezTo>
                    <a:pt x="1027" y="5224"/>
                    <a:pt x="1350" y="5135"/>
                    <a:pt x="1608" y="5010"/>
                  </a:cubicBezTo>
                  <a:cubicBezTo>
                    <a:pt x="1892" y="4871"/>
                    <a:pt x="2065" y="4794"/>
                    <a:pt x="2219" y="4738"/>
                  </a:cubicBezTo>
                  <a:cubicBezTo>
                    <a:pt x="3640" y="4218"/>
                    <a:pt x="4503" y="3356"/>
                    <a:pt x="4766" y="3026"/>
                  </a:cubicBezTo>
                  <a:cubicBezTo>
                    <a:pt x="5310" y="2347"/>
                    <a:pt x="5805" y="1454"/>
                    <a:pt x="6063" y="870"/>
                  </a:cubicBezTo>
                  <a:cubicBezTo>
                    <a:pt x="6323" y="286"/>
                    <a:pt x="6124" y="10"/>
                    <a:pt x="5818" y="1"/>
                  </a:cubicBezTo>
                  <a:cubicBezTo>
                    <a:pt x="5802" y="1"/>
                    <a:pt x="5787" y="0"/>
                    <a:pt x="5771" y="0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040;p55">
              <a:extLst>
                <a:ext uri="{FF2B5EF4-FFF2-40B4-BE49-F238E27FC236}">
                  <a16:creationId xmlns:a16="http://schemas.microsoft.com/office/drawing/2014/main" id="{E85225A8-B1AB-4CF8-955C-2ABBE703F0CA}"/>
                </a:ext>
              </a:extLst>
            </p:cNvPr>
            <p:cNvSpPr/>
            <p:nvPr/>
          </p:nvSpPr>
          <p:spPr>
            <a:xfrm>
              <a:off x="1918550" y="4596125"/>
              <a:ext cx="52700" cy="63875"/>
            </a:xfrm>
            <a:custGeom>
              <a:avLst/>
              <a:gdLst/>
              <a:ahLst/>
              <a:cxnLst/>
              <a:rect l="l" t="t" r="r" b="b"/>
              <a:pathLst>
                <a:path w="2108" h="2555" extrusionOk="0">
                  <a:moveTo>
                    <a:pt x="1538" y="0"/>
                  </a:moveTo>
                  <a:cubicBezTo>
                    <a:pt x="1357" y="0"/>
                    <a:pt x="1135" y="95"/>
                    <a:pt x="923" y="350"/>
                  </a:cubicBezTo>
                  <a:cubicBezTo>
                    <a:pt x="602" y="738"/>
                    <a:pt x="169" y="1657"/>
                    <a:pt x="0" y="1962"/>
                  </a:cubicBezTo>
                  <a:cubicBezTo>
                    <a:pt x="0" y="1962"/>
                    <a:pt x="385" y="2555"/>
                    <a:pt x="917" y="2555"/>
                  </a:cubicBezTo>
                  <a:cubicBezTo>
                    <a:pt x="974" y="2555"/>
                    <a:pt x="1032" y="2548"/>
                    <a:pt x="1092" y="2533"/>
                  </a:cubicBezTo>
                  <a:cubicBezTo>
                    <a:pt x="1092" y="2533"/>
                    <a:pt x="1751" y="1395"/>
                    <a:pt x="1893" y="972"/>
                  </a:cubicBezTo>
                  <a:cubicBezTo>
                    <a:pt x="2036" y="547"/>
                    <a:pt x="2108" y="280"/>
                    <a:pt x="1781" y="68"/>
                  </a:cubicBezTo>
                  <a:cubicBezTo>
                    <a:pt x="1716" y="26"/>
                    <a:pt x="1632" y="0"/>
                    <a:pt x="1538" y="0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041;p55">
              <a:extLst>
                <a:ext uri="{FF2B5EF4-FFF2-40B4-BE49-F238E27FC236}">
                  <a16:creationId xmlns:a16="http://schemas.microsoft.com/office/drawing/2014/main" id="{76B11457-794C-4F74-80C1-C42CF0A12D4E}"/>
                </a:ext>
              </a:extLst>
            </p:cNvPr>
            <p:cNvSpPr/>
            <p:nvPr/>
          </p:nvSpPr>
          <p:spPr>
            <a:xfrm>
              <a:off x="1836650" y="4728575"/>
              <a:ext cx="219975" cy="114375"/>
            </a:xfrm>
            <a:custGeom>
              <a:avLst/>
              <a:gdLst/>
              <a:ahLst/>
              <a:cxnLst/>
              <a:rect l="l" t="t" r="r" b="b"/>
              <a:pathLst>
                <a:path w="8799" h="4575" extrusionOk="0">
                  <a:moveTo>
                    <a:pt x="3774" y="0"/>
                  </a:moveTo>
                  <a:cubicBezTo>
                    <a:pt x="3008" y="0"/>
                    <a:pt x="549" y="46"/>
                    <a:pt x="268" y="623"/>
                  </a:cubicBezTo>
                  <a:cubicBezTo>
                    <a:pt x="0" y="1171"/>
                    <a:pt x="2361" y="1995"/>
                    <a:pt x="2700" y="2028"/>
                  </a:cubicBezTo>
                  <a:lnTo>
                    <a:pt x="4778" y="2140"/>
                  </a:lnTo>
                  <a:lnTo>
                    <a:pt x="4995" y="2245"/>
                  </a:lnTo>
                  <a:lnTo>
                    <a:pt x="6451" y="4087"/>
                  </a:lnTo>
                  <a:lnTo>
                    <a:pt x="8583" y="4575"/>
                  </a:lnTo>
                  <a:cubicBezTo>
                    <a:pt x="8799" y="4147"/>
                    <a:pt x="8609" y="3560"/>
                    <a:pt x="8331" y="2840"/>
                  </a:cubicBezTo>
                  <a:cubicBezTo>
                    <a:pt x="8023" y="2048"/>
                    <a:pt x="7681" y="1233"/>
                    <a:pt x="7681" y="1233"/>
                  </a:cubicBezTo>
                  <a:lnTo>
                    <a:pt x="4001" y="2"/>
                  </a:lnTo>
                  <a:cubicBezTo>
                    <a:pt x="4001" y="2"/>
                    <a:pt x="3917" y="0"/>
                    <a:pt x="3774" y="0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042;p55">
              <a:extLst>
                <a:ext uri="{FF2B5EF4-FFF2-40B4-BE49-F238E27FC236}">
                  <a16:creationId xmlns:a16="http://schemas.microsoft.com/office/drawing/2014/main" id="{200761D3-9E34-4BB0-8085-ECEB617E8E44}"/>
                </a:ext>
              </a:extLst>
            </p:cNvPr>
            <p:cNvSpPr/>
            <p:nvPr/>
          </p:nvSpPr>
          <p:spPr>
            <a:xfrm>
              <a:off x="1935875" y="4837200"/>
              <a:ext cx="32925" cy="71400"/>
            </a:xfrm>
            <a:custGeom>
              <a:avLst/>
              <a:gdLst/>
              <a:ahLst/>
              <a:cxnLst/>
              <a:rect l="l" t="t" r="r" b="b"/>
              <a:pathLst>
                <a:path w="1317" h="2856" extrusionOk="0">
                  <a:moveTo>
                    <a:pt x="628" y="1"/>
                  </a:moveTo>
                  <a:lnTo>
                    <a:pt x="1" y="469"/>
                  </a:lnTo>
                  <a:cubicBezTo>
                    <a:pt x="226" y="890"/>
                    <a:pt x="240" y="1251"/>
                    <a:pt x="263" y="1627"/>
                  </a:cubicBezTo>
                  <a:cubicBezTo>
                    <a:pt x="283" y="1961"/>
                    <a:pt x="263" y="2296"/>
                    <a:pt x="261" y="2630"/>
                  </a:cubicBezTo>
                  <a:cubicBezTo>
                    <a:pt x="261" y="2681"/>
                    <a:pt x="261" y="2735"/>
                    <a:pt x="289" y="2777"/>
                  </a:cubicBezTo>
                  <a:cubicBezTo>
                    <a:pt x="327" y="2834"/>
                    <a:pt x="385" y="2856"/>
                    <a:pt x="448" y="2856"/>
                  </a:cubicBezTo>
                  <a:cubicBezTo>
                    <a:pt x="531" y="2856"/>
                    <a:pt x="622" y="2818"/>
                    <a:pt x="680" y="2775"/>
                  </a:cubicBezTo>
                  <a:cubicBezTo>
                    <a:pt x="777" y="2702"/>
                    <a:pt x="873" y="2630"/>
                    <a:pt x="958" y="2543"/>
                  </a:cubicBezTo>
                  <a:cubicBezTo>
                    <a:pt x="1118" y="2380"/>
                    <a:pt x="1242" y="2174"/>
                    <a:pt x="1232" y="1942"/>
                  </a:cubicBezTo>
                  <a:cubicBezTo>
                    <a:pt x="1221" y="1683"/>
                    <a:pt x="1164" y="1418"/>
                    <a:pt x="1222" y="1164"/>
                  </a:cubicBezTo>
                  <a:cubicBezTo>
                    <a:pt x="1253" y="1031"/>
                    <a:pt x="1316" y="900"/>
                    <a:pt x="1296" y="763"/>
                  </a:cubicBezTo>
                  <a:cubicBezTo>
                    <a:pt x="1268" y="583"/>
                    <a:pt x="1137" y="458"/>
                    <a:pt x="1004" y="347"/>
                  </a:cubicBezTo>
                  <a:cubicBezTo>
                    <a:pt x="936" y="290"/>
                    <a:pt x="865" y="236"/>
                    <a:pt x="803" y="174"/>
                  </a:cubicBezTo>
                  <a:cubicBezTo>
                    <a:pt x="740" y="113"/>
                    <a:pt x="671" y="51"/>
                    <a:pt x="628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043;p55">
              <a:extLst>
                <a:ext uri="{FF2B5EF4-FFF2-40B4-BE49-F238E27FC236}">
                  <a16:creationId xmlns:a16="http://schemas.microsoft.com/office/drawing/2014/main" id="{70057C4F-DFFE-43A9-95F5-3C16D9DF6B27}"/>
                </a:ext>
              </a:extLst>
            </p:cNvPr>
            <p:cNvSpPr/>
            <p:nvPr/>
          </p:nvSpPr>
          <p:spPr>
            <a:xfrm>
              <a:off x="1834125" y="4741150"/>
              <a:ext cx="118000" cy="109275"/>
            </a:xfrm>
            <a:custGeom>
              <a:avLst/>
              <a:gdLst/>
              <a:ahLst/>
              <a:cxnLst/>
              <a:rect l="l" t="t" r="r" b="b"/>
              <a:pathLst>
                <a:path w="4720" h="4371" extrusionOk="0">
                  <a:moveTo>
                    <a:pt x="793" y="1"/>
                  </a:moveTo>
                  <a:cubicBezTo>
                    <a:pt x="753" y="1"/>
                    <a:pt x="714" y="2"/>
                    <a:pt x="675" y="6"/>
                  </a:cubicBezTo>
                  <a:cubicBezTo>
                    <a:pt x="1" y="62"/>
                    <a:pt x="313" y="742"/>
                    <a:pt x="704" y="1154"/>
                  </a:cubicBezTo>
                  <a:cubicBezTo>
                    <a:pt x="960" y="1426"/>
                    <a:pt x="4113" y="4370"/>
                    <a:pt x="4113" y="4370"/>
                  </a:cubicBezTo>
                  <a:cubicBezTo>
                    <a:pt x="4123" y="4370"/>
                    <a:pt x="4133" y="4371"/>
                    <a:pt x="4143" y="4371"/>
                  </a:cubicBezTo>
                  <a:cubicBezTo>
                    <a:pt x="4577" y="4371"/>
                    <a:pt x="4720" y="3904"/>
                    <a:pt x="4720" y="3904"/>
                  </a:cubicBezTo>
                  <a:cubicBezTo>
                    <a:pt x="4720" y="3904"/>
                    <a:pt x="3761" y="2372"/>
                    <a:pt x="3154" y="1522"/>
                  </a:cubicBezTo>
                  <a:cubicBezTo>
                    <a:pt x="2879" y="1135"/>
                    <a:pt x="2426" y="678"/>
                    <a:pt x="2426" y="678"/>
                  </a:cubicBezTo>
                  <a:cubicBezTo>
                    <a:pt x="2178" y="414"/>
                    <a:pt x="1440" y="1"/>
                    <a:pt x="793" y="1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044;p55">
              <a:extLst>
                <a:ext uri="{FF2B5EF4-FFF2-40B4-BE49-F238E27FC236}">
                  <a16:creationId xmlns:a16="http://schemas.microsoft.com/office/drawing/2014/main" id="{D220E7C2-E261-4932-8743-3476AA430161}"/>
                </a:ext>
              </a:extLst>
            </p:cNvPr>
            <p:cNvSpPr/>
            <p:nvPr/>
          </p:nvSpPr>
          <p:spPr>
            <a:xfrm>
              <a:off x="1884750" y="4750600"/>
              <a:ext cx="36475" cy="29625"/>
            </a:xfrm>
            <a:custGeom>
              <a:avLst/>
              <a:gdLst/>
              <a:ahLst/>
              <a:cxnLst/>
              <a:rect l="l" t="t" r="r" b="b"/>
              <a:pathLst>
                <a:path w="1459" h="1185" extrusionOk="0">
                  <a:moveTo>
                    <a:pt x="1" y="0"/>
                  </a:moveTo>
                  <a:cubicBezTo>
                    <a:pt x="585" y="343"/>
                    <a:pt x="1146" y="1167"/>
                    <a:pt x="1146" y="1167"/>
                  </a:cubicBezTo>
                  <a:lnTo>
                    <a:pt x="1458" y="1184"/>
                  </a:lnTo>
                  <a:cubicBezTo>
                    <a:pt x="581" y="11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045;p55">
              <a:extLst>
                <a:ext uri="{FF2B5EF4-FFF2-40B4-BE49-F238E27FC236}">
                  <a16:creationId xmlns:a16="http://schemas.microsoft.com/office/drawing/2014/main" id="{8814DB8A-D1B7-4FCD-8741-C772F022E594}"/>
                </a:ext>
              </a:extLst>
            </p:cNvPr>
            <p:cNvSpPr/>
            <p:nvPr/>
          </p:nvSpPr>
          <p:spPr>
            <a:xfrm>
              <a:off x="1914350" y="4829275"/>
              <a:ext cx="35675" cy="21150"/>
            </a:xfrm>
            <a:custGeom>
              <a:avLst/>
              <a:gdLst/>
              <a:ahLst/>
              <a:cxnLst/>
              <a:rect l="l" t="t" r="r" b="b"/>
              <a:pathLst>
                <a:path w="1427" h="846" extrusionOk="0">
                  <a:moveTo>
                    <a:pt x="0" y="0"/>
                  </a:moveTo>
                  <a:lnTo>
                    <a:pt x="904" y="845"/>
                  </a:lnTo>
                  <a:cubicBezTo>
                    <a:pt x="912" y="845"/>
                    <a:pt x="919" y="845"/>
                    <a:pt x="927" y="845"/>
                  </a:cubicBezTo>
                  <a:cubicBezTo>
                    <a:pt x="1041" y="845"/>
                    <a:pt x="1153" y="812"/>
                    <a:pt x="1247" y="746"/>
                  </a:cubicBezTo>
                  <a:cubicBezTo>
                    <a:pt x="1420" y="629"/>
                    <a:pt x="1427" y="547"/>
                    <a:pt x="1427" y="5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046;p55">
              <a:extLst>
                <a:ext uri="{FF2B5EF4-FFF2-40B4-BE49-F238E27FC236}">
                  <a16:creationId xmlns:a16="http://schemas.microsoft.com/office/drawing/2014/main" id="{16CD5BCC-1412-4133-9942-C296C57511D9}"/>
                </a:ext>
              </a:extLst>
            </p:cNvPr>
            <p:cNvSpPr/>
            <p:nvPr/>
          </p:nvSpPr>
          <p:spPr>
            <a:xfrm>
              <a:off x="1957450" y="4589625"/>
              <a:ext cx="61650" cy="57225"/>
            </a:xfrm>
            <a:custGeom>
              <a:avLst/>
              <a:gdLst/>
              <a:ahLst/>
              <a:cxnLst/>
              <a:rect l="l" t="t" r="r" b="b"/>
              <a:pathLst>
                <a:path w="2466" h="2289" extrusionOk="0">
                  <a:moveTo>
                    <a:pt x="1888" y="1"/>
                  </a:moveTo>
                  <a:cubicBezTo>
                    <a:pt x="1888" y="1"/>
                    <a:pt x="528" y="471"/>
                    <a:pt x="364" y="496"/>
                  </a:cubicBezTo>
                  <a:cubicBezTo>
                    <a:pt x="201" y="519"/>
                    <a:pt x="1" y="958"/>
                    <a:pt x="19" y="1480"/>
                  </a:cubicBezTo>
                  <a:cubicBezTo>
                    <a:pt x="35" y="1926"/>
                    <a:pt x="813" y="2288"/>
                    <a:pt x="1249" y="2288"/>
                  </a:cubicBezTo>
                  <a:cubicBezTo>
                    <a:pt x="1324" y="2288"/>
                    <a:pt x="1388" y="2277"/>
                    <a:pt x="1438" y="2255"/>
                  </a:cubicBezTo>
                  <a:cubicBezTo>
                    <a:pt x="1774" y="2102"/>
                    <a:pt x="2466" y="1420"/>
                    <a:pt x="2358" y="1331"/>
                  </a:cubicBezTo>
                  <a:cubicBezTo>
                    <a:pt x="2251" y="1243"/>
                    <a:pt x="1882" y="994"/>
                    <a:pt x="1864" y="920"/>
                  </a:cubicBezTo>
                  <a:cubicBezTo>
                    <a:pt x="1844" y="846"/>
                    <a:pt x="1888" y="1"/>
                    <a:pt x="1888" y="1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047;p55">
              <a:extLst>
                <a:ext uri="{FF2B5EF4-FFF2-40B4-BE49-F238E27FC236}">
                  <a16:creationId xmlns:a16="http://schemas.microsoft.com/office/drawing/2014/main" id="{2676DC5C-2C80-4A2C-AA83-907DA45E14B3}"/>
                </a:ext>
              </a:extLst>
            </p:cNvPr>
            <p:cNvSpPr/>
            <p:nvPr/>
          </p:nvSpPr>
          <p:spPr>
            <a:xfrm>
              <a:off x="1967200" y="4589625"/>
              <a:ext cx="37450" cy="27075"/>
            </a:xfrm>
            <a:custGeom>
              <a:avLst/>
              <a:gdLst/>
              <a:ahLst/>
              <a:cxnLst/>
              <a:rect l="l" t="t" r="r" b="b"/>
              <a:pathLst>
                <a:path w="1498" h="1083" extrusionOk="0">
                  <a:moveTo>
                    <a:pt x="1498" y="1"/>
                  </a:moveTo>
                  <a:cubicBezTo>
                    <a:pt x="1498" y="1"/>
                    <a:pt x="554" y="386"/>
                    <a:pt x="205" y="491"/>
                  </a:cubicBezTo>
                  <a:cubicBezTo>
                    <a:pt x="128" y="645"/>
                    <a:pt x="0" y="867"/>
                    <a:pt x="111" y="967"/>
                  </a:cubicBezTo>
                  <a:cubicBezTo>
                    <a:pt x="207" y="1053"/>
                    <a:pt x="319" y="1083"/>
                    <a:pt x="429" y="1083"/>
                  </a:cubicBezTo>
                  <a:cubicBezTo>
                    <a:pt x="614" y="1083"/>
                    <a:pt x="793" y="1000"/>
                    <a:pt x="880" y="966"/>
                  </a:cubicBezTo>
                  <a:cubicBezTo>
                    <a:pt x="1015" y="912"/>
                    <a:pt x="1142" y="838"/>
                    <a:pt x="1256" y="748"/>
                  </a:cubicBezTo>
                  <a:cubicBezTo>
                    <a:pt x="1383" y="651"/>
                    <a:pt x="1483" y="490"/>
                    <a:pt x="1483" y="332"/>
                  </a:cubicBezTo>
                  <a:cubicBezTo>
                    <a:pt x="1488" y="195"/>
                    <a:pt x="1498" y="1"/>
                    <a:pt x="1498" y="1"/>
                  </a:cubicBezTo>
                  <a:close/>
                </a:path>
              </a:pathLst>
            </a:custGeom>
            <a:solidFill>
              <a:srgbClr val="912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048;p55">
              <a:extLst>
                <a:ext uri="{FF2B5EF4-FFF2-40B4-BE49-F238E27FC236}">
                  <a16:creationId xmlns:a16="http://schemas.microsoft.com/office/drawing/2014/main" id="{7EFF4276-B96F-4CB5-95E8-765CBAAB0006}"/>
                </a:ext>
              </a:extLst>
            </p:cNvPr>
            <p:cNvSpPr/>
            <p:nvPr/>
          </p:nvSpPr>
          <p:spPr>
            <a:xfrm>
              <a:off x="1932775" y="4597150"/>
              <a:ext cx="100525" cy="181000"/>
            </a:xfrm>
            <a:custGeom>
              <a:avLst/>
              <a:gdLst/>
              <a:ahLst/>
              <a:cxnLst/>
              <a:rect l="l" t="t" r="r" b="b"/>
              <a:pathLst>
                <a:path w="4021" h="7240" extrusionOk="0">
                  <a:moveTo>
                    <a:pt x="1069" y="1"/>
                  </a:moveTo>
                  <a:cubicBezTo>
                    <a:pt x="1048" y="1"/>
                    <a:pt x="1026" y="3"/>
                    <a:pt x="1006" y="8"/>
                  </a:cubicBezTo>
                  <a:cubicBezTo>
                    <a:pt x="1006" y="8"/>
                    <a:pt x="635" y="199"/>
                    <a:pt x="477" y="681"/>
                  </a:cubicBezTo>
                  <a:cubicBezTo>
                    <a:pt x="319" y="1162"/>
                    <a:pt x="162" y="1739"/>
                    <a:pt x="176" y="2634"/>
                  </a:cubicBezTo>
                  <a:cubicBezTo>
                    <a:pt x="190" y="3530"/>
                    <a:pt x="148" y="5754"/>
                    <a:pt x="148" y="5754"/>
                  </a:cubicBezTo>
                  <a:cubicBezTo>
                    <a:pt x="148" y="5754"/>
                    <a:pt x="1" y="6409"/>
                    <a:pt x="1085" y="6906"/>
                  </a:cubicBezTo>
                  <a:cubicBezTo>
                    <a:pt x="1579" y="7132"/>
                    <a:pt x="2052" y="7240"/>
                    <a:pt x="2472" y="7240"/>
                  </a:cubicBezTo>
                  <a:cubicBezTo>
                    <a:pt x="2645" y="7240"/>
                    <a:pt x="2809" y="7221"/>
                    <a:pt x="2962" y="7186"/>
                  </a:cubicBezTo>
                  <a:cubicBezTo>
                    <a:pt x="3394" y="7084"/>
                    <a:pt x="3743" y="6692"/>
                    <a:pt x="3836" y="6490"/>
                  </a:cubicBezTo>
                  <a:cubicBezTo>
                    <a:pt x="3751" y="5774"/>
                    <a:pt x="3728" y="4832"/>
                    <a:pt x="3788" y="4081"/>
                  </a:cubicBezTo>
                  <a:cubicBezTo>
                    <a:pt x="3852" y="3287"/>
                    <a:pt x="3935" y="2625"/>
                    <a:pt x="3979" y="1988"/>
                  </a:cubicBezTo>
                  <a:cubicBezTo>
                    <a:pt x="4021" y="1349"/>
                    <a:pt x="3894" y="1361"/>
                    <a:pt x="3575" y="1135"/>
                  </a:cubicBezTo>
                  <a:cubicBezTo>
                    <a:pt x="3144" y="828"/>
                    <a:pt x="2971" y="745"/>
                    <a:pt x="2971" y="745"/>
                  </a:cubicBezTo>
                  <a:cubicBezTo>
                    <a:pt x="2971" y="745"/>
                    <a:pt x="2520" y="1215"/>
                    <a:pt x="1993" y="1215"/>
                  </a:cubicBezTo>
                  <a:cubicBezTo>
                    <a:pt x="1889" y="1215"/>
                    <a:pt x="1782" y="1197"/>
                    <a:pt x="1675" y="1153"/>
                  </a:cubicBezTo>
                  <a:cubicBezTo>
                    <a:pt x="1330" y="1012"/>
                    <a:pt x="1259" y="563"/>
                    <a:pt x="1582" y="231"/>
                  </a:cubicBezTo>
                  <a:cubicBezTo>
                    <a:pt x="1582" y="231"/>
                    <a:pt x="1297" y="1"/>
                    <a:pt x="1069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049;p55">
              <a:extLst>
                <a:ext uri="{FF2B5EF4-FFF2-40B4-BE49-F238E27FC236}">
                  <a16:creationId xmlns:a16="http://schemas.microsoft.com/office/drawing/2014/main" id="{115FE4D8-AE72-471A-98DD-B3E827B5D6D2}"/>
                </a:ext>
              </a:extLst>
            </p:cNvPr>
            <p:cNvSpPr/>
            <p:nvPr/>
          </p:nvSpPr>
          <p:spPr>
            <a:xfrm>
              <a:off x="1962500" y="4601075"/>
              <a:ext cx="46925" cy="29000"/>
            </a:xfrm>
            <a:custGeom>
              <a:avLst/>
              <a:gdLst/>
              <a:ahLst/>
              <a:cxnLst/>
              <a:rect l="l" t="t" r="r" b="b"/>
              <a:pathLst>
                <a:path w="1877" h="1160" extrusionOk="0">
                  <a:moveTo>
                    <a:pt x="290" y="0"/>
                  </a:moveTo>
                  <a:cubicBezTo>
                    <a:pt x="58" y="295"/>
                    <a:pt x="0" y="764"/>
                    <a:pt x="290" y="990"/>
                  </a:cubicBezTo>
                  <a:cubicBezTo>
                    <a:pt x="444" y="1110"/>
                    <a:pt x="615" y="1160"/>
                    <a:pt x="795" y="1160"/>
                  </a:cubicBezTo>
                  <a:cubicBezTo>
                    <a:pt x="953" y="1160"/>
                    <a:pt x="1118" y="1122"/>
                    <a:pt x="1285" y="1060"/>
                  </a:cubicBezTo>
                  <a:cubicBezTo>
                    <a:pt x="1643" y="927"/>
                    <a:pt x="1876" y="641"/>
                    <a:pt x="1876" y="641"/>
                  </a:cubicBezTo>
                  <a:lnTo>
                    <a:pt x="1710" y="525"/>
                  </a:lnTo>
                  <a:cubicBezTo>
                    <a:pt x="1573" y="695"/>
                    <a:pt x="1128" y="950"/>
                    <a:pt x="822" y="950"/>
                  </a:cubicBezTo>
                  <a:cubicBezTo>
                    <a:pt x="515" y="950"/>
                    <a:pt x="313" y="753"/>
                    <a:pt x="301" y="581"/>
                  </a:cubicBezTo>
                  <a:cubicBezTo>
                    <a:pt x="290" y="407"/>
                    <a:pt x="463" y="111"/>
                    <a:pt x="463" y="111"/>
                  </a:cubicBezTo>
                  <a:lnTo>
                    <a:pt x="290" y="0"/>
                  </a:ln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050;p55">
              <a:extLst>
                <a:ext uri="{FF2B5EF4-FFF2-40B4-BE49-F238E27FC236}">
                  <a16:creationId xmlns:a16="http://schemas.microsoft.com/office/drawing/2014/main" id="{72CC1B2B-C1BD-4828-9513-D40EAA5E5217}"/>
                </a:ext>
              </a:extLst>
            </p:cNvPr>
            <p:cNvSpPr/>
            <p:nvPr/>
          </p:nvSpPr>
          <p:spPr>
            <a:xfrm>
              <a:off x="1953750" y="4530275"/>
              <a:ext cx="67700" cy="77175"/>
            </a:xfrm>
            <a:custGeom>
              <a:avLst/>
              <a:gdLst/>
              <a:ahLst/>
              <a:cxnLst/>
              <a:rect l="l" t="t" r="r" b="b"/>
              <a:pathLst>
                <a:path w="2708" h="3087" extrusionOk="0">
                  <a:moveTo>
                    <a:pt x="1303" y="1"/>
                  </a:moveTo>
                  <a:cubicBezTo>
                    <a:pt x="666" y="1"/>
                    <a:pt x="223" y="484"/>
                    <a:pt x="126" y="1116"/>
                  </a:cubicBezTo>
                  <a:cubicBezTo>
                    <a:pt x="70" y="1441"/>
                    <a:pt x="0" y="2129"/>
                    <a:pt x="225" y="2643"/>
                  </a:cubicBezTo>
                  <a:cubicBezTo>
                    <a:pt x="351" y="2935"/>
                    <a:pt x="496" y="3046"/>
                    <a:pt x="763" y="3083"/>
                  </a:cubicBezTo>
                  <a:cubicBezTo>
                    <a:pt x="778" y="3085"/>
                    <a:pt x="797" y="3087"/>
                    <a:pt x="818" y="3087"/>
                  </a:cubicBezTo>
                  <a:cubicBezTo>
                    <a:pt x="1077" y="3087"/>
                    <a:pt x="1711" y="2920"/>
                    <a:pt x="1932" y="2661"/>
                  </a:cubicBezTo>
                  <a:cubicBezTo>
                    <a:pt x="1974" y="2611"/>
                    <a:pt x="2036" y="2375"/>
                    <a:pt x="2036" y="2375"/>
                  </a:cubicBezTo>
                  <a:cubicBezTo>
                    <a:pt x="2498" y="2061"/>
                    <a:pt x="2708" y="1488"/>
                    <a:pt x="2558" y="951"/>
                  </a:cubicBezTo>
                  <a:cubicBezTo>
                    <a:pt x="2407" y="413"/>
                    <a:pt x="1932" y="32"/>
                    <a:pt x="1374" y="3"/>
                  </a:cubicBezTo>
                  <a:cubicBezTo>
                    <a:pt x="1350" y="1"/>
                    <a:pt x="1327" y="1"/>
                    <a:pt x="1303" y="1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051;p55">
              <a:extLst>
                <a:ext uri="{FF2B5EF4-FFF2-40B4-BE49-F238E27FC236}">
                  <a16:creationId xmlns:a16="http://schemas.microsoft.com/office/drawing/2014/main" id="{5E1FE61F-5FF9-4158-B410-829B9565B907}"/>
                </a:ext>
              </a:extLst>
            </p:cNvPr>
            <p:cNvSpPr/>
            <p:nvPr/>
          </p:nvSpPr>
          <p:spPr>
            <a:xfrm>
              <a:off x="1959325" y="4530275"/>
              <a:ext cx="61350" cy="59375"/>
            </a:xfrm>
            <a:custGeom>
              <a:avLst/>
              <a:gdLst/>
              <a:ahLst/>
              <a:cxnLst/>
              <a:rect l="l" t="t" r="r" b="b"/>
              <a:pathLst>
                <a:path w="2454" h="2375" extrusionOk="0">
                  <a:moveTo>
                    <a:pt x="1079" y="1"/>
                  </a:moveTo>
                  <a:cubicBezTo>
                    <a:pt x="630" y="1"/>
                    <a:pt x="234" y="234"/>
                    <a:pt x="0" y="589"/>
                  </a:cubicBezTo>
                  <a:cubicBezTo>
                    <a:pt x="66" y="662"/>
                    <a:pt x="225" y="750"/>
                    <a:pt x="459" y="798"/>
                  </a:cubicBezTo>
                  <a:cubicBezTo>
                    <a:pt x="588" y="825"/>
                    <a:pt x="711" y="836"/>
                    <a:pt x="824" y="836"/>
                  </a:cubicBezTo>
                  <a:cubicBezTo>
                    <a:pt x="1192" y="836"/>
                    <a:pt x="1447" y="722"/>
                    <a:pt x="1447" y="722"/>
                  </a:cubicBezTo>
                  <a:lnTo>
                    <a:pt x="1447" y="722"/>
                  </a:lnTo>
                  <a:cubicBezTo>
                    <a:pt x="1405" y="890"/>
                    <a:pt x="1466" y="1039"/>
                    <a:pt x="1540" y="1147"/>
                  </a:cubicBezTo>
                  <a:cubicBezTo>
                    <a:pt x="1629" y="1282"/>
                    <a:pt x="1670" y="1441"/>
                    <a:pt x="1639" y="1599"/>
                  </a:cubicBezTo>
                  <a:cubicBezTo>
                    <a:pt x="1631" y="1646"/>
                    <a:pt x="1620" y="1698"/>
                    <a:pt x="1609" y="1756"/>
                  </a:cubicBezTo>
                  <a:cubicBezTo>
                    <a:pt x="1570" y="1960"/>
                    <a:pt x="1744" y="1976"/>
                    <a:pt x="1744" y="1976"/>
                  </a:cubicBezTo>
                  <a:cubicBezTo>
                    <a:pt x="1746" y="1873"/>
                    <a:pt x="1761" y="1773"/>
                    <a:pt x="1818" y="1709"/>
                  </a:cubicBezTo>
                  <a:lnTo>
                    <a:pt x="1818" y="1709"/>
                  </a:lnTo>
                  <a:cubicBezTo>
                    <a:pt x="2167" y="1821"/>
                    <a:pt x="1827" y="2330"/>
                    <a:pt x="1813" y="2375"/>
                  </a:cubicBezTo>
                  <a:cubicBezTo>
                    <a:pt x="2183" y="2120"/>
                    <a:pt x="2453" y="1669"/>
                    <a:pt x="2409" y="1166"/>
                  </a:cubicBezTo>
                  <a:cubicBezTo>
                    <a:pt x="2357" y="606"/>
                    <a:pt x="1901" y="144"/>
                    <a:pt x="1351" y="29"/>
                  </a:cubicBezTo>
                  <a:cubicBezTo>
                    <a:pt x="1259" y="10"/>
                    <a:pt x="1168" y="1"/>
                    <a:pt x="1079" y="1"/>
                  </a:cubicBezTo>
                  <a:close/>
                </a:path>
              </a:pathLst>
            </a:custGeom>
            <a:solidFill>
              <a:srgbClr val="6D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052;p55">
              <a:extLst>
                <a:ext uri="{FF2B5EF4-FFF2-40B4-BE49-F238E27FC236}">
                  <a16:creationId xmlns:a16="http://schemas.microsoft.com/office/drawing/2014/main" id="{86023940-2A55-46B3-AD23-A39337AE1C59}"/>
                </a:ext>
              </a:extLst>
            </p:cNvPr>
            <p:cNvSpPr/>
            <p:nvPr/>
          </p:nvSpPr>
          <p:spPr>
            <a:xfrm>
              <a:off x="2011775" y="4629975"/>
              <a:ext cx="59825" cy="189975"/>
            </a:xfrm>
            <a:custGeom>
              <a:avLst/>
              <a:gdLst/>
              <a:ahLst/>
              <a:cxnLst/>
              <a:rect l="l" t="t" r="r" b="b"/>
              <a:pathLst>
                <a:path w="2393" h="7599" extrusionOk="0">
                  <a:moveTo>
                    <a:pt x="537" y="0"/>
                  </a:moveTo>
                  <a:cubicBezTo>
                    <a:pt x="425" y="0"/>
                    <a:pt x="327" y="58"/>
                    <a:pt x="253" y="155"/>
                  </a:cubicBezTo>
                  <a:cubicBezTo>
                    <a:pt x="95" y="361"/>
                    <a:pt x="1" y="565"/>
                    <a:pt x="176" y="973"/>
                  </a:cubicBezTo>
                  <a:cubicBezTo>
                    <a:pt x="351" y="1379"/>
                    <a:pt x="875" y="2345"/>
                    <a:pt x="1135" y="3064"/>
                  </a:cubicBezTo>
                  <a:cubicBezTo>
                    <a:pt x="1262" y="3419"/>
                    <a:pt x="1573" y="4418"/>
                    <a:pt x="1146" y="5613"/>
                  </a:cubicBezTo>
                  <a:cubicBezTo>
                    <a:pt x="1081" y="5796"/>
                    <a:pt x="958" y="5948"/>
                    <a:pt x="789" y="6069"/>
                  </a:cubicBezTo>
                  <a:cubicBezTo>
                    <a:pt x="597" y="6209"/>
                    <a:pt x="518" y="6345"/>
                    <a:pt x="390" y="6454"/>
                  </a:cubicBezTo>
                  <a:cubicBezTo>
                    <a:pt x="264" y="6563"/>
                    <a:pt x="254" y="6547"/>
                    <a:pt x="296" y="6628"/>
                  </a:cubicBezTo>
                  <a:cubicBezTo>
                    <a:pt x="316" y="6668"/>
                    <a:pt x="371" y="6688"/>
                    <a:pt x="437" y="6688"/>
                  </a:cubicBezTo>
                  <a:cubicBezTo>
                    <a:pt x="506" y="6688"/>
                    <a:pt x="589" y="6666"/>
                    <a:pt x="658" y="6622"/>
                  </a:cubicBezTo>
                  <a:cubicBezTo>
                    <a:pt x="802" y="6534"/>
                    <a:pt x="854" y="6433"/>
                    <a:pt x="892" y="6425"/>
                  </a:cubicBezTo>
                  <a:cubicBezTo>
                    <a:pt x="893" y="6425"/>
                    <a:pt x="894" y="6425"/>
                    <a:pt x="895" y="6425"/>
                  </a:cubicBezTo>
                  <a:cubicBezTo>
                    <a:pt x="927" y="6425"/>
                    <a:pt x="880" y="6554"/>
                    <a:pt x="784" y="6715"/>
                  </a:cubicBezTo>
                  <a:cubicBezTo>
                    <a:pt x="646" y="6943"/>
                    <a:pt x="489" y="7040"/>
                    <a:pt x="401" y="7146"/>
                  </a:cubicBezTo>
                  <a:cubicBezTo>
                    <a:pt x="312" y="7254"/>
                    <a:pt x="389" y="7321"/>
                    <a:pt x="452" y="7321"/>
                  </a:cubicBezTo>
                  <a:cubicBezTo>
                    <a:pt x="458" y="7321"/>
                    <a:pt x="463" y="7321"/>
                    <a:pt x="469" y="7320"/>
                  </a:cubicBezTo>
                  <a:cubicBezTo>
                    <a:pt x="534" y="7306"/>
                    <a:pt x="632" y="7281"/>
                    <a:pt x="797" y="7136"/>
                  </a:cubicBezTo>
                  <a:cubicBezTo>
                    <a:pt x="961" y="6991"/>
                    <a:pt x="1119" y="6789"/>
                    <a:pt x="1119" y="6789"/>
                  </a:cubicBezTo>
                  <a:lnTo>
                    <a:pt x="1119" y="6789"/>
                  </a:lnTo>
                  <a:cubicBezTo>
                    <a:pt x="1073" y="6906"/>
                    <a:pt x="1013" y="7017"/>
                    <a:pt x="941" y="7119"/>
                  </a:cubicBezTo>
                  <a:cubicBezTo>
                    <a:pt x="805" y="7313"/>
                    <a:pt x="726" y="7376"/>
                    <a:pt x="661" y="7479"/>
                  </a:cubicBezTo>
                  <a:cubicBezTo>
                    <a:pt x="617" y="7548"/>
                    <a:pt x="690" y="7599"/>
                    <a:pt x="776" y="7599"/>
                  </a:cubicBezTo>
                  <a:cubicBezTo>
                    <a:pt x="819" y="7599"/>
                    <a:pt x="864" y="7587"/>
                    <a:pt x="900" y="7558"/>
                  </a:cubicBezTo>
                  <a:cubicBezTo>
                    <a:pt x="1009" y="7469"/>
                    <a:pt x="1107" y="7365"/>
                    <a:pt x="1190" y="7250"/>
                  </a:cubicBezTo>
                  <a:cubicBezTo>
                    <a:pt x="1285" y="7120"/>
                    <a:pt x="1421" y="6891"/>
                    <a:pt x="1421" y="6891"/>
                  </a:cubicBezTo>
                  <a:lnTo>
                    <a:pt x="1421" y="6891"/>
                  </a:lnTo>
                  <a:cubicBezTo>
                    <a:pt x="1351" y="7143"/>
                    <a:pt x="1222" y="7300"/>
                    <a:pt x="1154" y="7402"/>
                  </a:cubicBezTo>
                  <a:cubicBezTo>
                    <a:pt x="1087" y="7502"/>
                    <a:pt x="1091" y="7572"/>
                    <a:pt x="1161" y="7592"/>
                  </a:cubicBezTo>
                  <a:cubicBezTo>
                    <a:pt x="1168" y="7594"/>
                    <a:pt x="1176" y="7595"/>
                    <a:pt x="1184" y="7595"/>
                  </a:cubicBezTo>
                  <a:cubicBezTo>
                    <a:pt x="1241" y="7595"/>
                    <a:pt x="1332" y="7538"/>
                    <a:pt x="1481" y="7362"/>
                  </a:cubicBezTo>
                  <a:cubicBezTo>
                    <a:pt x="1653" y="7159"/>
                    <a:pt x="1789" y="6813"/>
                    <a:pt x="1842" y="6501"/>
                  </a:cubicBezTo>
                  <a:cubicBezTo>
                    <a:pt x="1896" y="6190"/>
                    <a:pt x="1935" y="6006"/>
                    <a:pt x="1980" y="5847"/>
                  </a:cubicBezTo>
                  <a:cubicBezTo>
                    <a:pt x="2392" y="4391"/>
                    <a:pt x="2199" y="3187"/>
                    <a:pt x="2087" y="2780"/>
                  </a:cubicBezTo>
                  <a:cubicBezTo>
                    <a:pt x="1855" y="1940"/>
                    <a:pt x="1421" y="1016"/>
                    <a:pt x="1100" y="465"/>
                  </a:cubicBezTo>
                  <a:cubicBezTo>
                    <a:pt x="907" y="133"/>
                    <a:pt x="706" y="0"/>
                    <a:pt x="537" y="0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053;p55">
              <a:extLst>
                <a:ext uri="{FF2B5EF4-FFF2-40B4-BE49-F238E27FC236}">
                  <a16:creationId xmlns:a16="http://schemas.microsoft.com/office/drawing/2014/main" id="{F27AD7AC-1656-479C-B9D7-545D3C9F94AC}"/>
                </a:ext>
              </a:extLst>
            </p:cNvPr>
            <p:cNvSpPr/>
            <p:nvPr/>
          </p:nvSpPr>
          <p:spPr>
            <a:xfrm>
              <a:off x="2004625" y="4570275"/>
              <a:ext cx="16775" cy="21175"/>
            </a:xfrm>
            <a:custGeom>
              <a:avLst/>
              <a:gdLst/>
              <a:ahLst/>
              <a:cxnLst/>
              <a:rect l="l" t="t" r="r" b="b"/>
              <a:pathLst>
                <a:path w="671" h="847" extrusionOk="0">
                  <a:moveTo>
                    <a:pt x="256" y="0"/>
                  </a:moveTo>
                  <a:cubicBezTo>
                    <a:pt x="154" y="0"/>
                    <a:pt x="53" y="47"/>
                    <a:pt x="6" y="108"/>
                  </a:cubicBezTo>
                  <a:lnTo>
                    <a:pt x="1" y="770"/>
                  </a:lnTo>
                  <a:cubicBezTo>
                    <a:pt x="1" y="770"/>
                    <a:pt x="31" y="840"/>
                    <a:pt x="158" y="846"/>
                  </a:cubicBezTo>
                  <a:cubicBezTo>
                    <a:pt x="160" y="846"/>
                    <a:pt x="163" y="846"/>
                    <a:pt x="166" y="846"/>
                  </a:cubicBezTo>
                  <a:cubicBezTo>
                    <a:pt x="402" y="846"/>
                    <a:pt x="670" y="413"/>
                    <a:pt x="481" y="117"/>
                  </a:cubicBezTo>
                  <a:cubicBezTo>
                    <a:pt x="427" y="33"/>
                    <a:pt x="341" y="0"/>
                    <a:pt x="256" y="0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054;p55">
              <a:extLst>
                <a:ext uri="{FF2B5EF4-FFF2-40B4-BE49-F238E27FC236}">
                  <a16:creationId xmlns:a16="http://schemas.microsoft.com/office/drawing/2014/main" id="{90EABDFB-C7B7-4E73-806C-8D6FD972CCB8}"/>
                </a:ext>
              </a:extLst>
            </p:cNvPr>
            <p:cNvSpPr/>
            <p:nvPr/>
          </p:nvSpPr>
          <p:spPr>
            <a:xfrm>
              <a:off x="1844875" y="4797900"/>
              <a:ext cx="66050" cy="41925"/>
            </a:xfrm>
            <a:custGeom>
              <a:avLst/>
              <a:gdLst/>
              <a:ahLst/>
              <a:cxnLst/>
              <a:rect l="l" t="t" r="r" b="b"/>
              <a:pathLst>
                <a:path w="2642" h="1677" extrusionOk="0">
                  <a:moveTo>
                    <a:pt x="1787" y="1"/>
                  </a:moveTo>
                  <a:cubicBezTo>
                    <a:pt x="1756" y="1"/>
                    <a:pt x="1724" y="4"/>
                    <a:pt x="1691" y="11"/>
                  </a:cubicBezTo>
                  <a:cubicBezTo>
                    <a:pt x="1557" y="40"/>
                    <a:pt x="1456" y="146"/>
                    <a:pt x="1342" y="222"/>
                  </a:cubicBezTo>
                  <a:cubicBezTo>
                    <a:pt x="1127" y="370"/>
                    <a:pt x="861" y="412"/>
                    <a:pt x="613" y="494"/>
                  </a:cubicBezTo>
                  <a:cubicBezTo>
                    <a:pt x="394" y="568"/>
                    <a:pt x="245" y="757"/>
                    <a:pt x="150" y="966"/>
                  </a:cubicBezTo>
                  <a:cubicBezTo>
                    <a:pt x="101" y="1076"/>
                    <a:pt x="67" y="1191"/>
                    <a:pt x="35" y="1308"/>
                  </a:cubicBezTo>
                  <a:cubicBezTo>
                    <a:pt x="0" y="1430"/>
                    <a:pt x="17" y="1640"/>
                    <a:pt x="172" y="1673"/>
                  </a:cubicBezTo>
                  <a:cubicBezTo>
                    <a:pt x="182" y="1675"/>
                    <a:pt x="193" y="1676"/>
                    <a:pt x="203" y="1676"/>
                  </a:cubicBezTo>
                  <a:cubicBezTo>
                    <a:pt x="242" y="1676"/>
                    <a:pt x="282" y="1662"/>
                    <a:pt x="320" y="1647"/>
                  </a:cubicBezTo>
                  <a:cubicBezTo>
                    <a:pt x="632" y="1527"/>
                    <a:pt x="937" y="1387"/>
                    <a:pt x="1255" y="1285"/>
                  </a:cubicBezTo>
                  <a:cubicBezTo>
                    <a:pt x="1546" y="1192"/>
                    <a:pt x="1827" y="1098"/>
                    <a:pt x="2175" y="1098"/>
                  </a:cubicBezTo>
                  <a:cubicBezTo>
                    <a:pt x="2256" y="1098"/>
                    <a:pt x="2340" y="1103"/>
                    <a:pt x="2429" y="1114"/>
                  </a:cubicBezTo>
                  <a:lnTo>
                    <a:pt x="2642" y="360"/>
                  </a:lnTo>
                  <a:cubicBezTo>
                    <a:pt x="2580" y="339"/>
                    <a:pt x="2497" y="295"/>
                    <a:pt x="2417" y="260"/>
                  </a:cubicBezTo>
                  <a:cubicBezTo>
                    <a:pt x="2336" y="224"/>
                    <a:pt x="2262" y="177"/>
                    <a:pt x="2184" y="134"/>
                  </a:cubicBezTo>
                  <a:cubicBezTo>
                    <a:pt x="2060" y="64"/>
                    <a:pt x="1928" y="1"/>
                    <a:pt x="1787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055;p55">
              <a:extLst>
                <a:ext uri="{FF2B5EF4-FFF2-40B4-BE49-F238E27FC236}">
                  <a16:creationId xmlns:a16="http://schemas.microsoft.com/office/drawing/2014/main" id="{47F3F858-766E-41F9-BE5A-F9C37FEC2391}"/>
                </a:ext>
              </a:extLst>
            </p:cNvPr>
            <p:cNvSpPr/>
            <p:nvPr/>
          </p:nvSpPr>
          <p:spPr>
            <a:xfrm>
              <a:off x="1903075" y="4806800"/>
              <a:ext cx="157700" cy="51475"/>
            </a:xfrm>
            <a:custGeom>
              <a:avLst/>
              <a:gdLst/>
              <a:ahLst/>
              <a:cxnLst/>
              <a:rect l="l" t="t" r="r" b="b"/>
              <a:pathLst>
                <a:path w="6308" h="2059" extrusionOk="0">
                  <a:moveTo>
                    <a:pt x="307" y="0"/>
                  </a:moveTo>
                  <a:cubicBezTo>
                    <a:pt x="0" y="295"/>
                    <a:pt x="103" y="759"/>
                    <a:pt x="103" y="759"/>
                  </a:cubicBezTo>
                  <a:cubicBezTo>
                    <a:pt x="103" y="759"/>
                    <a:pt x="2492" y="1729"/>
                    <a:pt x="3243" y="1890"/>
                  </a:cubicBezTo>
                  <a:cubicBezTo>
                    <a:pt x="3790" y="2007"/>
                    <a:pt x="4165" y="2059"/>
                    <a:pt x="4466" y="2059"/>
                  </a:cubicBezTo>
                  <a:cubicBezTo>
                    <a:pt x="4829" y="2059"/>
                    <a:pt x="5085" y="1984"/>
                    <a:pt x="5404" y="1857"/>
                  </a:cubicBezTo>
                  <a:cubicBezTo>
                    <a:pt x="5990" y="1626"/>
                    <a:pt x="6307" y="1088"/>
                    <a:pt x="5386" y="805"/>
                  </a:cubicBezTo>
                  <a:cubicBezTo>
                    <a:pt x="5108" y="720"/>
                    <a:pt x="4746" y="432"/>
                    <a:pt x="3427" y="365"/>
                  </a:cubicBezTo>
                  <a:cubicBezTo>
                    <a:pt x="2097" y="296"/>
                    <a:pt x="307" y="0"/>
                    <a:pt x="307" y="0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056;p55">
              <a:extLst>
                <a:ext uri="{FF2B5EF4-FFF2-40B4-BE49-F238E27FC236}">
                  <a16:creationId xmlns:a16="http://schemas.microsoft.com/office/drawing/2014/main" id="{777F7C28-82AC-4513-885D-D0C5E3023E30}"/>
                </a:ext>
              </a:extLst>
            </p:cNvPr>
            <p:cNvSpPr/>
            <p:nvPr/>
          </p:nvSpPr>
          <p:spPr>
            <a:xfrm>
              <a:off x="2010675" y="4628900"/>
              <a:ext cx="48250" cy="65300"/>
            </a:xfrm>
            <a:custGeom>
              <a:avLst/>
              <a:gdLst/>
              <a:ahLst/>
              <a:cxnLst/>
              <a:rect l="l" t="t" r="r" b="b"/>
              <a:pathLst>
                <a:path w="1930" h="2612" extrusionOk="0">
                  <a:moveTo>
                    <a:pt x="607" y="0"/>
                  </a:moveTo>
                  <a:cubicBezTo>
                    <a:pt x="545" y="0"/>
                    <a:pt x="477" y="14"/>
                    <a:pt x="401" y="43"/>
                  </a:cubicBezTo>
                  <a:cubicBezTo>
                    <a:pt x="189" y="125"/>
                    <a:pt x="0" y="415"/>
                    <a:pt x="126" y="903"/>
                  </a:cubicBezTo>
                  <a:cubicBezTo>
                    <a:pt x="251" y="1391"/>
                    <a:pt x="703" y="2448"/>
                    <a:pt x="822" y="2610"/>
                  </a:cubicBezTo>
                  <a:cubicBezTo>
                    <a:pt x="822" y="2610"/>
                    <a:pt x="844" y="2611"/>
                    <a:pt x="883" y="2611"/>
                  </a:cubicBezTo>
                  <a:cubicBezTo>
                    <a:pt x="1082" y="2611"/>
                    <a:pt x="1706" y="2566"/>
                    <a:pt x="1929" y="2011"/>
                  </a:cubicBezTo>
                  <a:cubicBezTo>
                    <a:pt x="1929" y="2011"/>
                    <a:pt x="1458" y="846"/>
                    <a:pt x="1197" y="481"/>
                  </a:cubicBezTo>
                  <a:cubicBezTo>
                    <a:pt x="992" y="194"/>
                    <a:pt x="841" y="0"/>
                    <a:pt x="607" y="0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057;p55">
              <a:extLst>
                <a:ext uri="{FF2B5EF4-FFF2-40B4-BE49-F238E27FC236}">
                  <a16:creationId xmlns:a16="http://schemas.microsoft.com/office/drawing/2014/main" id="{935F69FC-0AD3-48B3-86A2-3B86AB6FB859}"/>
                </a:ext>
              </a:extLst>
            </p:cNvPr>
            <p:cNvSpPr/>
            <p:nvPr/>
          </p:nvSpPr>
          <p:spPr>
            <a:xfrm>
              <a:off x="1945500" y="4526900"/>
              <a:ext cx="70600" cy="28175"/>
            </a:xfrm>
            <a:custGeom>
              <a:avLst/>
              <a:gdLst/>
              <a:ahLst/>
              <a:cxnLst/>
              <a:rect l="l" t="t" r="r" b="b"/>
              <a:pathLst>
                <a:path w="2824" h="1127" extrusionOk="0">
                  <a:moveTo>
                    <a:pt x="1844" y="1"/>
                  </a:moveTo>
                  <a:cubicBezTo>
                    <a:pt x="1569" y="1"/>
                    <a:pt x="1266" y="77"/>
                    <a:pt x="955" y="200"/>
                  </a:cubicBezTo>
                  <a:cubicBezTo>
                    <a:pt x="581" y="350"/>
                    <a:pt x="1" y="168"/>
                    <a:pt x="113" y="596"/>
                  </a:cubicBezTo>
                  <a:cubicBezTo>
                    <a:pt x="207" y="955"/>
                    <a:pt x="643" y="1127"/>
                    <a:pt x="1098" y="1127"/>
                  </a:cubicBezTo>
                  <a:cubicBezTo>
                    <a:pt x="1440" y="1127"/>
                    <a:pt x="1794" y="1029"/>
                    <a:pt x="2021" y="841"/>
                  </a:cubicBezTo>
                  <a:cubicBezTo>
                    <a:pt x="2052" y="831"/>
                    <a:pt x="2332" y="696"/>
                    <a:pt x="2600" y="696"/>
                  </a:cubicBezTo>
                  <a:cubicBezTo>
                    <a:pt x="2648" y="696"/>
                    <a:pt x="2696" y="700"/>
                    <a:pt x="2742" y="711"/>
                  </a:cubicBezTo>
                  <a:cubicBezTo>
                    <a:pt x="2742" y="711"/>
                    <a:pt x="2823" y="453"/>
                    <a:pt x="2491" y="200"/>
                  </a:cubicBezTo>
                  <a:cubicBezTo>
                    <a:pt x="2306" y="60"/>
                    <a:pt x="2086" y="1"/>
                    <a:pt x="1844" y="1"/>
                  </a:cubicBezTo>
                  <a:close/>
                </a:path>
              </a:pathLst>
            </a:custGeom>
            <a:solidFill>
              <a:srgbClr val="180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058;p55">
              <a:extLst>
                <a:ext uri="{FF2B5EF4-FFF2-40B4-BE49-F238E27FC236}">
                  <a16:creationId xmlns:a16="http://schemas.microsoft.com/office/drawing/2014/main" id="{BED5DB37-D202-46C7-91C9-F151A3FD5C9C}"/>
                </a:ext>
              </a:extLst>
            </p:cNvPr>
            <p:cNvSpPr/>
            <p:nvPr/>
          </p:nvSpPr>
          <p:spPr>
            <a:xfrm>
              <a:off x="2340800" y="5010000"/>
              <a:ext cx="195000" cy="112525"/>
            </a:xfrm>
            <a:custGeom>
              <a:avLst/>
              <a:gdLst/>
              <a:ahLst/>
              <a:cxnLst/>
              <a:rect l="l" t="t" r="r" b="b"/>
              <a:pathLst>
                <a:path w="7800" h="4501" extrusionOk="0">
                  <a:moveTo>
                    <a:pt x="3734" y="0"/>
                  </a:moveTo>
                  <a:cubicBezTo>
                    <a:pt x="2061" y="0"/>
                    <a:pt x="625" y="583"/>
                    <a:pt x="0" y="1417"/>
                  </a:cubicBezTo>
                  <a:lnTo>
                    <a:pt x="5342" y="4501"/>
                  </a:lnTo>
                  <a:cubicBezTo>
                    <a:pt x="6787" y="4141"/>
                    <a:pt x="7800" y="3312"/>
                    <a:pt x="7800" y="2346"/>
                  </a:cubicBezTo>
                  <a:cubicBezTo>
                    <a:pt x="7800" y="1050"/>
                    <a:pt x="5979" y="0"/>
                    <a:pt x="3734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059;p55">
              <a:extLst>
                <a:ext uri="{FF2B5EF4-FFF2-40B4-BE49-F238E27FC236}">
                  <a16:creationId xmlns:a16="http://schemas.microsoft.com/office/drawing/2014/main" id="{B1B1A5F7-BF2A-4C4B-875E-FC08FF5DA4F7}"/>
                </a:ext>
              </a:extLst>
            </p:cNvPr>
            <p:cNvSpPr/>
            <p:nvPr/>
          </p:nvSpPr>
          <p:spPr>
            <a:xfrm>
              <a:off x="2478150" y="4800925"/>
              <a:ext cx="38625" cy="99600"/>
            </a:xfrm>
            <a:custGeom>
              <a:avLst/>
              <a:gdLst/>
              <a:ahLst/>
              <a:cxnLst/>
              <a:rect l="l" t="t" r="r" b="b"/>
              <a:pathLst>
                <a:path w="1545" h="3984" extrusionOk="0">
                  <a:moveTo>
                    <a:pt x="572" y="0"/>
                  </a:moveTo>
                  <a:cubicBezTo>
                    <a:pt x="171" y="0"/>
                    <a:pt x="54" y="227"/>
                    <a:pt x="54" y="227"/>
                  </a:cubicBezTo>
                  <a:cubicBezTo>
                    <a:pt x="54" y="227"/>
                    <a:pt x="0" y="3696"/>
                    <a:pt x="528" y="3928"/>
                  </a:cubicBezTo>
                  <a:cubicBezTo>
                    <a:pt x="618" y="3967"/>
                    <a:pt x="706" y="3984"/>
                    <a:pt x="790" y="3984"/>
                  </a:cubicBezTo>
                  <a:cubicBezTo>
                    <a:pt x="1209" y="3984"/>
                    <a:pt x="1545" y="3571"/>
                    <a:pt x="1497" y="3388"/>
                  </a:cubicBezTo>
                  <a:cubicBezTo>
                    <a:pt x="1441" y="3167"/>
                    <a:pt x="1402" y="2679"/>
                    <a:pt x="1426" y="1629"/>
                  </a:cubicBezTo>
                  <a:cubicBezTo>
                    <a:pt x="1450" y="579"/>
                    <a:pt x="1326" y="106"/>
                    <a:pt x="778" y="18"/>
                  </a:cubicBezTo>
                  <a:cubicBezTo>
                    <a:pt x="702" y="6"/>
                    <a:pt x="634" y="0"/>
                    <a:pt x="572" y="0"/>
                  </a:cubicBezTo>
                  <a:close/>
                </a:path>
              </a:pathLst>
            </a:custGeom>
            <a:solidFill>
              <a:srgbClr val="C94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060;p55">
              <a:extLst>
                <a:ext uri="{FF2B5EF4-FFF2-40B4-BE49-F238E27FC236}">
                  <a16:creationId xmlns:a16="http://schemas.microsoft.com/office/drawing/2014/main" id="{32E08B87-D3CF-4381-A5BB-25B79F0A2CD3}"/>
                </a:ext>
              </a:extLst>
            </p:cNvPr>
            <p:cNvSpPr/>
            <p:nvPr/>
          </p:nvSpPr>
          <p:spPr>
            <a:xfrm>
              <a:off x="2352325" y="4887850"/>
              <a:ext cx="113975" cy="158925"/>
            </a:xfrm>
            <a:custGeom>
              <a:avLst/>
              <a:gdLst/>
              <a:ahLst/>
              <a:cxnLst/>
              <a:rect l="l" t="t" r="r" b="b"/>
              <a:pathLst>
                <a:path w="4559" h="6357" extrusionOk="0">
                  <a:moveTo>
                    <a:pt x="4212" y="0"/>
                  </a:moveTo>
                  <a:cubicBezTo>
                    <a:pt x="4196" y="0"/>
                    <a:pt x="4179" y="1"/>
                    <a:pt x="4161" y="3"/>
                  </a:cubicBezTo>
                  <a:cubicBezTo>
                    <a:pt x="3920" y="11"/>
                    <a:pt x="3667" y="178"/>
                    <a:pt x="3522" y="545"/>
                  </a:cubicBezTo>
                  <a:cubicBezTo>
                    <a:pt x="3379" y="913"/>
                    <a:pt x="3172" y="1969"/>
                    <a:pt x="3001" y="2534"/>
                  </a:cubicBezTo>
                  <a:cubicBezTo>
                    <a:pt x="2903" y="2855"/>
                    <a:pt x="2631" y="3500"/>
                    <a:pt x="2270" y="4015"/>
                  </a:cubicBezTo>
                  <a:cubicBezTo>
                    <a:pt x="1984" y="4425"/>
                    <a:pt x="1611" y="4872"/>
                    <a:pt x="1445" y="4922"/>
                  </a:cubicBezTo>
                  <a:cubicBezTo>
                    <a:pt x="1277" y="4972"/>
                    <a:pt x="1153" y="4979"/>
                    <a:pt x="959" y="4979"/>
                  </a:cubicBezTo>
                  <a:cubicBezTo>
                    <a:pt x="740" y="4980"/>
                    <a:pt x="619" y="5050"/>
                    <a:pt x="466" y="5062"/>
                  </a:cubicBezTo>
                  <a:cubicBezTo>
                    <a:pt x="444" y="5064"/>
                    <a:pt x="424" y="5065"/>
                    <a:pt x="406" y="5065"/>
                  </a:cubicBezTo>
                  <a:cubicBezTo>
                    <a:pt x="366" y="5065"/>
                    <a:pt x="338" y="5061"/>
                    <a:pt x="319" y="5061"/>
                  </a:cubicBezTo>
                  <a:cubicBezTo>
                    <a:pt x="289" y="5061"/>
                    <a:pt x="280" y="5070"/>
                    <a:pt x="279" y="5113"/>
                  </a:cubicBezTo>
                  <a:cubicBezTo>
                    <a:pt x="277" y="5197"/>
                    <a:pt x="429" y="5296"/>
                    <a:pt x="579" y="5307"/>
                  </a:cubicBezTo>
                  <a:cubicBezTo>
                    <a:pt x="597" y="5309"/>
                    <a:pt x="613" y="5309"/>
                    <a:pt x="629" y="5309"/>
                  </a:cubicBezTo>
                  <a:cubicBezTo>
                    <a:pt x="735" y="5309"/>
                    <a:pt x="804" y="5282"/>
                    <a:pt x="842" y="5282"/>
                  </a:cubicBezTo>
                  <a:cubicBezTo>
                    <a:pt x="849" y="5282"/>
                    <a:pt x="854" y="5283"/>
                    <a:pt x="859" y="5286"/>
                  </a:cubicBezTo>
                  <a:cubicBezTo>
                    <a:pt x="893" y="5301"/>
                    <a:pt x="795" y="5375"/>
                    <a:pt x="640" y="5446"/>
                  </a:cubicBezTo>
                  <a:cubicBezTo>
                    <a:pt x="425" y="5544"/>
                    <a:pt x="254" y="5530"/>
                    <a:pt x="134" y="5563"/>
                  </a:cubicBezTo>
                  <a:cubicBezTo>
                    <a:pt x="0" y="5599"/>
                    <a:pt x="51" y="5707"/>
                    <a:pt x="111" y="5732"/>
                  </a:cubicBezTo>
                  <a:cubicBezTo>
                    <a:pt x="158" y="5752"/>
                    <a:pt x="226" y="5778"/>
                    <a:pt x="351" y="5778"/>
                  </a:cubicBezTo>
                  <a:cubicBezTo>
                    <a:pt x="384" y="5778"/>
                    <a:pt x="421" y="5776"/>
                    <a:pt x="462" y="5772"/>
                  </a:cubicBezTo>
                  <a:cubicBezTo>
                    <a:pt x="661" y="5753"/>
                    <a:pt x="882" y="5686"/>
                    <a:pt x="882" y="5686"/>
                  </a:cubicBezTo>
                  <a:lnTo>
                    <a:pt x="882" y="5686"/>
                  </a:lnTo>
                  <a:cubicBezTo>
                    <a:pt x="792" y="5749"/>
                    <a:pt x="693" y="5801"/>
                    <a:pt x="588" y="5838"/>
                  </a:cubicBezTo>
                  <a:cubicBezTo>
                    <a:pt x="389" y="5911"/>
                    <a:pt x="297" y="5915"/>
                    <a:pt x="197" y="5958"/>
                  </a:cubicBezTo>
                  <a:cubicBezTo>
                    <a:pt x="98" y="6000"/>
                    <a:pt x="225" y="6148"/>
                    <a:pt x="350" y="6148"/>
                  </a:cubicBezTo>
                  <a:cubicBezTo>
                    <a:pt x="352" y="6148"/>
                    <a:pt x="354" y="6148"/>
                    <a:pt x="356" y="6148"/>
                  </a:cubicBezTo>
                  <a:cubicBezTo>
                    <a:pt x="485" y="6141"/>
                    <a:pt x="612" y="6116"/>
                    <a:pt x="734" y="6073"/>
                  </a:cubicBezTo>
                  <a:cubicBezTo>
                    <a:pt x="869" y="6026"/>
                    <a:pt x="1082" y="5928"/>
                    <a:pt x="1083" y="5927"/>
                  </a:cubicBezTo>
                  <a:lnTo>
                    <a:pt x="1083" y="5927"/>
                  </a:lnTo>
                  <a:cubicBezTo>
                    <a:pt x="912" y="6081"/>
                    <a:pt x="736" y="6129"/>
                    <a:pt x="636" y="6169"/>
                  </a:cubicBezTo>
                  <a:cubicBezTo>
                    <a:pt x="536" y="6209"/>
                    <a:pt x="508" y="6263"/>
                    <a:pt x="556" y="6317"/>
                  </a:cubicBezTo>
                  <a:cubicBezTo>
                    <a:pt x="577" y="6341"/>
                    <a:pt x="615" y="6356"/>
                    <a:pt x="682" y="6356"/>
                  </a:cubicBezTo>
                  <a:cubicBezTo>
                    <a:pt x="738" y="6356"/>
                    <a:pt x="816" y="6345"/>
                    <a:pt x="922" y="6317"/>
                  </a:cubicBezTo>
                  <a:cubicBezTo>
                    <a:pt x="1153" y="6258"/>
                    <a:pt x="1420" y="6070"/>
                    <a:pt x="1605" y="5864"/>
                  </a:cubicBezTo>
                  <a:cubicBezTo>
                    <a:pt x="1788" y="5657"/>
                    <a:pt x="1843" y="5557"/>
                    <a:pt x="1951" y="5463"/>
                  </a:cubicBezTo>
                  <a:cubicBezTo>
                    <a:pt x="2352" y="5118"/>
                    <a:pt x="2666" y="4842"/>
                    <a:pt x="2967" y="4406"/>
                  </a:cubicBezTo>
                  <a:cubicBezTo>
                    <a:pt x="3731" y="3402"/>
                    <a:pt x="4356" y="1246"/>
                    <a:pt x="4488" y="684"/>
                  </a:cubicBezTo>
                  <a:cubicBezTo>
                    <a:pt x="4559" y="379"/>
                    <a:pt x="4547" y="0"/>
                    <a:pt x="421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061;p55">
              <a:extLst>
                <a:ext uri="{FF2B5EF4-FFF2-40B4-BE49-F238E27FC236}">
                  <a16:creationId xmlns:a16="http://schemas.microsoft.com/office/drawing/2014/main" id="{6FA401BA-0C43-4147-9291-F9BCA4230980}"/>
                </a:ext>
              </a:extLst>
            </p:cNvPr>
            <p:cNvSpPr/>
            <p:nvPr/>
          </p:nvSpPr>
          <p:spPr>
            <a:xfrm>
              <a:off x="2346850" y="5179450"/>
              <a:ext cx="63375" cy="43175"/>
            </a:xfrm>
            <a:custGeom>
              <a:avLst/>
              <a:gdLst/>
              <a:ahLst/>
              <a:cxnLst/>
              <a:rect l="l" t="t" r="r" b="b"/>
              <a:pathLst>
                <a:path w="2535" h="1727" extrusionOk="0">
                  <a:moveTo>
                    <a:pt x="2407" y="1"/>
                  </a:moveTo>
                  <a:lnTo>
                    <a:pt x="1642" y="7"/>
                  </a:lnTo>
                  <a:cubicBezTo>
                    <a:pt x="1478" y="352"/>
                    <a:pt x="1129" y="578"/>
                    <a:pt x="607" y="949"/>
                  </a:cubicBezTo>
                  <a:cubicBezTo>
                    <a:pt x="85" y="1321"/>
                    <a:pt x="1" y="1434"/>
                    <a:pt x="61" y="1535"/>
                  </a:cubicBezTo>
                  <a:cubicBezTo>
                    <a:pt x="121" y="1635"/>
                    <a:pt x="401" y="1694"/>
                    <a:pt x="650" y="1723"/>
                  </a:cubicBezTo>
                  <a:cubicBezTo>
                    <a:pt x="672" y="1725"/>
                    <a:pt x="695" y="1726"/>
                    <a:pt x="718" y="1726"/>
                  </a:cubicBezTo>
                  <a:cubicBezTo>
                    <a:pt x="965" y="1726"/>
                    <a:pt x="1298" y="1598"/>
                    <a:pt x="1429" y="1431"/>
                  </a:cubicBezTo>
                  <a:cubicBezTo>
                    <a:pt x="1531" y="1302"/>
                    <a:pt x="1807" y="1111"/>
                    <a:pt x="1986" y="1088"/>
                  </a:cubicBezTo>
                  <a:cubicBezTo>
                    <a:pt x="2163" y="1064"/>
                    <a:pt x="2485" y="905"/>
                    <a:pt x="2509" y="791"/>
                  </a:cubicBezTo>
                  <a:cubicBezTo>
                    <a:pt x="2535" y="679"/>
                    <a:pt x="2502" y="449"/>
                    <a:pt x="2465" y="310"/>
                  </a:cubicBezTo>
                  <a:cubicBezTo>
                    <a:pt x="2439" y="208"/>
                    <a:pt x="2420" y="105"/>
                    <a:pt x="2407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062;p55">
              <a:extLst>
                <a:ext uri="{FF2B5EF4-FFF2-40B4-BE49-F238E27FC236}">
                  <a16:creationId xmlns:a16="http://schemas.microsoft.com/office/drawing/2014/main" id="{9C5C5017-E639-4785-8650-251E7A792BCF}"/>
                </a:ext>
              </a:extLst>
            </p:cNvPr>
            <p:cNvSpPr/>
            <p:nvPr/>
          </p:nvSpPr>
          <p:spPr>
            <a:xfrm>
              <a:off x="2389175" y="5211550"/>
              <a:ext cx="53100" cy="56125"/>
            </a:xfrm>
            <a:custGeom>
              <a:avLst/>
              <a:gdLst/>
              <a:ahLst/>
              <a:cxnLst/>
              <a:rect l="l" t="t" r="r" b="b"/>
              <a:pathLst>
                <a:path w="2124" h="2245" extrusionOk="0">
                  <a:moveTo>
                    <a:pt x="1187" y="1"/>
                  </a:moveTo>
                  <a:cubicBezTo>
                    <a:pt x="1111" y="473"/>
                    <a:pt x="902" y="767"/>
                    <a:pt x="691" y="1080"/>
                  </a:cubicBezTo>
                  <a:cubicBezTo>
                    <a:pt x="504" y="1357"/>
                    <a:pt x="283" y="1610"/>
                    <a:pt x="79" y="1875"/>
                  </a:cubicBezTo>
                  <a:cubicBezTo>
                    <a:pt x="49" y="1916"/>
                    <a:pt x="16" y="1958"/>
                    <a:pt x="13" y="2009"/>
                  </a:cubicBezTo>
                  <a:cubicBezTo>
                    <a:pt x="1" y="2168"/>
                    <a:pt x="196" y="2243"/>
                    <a:pt x="324" y="2244"/>
                  </a:cubicBezTo>
                  <a:cubicBezTo>
                    <a:pt x="360" y="2244"/>
                    <a:pt x="396" y="2245"/>
                    <a:pt x="432" y="2245"/>
                  </a:cubicBezTo>
                  <a:cubicBezTo>
                    <a:pt x="517" y="2245"/>
                    <a:pt x="602" y="2242"/>
                    <a:pt x="686" y="2229"/>
                  </a:cubicBezTo>
                  <a:cubicBezTo>
                    <a:pt x="913" y="2197"/>
                    <a:pt x="1136" y="2109"/>
                    <a:pt x="1269" y="1919"/>
                  </a:cubicBezTo>
                  <a:cubicBezTo>
                    <a:pt x="1417" y="1706"/>
                    <a:pt x="1533" y="1462"/>
                    <a:pt x="1733" y="1295"/>
                  </a:cubicBezTo>
                  <a:cubicBezTo>
                    <a:pt x="1838" y="1209"/>
                    <a:pt x="1970" y="1142"/>
                    <a:pt x="2035" y="1022"/>
                  </a:cubicBezTo>
                  <a:cubicBezTo>
                    <a:pt x="2123" y="861"/>
                    <a:pt x="2097" y="684"/>
                    <a:pt x="2057" y="514"/>
                  </a:cubicBezTo>
                  <a:cubicBezTo>
                    <a:pt x="2037" y="428"/>
                    <a:pt x="2015" y="341"/>
                    <a:pt x="2002" y="255"/>
                  </a:cubicBezTo>
                  <a:cubicBezTo>
                    <a:pt x="1990" y="169"/>
                    <a:pt x="1972" y="76"/>
                    <a:pt x="1970" y="10"/>
                  </a:cubicBezTo>
                  <a:lnTo>
                    <a:pt x="1187" y="1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063;p55">
              <a:extLst>
                <a:ext uri="{FF2B5EF4-FFF2-40B4-BE49-F238E27FC236}">
                  <a16:creationId xmlns:a16="http://schemas.microsoft.com/office/drawing/2014/main" id="{707A073C-FAF9-4ED0-B62D-15E6D70AF8F0}"/>
                </a:ext>
              </a:extLst>
            </p:cNvPr>
            <p:cNvSpPr/>
            <p:nvPr/>
          </p:nvSpPr>
          <p:spPr>
            <a:xfrm>
              <a:off x="2349675" y="4999200"/>
              <a:ext cx="171925" cy="215000"/>
            </a:xfrm>
            <a:custGeom>
              <a:avLst/>
              <a:gdLst/>
              <a:ahLst/>
              <a:cxnLst/>
              <a:rect l="l" t="t" r="r" b="b"/>
              <a:pathLst>
                <a:path w="6877" h="8600" extrusionOk="0">
                  <a:moveTo>
                    <a:pt x="3602" y="0"/>
                  </a:moveTo>
                  <a:cubicBezTo>
                    <a:pt x="3456" y="297"/>
                    <a:pt x="480" y="1737"/>
                    <a:pt x="206" y="2409"/>
                  </a:cubicBezTo>
                  <a:cubicBezTo>
                    <a:pt x="0" y="2917"/>
                    <a:pt x="1529" y="7217"/>
                    <a:pt x="1529" y="7217"/>
                  </a:cubicBezTo>
                  <a:cubicBezTo>
                    <a:pt x="1645" y="7313"/>
                    <a:pt x="1767" y="7346"/>
                    <a:pt x="1879" y="7346"/>
                  </a:cubicBezTo>
                  <a:cubicBezTo>
                    <a:pt x="2108" y="7346"/>
                    <a:pt x="2294" y="7211"/>
                    <a:pt x="2294" y="7211"/>
                  </a:cubicBezTo>
                  <a:cubicBezTo>
                    <a:pt x="2294" y="7211"/>
                    <a:pt x="2166" y="5329"/>
                    <a:pt x="2028" y="4293"/>
                  </a:cubicBezTo>
                  <a:cubicBezTo>
                    <a:pt x="1931" y="3552"/>
                    <a:pt x="1659" y="3137"/>
                    <a:pt x="1659" y="3137"/>
                  </a:cubicBezTo>
                  <a:lnTo>
                    <a:pt x="3960" y="2007"/>
                  </a:lnTo>
                  <a:lnTo>
                    <a:pt x="4024" y="2030"/>
                  </a:lnTo>
                  <a:cubicBezTo>
                    <a:pt x="3636" y="2442"/>
                    <a:pt x="2337" y="3329"/>
                    <a:pt x="2278" y="3579"/>
                  </a:cubicBezTo>
                  <a:cubicBezTo>
                    <a:pt x="2211" y="3861"/>
                    <a:pt x="2337" y="4634"/>
                    <a:pt x="2487" y="5945"/>
                  </a:cubicBezTo>
                  <a:cubicBezTo>
                    <a:pt x="2606" y="6994"/>
                    <a:pt x="2767" y="8495"/>
                    <a:pt x="2767" y="8495"/>
                  </a:cubicBezTo>
                  <a:cubicBezTo>
                    <a:pt x="2890" y="8573"/>
                    <a:pt x="3021" y="8599"/>
                    <a:pt x="3140" y="8599"/>
                  </a:cubicBezTo>
                  <a:cubicBezTo>
                    <a:pt x="3367" y="8599"/>
                    <a:pt x="3550" y="8504"/>
                    <a:pt x="3550" y="8504"/>
                  </a:cubicBezTo>
                  <a:cubicBezTo>
                    <a:pt x="3550" y="8504"/>
                    <a:pt x="3830" y="6351"/>
                    <a:pt x="3824" y="5581"/>
                  </a:cubicBezTo>
                  <a:cubicBezTo>
                    <a:pt x="3815" y="4708"/>
                    <a:pt x="3628" y="4190"/>
                    <a:pt x="3628" y="4190"/>
                  </a:cubicBezTo>
                  <a:cubicBezTo>
                    <a:pt x="3628" y="4190"/>
                    <a:pt x="4942" y="3638"/>
                    <a:pt x="5595" y="3276"/>
                  </a:cubicBezTo>
                  <a:cubicBezTo>
                    <a:pt x="6822" y="2592"/>
                    <a:pt x="6877" y="1821"/>
                    <a:pt x="6531" y="886"/>
                  </a:cubicBezTo>
                  <a:lnTo>
                    <a:pt x="3602" y="0"/>
                  </a:ln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064;p55">
              <a:extLst>
                <a:ext uri="{FF2B5EF4-FFF2-40B4-BE49-F238E27FC236}">
                  <a16:creationId xmlns:a16="http://schemas.microsoft.com/office/drawing/2014/main" id="{160BFA7D-7223-414E-B77D-A8AB6044324F}"/>
                </a:ext>
              </a:extLst>
            </p:cNvPr>
            <p:cNvSpPr/>
            <p:nvPr/>
          </p:nvSpPr>
          <p:spPr>
            <a:xfrm>
              <a:off x="2395750" y="5024150"/>
              <a:ext cx="54550" cy="51225"/>
            </a:xfrm>
            <a:custGeom>
              <a:avLst/>
              <a:gdLst/>
              <a:ahLst/>
              <a:cxnLst/>
              <a:rect l="l" t="t" r="r" b="b"/>
              <a:pathLst>
                <a:path w="2182" h="2049" extrusionOk="0">
                  <a:moveTo>
                    <a:pt x="1548" y="0"/>
                  </a:moveTo>
                  <a:cubicBezTo>
                    <a:pt x="1548" y="0"/>
                    <a:pt x="1568" y="515"/>
                    <a:pt x="1656" y="807"/>
                  </a:cubicBezTo>
                  <a:cubicBezTo>
                    <a:pt x="1745" y="1099"/>
                    <a:pt x="1" y="2049"/>
                    <a:pt x="1" y="2049"/>
                  </a:cubicBezTo>
                  <a:lnTo>
                    <a:pt x="2117" y="1009"/>
                  </a:lnTo>
                  <a:lnTo>
                    <a:pt x="2181" y="1032"/>
                  </a:lnTo>
                  <a:cubicBezTo>
                    <a:pt x="2181" y="1032"/>
                    <a:pt x="1726" y="578"/>
                    <a:pt x="1548" y="0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065;p55">
              <a:extLst>
                <a:ext uri="{FF2B5EF4-FFF2-40B4-BE49-F238E27FC236}">
                  <a16:creationId xmlns:a16="http://schemas.microsoft.com/office/drawing/2014/main" id="{18C9C125-369C-4AE7-9784-F7DBCB66D5AA}"/>
                </a:ext>
              </a:extLst>
            </p:cNvPr>
            <p:cNvSpPr/>
            <p:nvPr/>
          </p:nvSpPr>
          <p:spPr>
            <a:xfrm>
              <a:off x="2445800" y="4865750"/>
              <a:ext cx="62925" cy="66100"/>
            </a:xfrm>
            <a:custGeom>
              <a:avLst/>
              <a:gdLst/>
              <a:ahLst/>
              <a:cxnLst/>
              <a:rect l="l" t="t" r="r" b="b"/>
              <a:pathLst>
                <a:path w="2517" h="2644" extrusionOk="0">
                  <a:moveTo>
                    <a:pt x="1938" y="0"/>
                  </a:moveTo>
                  <a:cubicBezTo>
                    <a:pt x="1938" y="0"/>
                    <a:pt x="1277" y="229"/>
                    <a:pt x="821" y="377"/>
                  </a:cubicBezTo>
                  <a:lnTo>
                    <a:pt x="792" y="871"/>
                  </a:lnTo>
                  <a:cubicBezTo>
                    <a:pt x="785" y="872"/>
                    <a:pt x="776" y="873"/>
                    <a:pt x="765" y="873"/>
                  </a:cubicBezTo>
                  <a:cubicBezTo>
                    <a:pt x="731" y="873"/>
                    <a:pt x="678" y="869"/>
                    <a:pt x="624" y="869"/>
                  </a:cubicBezTo>
                  <a:cubicBezTo>
                    <a:pt x="582" y="869"/>
                    <a:pt x="539" y="871"/>
                    <a:pt x="505" y="879"/>
                  </a:cubicBezTo>
                  <a:cubicBezTo>
                    <a:pt x="365" y="1009"/>
                    <a:pt x="1" y="1380"/>
                    <a:pt x="69" y="1858"/>
                  </a:cubicBezTo>
                  <a:cubicBezTo>
                    <a:pt x="132" y="2298"/>
                    <a:pt x="894" y="2644"/>
                    <a:pt x="1328" y="2644"/>
                  </a:cubicBezTo>
                  <a:cubicBezTo>
                    <a:pt x="1405" y="2644"/>
                    <a:pt x="1471" y="2633"/>
                    <a:pt x="1522" y="2610"/>
                  </a:cubicBezTo>
                  <a:cubicBezTo>
                    <a:pt x="1857" y="2456"/>
                    <a:pt x="2516" y="1419"/>
                    <a:pt x="2409" y="1330"/>
                  </a:cubicBezTo>
                  <a:cubicBezTo>
                    <a:pt x="2302" y="1242"/>
                    <a:pt x="1919" y="1169"/>
                    <a:pt x="1901" y="1096"/>
                  </a:cubicBezTo>
                  <a:cubicBezTo>
                    <a:pt x="1882" y="1021"/>
                    <a:pt x="1938" y="0"/>
                    <a:pt x="193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066;p55">
              <a:extLst>
                <a:ext uri="{FF2B5EF4-FFF2-40B4-BE49-F238E27FC236}">
                  <a16:creationId xmlns:a16="http://schemas.microsoft.com/office/drawing/2014/main" id="{DED806E1-A72F-4DFF-9B31-15E76EE80FC6}"/>
                </a:ext>
              </a:extLst>
            </p:cNvPr>
            <p:cNvSpPr/>
            <p:nvPr/>
          </p:nvSpPr>
          <p:spPr>
            <a:xfrm>
              <a:off x="2418400" y="4887425"/>
              <a:ext cx="100225" cy="96500"/>
            </a:xfrm>
            <a:custGeom>
              <a:avLst/>
              <a:gdLst/>
              <a:ahLst/>
              <a:cxnLst/>
              <a:rect l="l" t="t" r="r" b="b"/>
              <a:pathLst>
                <a:path w="4009" h="3860" extrusionOk="0">
                  <a:moveTo>
                    <a:pt x="1668" y="1"/>
                  </a:moveTo>
                  <a:cubicBezTo>
                    <a:pt x="1585" y="1"/>
                    <a:pt x="1506" y="34"/>
                    <a:pt x="1448" y="94"/>
                  </a:cubicBezTo>
                  <a:cubicBezTo>
                    <a:pt x="698" y="854"/>
                    <a:pt x="1" y="1806"/>
                    <a:pt x="891" y="2579"/>
                  </a:cubicBezTo>
                  <a:cubicBezTo>
                    <a:pt x="897" y="2956"/>
                    <a:pt x="999" y="3489"/>
                    <a:pt x="999" y="3489"/>
                  </a:cubicBezTo>
                  <a:cubicBezTo>
                    <a:pt x="1476" y="3783"/>
                    <a:pt x="1980" y="3860"/>
                    <a:pt x="2378" y="3860"/>
                  </a:cubicBezTo>
                  <a:cubicBezTo>
                    <a:pt x="2815" y="3860"/>
                    <a:pt x="3124" y="3767"/>
                    <a:pt x="3124" y="3767"/>
                  </a:cubicBezTo>
                  <a:cubicBezTo>
                    <a:pt x="3266" y="3484"/>
                    <a:pt x="3516" y="3039"/>
                    <a:pt x="3762" y="2381"/>
                  </a:cubicBezTo>
                  <a:cubicBezTo>
                    <a:pt x="4008" y="1724"/>
                    <a:pt x="3892" y="862"/>
                    <a:pt x="3839" y="679"/>
                  </a:cubicBezTo>
                  <a:cubicBezTo>
                    <a:pt x="3793" y="522"/>
                    <a:pt x="3465" y="370"/>
                    <a:pt x="3178" y="326"/>
                  </a:cubicBezTo>
                  <a:cubicBezTo>
                    <a:pt x="2847" y="513"/>
                    <a:pt x="2747" y="805"/>
                    <a:pt x="2540" y="1030"/>
                  </a:cubicBezTo>
                  <a:cubicBezTo>
                    <a:pt x="2330" y="1256"/>
                    <a:pt x="2139" y="1373"/>
                    <a:pt x="1924" y="1373"/>
                  </a:cubicBezTo>
                  <a:cubicBezTo>
                    <a:pt x="1824" y="1373"/>
                    <a:pt x="1719" y="1348"/>
                    <a:pt x="1604" y="1298"/>
                  </a:cubicBezTo>
                  <a:cubicBezTo>
                    <a:pt x="1355" y="1188"/>
                    <a:pt x="1257" y="878"/>
                    <a:pt x="1386" y="581"/>
                  </a:cubicBezTo>
                  <a:cubicBezTo>
                    <a:pt x="1527" y="258"/>
                    <a:pt x="1813" y="4"/>
                    <a:pt x="1813" y="4"/>
                  </a:cubicBezTo>
                  <a:cubicBezTo>
                    <a:pt x="1776" y="2"/>
                    <a:pt x="1723" y="1"/>
                    <a:pt x="1668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067;p55">
              <a:extLst>
                <a:ext uri="{FF2B5EF4-FFF2-40B4-BE49-F238E27FC236}">
                  <a16:creationId xmlns:a16="http://schemas.microsoft.com/office/drawing/2014/main" id="{B8E52D98-3C34-4BC6-896D-0AC1B6141229}"/>
                </a:ext>
              </a:extLst>
            </p:cNvPr>
            <p:cNvSpPr/>
            <p:nvPr/>
          </p:nvSpPr>
          <p:spPr>
            <a:xfrm>
              <a:off x="2465750" y="4865750"/>
              <a:ext cx="28525" cy="24425"/>
            </a:xfrm>
            <a:custGeom>
              <a:avLst/>
              <a:gdLst/>
              <a:ahLst/>
              <a:cxnLst/>
              <a:rect l="l" t="t" r="r" b="b"/>
              <a:pathLst>
                <a:path w="1141" h="977" extrusionOk="0">
                  <a:moveTo>
                    <a:pt x="1140" y="0"/>
                  </a:moveTo>
                  <a:lnTo>
                    <a:pt x="348" y="269"/>
                  </a:lnTo>
                  <a:lnTo>
                    <a:pt x="23" y="377"/>
                  </a:lnTo>
                  <a:lnTo>
                    <a:pt x="0" y="777"/>
                  </a:lnTo>
                  <a:cubicBezTo>
                    <a:pt x="20" y="932"/>
                    <a:pt x="176" y="976"/>
                    <a:pt x="315" y="976"/>
                  </a:cubicBezTo>
                  <a:cubicBezTo>
                    <a:pt x="400" y="976"/>
                    <a:pt x="479" y="960"/>
                    <a:pt x="518" y="941"/>
                  </a:cubicBezTo>
                  <a:cubicBezTo>
                    <a:pt x="1093" y="670"/>
                    <a:pt x="1126" y="321"/>
                    <a:pt x="1126" y="321"/>
                  </a:cubicBezTo>
                  <a:cubicBezTo>
                    <a:pt x="1132" y="185"/>
                    <a:pt x="1140" y="0"/>
                    <a:pt x="114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068;p55">
              <a:extLst>
                <a:ext uri="{FF2B5EF4-FFF2-40B4-BE49-F238E27FC236}">
                  <a16:creationId xmlns:a16="http://schemas.microsoft.com/office/drawing/2014/main" id="{2AF97CAF-849F-40D5-9921-FB3ED908984E}"/>
                </a:ext>
              </a:extLst>
            </p:cNvPr>
            <p:cNvSpPr/>
            <p:nvPr/>
          </p:nvSpPr>
          <p:spPr>
            <a:xfrm>
              <a:off x="2443600" y="4806375"/>
              <a:ext cx="65900" cy="78150"/>
            </a:xfrm>
            <a:custGeom>
              <a:avLst/>
              <a:gdLst/>
              <a:ahLst/>
              <a:cxnLst/>
              <a:rect l="l" t="t" r="r" b="b"/>
              <a:pathLst>
                <a:path w="2636" h="3126" extrusionOk="0">
                  <a:moveTo>
                    <a:pt x="1296" y="1"/>
                  </a:moveTo>
                  <a:cubicBezTo>
                    <a:pt x="657" y="1"/>
                    <a:pt x="196" y="495"/>
                    <a:pt x="98" y="1127"/>
                  </a:cubicBezTo>
                  <a:cubicBezTo>
                    <a:pt x="43" y="1451"/>
                    <a:pt x="0" y="2111"/>
                    <a:pt x="250" y="2641"/>
                  </a:cubicBezTo>
                  <a:cubicBezTo>
                    <a:pt x="409" y="2981"/>
                    <a:pt x="708" y="3109"/>
                    <a:pt x="888" y="3122"/>
                  </a:cubicBezTo>
                  <a:cubicBezTo>
                    <a:pt x="916" y="3124"/>
                    <a:pt x="944" y="3125"/>
                    <a:pt x="971" y="3125"/>
                  </a:cubicBezTo>
                  <a:cubicBezTo>
                    <a:pt x="1283" y="3125"/>
                    <a:pt x="1579" y="2986"/>
                    <a:pt x="1861" y="2715"/>
                  </a:cubicBezTo>
                  <a:cubicBezTo>
                    <a:pt x="1982" y="2598"/>
                    <a:pt x="2026" y="2375"/>
                    <a:pt x="2026" y="2375"/>
                  </a:cubicBezTo>
                  <a:cubicBezTo>
                    <a:pt x="2350" y="2154"/>
                    <a:pt x="2572" y="1797"/>
                    <a:pt x="2596" y="1377"/>
                  </a:cubicBezTo>
                  <a:cubicBezTo>
                    <a:pt x="2636" y="658"/>
                    <a:pt x="2085" y="43"/>
                    <a:pt x="1366" y="3"/>
                  </a:cubicBezTo>
                  <a:cubicBezTo>
                    <a:pt x="1343" y="2"/>
                    <a:pt x="1319" y="1"/>
                    <a:pt x="129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069;p55">
              <a:extLst>
                <a:ext uri="{FF2B5EF4-FFF2-40B4-BE49-F238E27FC236}">
                  <a16:creationId xmlns:a16="http://schemas.microsoft.com/office/drawing/2014/main" id="{97BEA8B1-6593-4B5B-A6C5-1B64E58D6264}"/>
                </a:ext>
              </a:extLst>
            </p:cNvPr>
            <p:cNvSpPr/>
            <p:nvPr/>
          </p:nvSpPr>
          <p:spPr>
            <a:xfrm>
              <a:off x="2449000" y="4806400"/>
              <a:ext cx="61300" cy="59375"/>
            </a:xfrm>
            <a:custGeom>
              <a:avLst/>
              <a:gdLst/>
              <a:ahLst/>
              <a:cxnLst/>
              <a:rect l="l" t="t" r="r" b="b"/>
              <a:pathLst>
                <a:path w="2452" h="2375" extrusionOk="0">
                  <a:moveTo>
                    <a:pt x="1079" y="0"/>
                  </a:moveTo>
                  <a:cubicBezTo>
                    <a:pt x="629" y="0"/>
                    <a:pt x="233" y="234"/>
                    <a:pt x="0" y="588"/>
                  </a:cubicBezTo>
                  <a:cubicBezTo>
                    <a:pt x="66" y="661"/>
                    <a:pt x="224" y="749"/>
                    <a:pt x="458" y="798"/>
                  </a:cubicBezTo>
                  <a:cubicBezTo>
                    <a:pt x="586" y="825"/>
                    <a:pt x="708" y="836"/>
                    <a:pt x="820" y="836"/>
                  </a:cubicBezTo>
                  <a:cubicBezTo>
                    <a:pt x="1191" y="836"/>
                    <a:pt x="1447" y="721"/>
                    <a:pt x="1447" y="721"/>
                  </a:cubicBezTo>
                  <a:lnTo>
                    <a:pt x="1447" y="721"/>
                  </a:lnTo>
                  <a:cubicBezTo>
                    <a:pt x="1404" y="889"/>
                    <a:pt x="1466" y="1038"/>
                    <a:pt x="1539" y="1147"/>
                  </a:cubicBezTo>
                  <a:cubicBezTo>
                    <a:pt x="1629" y="1281"/>
                    <a:pt x="1670" y="1441"/>
                    <a:pt x="1639" y="1599"/>
                  </a:cubicBezTo>
                  <a:cubicBezTo>
                    <a:pt x="1629" y="1647"/>
                    <a:pt x="1620" y="1698"/>
                    <a:pt x="1609" y="1755"/>
                  </a:cubicBezTo>
                  <a:cubicBezTo>
                    <a:pt x="1570" y="1959"/>
                    <a:pt x="1744" y="1976"/>
                    <a:pt x="1744" y="1976"/>
                  </a:cubicBezTo>
                  <a:cubicBezTo>
                    <a:pt x="1746" y="1872"/>
                    <a:pt x="1761" y="1773"/>
                    <a:pt x="1816" y="1708"/>
                  </a:cubicBezTo>
                  <a:lnTo>
                    <a:pt x="1816" y="1708"/>
                  </a:lnTo>
                  <a:cubicBezTo>
                    <a:pt x="2167" y="1821"/>
                    <a:pt x="1826" y="2331"/>
                    <a:pt x="1812" y="2374"/>
                  </a:cubicBezTo>
                  <a:cubicBezTo>
                    <a:pt x="2182" y="2120"/>
                    <a:pt x="2451" y="1675"/>
                    <a:pt x="2406" y="1171"/>
                  </a:cubicBezTo>
                  <a:cubicBezTo>
                    <a:pt x="2355" y="612"/>
                    <a:pt x="1901" y="143"/>
                    <a:pt x="1351" y="28"/>
                  </a:cubicBezTo>
                  <a:cubicBezTo>
                    <a:pt x="1258" y="9"/>
                    <a:pt x="1167" y="0"/>
                    <a:pt x="1079" y="0"/>
                  </a:cubicBezTo>
                  <a:close/>
                </a:path>
              </a:pathLst>
            </a:custGeom>
            <a:solidFill>
              <a:srgbClr val="E55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070;p55">
              <a:extLst>
                <a:ext uri="{FF2B5EF4-FFF2-40B4-BE49-F238E27FC236}">
                  <a16:creationId xmlns:a16="http://schemas.microsoft.com/office/drawing/2014/main" id="{AC24E9DE-EF30-4A75-A614-3AF51EF4A86C}"/>
                </a:ext>
              </a:extLst>
            </p:cNvPr>
            <p:cNvSpPr/>
            <p:nvPr/>
          </p:nvSpPr>
          <p:spPr>
            <a:xfrm>
              <a:off x="2481425" y="4898800"/>
              <a:ext cx="59200" cy="197800"/>
            </a:xfrm>
            <a:custGeom>
              <a:avLst/>
              <a:gdLst/>
              <a:ahLst/>
              <a:cxnLst/>
              <a:rect l="l" t="t" r="r" b="b"/>
              <a:pathLst>
                <a:path w="2368" h="7912" extrusionOk="0">
                  <a:moveTo>
                    <a:pt x="1056" y="0"/>
                  </a:moveTo>
                  <a:cubicBezTo>
                    <a:pt x="975" y="0"/>
                    <a:pt x="897" y="49"/>
                    <a:pt x="820" y="128"/>
                  </a:cubicBezTo>
                  <a:cubicBezTo>
                    <a:pt x="645" y="307"/>
                    <a:pt x="536" y="554"/>
                    <a:pt x="728" y="960"/>
                  </a:cubicBezTo>
                  <a:cubicBezTo>
                    <a:pt x="887" y="1298"/>
                    <a:pt x="1278" y="2292"/>
                    <a:pt x="1451" y="3057"/>
                  </a:cubicBezTo>
                  <a:cubicBezTo>
                    <a:pt x="1529" y="3412"/>
                    <a:pt x="1602" y="4242"/>
                    <a:pt x="1481" y="4880"/>
                  </a:cubicBezTo>
                  <a:cubicBezTo>
                    <a:pt x="1378" y="5421"/>
                    <a:pt x="1184" y="5976"/>
                    <a:pt x="1050" y="6108"/>
                  </a:cubicBezTo>
                  <a:cubicBezTo>
                    <a:pt x="918" y="6240"/>
                    <a:pt x="807" y="6310"/>
                    <a:pt x="630" y="6408"/>
                  </a:cubicBezTo>
                  <a:cubicBezTo>
                    <a:pt x="431" y="6519"/>
                    <a:pt x="348" y="6648"/>
                    <a:pt x="213" y="6737"/>
                  </a:cubicBezTo>
                  <a:cubicBezTo>
                    <a:pt x="79" y="6826"/>
                    <a:pt x="32" y="6797"/>
                    <a:pt x="62" y="6879"/>
                  </a:cubicBezTo>
                  <a:cubicBezTo>
                    <a:pt x="81" y="6928"/>
                    <a:pt x="152" y="6956"/>
                    <a:pt x="236" y="6956"/>
                  </a:cubicBezTo>
                  <a:cubicBezTo>
                    <a:pt x="292" y="6956"/>
                    <a:pt x="355" y="6943"/>
                    <a:pt x="412" y="6917"/>
                  </a:cubicBezTo>
                  <a:cubicBezTo>
                    <a:pt x="559" y="6848"/>
                    <a:pt x="621" y="6758"/>
                    <a:pt x="658" y="6755"/>
                  </a:cubicBezTo>
                  <a:cubicBezTo>
                    <a:pt x="659" y="6755"/>
                    <a:pt x="659" y="6755"/>
                    <a:pt x="659" y="6755"/>
                  </a:cubicBezTo>
                  <a:cubicBezTo>
                    <a:pt x="694" y="6755"/>
                    <a:pt x="633" y="6874"/>
                    <a:pt x="521" y="7019"/>
                  </a:cubicBezTo>
                  <a:cubicBezTo>
                    <a:pt x="363" y="7222"/>
                    <a:pt x="201" y="7297"/>
                    <a:pt x="104" y="7387"/>
                  </a:cubicBezTo>
                  <a:cubicBezTo>
                    <a:pt x="1" y="7486"/>
                    <a:pt x="79" y="7563"/>
                    <a:pt x="142" y="7563"/>
                  </a:cubicBezTo>
                  <a:cubicBezTo>
                    <a:pt x="144" y="7563"/>
                    <a:pt x="147" y="7563"/>
                    <a:pt x="149" y="7562"/>
                  </a:cubicBezTo>
                  <a:cubicBezTo>
                    <a:pt x="213" y="7558"/>
                    <a:pt x="309" y="7544"/>
                    <a:pt x="484" y="7425"/>
                  </a:cubicBezTo>
                  <a:cubicBezTo>
                    <a:pt x="658" y="7305"/>
                    <a:pt x="834" y="7129"/>
                    <a:pt x="834" y="7129"/>
                  </a:cubicBezTo>
                  <a:lnTo>
                    <a:pt x="834" y="7129"/>
                  </a:lnTo>
                  <a:cubicBezTo>
                    <a:pt x="776" y="7235"/>
                    <a:pt x="705" y="7336"/>
                    <a:pt x="624" y="7425"/>
                  </a:cubicBezTo>
                  <a:cubicBezTo>
                    <a:pt x="471" y="7595"/>
                    <a:pt x="389" y="7646"/>
                    <a:pt x="314" y="7737"/>
                  </a:cubicBezTo>
                  <a:cubicBezTo>
                    <a:pt x="259" y="7805"/>
                    <a:pt x="343" y="7867"/>
                    <a:pt x="437" y="7867"/>
                  </a:cubicBezTo>
                  <a:cubicBezTo>
                    <a:pt x="470" y="7867"/>
                    <a:pt x="503" y="7860"/>
                    <a:pt x="533" y="7842"/>
                  </a:cubicBezTo>
                  <a:cubicBezTo>
                    <a:pt x="650" y="7769"/>
                    <a:pt x="756" y="7681"/>
                    <a:pt x="849" y="7579"/>
                  </a:cubicBezTo>
                  <a:cubicBezTo>
                    <a:pt x="954" y="7466"/>
                    <a:pt x="1111" y="7262"/>
                    <a:pt x="1111" y="7262"/>
                  </a:cubicBezTo>
                  <a:lnTo>
                    <a:pt x="1111" y="7262"/>
                  </a:lnTo>
                  <a:cubicBezTo>
                    <a:pt x="1014" y="7496"/>
                    <a:pt x="873" y="7631"/>
                    <a:pt x="796" y="7721"/>
                  </a:cubicBezTo>
                  <a:cubicBezTo>
                    <a:pt x="720" y="7810"/>
                    <a:pt x="716" y="7876"/>
                    <a:pt x="781" y="7905"/>
                  </a:cubicBezTo>
                  <a:cubicBezTo>
                    <a:pt x="790" y="7909"/>
                    <a:pt x="801" y="7911"/>
                    <a:pt x="813" y="7911"/>
                  </a:cubicBezTo>
                  <a:cubicBezTo>
                    <a:pt x="869" y="7911"/>
                    <a:pt x="960" y="7864"/>
                    <a:pt x="1114" y="7719"/>
                  </a:cubicBezTo>
                  <a:cubicBezTo>
                    <a:pt x="1301" y="7546"/>
                    <a:pt x="1473" y="7229"/>
                    <a:pt x="1561" y="6937"/>
                  </a:cubicBezTo>
                  <a:cubicBezTo>
                    <a:pt x="1648" y="6645"/>
                    <a:pt x="1658" y="6521"/>
                    <a:pt x="1721" y="6375"/>
                  </a:cubicBezTo>
                  <a:cubicBezTo>
                    <a:pt x="1953" y="5841"/>
                    <a:pt x="2111" y="5388"/>
                    <a:pt x="2216" y="4815"/>
                  </a:cubicBezTo>
                  <a:cubicBezTo>
                    <a:pt x="2368" y="3994"/>
                    <a:pt x="2302" y="3360"/>
                    <a:pt x="2241" y="2957"/>
                  </a:cubicBezTo>
                  <a:cubicBezTo>
                    <a:pt x="2117" y="2125"/>
                    <a:pt x="1726" y="1055"/>
                    <a:pt x="1483" y="488"/>
                  </a:cubicBezTo>
                  <a:cubicBezTo>
                    <a:pt x="1331" y="135"/>
                    <a:pt x="1191" y="0"/>
                    <a:pt x="105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071;p55">
              <a:extLst>
                <a:ext uri="{FF2B5EF4-FFF2-40B4-BE49-F238E27FC236}">
                  <a16:creationId xmlns:a16="http://schemas.microsoft.com/office/drawing/2014/main" id="{D9503AD6-7D0E-410F-8004-A5B5D6EE7E6D}"/>
                </a:ext>
              </a:extLst>
            </p:cNvPr>
            <p:cNvSpPr/>
            <p:nvPr/>
          </p:nvSpPr>
          <p:spPr>
            <a:xfrm>
              <a:off x="2494250" y="4846400"/>
              <a:ext cx="16800" cy="21150"/>
            </a:xfrm>
            <a:custGeom>
              <a:avLst/>
              <a:gdLst/>
              <a:ahLst/>
              <a:cxnLst/>
              <a:rect l="l" t="t" r="r" b="b"/>
              <a:pathLst>
                <a:path w="672" h="846" extrusionOk="0">
                  <a:moveTo>
                    <a:pt x="258" y="0"/>
                  </a:moveTo>
                  <a:cubicBezTo>
                    <a:pt x="156" y="0"/>
                    <a:pt x="54" y="47"/>
                    <a:pt x="6" y="108"/>
                  </a:cubicBezTo>
                  <a:lnTo>
                    <a:pt x="0" y="774"/>
                  </a:lnTo>
                  <a:cubicBezTo>
                    <a:pt x="0" y="774"/>
                    <a:pt x="33" y="839"/>
                    <a:pt x="160" y="845"/>
                  </a:cubicBezTo>
                  <a:cubicBezTo>
                    <a:pt x="163" y="845"/>
                    <a:pt x="166" y="846"/>
                    <a:pt x="169" y="846"/>
                  </a:cubicBezTo>
                  <a:cubicBezTo>
                    <a:pt x="403" y="846"/>
                    <a:pt x="671" y="413"/>
                    <a:pt x="483" y="118"/>
                  </a:cubicBezTo>
                  <a:cubicBezTo>
                    <a:pt x="429" y="33"/>
                    <a:pt x="343" y="0"/>
                    <a:pt x="25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072;p55">
              <a:extLst>
                <a:ext uri="{FF2B5EF4-FFF2-40B4-BE49-F238E27FC236}">
                  <a16:creationId xmlns:a16="http://schemas.microsoft.com/office/drawing/2014/main" id="{8410B938-0FA5-4DFA-A2F6-F9C66B966AAD}"/>
                </a:ext>
              </a:extLst>
            </p:cNvPr>
            <p:cNvSpPr/>
            <p:nvPr/>
          </p:nvSpPr>
          <p:spPr>
            <a:xfrm>
              <a:off x="2434075" y="4970825"/>
              <a:ext cx="81125" cy="65775"/>
            </a:xfrm>
            <a:custGeom>
              <a:avLst/>
              <a:gdLst/>
              <a:ahLst/>
              <a:cxnLst/>
              <a:rect l="l" t="t" r="r" b="b"/>
              <a:pathLst>
                <a:path w="3245" h="2631" extrusionOk="0">
                  <a:moveTo>
                    <a:pt x="787" y="1"/>
                  </a:moveTo>
                  <a:cubicBezTo>
                    <a:pt x="551" y="1"/>
                    <a:pt x="385" y="42"/>
                    <a:pt x="372" y="153"/>
                  </a:cubicBezTo>
                  <a:cubicBezTo>
                    <a:pt x="324" y="566"/>
                    <a:pt x="167" y="895"/>
                    <a:pt x="100" y="1315"/>
                  </a:cubicBezTo>
                  <a:cubicBezTo>
                    <a:pt x="0" y="2037"/>
                    <a:pt x="1038" y="2630"/>
                    <a:pt x="1977" y="2630"/>
                  </a:cubicBezTo>
                  <a:cubicBezTo>
                    <a:pt x="2058" y="2630"/>
                    <a:pt x="2138" y="2626"/>
                    <a:pt x="2217" y="2617"/>
                  </a:cubicBezTo>
                  <a:cubicBezTo>
                    <a:pt x="3028" y="2524"/>
                    <a:pt x="3225" y="2333"/>
                    <a:pt x="3245" y="2251"/>
                  </a:cubicBezTo>
                  <a:cubicBezTo>
                    <a:pt x="3067" y="1659"/>
                    <a:pt x="2862" y="1281"/>
                    <a:pt x="2681" y="913"/>
                  </a:cubicBezTo>
                  <a:cubicBezTo>
                    <a:pt x="2532" y="612"/>
                    <a:pt x="2497" y="431"/>
                    <a:pt x="2567" y="298"/>
                  </a:cubicBezTo>
                  <a:cubicBezTo>
                    <a:pt x="2567" y="298"/>
                    <a:pt x="1423" y="1"/>
                    <a:pt x="787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073;p55">
              <a:extLst>
                <a:ext uri="{FF2B5EF4-FFF2-40B4-BE49-F238E27FC236}">
                  <a16:creationId xmlns:a16="http://schemas.microsoft.com/office/drawing/2014/main" id="{422783DB-1DAE-4102-B650-213EE66E04F4}"/>
                </a:ext>
              </a:extLst>
            </p:cNvPr>
            <p:cNvSpPr/>
            <p:nvPr/>
          </p:nvSpPr>
          <p:spPr>
            <a:xfrm>
              <a:off x="2481525" y="4805350"/>
              <a:ext cx="15975" cy="8225"/>
            </a:xfrm>
            <a:custGeom>
              <a:avLst/>
              <a:gdLst/>
              <a:ahLst/>
              <a:cxnLst/>
              <a:rect l="l" t="t" r="r" b="b"/>
              <a:pathLst>
                <a:path w="639" h="329" extrusionOk="0">
                  <a:moveTo>
                    <a:pt x="195" y="0"/>
                  </a:moveTo>
                  <a:cubicBezTo>
                    <a:pt x="70" y="0"/>
                    <a:pt x="0" y="61"/>
                    <a:pt x="0" y="61"/>
                  </a:cubicBezTo>
                  <a:cubicBezTo>
                    <a:pt x="0" y="61"/>
                    <a:pt x="272" y="89"/>
                    <a:pt x="605" y="329"/>
                  </a:cubicBezTo>
                  <a:cubicBezTo>
                    <a:pt x="605" y="329"/>
                    <a:pt x="638" y="110"/>
                    <a:pt x="317" y="19"/>
                  </a:cubicBezTo>
                  <a:cubicBezTo>
                    <a:pt x="272" y="5"/>
                    <a:pt x="231" y="0"/>
                    <a:pt x="195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074;p55">
              <a:extLst>
                <a:ext uri="{FF2B5EF4-FFF2-40B4-BE49-F238E27FC236}">
                  <a16:creationId xmlns:a16="http://schemas.microsoft.com/office/drawing/2014/main" id="{DA08B766-E63B-4646-9F9A-98108C319654}"/>
                </a:ext>
              </a:extLst>
            </p:cNvPr>
            <p:cNvSpPr/>
            <p:nvPr/>
          </p:nvSpPr>
          <p:spPr>
            <a:xfrm>
              <a:off x="2438275" y="4807550"/>
              <a:ext cx="46850" cy="38075"/>
            </a:xfrm>
            <a:custGeom>
              <a:avLst/>
              <a:gdLst/>
              <a:ahLst/>
              <a:cxnLst/>
              <a:rect l="l" t="t" r="r" b="b"/>
              <a:pathLst>
                <a:path w="1874" h="1523" extrusionOk="0">
                  <a:moveTo>
                    <a:pt x="1087" y="0"/>
                  </a:moveTo>
                  <a:cubicBezTo>
                    <a:pt x="187" y="0"/>
                    <a:pt x="0" y="1104"/>
                    <a:pt x="100" y="1216"/>
                  </a:cubicBezTo>
                  <a:cubicBezTo>
                    <a:pt x="201" y="1329"/>
                    <a:pt x="358" y="1347"/>
                    <a:pt x="358" y="1347"/>
                  </a:cubicBezTo>
                  <a:cubicBezTo>
                    <a:pt x="378" y="1030"/>
                    <a:pt x="523" y="832"/>
                    <a:pt x="524" y="832"/>
                  </a:cubicBezTo>
                  <a:lnTo>
                    <a:pt x="524" y="832"/>
                  </a:lnTo>
                  <a:cubicBezTo>
                    <a:pt x="433" y="1072"/>
                    <a:pt x="460" y="1371"/>
                    <a:pt x="460" y="1371"/>
                  </a:cubicBezTo>
                  <a:cubicBezTo>
                    <a:pt x="614" y="1456"/>
                    <a:pt x="783" y="1471"/>
                    <a:pt x="884" y="1471"/>
                  </a:cubicBezTo>
                  <a:cubicBezTo>
                    <a:pt x="940" y="1471"/>
                    <a:pt x="975" y="1467"/>
                    <a:pt x="975" y="1467"/>
                  </a:cubicBezTo>
                  <a:cubicBezTo>
                    <a:pt x="1017" y="1012"/>
                    <a:pt x="1122" y="792"/>
                    <a:pt x="1122" y="792"/>
                  </a:cubicBezTo>
                  <a:lnTo>
                    <a:pt x="1122" y="792"/>
                  </a:lnTo>
                  <a:cubicBezTo>
                    <a:pt x="1051" y="1222"/>
                    <a:pt x="1118" y="1502"/>
                    <a:pt x="1118" y="1502"/>
                  </a:cubicBezTo>
                  <a:cubicBezTo>
                    <a:pt x="1229" y="1515"/>
                    <a:pt x="1340" y="1522"/>
                    <a:pt x="1451" y="1522"/>
                  </a:cubicBezTo>
                  <a:cubicBezTo>
                    <a:pt x="1562" y="1522"/>
                    <a:pt x="1673" y="1515"/>
                    <a:pt x="1783" y="1502"/>
                  </a:cubicBezTo>
                  <a:cubicBezTo>
                    <a:pt x="1723" y="1099"/>
                    <a:pt x="1874" y="680"/>
                    <a:pt x="1874" y="680"/>
                  </a:cubicBezTo>
                  <a:lnTo>
                    <a:pt x="1167" y="3"/>
                  </a:lnTo>
                  <a:cubicBezTo>
                    <a:pt x="1139" y="1"/>
                    <a:pt x="1113" y="0"/>
                    <a:pt x="1087" y="0"/>
                  </a:cubicBezTo>
                  <a:close/>
                </a:path>
              </a:pathLst>
            </a:custGeom>
            <a:solidFill>
              <a:srgbClr val="E55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075;p55">
              <a:extLst>
                <a:ext uri="{FF2B5EF4-FFF2-40B4-BE49-F238E27FC236}">
                  <a16:creationId xmlns:a16="http://schemas.microsoft.com/office/drawing/2014/main" id="{B17CE7E1-6325-40DD-A86D-D86B33AB9C7A}"/>
                </a:ext>
              </a:extLst>
            </p:cNvPr>
            <p:cNvSpPr/>
            <p:nvPr/>
          </p:nvSpPr>
          <p:spPr>
            <a:xfrm>
              <a:off x="2350775" y="5006625"/>
              <a:ext cx="133500" cy="76625"/>
            </a:xfrm>
            <a:custGeom>
              <a:avLst/>
              <a:gdLst/>
              <a:ahLst/>
              <a:cxnLst/>
              <a:rect l="l" t="t" r="r" b="b"/>
              <a:pathLst>
                <a:path w="5340" h="3065" extrusionOk="0">
                  <a:moveTo>
                    <a:pt x="1954" y="0"/>
                  </a:moveTo>
                  <a:cubicBezTo>
                    <a:pt x="1935" y="0"/>
                    <a:pt x="1917" y="5"/>
                    <a:pt x="1900" y="14"/>
                  </a:cubicBezTo>
                  <a:lnTo>
                    <a:pt x="1" y="1110"/>
                  </a:lnTo>
                  <a:lnTo>
                    <a:pt x="3386" y="3065"/>
                  </a:lnTo>
                  <a:lnTo>
                    <a:pt x="5340" y="1938"/>
                  </a:lnTo>
                  <a:lnTo>
                    <a:pt x="2008" y="14"/>
                  </a:lnTo>
                  <a:cubicBezTo>
                    <a:pt x="1992" y="5"/>
                    <a:pt x="1973" y="0"/>
                    <a:pt x="1954" y="0"/>
                  </a:cubicBezTo>
                  <a:close/>
                </a:path>
              </a:pathLst>
            </a:custGeom>
            <a:solidFill>
              <a:srgbClr val="EF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076;p55">
              <a:extLst>
                <a:ext uri="{FF2B5EF4-FFF2-40B4-BE49-F238E27FC236}">
                  <a16:creationId xmlns:a16="http://schemas.microsoft.com/office/drawing/2014/main" id="{BC9CCA72-2CA8-41EC-928D-7937B9EEA4A3}"/>
                </a:ext>
              </a:extLst>
            </p:cNvPr>
            <p:cNvSpPr/>
            <p:nvPr/>
          </p:nvSpPr>
          <p:spPr>
            <a:xfrm>
              <a:off x="2360850" y="5021225"/>
              <a:ext cx="100625" cy="58025"/>
            </a:xfrm>
            <a:custGeom>
              <a:avLst/>
              <a:gdLst/>
              <a:ahLst/>
              <a:cxnLst/>
              <a:rect l="l" t="t" r="r" b="b"/>
              <a:pathLst>
                <a:path w="4025" h="2321" extrusionOk="0">
                  <a:moveTo>
                    <a:pt x="1031" y="0"/>
                  </a:moveTo>
                  <a:lnTo>
                    <a:pt x="1" y="588"/>
                  </a:lnTo>
                  <a:lnTo>
                    <a:pt x="3002" y="2320"/>
                  </a:lnTo>
                  <a:lnTo>
                    <a:pt x="4025" y="1729"/>
                  </a:lnTo>
                  <a:lnTo>
                    <a:pt x="1031" y="0"/>
                  </a:ln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077;p55">
              <a:extLst>
                <a:ext uri="{FF2B5EF4-FFF2-40B4-BE49-F238E27FC236}">
                  <a16:creationId xmlns:a16="http://schemas.microsoft.com/office/drawing/2014/main" id="{BA411242-55DC-4CBC-A56F-897D471D3E8F}"/>
                </a:ext>
              </a:extLst>
            </p:cNvPr>
            <p:cNvSpPr/>
            <p:nvPr/>
          </p:nvSpPr>
          <p:spPr>
            <a:xfrm>
              <a:off x="2412650" y="5024975"/>
              <a:ext cx="35825" cy="20700"/>
            </a:xfrm>
            <a:custGeom>
              <a:avLst/>
              <a:gdLst/>
              <a:ahLst/>
              <a:cxnLst/>
              <a:rect l="l" t="t" r="r" b="b"/>
              <a:pathLst>
                <a:path w="1433" h="828" extrusionOk="0">
                  <a:moveTo>
                    <a:pt x="522" y="1"/>
                  </a:moveTo>
                  <a:lnTo>
                    <a:pt x="0" y="301"/>
                  </a:lnTo>
                  <a:lnTo>
                    <a:pt x="19" y="312"/>
                  </a:lnTo>
                  <a:lnTo>
                    <a:pt x="911" y="827"/>
                  </a:lnTo>
                  <a:lnTo>
                    <a:pt x="1413" y="538"/>
                  </a:lnTo>
                  <a:lnTo>
                    <a:pt x="1433" y="527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rgbClr val="AEB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078;p55">
              <a:extLst>
                <a:ext uri="{FF2B5EF4-FFF2-40B4-BE49-F238E27FC236}">
                  <a16:creationId xmlns:a16="http://schemas.microsoft.com/office/drawing/2014/main" id="{FAAC137E-47E0-4E5F-B364-17726A040C1D}"/>
                </a:ext>
              </a:extLst>
            </p:cNvPr>
            <p:cNvSpPr/>
            <p:nvPr/>
          </p:nvSpPr>
          <p:spPr>
            <a:xfrm>
              <a:off x="2413100" y="5025525"/>
              <a:ext cx="34900" cy="20150"/>
            </a:xfrm>
            <a:custGeom>
              <a:avLst/>
              <a:gdLst/>
              <a:ahLst/>
              <a:cxnLst/>
              <a:rect l="l" t="t" r="r" b="b"/>
              <a:pathLst>
                <a:path w="1396" h="806" extrusionOk="0">
                  <a:moveTo>
                    <a:pt x="504" y="1"/>
                  </a:moveTo>
                  <a:lnTo>
                    <a:pt x="1" y="290"/>
                  </a:lnTo>
                  <a:lnTo>
                    <a:pt x="893" y="805"/>
                  </a:lnTo>
                  <a:lnTo>
                    <a:pt x="1395" y="516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079;p55">
              <a:extLst>
                <a:ext uri="{FF2B5EF4-FFF2-40B4-BE49-F238E27FC236}">
                  <a16:creationId xmlns:a16="http://schemas.microsoft.com/office/drawing/2014/main" id="{D8708B83-3644-4386-B653-9B4684048605}"/>
                </a:ext>
              </a:extLst>
            </p:cNvPr>
            <p:cNvSpPr/>
            <p:nvPr/>
          </p:nvSpPr>
          <p:spPr>
            <a:xfrm>
              <a:off x="2350775" y="5034375"/>
              <a:ext cx="133500" cy="51950"/>
            </a:xfrm>
            <a:custGeom>
              <a:avLst/>
              <a:gdLst/>
              <a:ahLst/>
              <a:cxnLst/>
              <a:rect l="l" t="t" r="r" b="b"/>
              <a:pathLst>
                <a:path w="5340" h="2078" extrusionOk="0">
                  <a:moveTo>
                    <a:pt x="1" y="0"/>
                  </a:moveTo>
                  <a:lnTo>
                    <a:pt x="1" y="46"/>
                  </a:lnTo>
                  <a:cubicBezTo>
                    <a:pt x="1" y="111"/>
                    <a:pt x="36" y="171"/>
                    <a:pt x="92" y="204"/>
                  </a:cubicBezTo>
                  <a:lnTo>
                    <a:pt x="3295" y="2054"/>
                  </a:lnTo>
                  <a:cubicBezTo>
                    <a:pt x="3323" y="2069"/>
                    <a:pt x="3355" y="2077"/>
                    <a:pt x="3386" y="2077"/>
                  </a:cubicBezTo>
                  <a:cubicBezTo>
                    <a:pt x="3418" y="2077"/>
                    <a:pt x="3450" y="2069"/>
                    <a:pt x="3478" y="2054"/>
                  </a:cubicBezTo>
                  <a:lnTo>
                    <a:pt x="5248" y="1032"/>
                  </a:lnTo>
                  <a:cubicBezTo>
                    <a:pt x="5305" y="998"/>
                    <a:pt x="5339" y="938"/>
                    <a:pt x="5340" y="872"/>
                  </a:cubicBezTo>
                  <a:lnTo>
                    <a:pt x="5340" y="828"/>
                  </a:lnTo>
                  <a:lnTo>
                    <a:pt x="3386" y="19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080;p55">
              <a:extLst>
                <a:ext uri="{FF2B5EF4-FFF2-40B4-BE49-F238E27FC236}">
                  <a16:creationId xmlns:a16="http://schemas.microsoft.com/office/drawing/2014/main" id="{43F4CECD-F109-4E13-B112-53AB6597B8B7}"/>
                </a:ext>
              </a:extLst>
            </p:cNvPr>
            <p:cNvSpPr/>
            <p:nvPr/>
          </p:nvSpPr>
          <p:spPr>
            <a:xfrm>
              <a:off x="2350775" y="5034375"/>
              <a:ext cx="84675" cy="51925"/>
            </a:xfrm>
            <a:custGeom>
              <a:avLst/>
              <a:gdLst/>
              <a:ahLst/>
              <a:cxnLst/>
              <a:rect l="l" t="t" r="r" b="b"/>
              <a:pathLst>
                <a:path w="3387" h="2077" extrusionOk="0">
                  <a:moveTo>
                    <a:pt x="1" y="0"/>
                  </a:moveTo>
                  <a:lnTo>
                    <a:pt x="1" y="45"/>
                  </a:lnTo>
                  <a:cubicBezTo>
                    <a:pt x="1" y="110"/>
                    <a:pt x="36" y="171"/>
                    <a:pt x="92" y="204"/>
                  </a:cubicBezTo>
                  <a:lnTo>
                    <a:pt x="3295" y="2053"/>
                  </a:lnTo>
                  <a:cubicBezTo>
                    <a:pt x="3322" y="2068"/>
                    <a:pt x="3354" y="2077"/>
                    <a:pt x="3386" y="2077"/>
                  </a:cubicBezTo>
                  <a:lnTo>
                    <a:pt x="3386" y="19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081;p55">
              <a:extLst>
                <a:ext uri="{FF2B5EF4-FFF2-40B4-BE49-F238E27FC236}">
                  <a16:creationId xmlns:a16="http://schemas.microsoft.com/office/drawing/2014/main" id="{071F96FE-434A-4B75-BEFF-EDF60D186775}"/>
                </a:ext>
              </a:extLst>
            </p:cNvPr>
            <p:cNvSpPr/>
            <p:nvPr/>
          </p:nvSpPr>
          <p:spPr>
            <a:xfrm>
              <a:off x="2338325" y="4976950"/>
              <a:ext cx="95825" cy="107350"/>
            </a:xfrm>
            <a:custGeom>
              <a:avLst/>
              <a:gdLst/>
              <a:ahLst/>
              <a:cxnLst/>
              <a:rect l="l" t="t" r="r" b="b"/>
              <a:pathLst>
                <a:path w="3833" h="4294" extrusionOk="0">
                  <a:moveTo>
                    <a:pt x="64" y="1"/>
                  </a:moveTo>
                  <a:cubicBezTo>
                    <a:pt x="23" y="42"/>
                    <a:pt x="0" y="97"/>
                    <a:pt x="0" y="155"/>
                  </a:cubicBezTo>
                  <a:cubicBezTo>
                    <a:pt x="0" y="167"/>
                    <a:pt x="2" y="179"/>
                    <a:pt x="3" y="190"/>
                  </a:cubicBezTo>
                  <a:lnTo>
                    <a:pt x="353" y="2272"/>
                  </a:lnTo>
                  <a:cubicBezTo>
                    <a:pt x="362" y="2336"/>
                    <a:pt x="402" y="2391"/>
                    <a:pt x="458" y="2424"/>
                  </a:cubicBezTo>
                  <a:lnTo>
                    <a:pt x="3646" y="4264"/>
                  </a:lnTo>
                  <a:cubicBezTo>
                    <a:pt x="3679" y="4283"/>
                    <a:pt x="3718" y="4293"/>
                    <a:pt x="3756" y="4293"/>
                  </a:cubicBezTo>
                  <a:cubicBezTo>
                    <a:pt x="3782" y="4293"/>
                    <a:pt x="3808" y="4289"/>
                    <a:pt x="3833" y="4280"/>
                  </a:cubicBezTo>
                  <a:lnTo>
                    <a:pt x="3455" y="2027"/>
                  </a:lnTo>
                  <a:cubicBezTo>
                    <a:pt x="3448" y="1980"/>
                    <a:pt x="3419" y="1939"/>
                    <a:pt x="3378" y="1915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EF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082;p55">
              <a:extLst>
                <a:ext uri="{FF2B5EF4-FFF2-40B4-BE49-F238E27FC236}">
                  <a16:creationId xmlns:a16="http://schemas.microsoft.com/office/drawing/2014/main" id="{058A0477-685B-422D-8643-801728DF1E0F}"/>
                </a:ext>
              </a:extLst>
            </p:cNvPr>
            <p:cNvSpPr/>
            <p:nvPr/>
          </p:nvSpPr>
          <p:spPr>
            <a:xfrm>
              <a:off x="2339925" y="4976150"/>
              <a:ext cx="95525" cy="107800"/>
            </a:xfrm>
            <a:custGeom>
              <a:avLst/>
              <a:gdLst/>
              <a:ahLst/>
              <a:cxnLst/>
              <a:rect l="l" t="t" r="r" b="b"/>
              <a:pathLst>
                <a:path w="3821" h="4312" extrusionOk="0">
                  <a:moveTo>
                    <a:pt x="45" y="0"/>
                  </a:moveTo>
                  <a:cubicBezTo>
                    <a:pt x="28" y="9"/>
                    <a:pt x="14" y="21"/>
                    <a:pt x="0" y="34"/>
                  </a:cubicBezTo>
                  <a:lnTo>
                    <a:pt x="3314" y="1947"/>
                  </a:lnTo>
                  <a:cubicBezTo>
                    <a:pt x="3355" y="1971"/>
                    <a:pt x="3384" y="2012"/>
                    <a:pt x="3391" y="2059"/>
                  </a:cubicBezTo>
                  <a:lnTo>
                    <a:pt x="3769" y="4312"/>
                  </a:lnTo>
                  <a:cubicBezTo>
                    <a:pt x="3778" y="4308"/>
                    <a:pt x="3789" y="4302"/>
                    <a:pt x="3799" y="4297"/>
                  </a:cubicBezTo>
                  <a:lnTo>
                    <a:pt x="3820" y="4284"/>
                  </a:lnTo>
                  <a:lnTo>
                    <a:pt x="3443" y="2029"/>
                  </a:lnTo>
                  <a:cubicBezTo>
                    <a:pt x="3434" y="1982"/>
                    <a:pt x="3405" y="1941"/>
                    <a:pt x="3364" y="1916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083;p55">
              <a:extLst>
                <a:ext uri="{FF2B5EF4-FFF2-40B4-BE49-F238E27FC236}">
                  <a16:creationId xmlns:a16="http://schemas.microsoft.com/office/drawing/2014/main" id="{EDDAED38-D1BC-4213-9786-A9639D4D0F82}"/>
                </a:ext>
              </a:extLst>
            </p:cNvPr>
            <p:cNvSpPr/>
            <p:nvPr/>
          </p:nvSpPr>
          <p:spPr>
            <a:xfrm>
              <a:off x="2374925" y="5024375"/>
              <a:ext cx="14700" cy="14975"/>
            </a:xfrm>
            <a:custGeom>
              <a:avLst/>
              <a:gdLst/>
              <a:ahLst/>
              <a:cxnLst/>
              <a:rect l="l" t="t" r="r" b="b"/>
              <a:pathLst>
                <a:path w="588" h="599" extrusionOk="0">
                  <a:moveTo>
                    <a:pt x="109" y="0"/>
                  </a:moveTo>
                  <a:cubicBezTo>
                    <a:pt x="39" y="0"/>
                    <a:pt x="0" y="49"/>
                    <a:pt x="16" y="138"/>
                  </a:cubicBezTo>
                  <a:cubicBezTo>
                    <a:pt x="39" y="278"/>
                    <a:pt x="182" y="463"/>
                    <a:pt x="337" y="552"/>
                  </a:cubicBezTo>
                  <a:cubicBezTo>
                    <a:pt x="392" y="584"/>
                    <a:pt x="440" y="599"/>
                    <a:pt x="479" y="599"/>
                  </a:cubicBezTo>
                  <a:cubicBezTo>
                    <a:pt x="549" y="599"/>
                    <a:pt x="588" y="550"/>
                    <a:pt x="573" y="460"/>
                  </a:cubicBezTo>
                  <a:cubicBezTo>
                    <a:pt x="550" y="322"/>
                    <a:pt x="405" y="136"/>
                    <a:pt x="252" y="47"/>
                  </a:cubicBezTo>
                  <a:cubicBezTo>
                    <a:pt x="197" y="15"/>
                    <a:pt x="148" y="0"/>
                    <a:pt x="109" y="0"/>
                  </a:cubicBez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084;p55">
              <a:extLst>
                <a:ext uri="{FF2B5EF4-FFF2-40B4-BE49-F238E27FC236}">
                  <a16:creationId xmlns:a16="http://schemas.microsoft.com/office/drawing/2014/main" id="{B3CBF5D5-F71A-4A1E-8FE0-74567893E0F8}"/>
                </a:ext>
              </a:extLst>
            </p:cNvPr>
            <p:cNvSpPr/>
            <p:nvPr/>
          </p:nvSpPr>
          <p:spPr>
            <a:xfrm>
              <a:off x="2825375" y="4599650"/>
              <a:ext cx="214500" cy="123800"/>
            </a:xfrm>
            <a:custGeom>
              <a:avLst/>
              <a:gdLst/>
              <a:ahLst/>
              <a:cxnLst/>
              <a:rect l="l" t="t" r="r" b="b"/>
              <a:pathLst>
                <a:path w="8580" h="4952" extrusionOk="0">
                  <a:moveTo>
                    <a:pt x="4290" y="1"/>
                  </a:moveTo>
                  <a:cubicBezTo>
                    <a:pt x="1921" y="1"/>
                    <a:pt x="0" y="1108"/>
                    <a:pt x="0" y="2475"/>
                  </a:cubicBezTo>
                  <a:cubicBezTo>
                    <a:pt x="0" y="3842"/>
                    <a:pt x="1921" y="4951"/>
                    <a:pt x="4290" y="4951"/>
                  </a:cubicBezTo>
                  <a:cubicBezTo>
                    <a:pt x="6660" y="4951"/>
                    <a:pt x="8579" y="3842"/>
                    <a:pt x="8579" y="2475"/>
                  </a:cubicBezTo>
                  <a:cubicBezTo>
                    <a:pt x="8579" y="1108"/>
                    <a:pt x="6660" y="1"/>
                    <a:pt x="4290" y="1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085;p55">
              <a:extLst>
                <a:ext uri="{FF2B5EF4-FFF2-40B4-BE49-F238E27FC236}">
                  <a16:creationId xmlns:a16="http://schemas.microsoft.com/office/drawing/2014/main" id="{F41E5064-DBFA-4A74-BB98-295FCB057F94}"/>
                </a:ext>
              </a:extLst>
            </p:cNvPr>
            <p:cNvSpPr/>
            <p:nvPr/>
          </p:nvSpPr>
          <p:spPr>
            <a:xfrm>
              <a:off x="2931775" y="4260925"/>
              <a:ext cx="79475" cy="200400"/>
            </a:xfrm>
            <a:custGeom>
              <a:avLst/>
              <a:gdLst/>
              <a:ahLst/>
              <a:cxnLst/>
              <a:rect l="l" t="t" r="r" b="b"/>
              <a:pathLst>
                <a:path w="3179" h="8016" extrusionOk="0">
                  <a:moveTo>
                    <a:pt x="2393" y="0"/>
                  </a:moveTo>
                  <a:cubicBezTo>
                    <a:pt x="2316" y="0"/>
                    <a:pt x="2239" y="28"/>
                    <a:pt x="2168" y="79"/>
                  </a:cubicBezTo>
                  <a:cubicBezTo>
                    <a:pt x="1958" y="230"/>
                    <a:pt x="1808" y="397"/>
                    <a:pt x="1856" y="838"/>
                  </a:cubicBezTo>
                  <a:cubicBezTo>
                    <a:pt x="1904" y="1279"/>
                    <a:pt x="2126" y="2356"/>
                    <a:pt x="2164" y="3119"/>
                  </a:cubicBezTo>
                  <a:cubicBezTo>
                    <a:pt x="2183" y="3495"/>
                    <a:pt x="2104" y="4362"/>
                    <a:pt x="1866" y="4991"/>
                  </a:cubicBezTo>
                  <a:cubicBezTo>
                    <a:pt x="1664" y="5524"/>
                    <a:pt x="1391" y="6068"/>
                    <a:pt x="1234" y="6208"/>
                  </a:cubicBezTo>
                  <a:cubicBezTo>
                    <a:pt x="1088" y="6338"/>
                    <a:pt x="1009" y="6369"/>
                    <a:pt x="812" y="6436"/>
                  </a:cubicBezTo>
                  <a:cubicBezTo>
                    <a:pt x="588" y="6514"/>
                    <a:pt x="473" y="6621"/>
                    <a:pt x="320" y="6687"/>
                  </a:cubicBezTo>
                  <a:cubicBezTo>
                    <a:pt x="165" y="6755"/>
                    <a:pt x="161" y="6738"/>
                    <a:pt x="177" y="6827"/>
                  </a:cubicBezTo>
                  <a:cubicBezTo>
                    <a:pt x="190" y="6896"/>
                    <a:pt x="297" y="6942"/>
                    <a:pt x="416" y="6942"/>
                  </a:cubicBezTo>
                  <a:cubicBezTo>
                    <a:pt x="452" y="6942"/>
                    <a:pt x="490" y="6938"/>
                    <a:pt x="526" y="6929"/>
                  </a:cubicBezTo>
                  <a:cubicBezTo>
                    <a:pt x="684" y="6887"/>
                    <a:pt x="764" y="6808"/>
                    <a:pt x="803" y="6808"/>
                  </a:cubicBezTo>
                  <a:cubicBezTo>
                    <a:pt x="804" y="6808"/>
                    <a:pt x="805" y="6808"/>
                    <a:pt x="806" y="6808"/>
                  </a:cubicBezTo>
                  <a:cubicBezTo>
                    <a:pt x="845" y="6812"/>
                    <a:pt x="762" y="6924"/>
                    <a:pt x="618" y="7053"/>
                  </a:cubicBezTo>
                  <a:cubicBezTo>
                    <a:pt x="421" y="7232"/>
                    <a:pt x="243" y="7278"/>
                    <a:pt x="128" y="7354"/>
                  </a:cubicBezTo>
                  <a:cubicBezTo>
                    <a:pt x="0" y="7437"/>
                    <a:pt x="75" y="7533"/>
                    <a:pt x="141" y="7539"/>
                  </a:cubicBezTo>
                  <a:cubicBezTo>
                    <a:pt x="157" y="7541"/>
                    <a:pt x="174" y="7542"/>
                    <a:pt x="194" y="7542"/>
                  </a:cubicBezTo>
                  <a:cubicBezTo>
                    <a:pt x="260" y="7542"/>
                    <a:pt x="355" y="7528"/>
                    <a:pt x="508" y="7460"/>
                  </a:cubicBezTo>
                  <a:cubicBezTo>
                    <a:pt x="707" y="7369"/>
                    <a:pt x="918" y="7221"/>
                    <a:pt x="918" y="7221"/>
                  </a:cubicBezTo>
                  <a:lnTo>
                    <a:pt x="918" y="7221"/>
                  </a:lnTo>
                  <a:cubicBezTo>
                    <a:pt x="840" y="7320"/>
                    <a:pt x="751" y="7408"/>
                    <a:pt x="652" y="7485"/>
                  </a:cubicBezTo>
                  <a:cubicBezTo>
                    <a:pt x="465" y="7631"/>
                    <a:pt x="371" y="7668"/>
                    <a:pt x="279" y="7748"/>
                  </a:cubicBezTo>
                  <a:cubicBezTo>
                    <a:pt x="201" y="7815"/>
                    <a:pt x="306" y="7906"/>
                    <a:pt x="418" y="7906"/>
                  </a:cubicBezTo>
                  <a:cubicBezTo>
                    <a:pt x="440" y="7906"/>
                    <a:pt x="462" y="7902"/>
                    <a:pt x="483" y="7894"/>
                  </a:cubicBezTo>
                  <a:cubicBezTo>
                    <a:pt x="616" y="7840"/>
                    <a:pt x="740" y="7769"/>
                    <a:pt x="852" y="7683"/>
                  </a:cubicBezTo>
                  <a:cubicBezTo>
                    <a:pt x="980" y="7585"/>
                    <a:pt x="1176" y="7407"/>
                    <a:pt x="1177" y="7407"/>
                  </a:cubicBezTo>
                  <a:lnTo>
                    <a:pt x="1177" y="7407"/>
                  </a:lnTo>
                  <a:cubicBezTo>
                    <a:pt x="1035" y="7627"/>
                    <a:pt x="868" y="7740"/>
                    <a:pt x="774" y="7817"/>
                  </a:cubicBezTo>
                  <a:cubicBezTo>
                    <a:pt x="679" y="7894"/>
                    <a:pt x="664" y="7962"/>
                    <a:pt x="724" y="8001"/>
                  </a:cubicBezTo>
                  <a:cubicBezTo>
                    <a:pt x="738" y="8010"/>
                    <a:pt x="755" y="8016"/>
                    <a:pt x="778" y="8016"/>
                  </a:cubicBezTo>
                  <a:cubicBezTo>
                    <a:pt x="838" y="8016"/>
                    <a:pt x="936" y="7978"/>
                    <a:pt x="1098" y="7874"/>
                  </a:cubicBezTo>
                  <a:cubicBezTo>
                    <a:pt x="1320" y="7730"/>
                    <a:pt x="1552" y="7438"/>
                    <a:pt x="1694" y="7156"/>
                  </a:cubicBezTo>
                  <a:cubicBezTo>
                    <a:pt x="1837" y="6874"/>
                    <a:pt x="1869" y="6749"/>
                    <a:pt x="1960" y="6613"/>
                  </a:cubicBezTo>
                  <a:cubicBezTo>
                    <a:pt x="2293" y="6108"/>
                    <a:pt x="2553" y="5706"/>
                    <a:pt x="2764" y="5141"/>
                  </a:cubicBezTo>
                  <a:cubicBezTo>
                    <a:pt x="3067" y="4331"/>
                    <a:pt x="3145" y="3659"/>
                    <a:pt x="3155" y="3237"/>
                  </a:cubicBezTo>
                  <a:cubicBezTo>
                    <a:pt x="3178" y="2367"/>
                    <a:pt x="3036" y="1243"/>
                    <a:pt x="2889" y="622"/>
                  </a:cubicBezTo>
                  <a:cubicBezTo>
                    <a:pt x="2783" y="177"/>
                    <a:pt x="2587" y="0"/>
                    <a:pt x="239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086;p55">
              <a:extLst>
                <a:ext uri="{FF2B5EF4-FFF2-40B4-BE49-F238E27FC236}">
                  <a16:creationId xmlns:a16="http://schemas.microsoft.com/office/drawing/2014/main" id="{674AF590-387C-41A7-9AFD-1A70C38C2133}"/>
                </a:ext>
              </a:extLst>
            </p:cNvPr>
            <p:cNvSpPr/>
            <p:nvPr/>
          </p:nvSpPr>
          <p:spPr>
            <a:xfrm>
              <a:off x="2982200" y="4257275"/>
              <a:ext cx="28525" cy="54825"/>
            </a:xfrm>
            <a:custGeom>
              <a:avLst/>
              <a:gdLst/>
              <a:ahLst/>
              <a:cxnLst/>
              <a:rect l="l" t="t" r="r" b="b"/>
              <a:pathLst>
                <a:path w="1141" h="2193" extrusionOk="0">
                  <a:moveTo>
                    <a:pt x="251" y="1"/>
                  </a:moveTo>
                  <a:cubicBezTo>
                    <a:pt x="156" y="1"/>
                    <a:pt x="68" y="22"/>
                    <a:pt x="1" y="51"/>
                  </a:cubicBezTo>
                  <a:lnTo>
                    <a:pt x="465" y="2186"/>
                  </a:lnTo>
                  <a:cubicBezTo>
                    <a:pt x="497" y="2190"/>
                    <a:pt x="527" y="2193"/>
                    <a:pt x="557" y="2193"/>
                  </a:cubicBezTo>
                  <a:cubicBezTo>
                    <a:pt x="911" y="2193"/>
                    <a:pt x="1141" y="1874"/>
                    <a:pt x="1141" y="1874"/>
                  </a:cubicBezTo>
                  <a:cubicBezTo>
                    <a:pt x="1123" y="1687"/>
                    <a:pt x="922" y="590"/>
                    <a:pt x="729" y="272"/>
                  </a:cubicBezTo>
                  <a:cubicBezTo>
                    <a:pt x="607" y="67"/>
                    <a:pt x="419" y="1"/>
                    <a:pt x="251" y="1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087;p55">
              <a:extLst>
                <a:ext uri="{FF2B5EF4-FFF2-40B4-BE49-F238E27FC236}">
                  <a16:creationId xmlns:a16="http://schemas.microsoft.com/office/drawing/2014/main" id="{1AE018F7-6BAA-4496-90DB-F56885B1E021}"/>
                </a:ext>
              </a:extLst>
            </p:cNvPr>
            <p:cNvSpPr/>
            <p:nvPr/>
          </p:nvSpPr>
          <p:spPr>
            <a:xfrm>
              <a:off x="2952400" y="4603825"/>
              <a:ext cx="36875" cy="41350"/>
            </a:xfrm>
            <a:custGeom>
              <a:avLst/>
              <a:gdLst/>
              <a:ahLst/>
              <a:cxnLst/>
              <a:rect l="l" t="t" r="r" b="b"/>
              <a:pathLst>
                <a:path w="1475" h="1654" extrusionOk="0">
                  <a:moveTo>
                    <a:pt x="240" y="0"/>
                  </a:moveTo>
                  <a:cubicBezTo>
                    <a:pt x="223" y="0"/>
                    <a:pt x="207" y="1"/>
                    <a:pt x="191" y="4"/>
                  </a:cubicBezTo>
                  <a:cubicBezTo>
                    <a:pt x="37" y="25"/>
                    <a:pt x="0" y="168"/>
                    <a:pt x="57" y="395"/>
                  </a:cubicBezTo>
                  <a:cubicBezTo>
                    <a:pt x="120" y="646"/>
                    <a:pt x="335" y="824"/>
                    <a:pt x="510" y="981"/>
                  </a:cubicBezTo>
                  <a:cubicBezTo>
                    <a:pt x="691" y="1146"/>
                    <a:pt x="756" y="1356"/>
                    <a:pt x="881" y="1525"/>
                  </a:cubicBezTo>
                  <a:cubicBezTo>
                    <a:pt x="948" y="1616"/>
                    <a:pt x="1050" y="1653"/>
                    <a:pt x="1158" y="1653"/>
                  </a:cubicBezTo>
                  <a:cubicBezTo>
                    <a:pt x="1211" y="1653"/>
                    <a:pt x="1266" y="1644"/>
                    <a:pt x="1318" y="1628"/>
                  </a:cubicBezTo>
                  <a:cubicBezTo>
                    <a:pt x="1475" y="1577"/>
                    <a:pt x="1468" y="1396"/>
                    <a:pt x="1433" y="1256"/>
                  </a:cubicBezTo>
                  <a:cubicBezTo>
                    <a:pt x="1407" y="1150"/>
                    <a:pt x="1388" y="1044"/>
                    <a:pt x="1375" y="935"/>
                  </a:cubicBezTo>
                  <a:cubicBezTo>
                    <a:pt x="1375" y="935"/>
                    <a:pt x="971" y="340"/>
                    <a:pt x="855" y="256"/>
                  </a:cubicBezTo>
                  <a:cubicBezTo>
                    <a:pt x="709" y="148"/>
                    <a:pt x="436" y="0"/>
                    <a:pt x="240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088;p55">
              <a:extLst>
                <a:ext uri="{FF2B5EF4-FFF2-40B4-BE49-F238E27FC236}">
                  <a16:creationId xmlns:a16="http://schemas.microsoft.com/office/drawing/2014/main" id="{5D08B495-4A5B-41F8-A9B6-CBD0B37FF84C}"/>
                </a:ext>
              </a:extLst>
            </p:cNvPr>
            <p:cNvSpPr/>
            <p:nvPr/>
          </p:nvSpPr>
          <p:spPr>
            <a:xfrm>
              <a:off x="2866325" y="4657275"/>
              <a:ext cx="66575" cy="37975"/>
            </a:xfrm>
            <a:custGeom>
              <a:avLst/>
              <a:gdLst/>
              <a:ahLst/>
              <a:cxnLst/>
              <a:rect l="l" t="t" r="r" b="b"/>
              <a:pathLst>
                <a:path w="2663" h="1519" extrusionOk="0">
                  <a:moveTo>
                    <a:pt x="1946" y="0"/>
                  </a:moveTo>
                  <a:cubicBezTo>
                    <a:pt x="1719" y="308"/>
                    <a:pt x="1290" y="492"/>
                    <a:pt x="708" y="759"/>
                  </a:cubicBezTo>
                  <a:cubicBezTo>
                    <a:pt x="125" y="1026"/>
                    <a:pt x="1" y="1080"/>
                    <a:pt x="41" y="1191"/>
                  </a:cubicBezTo>
                  <a:cubicBezTo>
                    <a:pt x="81" y="1301"/>
                    <a:pt x="345" y="1412"/>
                    <a:pt x="584" y="1487"/>
                  </a:cubicBezTo>
                  <a:cubicBezTo>
                    <a:pt x="653" y="1508"/>
                    <a:pt x="735" y="1518"/>
                    <a:pt x="822" y="1518"/>
                  </a:cubicBezTo>
                  <a:cubicBezTo>
                    <a:pt x="1037" y="1518"/>
                    <a:pt x="1278" y="1456"/>
                    <a:pt x="1404" y="1347"/>
                  </a:cubicBezTo>
                  <a:cubicBezTo>
                    <a:pt x="1527" y="1240"/>
                    <a:pt x="1873" y="1101"/>
                    <a:pt x="2055" y="1101"/>
                  </a:cubicBezTo>
                  <a:cubicBezTo>
                    <a:pt x="2055" y="1101"/>
                    <a:pt x="2056" y="1101"/>
                    <a:pt x="2057" y="1101"/>
                  </a:cubicBezTo>
                  <a:cubicBezTo>
                    <a:pt x="2061" y="1101"/>
                    <a:pt x="2065" y="1101"/>
                    <a:pt x="2070" y="1101"/>
                  </a:cubicBezTo>
                  <a:cubicBezTo>
                    <a:pt x="2342" y="1101"/>
                    <a:pt x="2571" y="1023"/>
                    <a:pt x="2617" y="918"/>
                  </a:cubicBezTo>
                  <a:cubicBezTo>
                    <a:pt x="2663" y="813"/>
                    <a:pt x="2612" y="584"/>
                    <a:pt x="2601" y="441"/>
                  </a:cubicBezTo>
                  <a:cubicBezTo>
                    <a:pt x="2590" y="298"/>
                    <a:pt x="2580" y="117"/>
                    <a:pt x="2580" y="117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089;p55">
              <a:extLst>
                <a:ext uri="{FF2B5EF4-FFF2-40B4-BE49-F238E27FC236}">
                  <a16:creationId xmlns:a16="http://schemas.microsoft.com/office/drawing/2014/main" id="{C4EEDA16-79AC-4AE2-978C-EDC77DD2F7DA}"/>
                </a:ext>
              </a:extLst>
            </p:cNvPr>
            <p:cNvSpPr/>
            <p:nvPr/>
          </p:nvSpPr>
          <p:spPr>
            <a:xfrm>
              <a:off x="2902875" y="4401200"/>
              <a:ext cx="89900" cy="259575"/>
            </a:xfrm>
            <a:custGeom>
              <a:avLst/>
              <a:gdLst/>
              <a:ahLst/>
              <a:cxnLst/>
              <a:rect l="l" t="t" r="r" b="b"/>
              <a:pathLst>
                <a:path w="3596" h="10383" extrusionOk="0">
                  <a:moveTo>
                    <a:pt x="3481" y="0"/>
                  </a:moveTo>
                  <a:lnTo>
                    <a:pt x="0" y="774"/>
                  </a:lnTo>
                  <a:cubicBezTo>
                    <a:pt x="0" y="774"/>
                    <a:pt x="220" y="4936"/>
                    <a:pt x="257" y="5481"/>
                  </a:cubicBezTo>
                  <a:cubicBezTo>
                    <a:pt x="296" y="6026"/>
                    <a:pt x="308" y="6398"/>
                    <a:pt x="351" y="7452"/>
                  </a:cubicBezTo>
                  <a:cubicBezTo>
                    <a:pt x="389" y="8339"/>
                    <a:pt x="484" y="10243"/>
                    <a:pt x="484" y="10243"/>
                  </a:cubicBezTo>
                  <a:cubicBezTo>
                    <a:pt x="677" y="10356"/>
                    <a:pt x="841" y="10382"/>
                    <a:pt x="954" y="10382"/>
                  </a:cubicBezTo>
                  <a:cubicBezTo>
                    <a:pt x="1057" y="10382"/>
                    <a:pt x="1118" y="10360"/>
                    <a:pt x="1118" y="10360"/>
                  </a:cubicBezTo>
                  <a:cubicBezTo>
                    <a:pt x="1118" y="10360"/>
                    <a:pt x="1679" y="7818"/>
                    <a:pt x="1656" y="7189"/>
                  </a:cubicBezTo>
                  <a:cubicBezTo>
                    <a:pt x="1625" y="6421"/>
                    <a:pt x="1479" y="5973"/>
                    <a:pt x="1479" y="5973"/>
                  </a:cubicBezTo>
                  <a:cubicBezTo>
                    <a:pt x="1479" y="5973"/>
                    <a:pt x="1641" y="4801"/>
                    <a:pt x="1695" y="3911"/>
                  </a:cubicBezTo>
                  <a:cubicBezTo>
                    <a:pt x="1749" y="3020"/>
                    <a:pt x="1806" y="2593"/>
                    <a:pt x="1819" y="2206"/>
                  </a:cubicBezTo>
                  <a:lnTo>
                    <a:pt x="1887" y="2170"/>
                  </a:lnTo>
                  <a:cubicBezTo>
                    <a:pt x="1887" y="2170"/>
                    <a:pt x="1959" y="3706"/>
                    <a:pt x="1997" y="4251"/>
                  </a:cubicBezTo>
                  <a:cubicBezTo>
                    <a:pt x="2035" y="4796"/>
                    <a:pt x="2115" y="5319"/>
                    <a:pt x="2263" y="6333"/>
                  </a:cubicBezTo>
                  <a:cubicBezTo>
                    <a:pt x="2389" y="7211"/>
                    <a:pt x="2721" y="9021"/>
                    <a:pt x="2721" y="9021"/>
                  </a:cubicBezTo>
                  <a:cubicBezTo>
                    <a:pt x="2852" y="9097"/>
                    <a:pt x="2970" y="9121"/>
                    <a:pt x="3068" y="9121"/>
                  </a:cubicBezTo>
                  <a:cubicBezTo>
                    <a:pt x="3245" y="9121"/>
                    <a:pt x="3356" y="9041"/>
                    <a:pt x="3356" y="9041"/>
                  </a:cubicBezTo>
                  <a:cubicBezTo>
                    <a:pt x="3356" y="9041"/>
                    <a:pt x="3596" y="6707"/>
                    <a:pt x="3497" y="5944"/>
                  </a:cubicBezTo>
                  <a:cubicBezTo>
                    <a:pt x="3398" y="5181"/>
                    <a:pt x="3241" y="4729"/>
                    <a:pt x="3241" y="4729"/>
                  </a:cubicBezTo>
                  <a:cubicBezTo>
                    <a:pt x="3241" y="4729"/>
                    <a:pt x="3318" y="3680"/>
                    <a:pt x="3356" y="2686"/>
                  </a:cubicBezTo>
                  <a:cubicBezTo>
                    <a:pt x="3396" y="1612"/>
                    <a:pt x="3462" y="268"/>
                    <a:pt x="3481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090;p55">
              <a:extLst>
                <a:ext uri="{FF2B5EF4-FFF2-40B4-BE49-F238E27FC236}">
                  <a16:creationId xmlns:a16="http://schemas.microsoft.com/office/drawing/2014/main" id="{5D1D997C-A068-4004-B962-A28F1A6EE537}"/>
                </a:ext>
              </a:extLst>
            </p:cNvPr>
            <p:cNvSpPr/>
            <p:nvPr/>
          </p:nvSpPr>
          <p:spPr>
            <a:xfrm>
              <a:off x="2948325" y="4436625"/>
              <a:ext cx="29350" cy="66650"/>
            </a:xfrm>
            <a:custGeom>
              <a:avLst/>
              <a:gdLst/>
              <a:ahLst/>
              <a:cxnLst/>
              <a:rect l="l" t="t" r="r" b="b"/>
              <a:pathLst>
                <a:path w="1174" h="2666" extrusionOk="0">
                  <a:moveTo>
                    <a:pt x="1173" y="1"/>
                  </a:moveTo>
                  <a:lnTo>
                    <a:pt x="1173" y="1"/>
                  </a:lnTo>
                  <a:cubicBezTo>
                    <a:pt x="782" y="375"/>
                    <a:pt x="1" y="789"/>
                    <a:pt x="1" y="789"/>
                  </a:cubicBezTo>
                  <a:lnTo>
                    <a:pt x="67" y="786"/>
                  </a:lnTo>
                  <a:lnTo>
                    <a:pt x="165" y="2665"/>
                  </a:lnTo>
                  <a:cubicBezTo>
                    <a:pt x="165" y="2666"/>
                    <a:pt x="165" y="2666"/>
                    <a:pt x="165" y="2666"/>
                  </a:cubicBezTo>
                  <a:cubicBezTo>
                    <a:pt x="167" y="2666"/>
                    <a:pt x="334" y="795"/>
                    <a:pt x="334" y="795"/>
                  </a:cubicBezTo>
                  <a:cubicBezTo>
                    <a:pt x="810" y="551"/>
                    <a:pt x="1173" y="1"/>
                    <a:pt x="1173" y="1"/>
                  </a:cubicBezTo>
                  <a:close/>
                </a:path>
              </a:pathLst>
            </a:custGeom>
            <a:solidFill>
              <a:srgbClr val="679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091;p55">
              <a:extLst>
                <a:ext uri="{FF2B5EF4-FFF2-40B4-BE49-F238E27FC236}">
                  <a16:creationId xmlns:a16="http://schemas.microsoft.com/office/drawing/2014/main" id="{403ABD17-DD56-454D-8442-F529CCA40CE3}"/>
                </a:ext>
              </a:extLst>
            </p:cNvPr>
            <p:cNvSpPr/>
            <p:nvPr/>
          </p:nvSpPr>
          <p:spPr>
            <a:xfrm>
              <a:off x="2914550" y="4184525"/>
              <a:ext cx="68425" cy="76550"/>
            </a:xfrm>
            <a:custGeom>
              <a:avLst/>
              <a:gdLst/>
              <a:ahLst/>
              <a:cxnLst/>
              <a:rect l="l" t="t" r="r" b="b"/>
              <a:pathLst>
                <a:path w="2737" h="3062" extrusionOk="0">
                  <a:moveTo>
                    <a:pt x="1345" y="0"/>
                  </a:moveTo>
                  <a:cubicBezTo>
                    <a:pt x="739" y="0"/>
                    <a:pt x="299" y="453"/>
                    <a:pt x="175" y="1061"/>
                  </a:cubicBezTo>
                  <a:cubicBezTo>
                    <a:pt x="104" y="1382"/>
                    <a:pt x="0" y="2065"/>
                    <a:pt x="199" y="2589"/>
                  </a:cubicBezTo>
                  <a:cubicBezTo>
                    <a:pt x="313" y="2886"/>
                    <a:pt x="451" y="3004"/>
                    <a:pt x="716" y="3055"/>
                  </a:cubicBezTo>
                  <a:cubicBezTo>
                    <a:pt x="739" y="3060"/>
                    <a:pt x="770" y="3062"/>
                    <a:pt x="806" y="3062"/>
                  </a:cubicBezTo>
                  <a:cubicBezTo>
                    <a:pt x="1083" y="3062"/>
                    <a:pt x="1681" y="2928"/>
                    <a:pt x="1904" y="2691"/>
                  </a:cubicBezTo>
                  <a:cubicBezTo>
                    <a:pt x="1949" y="2643"/>
                    <a:pt x="2022" y="2410"/>
                    <a:pt x="2022" y="2410"/>
                  </a:cubicBezTo>
                  <a:cubicBezTo>
                    <a:pt x="2499" y="2119"/>
                    <a:pt x="2737" y="1557"/>
                    <a:pt x="2612" y="1012"/>
                  </a:cubicBezTo>
                  <a:cubicBezTo>
                    <a:pt x="2489" y="468"/>
                    <a:pt x="2031" y="64"/>
                    <a:pt x="1476" y="7"/>
                  </a:cubicBezTo>
                  <a:cubicBezTo>
                    <a:pt x="1431" y="3"/>
                    <a:pt x="1388" y="0"/>
                    <a:pt x="1345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092;p55">
              <a:extLst>
                <a:ext uri="{FF2B5EF4-FFF2-40B4-BE49-F238E27FC236}">
                  <a16:creationId xmlns:a16="http://schemas.microsoft.com/office/drawing/2014/main" id="{8875F2EA-68F3-4CB9-A244-7932E120CBF2}"/>
                </a:ext>
              </a:extLst>
            </p:cNvPr>
            <p:cNvSpPr/>
            <p:nvPr/>
          </p:nvSpPr>
          <p:spPr>
            <a:xfrm>
              <a:off x="2927350" y="4248725"/>
              <a:ext cx="55075" cy="40375"/>
            </a:xfrm>
            <a:custGeom>
              <a:avLst/>
              <a:gdLst/>
              <a:ahLst/>
              <a:cxnLst/>
              <a:rect l="l" t="t" r="r" b="b"/>
              <a:pathLst>
                <a:path w="2203" h="1615" extrusionOk="0">
                  <a:moveTo>
                    <a:pt x="1454" y="1"/>
                  </a:moveTo>
                  <a:lnTo>
                    <a:pt x="423" y="487"/>
                  </a:lnTo>
                  <a:cubicBezTo>
                    <a:pt x="423" y="487"/>
                    <a:pt x="458" y="686"/>
                    <a:pt x="484" y="813"/>
                  </a:cubicBezTo>
                  <a:cubicBezTo>
                    <a:pt x="508" y="941"/>
                    <a:pt x="498" y="1010"/>
                    <a:pt x="243" y="1165"/>
                  </a:cubicBezTo>
                  <a:cubicBezTo>
                    <a:pt x="1" y="1314"/>
                    <a:pt x="570" y="1614"/>
                    <a:pt x="985" y="1614"/>
                  </a:cubicBezTo>
                  <a:cubicBezTo>
                    <a:pt x="1006" y="1614"/>
                    <a:pt x="1026" y="1613"/>
                    <a:pt x="1046" y="1612"/>
                  </a:cubicBezTo>
                  <a:cubicBezTo>
                    <a:pt x="1462" y="1580"/>
                    <a:pt x="1932" y="1328"/>
                    <a:pt x="2061" y="1059"/>
                  </a:cubicBezTo>
                  <a:cubicBezTo>
                    <a:pt x="2203" y="761"/>
                    <a:pt x="2191" y="412"/>
                    <a:pt x="2015" y="412"/>
                  </a:cubicBezTo>
                  <a:cubicBezTo>
                    <a:pt x="2013" y="412"/>
                    <a:pt x="2011" y="412"/>
                    <a:pt x="2009" y="412"/>
                  </a:cubicBezTo>
                  <a:cubicBezTo>
                    <a:pt x="1838" y="420"/>
                    <a:pt x="1694" y="452"/>
                    <a:pt x="1606" y="452"/>
                  </a:cubicBezTo>
                  <a:cubicBezTo>
                    <a:pt x="1558" y="452"/>
                    <a:pt x="1526" y="442"/>
                    <a:pt x="1514" y="415"/>
                  </a:cubicBezTo>
                  <a:cubicBezTo>
                    <a:pt x="1488" y="354"/>
                    <a:pt x="1454" y="1"/>
                    <a:pt x="145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093;p55">
              <a:extLst>
                <a:ext uri="{FF2B5EF4-FFF2-40B4-BE49-F238E27FC236}">
                  <a16:creationId xmlns:a16="http://schemas.microsoft.com/office/drawing/2014/main" id="{3E6DC147-F52B-4124-98BE-6E792A864846}"/>
                </a:ext>
              </a:extLst>
            </p:cNvPr>
            <p:cNvSpPr/>
            <p:nvPr/>
          </p:nvSpPr>
          <p:spPr>
            <a:xfrm>
              <a:off x="2924500" y="4184550"/>
              <a:ext cx="57850" cy="67300"/>
            </a:xfrm>
            <a:custGeom>
              <a:avLst/>
              <a:gdLst/>
              <a:ahLst/>
              <a:cxnLst/>
              <a:rect l="l" t="t" r="r" b="b"/>
              <a:pathLst>
                <a:path w="2314" h="2692" extrusionOk="0">
                  <a:moveTo>
                    <a:pt x="945" y="0"/>
                  </a:moveTo>
                  <a:cubicBezTo>
                    <a:pt x="542" y="0"/>
                    <a:pt x="212" y="202"/>
                    <a:pt x="0" y="515"/>
                  </a:cubicBezTo>
                  <a:cubicBezTo>
                    <a:pt x="33" y="578"/>
                    <a:pt x="74" y="635"/>
                    <a:pt x="122" y="686"/>
                  </a:cubicBezTo>
                  <a:cubicBezTo>
                    <a:pt x="122" y="686"/>
                    <a:pt x="63" y="851"/>
                    <a:pt x="168" y="969"/>
                  </a:cubicBezTo>
                  <a:cubicBezTo>
                    <a:pt x="244" y="1054"/>
                    <a:pt x="266" y="1174"/>
                    <a:pt x="249" y="1286"/>
                  </a:cubicBezTo>
                  <a:cubicBezTo>
                    <a:pt x="231" y="1408"/>
                    <a:pt x="216" y="1559"/>
                    <a:pt x="230" y="1693"/>
                  </a:cubicBezTo>
                  <a:cubicBezTo>
                    <a:pt x="249" y="1881"/>
                    <a:pt x="426" y="1968"/>
                    <a:pt x="426" y="1968"/>
                  </a:cubicBezTo>
                  <a:cubicBezTo>
                    <a:pt x="426" y="1968"/>
                    <a:pt x="452" y="1680"/>
                    <a:pt x="524" y="1523"/>
                  </a:cubicBezTo>
                  <a:cubicBezTo>
                    <a:pt x="561" y="1443"/>
                    <a:pt x="650" y="1393"/>
                    <a:pt x="742" y="1393"/>
                  </a:cubicBezTo>
                  <a:cubicBezTo>
                    <a:pt x="830" y="1393"/>
                    <a:pt x="919" y="1438"/>
                    <a:pt x="967" y="1545"/>
                  </a:cubicBezTo>
                  <a:cubicBezTo>
                    <a:pt x="1066" y="1763"/>
                    <a:pt x="1001" y="1897"/>
                    <a:pt x="941" y="2077"/>
                  </a:cubicBezTo>
                  <a:cubicBezTo>
                    <a:pt x="882" y="2255"/>
                    <a:pt x="711" y="2187"/>
                    <a:pt x="657" y="2229"/>
                  </a:cubicBezTo>
                  <a:cubicBezTo>
                    <a:pt x="601" y="2272"/>
                    <a:pt x="596" y="2578"/>
                    <a:pt x="879" y="2657"/>
                  </a:cubicBezTo>
                  <a:cubicBezTo>
                    <a:pt x="963" y="2680"/>
                    <a:pt x="1049" y="2691"/>
                    <a:pt x="1134" y="2691"/>
                  </a:cubicBezTo>
                  <a:cubicBezTo>
                    <a:pt x="1284" y="2691"/>
                    <a:pt x="1434" y="2657"/>
                    <a:pt x="1570" y="2588"/>
                  </a:cubicBezTo>
                  <a:cubicBezTo>
                    <a:pt x="1657" y="2545"/>
                    <a:pt x="1766" y="2452"/>
                    <a:pt x="1766" y="2452"/>
                  </a:cubicBezTo>
                  <a:cubicBezTo>
                    <a:pt x="2093" y="2154"/>
                    <a:pt x="2195" y="1857"/>
                    <a:pt x="2240" y="1439"/>
                  </a:cubicBezTo>
                  <a:cubicBezTo>
                    <a:pt x="2313" y="723"/>
                    <a:pt x="1795" y="81"/>
                    <a:pt x="1078" y="7"/>
                  </a:cubicBezTo>
                  <a:cubicBezTo>
                    <a:pt x="1033" y="3"/>
                    <a:pt x="988" y="0"/>
                    <a:pt x="945" y="0"/>
                  </a:cubicBezTo>
                  <a:close/>
                </a:path>
              </a:pathLst>
            </a:custGeom>
            <a:solidFill>
              <a:srgbClr val="C94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094;p55">
              <a:extLst>
                <a:ext uri="{FF2B5EF4-FFF2-40B4-BE49-F238E27FC236}">
                  <a16:creationId xmlns:a16="http://schemas.microsoft.com/office/drawing/2014/main" id="{D85BDC7C-1F23-4023-93BF-586F2B33B43E}"/>
                </a:ext>
              </a:extLst>
            </p:cNvPr>
            <p:cNvSpPr/>
            <p:nvPr/>
          </p:nvSpPr>
          <p:spPr>
            <a:xfrm>
              <a:off x="2904975" y="4179400"/>
              <a:ext cx="73675" cy="22325"/>
            </a:xfrm>
            <a:custGeom>
              <a:avLst/>
              <a:gdLst/>
              <a:ahLst/>
              <a:cxnLst/>
              <a:rect l="l" t="t" r="r" b="b"/>
              <a:pathLst>
                <a:path w="2947" h="893" extrusionOk="0">
                  <a:moveTo>
                    <a:pt x="323" y="1"/>
                  </a:moveTo>
                  <a:cubicBezTo>
                    <a:pt x="77" y="1"/>
                    <a:pt x="1" y="276"/>
                    <a:pt x="256" y="569"/>
                  </a:cubicBezTo>
                  <a:cubicBezTo>
                    <a:pt x="518" y="870"/>
                    <a:pt x="802" y="892"/>
                    <a:pt x="881" y="892"/>
                  </a:cubicBezTo>
                  <a:cubicBezTo>
                    <a:pt x="895" y="892"/>
                    <a:pt x="903" y="892"/>
                    <a:pt x="903" y="892"/>
                  </a:cubicBezTo>
                  <a:lnTo>
                    <a:pt x="2866" y="882"/>
                  </a:lnTo>
                  <a:cubicBezTo>
                    <a:pt x="2947" y="256"/>
                    <a:pt x="2236" y="65"/>
                    <a:pt x="1881" y="65"/>
                  </a:cubicBezTo>
                  <a:cubicBezTo>
                    <a:pt x="1853" y="65"/>
                    <a:pt x="1827" y="66"/>
                    <a:pt x="1803" y="69"/>
                  </a:cubicBezTo>
                  <a:cubicBezTo>
                    <a:pt x="1626" y="87"/>
                    <a:pt x="1349" y="122"/>
                    <a:pt x="1075" y="122"/>
                  </a:cubicBezTo>
                  <a:cubicBezTo>
                    <a:pt x="865" y="122"/>
                    <a:pt x="656" y="101"/>
                    <a:pt x="494" y="37"/>
                  </a:cubicBezTo>
                  <a:cubicBezTo>
                    <a:pt x="431" y="12"/>
                    <a:pt x="374" y="1"/>
                    <a:pt x="323" y="1"/>
                  </a:cubicBezTo>
                  <a:close/>
                </a:path>
              </a:pathLst>
            </a:custGeom>
            <a:solidFill>
              <a:srgbClr val="C94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095;p55">
              <a:extLst>
                <a:ext uri="{FF2B5EF4-FFF2-40B4-BE49-F238E27FC236}">
                  <a16:creationId xmlns:a16="http://schemas.microsoft.com/office/drawing/2014/main" id="{1D52D7EB-D480-4C50-A1EB-D5C66B115871}"/>
                </a:ext>
              </a:extLst>
            </p:cNvPr>
            <p:cNvSpPr/>
            <p:nvPr/>
          </p:nvSpPr>
          <p:spPr>
            <a:xfrm>
              <a:off x="2901875" y="4258450"/>
              <a:ext cx="103675" cy="174675"/>
            </a:xfrm>
            <a:custGeom>
              <a:avLst/>
              <a:gdLst/>
              <a:ahLst/>
              <a:cxnLst/>
              <a:rect l="l" t="t" r="r" b="b"/>
              <a:pathLst>
                <a:path w="4147" h="6987" extrusionOk="0">
                  <a:moveTo>
                    <a:pt x="3324" y="0"/>
                  </a:moveTo>
                  <a:cubicBezTo>
                    <a:pt x="3314" y="0"/>
                    <a:pt x="3304" y="0"/>
                    <a:pt x="3294" y="0"/>
                  </a:cubicBezTo>
                  <a:cubicBezTo>
                    <a:pt x="2999" y="8"/>
                    <a:pt x="2590" y="61"/>
                    <a:pt x="2590" y="61"/>
                  </a:cubicBezTo>
                  <a:cubicBezTo>
                    <a:pt x="2608" y="144"/>
                    <a:pt x="2621" y="341"/>
                    <a:pt x="2122" y="498"/>
                  </a:cubicBezTo>
                  <a:cubicBezTo>
                    <a:pt x="1865" y="578"/>
                    <a:pt x="1705" y="598"/>
                    <a:pt x="1610" y="598"/>
                  </a:cubicBezTo>
                  <a:cubicBezTo>
                    <a:pt x="1522" y="598"/>
                    <a:pt x="1491" y="581"/>
                    <a:pt x="1491" y="581"/>
                  </a:cubicBezTo>
                  <a:cubicBezTo>
                    <a:pt x="1491" y="581"/>
                    <a:pt x="761" y="913"/>
                    <a:pt x="523" y="1080"/>
                  </a:cubicBezTo>
                  <a:cubicBezTo>
                    <a:pt x="224" y="1289"/>
                    <a:pt x="92" y="1894"/>
                    <a:pt x="51" y="2913"/>
                  </a:cubicBezTo>
                  <a:cubicBezTo>
                    <a:pt x="5" y="4094"/>
                    <a:pt x="0" y="6182"/>
                    <a:pt x="40" y="6484"/>
                  </a:cubicBezTo>
                  <a:cubicBezTo>
                    <a:pt x="40" y="6484"/>
                    <a:pt x="543" y="6986"/>
                    <a:pt x="1206" y="6986"/>
                  </a:cubicBezTo>
                  <a:cubicBezTo>
                    <a:pt x="1242" y="6986"/>
                    <a:pt x="1277" y="6985"/>
                    <a:pt x="1313" y="6982"/>
                  </a:cubicBezTo>
                  <a:cubicBezTo>
                    <a:pt x="2029" y="6923"/>
                    <a:pt x="3230" y="6291"/>
                    <a:pt x="3522" y="5802"/>
                  </a:cubicBezTo>
                  <a:cubicBezTo>
                    <a:pt x="3514" y="4767"/>
                    <a:pt x="3393" y="4263"/>
                    <a:pt x="3561" y="3666"/>
                  </a:cubicBezTo>
                  <a:cubicBezTo>
                    <a:pt x="3944" y="2300"/>
                    <a:pt x="4146" y="1742"/>
                    <a:pt x="3959" y="834"/>
                  </a:cubicBezTo>
                  <a:cubicBezTo>
                    <a:pt x="3811" y="111"/>
                    <a:pt x="3604" y="0"/>
                    <a:pt x="3324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096;p55">
              <a:extLst>
                <a:ext uri="{FF2B5EF4-FFF2-40B4-BE49-F238E27FC236}">
                  <a16:creationId xmlns:a16="http://schemas.microsoft.com/office/drawing/2014/main" id="{1C28DA30-3B5D-4D35-A9C5-9CCBD3778D55}"/>
                </a:ext>
              </a:extLst>
            </p:cNvPr>
            <p:cNvSpPr/>
            <p:nvPr/>
          </p:nvSpPr>
          <p:spPr>
            <a:xfrm>
              <a:off x="2803900" y="4285600"/>
              <a:ext cx="123800" cy="177925"/>
            </a:xfrm>
            <a:custGeom>
              <a:avLst/>
              <a:gdLst/>
              <a:ahLst/>
              <a:cxnLst/>
              <a:rect l="l" t="t" r="r" b="b"/>
              <a:pathLst>
                <a:path w="4952" h="7117" extrusionOk="0">
                  <a:moveTo>
                    <a:pt x="4521" y="0"/>
                  </a:moveTo>
                  <a:cubicBezTo>
                    <a:pt x="4479" y="0"/>
                    <a:pt x="4435" y="7"/>
                    <a:pt x="4391" y="21"/>
                  </a:cubicBezTo>
                  <a:cubicBezTo>
                    <a:pt x="4143" y="97"/>
                    <a:pt x="3947" y="208"/>
                    <a:pt x="3853" y="641"/>
                  </a:cubicBezTo>
                  <a:cubicBezTo>
                    <a:pt x="3760" y="1074"/>
                    <a:pt x="3629" y="2165"/>
                    <a:pt x="3422" y="2902"/>
                  </a:cubicBezTo>
                  <a:cubicBezTo>
                    <a:pt x="3320" y="3264"/>
                    <a:pt x="2971" y="4062"/>
                    <a:pt x="2545" y="4583"/>
                  </a:cubicBezTo>
                  <a:cubicBezTo>
                    <a:pt x="2184" y="5025"/>
                    <a:pt x="1753" y="5454"/>
                    <a:pt x="1560" y="5536"/>
                  </a:cubicBezTo>
                  <a:cubicBezTo>
                    <a:pt x="1382" y="5612"/>
                    <a:pt x="1295" y="5617"/>
                    <a:pt x="1087" y="5618"/>
                  </a:cubicBezTo>
                  <a:cubicBezTo>
                    <a:pt x="851" y="5621"/>
                    <a:pt x="707" y="5686"/>
                    <a:pt x="540" y="5702"/>
                  </a:cubicBezTo>
                  <a:cubicBezTo>
                    <a:pt x="373" y="5716"/>
                    <a:pt x="376" y="5698"/>
                    <a:pt x="362" y="5787"/>
                  </a:cubicBezTo>
                  <a:cubicBezTo>
                    <a:pt x="350" y="5877"/>
                    <a:pt x="501" y="5983"/>
                    <a:pt x="661" y="5994"/>
                  </a:cubicBezTo>
                  <a:cubicBezTo>
                    <a:pt x="677" y="5995"/>
                    <a:pt x="693" y="5995"/>
                    <a:pt x="707" y="5995"/>
                  </a:cubicBezTo>
                  <a:cubicBezTo>
                    <a:pt x="827" y="5995"/>
                    <a:pt x="906" y="5965"/>
                    <a:pt x="947" y="5965"/>
                  </a:cubicBezTo>
                  <a:cubicBezTo>
                    <a:pt x="955" y="5965"/>
                    <a:pt x="961" y="5966"/>
                    <a:pt x="966" y="5968"/>
                  </a:cubicBezTo>
                  <a:cubicBezTo>
                    <a:pt x="1001" y="5984"/>
                    <a:pt x="886" y="6064"/>
                    <a:pt x="710" y="6141"/>
                  </a:cubicBezTo>
                  <a:cubicBezTo>
                    <a:pt x="466" y="6248"/>
                    <a:pt x="283" y="6235"/>
                    <a:pt x="149" y="6270"/>
                  </a:cubicBezTo>
                  <a:cubicBezTo>
                    <a:pt x="0" y="6310"/>
                    <a:pt x="43" y="6424"/>
                    <a:pt x="103" y="6451"/>
                  </a:cubicBezTo>
                  <a:cubicBezTo>
                    <a:pt x="151" y="6472"/>
                    <a:pt x="220" y="6499"/>
                    <a:pt x="352" y="6499"/>
                  </a:cubicBezTo>
                  <a:cubicBezTo>
                    <a:pt x="388" y="6499"/>
                    <a:pt x="429" y="6497"/>
                    <a:pt x="476" y="6492"/>
                  </a:cubicBezTo>
                  <a:cubicBezTo>
                    <a:pt x="694" y="6469"/>
                    <a:pt x="941" y="6396"/>
                    <a:pt x="941" y="6395"/>
                  </a:cubicBezTo>
                  <a:lnTo>
                    <a:pt x="941" y="6395"/>
                  </a:lnTo>
                  <a:cubicBezTo>
                    <a:pt x="835" y="6464"/>
                    <a:pt x="722" y="6520"/>
                    <a:pt x="604" y="6562"/>
                  </a:cubicBezTo>
                  <a:cubicBezTo>
                    <a:pt x="380" y="6642"/>
                    <a:pt x="279" y="6646"/>
                    <a:pt x="167" y="6694"/>
                  </a:cubicBezTo>
                  <a:cubicBezTo>
                    <a:pt x="55" y="6739"/>
                    <a:pt x="172" y="6896"/>
                    <a:pt x="307" y="6896"/>
                  </a:cubicBezTo>
                  <a:cubicBezTo>
                    <a:pt x="309" y="6896"/>
                    <a:pt x="311" y="6896"/>
                    <a:pt x="314" y="6896"/>
                  </a:cubicBezTo>
                  <a:cubicBezTo>
                    <a:pt x="456" y="6888"/>
                    <a:pt x="596" y="6860"/>
                    <a:pt x="731" y="6813"/>
                  </a:cubicBezTo>
                  <a:cubicBezTo>
                    <a:pt x="882" y="6762"/>
                    <a:pt x="1126" y="6655"/>
                    <a:pt x="1126" y="6655"/>
                  </a:cubicBezTo>
                  <a:lnTo>
                    <a:pt x="1126" y="6655"/>
                  </a:lnTo>
                  <a:cubicBezTo>
                    <a:pt x="922" y="6819"/>
                    <a:pt x="727" y="6872"/>
                    <a:pt x="613" y="6916"/>
                  </a:cubicBezTo>
                  <a:cubicBezTo>
                    <a:pt x="499" y="6959"/>
                    <a:pt x="462" y="7018"/>
                    <a:pt x="507" y="7076"/>
                  </a:cubicBezTo>
                  <a:cubicBezTo>
                    <a:pt x="526" y="7100"/>
                    <a:pt x="564" y="7116"/>
                    <a:pt x="633" y="7116"/>
                  </a:cubicBezTo>
                  <a:cubicBezTo>
                    <a:pt x="695" y="7116"/>
                    <a:pt x="782" y="7104"/>
                    <a:pt x="903" y="7072"/>
                  </a:cubicBezTo>
                  <a:cubicBezTo>
                    <a:pt x="1159" y="7007"/>
                    <a:pt x="1471" y="6805"/>
                    <a:pt x="1696" y="6581"/>
                  </a:cubicBezTo>
                  <a:cubicBezTo>
                    <a:pt x="1920" y="6359"/>
                    <a:pt x="1991" y="6252"/>
                    <a:pt x="2120" y="6151"/>
                  </a:cubicBezTo>
                  <a:cubicBezTo>
                    <a:pt x="2596" y="5778"/>
                    <a:pt x="2970" y="5480"/>
                    <a:pt x="3350" y="5010"/>
                  </a:cubicBezTo>
                  <a:cubicBezTo>
                    <a:pt x="3894" y="4339"/>
                    <a:pt x="4180" y="3725"/>
                    <a:pt x="4325" y="3328"/>
                  </a:cubicBezTo>
                  <a:cubicBezTo>
                    <a:pt x="4623" y="2510"/>
                    <a:pt x="4844" y="1400"/>
                    <a:pt x="4902" y="764"/>
                  </a:cubicBezTo>
                  <a:cubicBezTo>
                    <a:pt x="4952" y="224"/>
                    <a:pt x="4759" y="0"/>
                    <a:pt x="4521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097;p55">
              <a:extLst>
                <a:ext uri="{FF2B5EF4-FFF2-40B4-BE49-F238E27FC236}">
                  <a16:creationId xmlns:a16="http://schemas.microsoft.com/office/drawing/2014/main" id="{1FE7B157-29E2-4EBA-912A-9BB0DEAC8EA4}"/>
                </a:ext>
              </a:extLst>
            </p:cNvPr>
            <p:cNvSpPr/>
            <p:nvPr/>
          </p:nvSpPr>
          <p:spPr>
            <a:xfrm>
              <a:off x="2890350" y="4283025"/>
              <a:ext cx="40525" cy="56775"/>
            </a:xfrm>
            <a:custGeom>
              <a:avLst/>
              <a:gdLst/>
              <a:ahLst/>
              <a:cxnLst/>
              <a:rect l="l" t="t" r="r" b="b"/>
              <a:pathLst>
                <a:path w="1621" h="2271" extrusionOk="0">
                  <a:moveTo>
                    <a:pt x="1002" y="0"/>
                  </a:moveTo>
                  <a:cubicBezTo>
                    <a:pt x="680" y="0"/>
                    <a:pt x="447" y="199"/>
                    <a:pt x="294" y="722"/>
                  </a:cubicBezTo>
                  <a:cubicBezTo>
                    <a:pt x="121" y="1315"/>
                    <a:pt x="0" y="1802"/>
                    <a:pt x="0" y="1802"/>
                  </a:cubicBezTo>
                  <a:cubicBezTo>
                    <a:pt x="0" y="1802"/>
                    <a:pt x="187" y="2126"/>
                    <a:pt x="657" y="2239"/>
                  </a:cubicBezTo>
                  <a:cubicBezTo>
                    <a:pt x="751" y="2262"/>
                    <a:pt x="833" y="2271"/>
                    <a:pt x="904" y="2271"/>
                  </a:cubicBezTo>
                  <a:cubicBezTo>
                    <a:pt x="1186" y="2271"/>
                    <a:pt x="1294" y="2128"/>
                    <a:pt x="1294" y="2128"/>
                  </a:cubicBezTo>
                  <a:cubicBezTo>
                    <a:pt x="1294" y="2128"/>
                    <a:pt x="1423" y="1507"/>
                    <a:pt x="1505" y="1083"/>
                  </a:cubicBezTo>
                  <a:cubicBezTo>
                    <a:pt x="1586" y="660"/>
                    <a:pt x="1621" y="82"/>
                    <a:pt x="1136" y="10"/>
                  </a:cubicBezTo>
                  <a:cubicBezTo>
                    <a:pt x="1089" y="4"/>
                    <a:pt x="1045" y="0"/>
                    <a:pt x="1002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098;p55">
              <a:extLst>
                <a:ext uri="{FF2B5EF4-FFF2-40B4-BE49-F238E27FC236}">
                  <a16:creationId xmlns:a16="http://schemas.microsoft.com/office/drawing/2014/main" id="{AD55351F-49E9-48D0-9526-C1CEF6B670B5}"/>
                </a:ext>
              </a:extLst>
            </p:cNvPr>
            <p:cNvSpPr/>
            <p:nvPr/>
          </p:nvSpPr>
          <p:spPr>
            <a:xfrm>
              <a:off x="2925975" y="4273725"/>
              <a:ext cx="21500" cy="11900"/>
            </a:xfrm>
            <a:custGeom>
              <a:avLst/>
              <a:gdLst/>
              <a:ahLst/>
              <a:cxnLst/>
              <a:rect l="l" t="t" r="r" b="b"/>
              <a:pathLst>
                <a:path w="860" h="476" extrusionOk="0">
                  <a:moveTo>
                    <a:pt x="446" y="1"/>
                  </a:moveTo>
                  <a:cubicBezTo>
                    <a:pt x="414" y="1"/>
                    <a:pt x="385" y="7"/>
                    <a:pt x="359" y="20"/>
                  </a:cubicBezTo>
                  <a:lnTo>
                    <a:pt x="0" y="224"/>
                  </a:lnTo>
                  <a:cubicBezTo>
                    <a:pt x="0" y="224"/>
                    <a:pt x="352" y="268"/>
                    <a:pt x="436" y="475"/>
                  </a:cubicBezTo>
                  <a:cubicBezTo>
                    <a:pt x="437" y="475"/>
                    <a:pt x="792" y="442"/>
                    <a:pt x="860" y="195"/>
                  </a:cubicBezTo>
                  <a:cubicBezTo>
                    <a:pt x="860" y="195"/>
                    <a:pt x="625" y="1"/>
                    <a:pt x="446" y="1"/>
                  </a:cubicBezTo>
                  <a:close/>
                </a:path>
              </a:pathLst>
            </a:custGeom>
            <a:solidFill>
              <a:srgbClr val="5D7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099;p55">
              <a:extLst>
                <a:ext uri="{FF2B5EF4-FFF2-40B4-BE49-F238E27FC236}">
                  <a16:creationId xmlns:a16="http://schemas.microsoft.com/office/drawing/2014/main" id="{8490A0A6-527F-4D6B-AA57-06CE0E806A01}"/>
                </a:ext>
              </a:extLst>
            </p:cNvPr>
            <p:cNvSpPr/>
            <p:nvPr/>
          </p:nvSpPr>
          <p:spPr>
            <a:xfrm>
              <a:off x="2966600" y="4258625"/>
              <a:ext cx="17650" cy="12700"/>
            </a:xfrm>
            <a:custGeom>
              <a:avLst/>
              <a:gdLst/>
              <a:ahLst/>
              <a:cxnLst/>
              <a:rect l="l" t="t" r="r" b="b"/>
              <a:pathLst>
                <a:path w="706" h="508" extrusionOk="0">
                  <a:moveTo>
                    <a:pt x="278" y="1"/>
                  </a:moveTo>
                  <a:cubicBezTo>
                    <a:pt x="184" y="1"/>
                    <a:pt x="89" y="19"/>
                    <a:pt x="1" y="54"/>
                  </a:cubicBezTo>
                  <a:cubicBezTo>
                    <a:pt x="1" y="54"/>
                    <a:pt x="179" y="332"/>
                    <a:pt x="208" y="507"/>
                  </a:cubicBezTo>
                  <a:lnTo>
                    <a:pt x="705" y="499"/>
                  </a:lnTo>
                  <a:cubicBezTo>
                    <a:pt x="705" y="499"/>
                    <a:pt x="621" y="53"/>
                    <a:pt x="405" y="12"/>
                  </a:cubicBezTo>
                  <a:cubicBezTo>
                    <a:pt x="363" y="4"/>
                    <a:pt x="321" y="1"/>
                    <a:pt x="278" y="1"/>
                  </a:cubicBezTo>
                  <a:close/>
                </a:path>
              </a:pathLst>
            </a:custGeom>
            <a:solidFill>
              <a:srgbClr val="5D7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100;p55">
              <a:extLst>
                <a:ext uri="{FF2B5EF4-FFF2-40B4-BE49-F238E27FC236}">
                  <a16:creationId xmlns:a16="http://schemas.microsoft.com/office/drawing/2014/main" id="{562E25BF-5D1C-442F-8DDB-CC3BD59D4CFE}"/>
                </a:ext>
              </a:extLst>
            </p:cNvPr>
            <p:cNvSpPr/>
            <p:nvPr/>
          </p:nvSpPr>
          <p:spPr>
            <a:xfrm>
              <a:off x="2921700" y="4268875"/>
              <a:ext cx="96525" cy="123950"/>
            </a:xfrm>
            <a:custGeom>
              <a:avLst/>
              <a:gdLst/>
              <a:ahLst/>
              <a:cxnLst/>
              <a:rect l="l" t="t" r="r" b="b"/>
              <a:pathLst>
                <a:path w="3861" h="4958" extrusionOk="0">
                  <a:moveTo>
                    <a:pt x="2242" y="1"/>
                  </a:moveTo>
                  <a:cubicBezTo>
                    <a:pt x="2173" y="1"/>
                    <a:pt x="2101" y="10"/>
                    <a:pt x="2026" y="31"/>
                  </a:cubicBezTo>
                  <a:cubicBezTo>
                    <a:pt x="1399" y="204"/>
                    <a:pt x="636" y="475"/>
                    <a:pt x="472" y="878"/>
                  </a:cubicBezTo>
                  <a:cubicBezTo>
                    <a:pt x="308" y="1281"/>
                    <a:pt x="0" y="3836"/>
                    <a:pt x="379" y="4336"/>
                  </a:cubicBezTo>
                  <a:cubicBezTo>
                    <a:pt x="741" y="4814"/>
                    <a:pt x="1178" y="4957"/>
                    <a:pt x="1573" y="4957"/>
                  </a:cubicBezTo>
                  <a:cubicBezTo>
                    <a:pt x="1591" y="4957"/>
                    <a:pt x="1609" y="4957"/>
                    <a:pt x="1627" y="4957"/>
                  </a:cubicBezTo>
                  <a:cubicBezTo>
                    <a:pt x="2036" y="4943"/>
                    <a:pt x="3237" y="4433"/>
                    <a:pt x="3557" y="3850"/>
                  </a:cubicBezTo>
                  <a:cubicBezTo>
                    <a:pt x="3860" y="3296"/>
                    <a:pt x="3509" y="1"/>
                    <a:pt x="2242" y="1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101;p55">
              <a:extLst>
                <a:ext uri="{FF2B5EF4-FFF2-40B4-BE49-F238E27FC236}">
                  <a16:creationId xmlns:a16="http://schemas.microsoft.com/office/drawing/2014/main" id="{7E78E252-A6AF-4096-A49E-DB6E1C324DD6}"/>
                </a:ext>
              </a:extLst>
            </p:cNvPr>
            <p:cNvSpPr/>
            <p:nvPr/>
          </p:nvSpPr>
          <p:spPr>
            <a:xfrm>
              <a:off x="2966825" y="4331425"/>
              <a:ext cx="42750" cy="47325"/>
            </a:xfrm>
            <a:custGeom>
              <a:avLst/>
              <a:gdLst/>
              <a:ahLst/>
              <a:cxnLst/>
              <a:rect l="l" t="t" r="r" b="b"/>
              <a:pathLst>
                <a:path w="1710" h="1893" extrusionOk="0">
                  <a:moveTo>
                    <a:pt x="1489" y="1"/>
                  </a:moveTo>
                  <a:cubicBezTo>
                    <a:pt x="1223" y="1"/>
                    <a:pt x="126" y="537"/>
                    <a:pt x="0" y="775"/>
                  </a:cubicBezTo>
                  <a:lnTo>
                    <a:pt x="99" y="1846"/>
                  </a:lnTo>
                  <a:cubicBezTo>
                    <a:pt x="102" y="1878"/>
                    <a:pt x="134" y="1893"/>
                    <a:pt x="185" y="1893"/>
                  </a:cubicBezTo>
                  <a:cubicBezTo>
                    <a:pt x="466" y="1893"/>
                    <a:pt x="1346" y="1472"/>
                    <a:pt x="1552" y="1161"/>
                  </a:cubicBezTo>
                  <a:cubicBezTo>
                    <a:pt x="1710" y="922"/>
                    <a:pt x="1591" y="182"/>
                    <a:pt x="1546" y="26"/>
                  </a:cubicBezTo>
                  <a:cubicBezTo>
                    <a:pt x="1541" y="9"/>
                    <a:pt x="1521" y="1"/>
                    <a:pt x="1489" y="1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102;p55">
              <a:extLst>
                <a:ext uri="{FF2B5EF4-FFF2-40B4-BE49-F238E27FC236}">
                  <a16:creationId xmlns:a16="http://schemas.microsoft.com/office/drawing/2014/main" id="{B180774A-8838-4BC4-9A3F-2202AA8D9811}"/>
                </a:ext>
              </a:extLst>
            </p:cNvPr>
            <p:cNvSpPr/>
            <p:nvPr/>
          </p:nvSpPr>
          <p:spPr>
            <a:xfrm>
              <a:off x="2921650" y="4288200"/>
              <a:ext cx="39825" cy="103225"/>
            </a:xfrm>
            <a:custGeom>
              <a:avLst/>
              <a:gdLst/>
              <a:ahLst/>
              <a:cxnLst/>
              <a:rect l="l" t="t" r="r" b="b"/>
              <a:pathLst>
                <a:path w="1593" h="4129" extrusionOk="0">
                  <a:moveTo>
                    <a:pt x="632" y="1"/>
                  </a:moveTo>
                  <a:cubicBezTo>
                    <a:pt x="592" y="1"/>
                    <a:pt x="553" y="9"/>
                    <a:pt x="516" y="23"/>
                  </a:cubicBezTo>
                  <a:cubicBezTo>
                    <a:pt x="500" y="50"/>
                    <a:pt x="486" y="76"/>
                    <a:pt x="474" y="105"/>
                  </a:cubicBezTo>
                  <a:cubicBezTo>
                    <a:pt x="310" y="508"/>
                    <a:pt x="1" y="3063"/>
                    <a:pt x="381" y="3563"/>
                  </a:cubicBezTo>
                  <a:cubicBezTo>
                    <a:pt x="616" y="3875"/>
                    <a:pt x="883" y="4044"/>
                    <a:pt x="1150" y="4123"/>
                  </a:cubicBezTo>
                  <a:cubicBezTo>
                    <a:pt x="1174" y="4127"/>
                    <a:pt x="1197" y="4129"/>
                    <a:pt x="1219" y="4129"/>
                  </a:cubicBezTo>
                  <a:cubicBezTo>
                    <a:pt x="1469" y="4129"/>
                    <a:pt x="1592" y="3895"/>
                    <a:pt x="1579" y="3563"/>
                  </a:cubicBezTo>
                  <a:cubicBezTo>
                    <a:pt x="1566" y="3186"/>
                    <a:pt x="1405" y="1781"/>
                    <a:pt x="1235" y="934"/>
                  </a:cubicBezTo>
                  <a:cubicBezTo>
                    <a:pt x="1092" y="223"/>
                    <a:pt x="844" y="1"/>
                    <a:pt x="632" y="1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103;p55">
              <a:extLst>
                <a:ext uri="{FF2B5EF4-FFF2-40B4-BE49-F238E27FC236}">
                  <a16:creationId xmlns:a16="http://schemas.microsoft.com/office/drawing/2014/main" id="{2E0738D9-384F-4C10-9874-645C2A690CD1}"/>
                </a:ext>
              </a:extLst>
            </p:cNvPr>
            <p:cNvSpPr/>
            <p:nvPr/>
          </p:nvSpPr>
          <p:spPr>
            <a:xfrm>
              <a:off x="2952525" y="4305350"/>
              <a:ext cx="51675" cy="20475"/>
            </a:xfrm>
            <a:custGeom>
              <a:avLst/>
              <a:gdLst/>
              <a:ahLst/>
              <a:cxnLst/>
              <a:rect l="l" t="t" r="r" b="b"/>
              <a:pathLst>
                <a:path w="2067" h="819" extrusionOk="0">
                  <a:moveTo>
                    <a:pt x="2066" y="1"/>
                  </a:moveTo>
                  <a:cubicBezTo>
                    <a:pt x="1907" y="214"/>
                    <a:pt x="1360" y="468"/>
                    <a:pt x="764" y="597"/>
                  </a:cubicBezTo>
                  <a:cubicBezTo>
                    <a:pt x="663" y="619"/>
                    <a:pt x="574" y="628"/>
                    <a:pt x="497" y="628"/>
                  </a:cubicBezTo>
                  <a:cubicBezTo>
                    <a:pt x="121" y="628"/>
                    <a:pt x="16" y="400"/>
                    <a:pt x="0" y="248"/>
                  </a:cubicBezTo>
                  <a:lnTo>
                    <a:pt x="0" y="248"/>
                  </a:lnTo>
                  <a:cubicBezTo>
                    <a:pt x="30" y="651"/>
                    <a:pt x="224" y="819"/>
                    <a:pt x="542" y="819"/>
                  </a:cubicBezTo>
                  <a:cubicBezTo>
                    <a:pt x="733" y="819"/>
                    <a:pt x="970" y="758"/>
                    <a:pt x="1243" y="651"/>
                  </a:cubicBezTo>
                  <a:cubicBezTo>
                    <a:pt x="1969" y="365"/>
                    <a:pt x="2066" y="1"/>
                    <a:pt x="2066" y="1"/>
                  </a:cubicBezTo>
                  <a:close/>
                </a:path>
              </a:pathLst>
            </a:custGeom>
            <a:solidFill>
              <a:srgbClr val="5D7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104;p55">
              <a:extLst>
                <a:ext uri="{FF2B5EF4-FFF2-40B4-BE49-F238E27FC236}">
                  <a16:creationId xmlns:a16="http://schemas.microsoft.com/office/drawing/2014/main" id="{8D2D70C4-82BA-4435-A067-36B2EED74E89}"/>
                </a:ext>
              </a:extLst>
            </p:cNvPr>
            <p:cNvSpPr/>
            <p:nvPr/>
          </p:nvSpPr>
          <p:spPr>
            <a:xfrm>
              <a:off x="1500075" y="5283300"/>
              <a:ext cx="203325" cy="117325"/>
            </a:xfrm>
            <a:custGeom>
              <a:avLst/>
              <a:gdLst/>
              <a:ahLst/>
              <a:cxnLst/>
              <a:rect l="l" t="t" r="r" b="b"/>
              <a:pathLst>
                <a:path w="8133" h="4693" extrusionOk="0">
                  <a:moveTo>
                    <a:pt x="4067" y="0"/>
                  </a:moveTo>
                  <a:cubicBezTo>
                    <a:pt x="1820" y="0"/>
                    <a:pt x="1" y="1051"/>
                    <a:pt x="1" y="2347"/>
                  </a:cubicBezTo>
                  <a:cubicBezTo>
                    <a:pt x="1" y="3643"/>
                    <a:pt x="1820" y="4693"/>
                    <a:pt x="4067" y="4693"/>
                  </a:cubicBezTo>
                  <a:cubicBezTo>
                    <a:pt x="6313" y="4693"/>
                    <a:pt x="8132" y="3643"/>
                    <a:pt x="8132" y="2347"/>
                  </a:cubicBezTo>
                  <a:cubicBezTo>
                    <a:pt x="8132" y="1051"/>
                    <a:pt x="6313" y="0"/>
                    <a:pt x="4067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105;p55">
              <a:extLst>
                <a:ext uri="{FF2B5EF4-FFF2-40B4-BE49-F238E27FC236}">
                  <a16:creationId xmlns:a16="http://schemas.microsoft.com/office/drawing/2014/main" id="{6D74094C-CA2E-410E-889D-4E6A9B7E11BA}"/>
                </a:ext>
              </a:extLst>
            </p:cNvPr>
            <p:cNvSpPr/>
            <p:nvPr/>
          </p:nvSpPr>
          <p:spPr>
            <a:xfrm>
              <a:off x="1573775" y="4856500"/>
              <a:ext cx="64850" cy="38875"/>
            </a:xfrm>
            <a:custGeom>
              <a:avLst/>
              <a:gdLst/>
              <a:ahLst/>
              <a:cxnLst/>
              <a:rect l="l" t="t" r="r" b="b"/>
              <a:pathLst>
                <a:path w="2594" h="1555" extrusionOk="0">
                  <a:moveTo>
                    <a:pt x="1347" y="1"/>
                  </a:moveTo>
                  <a:cubicBezTo>
                    <a:pt x="1242" y="1"/>
                    <a:pt x="1130" y="13"/>
                    <a:pt x="1009" y="39"/>
                  </a:cubicBezTo>
                  <a:cubicBezTo>
                    <a:pt x="459" y="161"/>
                    <a:pt x="1" y="340"/>
                    <a:pt x="1" y="783"/>
                  </a:cubicBezTo>
                  <a:lnTo>
                    <a:pt x="2220" y="1555"/>
                  </a:lnTo>
                  <a:cubicBezTo>
                    <a:pt x="2220" y="1555"/>
                    <a:pt x="2594" y="1179"/>
                    <a:pt x="2381" y="702"/>
                  </a:cubicBezTo>
                  <a:cubicBezTo>
                    <a:pt x="2205" y="305"/>
                    <a:pt x="1868" y="1"/>
                    <a:pt x="1347" y="1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106;p55">
              <a:extLst>
                <a:ext uri="{FF2B5EF4-FFF2-40B4-BE49-F238E27FC236}">
                  <a16:creationId xmlns:a16="http://schemas.microsoft.com/office/drawing/2014/main" id="{7EC9586E-B3EE-46BC-86DF-AE8B5E49E2FC}"/>
                </a:ext>
              </a:extLst>
            </p:cNvPr>
            <p:cNvSpPr/>
            <p:nvPr/>
          </p:nvSpPr>
          <p:spPr>
            <a:xfrm>
              <a:off x="1530400" y="4936375"/>
              <a:ext cx="69400" cy="194675"/>
            </a:xfrm>
            <a:custGeom>
              <a:avLst/>
              <a:gdLst/>
              <a:ahLst/>
              <a:cxnLst/>
              <a:rect l="l" t="t" r="r" b="b"/>
              <a:pathLst>
                <a:path w="2776" h="7787" extrusionOk="0">
                  <a:moveTo>
                    <a:pt x="1219" y="0"/>
                  </a:moveTo>
                  <a:cubicBezTo>
                    <a:pt x="1038" y="0"/>
                    <a:pt x="839" y="156"/>
                    <a:pt x="685" y="549"/>
                  </a:cubicBezTo>
                  <a:cubicBezTo>
                    <a:pt x="452" y="1142"/>
                    <a:pt x="150" y="2234"/>
                    <a:pt x="50" y="3098"/>
                  </a:cubicBezTo>
                  <a:cubicBezTo>
                    <a:pt x="0" y="3518"/>
                    <a:pt x="5" y="4069"/>
                    <a:pt x="235" y="4802"/>
                  </a:cubicBezTo>
                  <a:cubicBezTo>
                    <a:pt x="414" y="5379"/>
                    <a:pt x="621" y="5670"/>
                    <a:pt x="878" y="6216"/>
                  </a:cubicBezTo>
                  <a:cubicBezTo>
                    <a:pt x="948" y="6365"/>
                    <a:pt x="1041" y="6506"/>
                    <a:pt x="1142" y="6804"/>
                  </a:cubicBezTo>
                  <a:cubicBezTo>
                    <a:pt x="1242" y="7103"/>
                    <a:pt x="1430" y="7425"/>
                    <a:pt x="1629" y="7599"/>
                  </a:cubicBezTo>
                  <a:cubicBezTo>
                    <a:pt x="1790" y="7739"/>
                    <a:pt x="1886" y="7787"/>
                    <a:pt x="1944" y="7787"/>
                  </a:cubicBezTo>
                  <a:cubicBezTo>
                    <a:pt x="1958" y="7787"/>
                    <a:pt x="1970" y="7784"/>
                    <a:pt x="1981" y="7779"/>
                  </a:cubicBezTo>
                  <a:cubicBezTo>
                    <a:pt x="2047" y="7748"/>
                    <a:pt x="2041" y="7679"/>
                    <a:pt x="1959" y="7588"/>
                  </a:cubicBezTo>
                  <a:cubicBezTo>
                    <a:pt x="1877" y="7499"/>
                    <a:pt x="1726" y="7364"/>
                    <a:pt x="1619" y="7126"/>
                  </a:cubicBezTo>
                  <a:lnTo>
                    <a:pt x="1619" y="7126"/>
                  </a:lnTo>
                  <a:cubicBezTo>
                    <a:pt x="1619" y="7126"/>
                    <a:pt x="1787" y="7331"/>
                    <a:pt x="1900" y="7445"/>
                  </a:cubicBezTo>
                  <a:cubicBezTo>
                    <a:pt x="2000" y="7546"/>
                    <a:pt x="2112" y="7634"/>
                    <a:pt x="2235" y="7705"/>
                  </a:cubicBezTo>
                  <a:cubicBezTo>
                    <a:pt x="2265" y="7722"/>
                    <a:pt x="2298" y="7729"/>
                    <a:pt x="2330" y="7729"/>
                  </a:cubicBezTo>
                  <a:cubicBezTo>
                    <a:pt x="2429" y="7729"/>
                    <a:pt x="2519" y="7661"/>
                    <a:pt x="2458" y="7591"/>
                  </a:cubicBezTo>
                  <a:cubicBezTo>
                    <a:pt x="2379" y="7499"/>
                    <a:pt x="2291" y="7448"/>
                    <a:pt x="2127" y="7277"/>
                  </a:cubicBezTo>
                  <a:cubicBezTo>
                    <a:pt x="2040" y="7188"/>
                    <a:pt x="1964" y="7086"/>
                    <a:pt x="1900" y="6979"/>
                  </a:cubicBezTo>
                  <a:lnTo>
                    <a:pt x="1900" y="6979"/>
                  </a:lnTo>
                  <a:cubicBezTo>
                    <a:pt x="1900" y="6979"/>
                    <a:pt x="2087" y="7155"/>
                    <a:pt x="2271" y="7272"/>
                  </a:cubicBezTo>
                  <a:cubicBezTo>
                    <a:pt x="2456" y="7390"/>
                    <a:pt x="2557" y="7400"/>
                    <a:pt x="2624" y="7404"/>
                  </a:cubicBezTo>
                  <a:cubicBezTo>
                    <a:pt x="2625" y="7404"/>
                    <a:pt x="2626" y="7404"/>
                    <a:pt x="2628" y="7404"/>
                  </a:cubicBezTo>
                  <a:cubicBezTo>
                    <a:pt x="2694" y="7404"/>
                    <a:pt x="2776" y="7321"/>
                    <a:pt x="2663" y="7221"/>
                  </a:cubicBezTo>
                  <a:cubicBezTo>
                    <a:pt x="2560" y="7131"/>
                    <a:pt x="2391" y="7060"/>
                    <a:pt x="2221" y="6855"/>
                  </a:cubicBezTo>
                  <a:cubicBezTo>
                    <a:pt x="2098" y="6707"/>
                    <a:pt x="2032" y="6584"/>
                    <a:pt x="2069" y="6584"/>
                  </a:cubicBezTo>
                  <a:cubicBezTo>
                    <a:pt x="2069" y="6584"/>
                    <a:pt x="2070" y="6584"/>
                    <a:pt x="2070" y="6584"/>
                  </a:cubicBezTo>
                  <a:cubicBezTo>
                    <a:pt x="2110" y="6587"/>
                    <a:pt x="2176" y="6678"/>
                    <a:pt x="2330" y="6744"/>
                  </a:cubicBezTo>
                  <a:cubicBezTo>
                    <a:pt x="2386" y="6767"/>
                    <a:pt x="2447" y="6778"/>
                    <a:pt x="2502" y="6778"/>
                  </a:cubicBezTo>
                  <a:cubicBezTo>
                    <a:pt x="2594" y="6778"/>
                    <a:pt x="2672" y="6748"/>
                    <a:pt x="2690" y="6694"/>
                  </a:cubicBezTo>
                  <a:cubicBezTo>
                    <a:pt x="2719" y="6608"/>
                    <a:pt x="2712" y="6625"/>
                    <a:pt x="2569" y="6537"/>
                  </a:cubicBezTo>
                  <a:cubicBezTo>
                    <a:pt x="2427" y="6448"/>
                    <a:pt x="2328" y="6326"/>
                    <a:pt x="2117" y="6218"/>
                  </a:cubicBezTo>
                  <a:cubicBezTo>
                    <a:pt x="1932" y="6122"/>
                    <a:pt x="1857" y="6080"/>
                    <a:pt x="1732" y="5932"/>
                  </a:cubicBezTo>
                  <a:cubicBezTo>
                    <a:pt x="1596" y="5771"/>
                    <a:pt x="1238" y="5317"/>
                    <a:pt x="1114" y="4760"/>
                  </a:cubicBezTo>
                  <a:cubicBezTo>
                    <a:pt x="968" y="4104"/>
                    <a:pt x="977" y="3493"/>
                    <a:pt x="1048" y="3123"/>
                  </a:cubicBezTo>
                  <a:cubicBezTo>
                    <a:pt x="1194" y="2372"/>
                    <a:pt x="1567" y="1338"/>
                    <a:pt x="1676" y="908"/>
                  </a:cubicBezTo>
                  <a:cubicBezTo>
                    <a:pt x="1787" y="480"/>
                    <a:pt x="1663" y="293"/>
                    <a:pt x="1475" y="113"/>
                  </a:cubicBezTo>
                  <a:cubicBezTo>
                    <a:pt x="1400" y="41"/>
                    <a:pt x="1312" y="0"/>
                    <a:pt x="121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107;p55">
              <a:extLst>
                <a:ext uri="{FF2B5EF4-FFF2-40B4-BE49-F238E27FC236}">
                  <a16:creationId xmlns:a16="http://schemas.microsoft.com/office/drawing/2014/main" id="{CEDE3E00-A082-4CDA-8666-1B91D400624E}"/>
                </a:ext>
              </a:extLst>
            </p:cNvPr>
            <p:cNvSpPr/>
            <p:nvPr/>
          </p:nvSpPr>
          <p:spPr>
            <a:xfrm>
              <a:off x="1532650" y="4935200"/>
              <a:ext cx="43425" cy="63375"/>
            </a:xfrm>
            <a:custGeom>
              <a:avLst/>
              <a:gdLst/>
              <a:ahLst/>
              <a:cxnLst/>
              <a:rect l="l" t="t" r="r" b="b"/>
              <a:pathLst>
                <a:path w="1737" h="2535" extrusionOk="0">
                  <a:moveTo>
                    <a:pt x="1191" y="0"/>
                  </a:moveTo>
                  <a:cubicBezTo>
                    <a:pt x="790" y="0"/>
                    <a:pt x="606" y="295"/>
                    <a:pt x="459" y="674"/>
                  </a:cubicBezTo>
                  <a:cubicBezTo>
                    <a:pt x="295" y="1100"/>
                    <a:pt x="1" y="2246"/>
                    <a:pt x="1" y="2246"/>
                  </a:cubicBezTo>
                  <a:cubicBezTo>
                    <a:pt x="1" y="2246"/>
                    <a:pt x="157" y="2382"/>
                    <a:pt x="604" y="2489"/>
                  </a:cubicBezTo>
                  <a:cubicBezTo>
                    <a:pt x="744" y="2523"/>
                    <a:pt x="856" y="2535"/>
                    <a:pt x="943" y="2535"/>
                  </a:cubicBezTo>
                  <a:cubicBezTo>
                    <a:pt x="1135" y="2535"/>
                    <a:pt x="1210" y="2478"/>
                    <a:pt x="1210" y="2478"/>
                  </a:cubicBezTo>
                  <a:cubicBezTo>
                    <a:pt x="1287" y="2233"/>
                    <a:pt x="1606" y="1291"/>
                    <a:pt x="1671" y="791"/>
                  </a:cubicBezTo>
                  <a:cubicBezTo>
                    <a:pt x="1736" y="291"/>
                    <a:pt x="1661" y="64"/>
                    <a:pt x="1344" y="13"/>
                  </a:cubicBezTo>
                  <a:cubicBezTo>
                    <a:pt x="1290" y="4"/>
                    <a:pt x="1239" y="0"/>
                    <a:pt x="1191" y="0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108;p55">
              <a:extLst>
                <a:ext uri="{FF2B5EF4-FFF2-40B4-BE49-F238E27FC236}">
                  <a16:creationId xmlns:a16="http://schemas.microsoft.com/office/drawing/2014/main" id="{7B0EA66E-F0AA-4835-ABBC-06B55752842D}"/>
                </a:ext>
              </a:extLst>
            </p:cNvPr>
            <p:cNvSpPr/>
            <p:nvPr/>
          </p:nvSpPr>
          <p:spPr>
            <a:xfrm>
              <a:off x="1532100" y="4986375"/>
              <a:ext cx="32100" cy="13625"/>
            </a:xfrm>
            <a:custGeom>
              <a:avLst/>
              <a:gdLst/>
              <a:ahLst/>
              <a:cxnLst/>
              <a:rect l="l" t="t" r="r" b="b"/>
              <a:pathLst>
                <a:path w="1284" h="545" extrusionOk="0">
                  <a:moveTo>
                    <a:pt x="76" y="0"/>
                  </a:moveTo>
                  <a:lnTo>
                    <a:pt x="0" y="255"/>
                  </a:lnTo>
                  <a:cubicBezTo>
                    <a:pt x="0" y="255"/>
                    <a:pt x="168" y="415"/>
                    <a:pt x="621" y="506"/>
                  </a:cubicBezTo>
                  <a:cubicBezTo>
                    <a:pt x="763" y="534"/>
                    <a:pt x="875" y="544"/>
                    <a:pt x="962" y="544"/>
                  </a:cubicBezTo>
                  <a:cubicBezTo>
                    <a:pt x="1151" y="544"/>
                    <a:pt x="1220" y="498"/>
                    <a:pt x="1220" y="498"/>
                  </a:cubicBezTo>
                  <a:lnTo>
                    <a:pt x="1284" y="269"/>
                  </a:lnTo>
                  <a:lnTo>
                    <a:pt x="1284" y="269"/>
                  </a:lnTo>
                  <a:cubicBezTo>
                    <a:pt x="1211" y="277"/>
                    <a:pt x="1138" y="281"/>
                    <a:pt x="1065" y="281"/>
                  </a:cubicBezTo>
                  <a:cubicBezTo>
                    <a:pt x="938" y="281"/>
                    <a:pt x="811" y="269"/>
                    <a:pt x="687" y="247"/>
                  </a:cubicBezTo>
                  <a:cubicBezTo>
                    <a:pt x="469" y="204"/>
                    <a:pt x="262" y="121"/>
                    <a:pt x="76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109;p55">
              <a:extLst>
                <a:ext uri="{FF2B5EF4-FFF2-40B4-BE49-F238E27FC236}">
                  <a16:creationId xmlns:a16="http://schemas.microsoft.com/office/drawing/2014/main" id="{3D04EF69-00FA-4EEC-A2A2-60ABE7F57CEF}"/>
                </a:ext>
              </a:extLst>
            </p:cNvPr>
            <p:cNvSpPr/>
            <p:nvPr/>
          </p:nvSpPr>
          <p:spPr>
            <a:xfrm>
              <a:off x="1619850" y="5306950"/>
              <a:ext cx="54250" cy="48300"/>
            </a:xfrm>
            <a:custGeom>
              <a:avLst/>
              <a:gdLst/>
              <a:ahLst/>
              <a:cxnLst/>
              <a:rect l="l" t="t" r="r" b="b"/>
              <a:pathLst>
                <a:path w="2170" h="1932" extrusionOk="0">
                  <a:moveTo>
                    <a:pt x="1879" y="1"/>
                  </a:moveTo>
                  <a:cubicBezTo>
                    <a:pt x="1608" y="1"/>
                    <a:pt x="1073" y="458"/>
                    <a:pt x="863" y="458"/>
                  </a:cubicBezTo>
                  <a:cubicBezTo>
                    <a:pt x="843" y="458"/>
                    <a:pt x="827" y="454"/>
                    <a:pt x="813" y="445"/>
                  </a:cubicBezTo>
                  <a:cubicBezTo>
                    <a:pt x="799" y="436"/>
                    <a:pt x="781" y="432"/>
                    <a:pt x="762" y="432"/>
                  </a:cubicBezTo>
                  <a:cubicBezTo>
                    <a:pt x="545" y="432"/>
                    <a:pt x="53" y="951"/>
                    <a:pt x="53" y="951"/>
                  </a:cubicBezTo>
                  <a:cubicBezTo>
                    <a:pt x="53" y="951"/>
                    <a:pt x="54" y="1139"/>
                    <a:pt x="44" y="1306"/>
                  </a:cubicBezTo>
                  <a:cubicBezTo>
                    <a:pt x="31" y="1485"/>
                    <a:pt x="0" y="1767"/>
                    <a:pt x="187" y="1856"/>
                  </a:cubicBezTo>
                  <a:cubicBezTo>
                    <a:pt x="280" y="1901"/>
                    <a:pt x="383" y="1931"/>
                    <a:pt x="482" y="1931"/>
                  </a:cubicBezTo>
                  <a:cubicBezTo>
                    <a:pt x="581" y="1931"/>
                    <a:pt x="676" y="1901"/>
                    <a:pt x="751" y="1826"/>
                  </a:cubicBezTo>
                  <a:cubicBezTo>
                    <a:pt x="936" y="1638"/>
                    <a:pt x="1136" y="1442"/>
                    <a:pt x="1391" y="1271"/>
                  </a:cubicBezTo>
                  <a:cubicBezTo>
                    <a:pt x="1636" y="1105"/>
                    <a:pt x="1937" y="922"/>
                    <a:pt x="2059" y="620"/>
                  </a:cubicBezTo>
                  <a:cubicBezTo>
                    <a:pt x="2170" y="348"/>
                    <a:pt x="2131" y="120"/>
                    <a:pt x="1961" y="21"/>
                  </a:cubicBezTo>
                  <a:cubicBezTo>
                    <a:pt x="1938" y="7"/>
                    <a:pt x="1910" y="1"/>
                    <a:pt x="1879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110;p55">
              <a:extLst>
                <a:ext uri="{FF2B5EF4-FFF2-40B4-BE49-F238E27FC236}">
                  <a16:creationId xmlns:a16="http://schemas.microsoft.com/office/drawing/2014/main" id="{18134F3C-0F72-4E32-A890-4ACDF1D9D3BD}"/>
                </a:ext>
              </a:extLst>
            </p:cNvPr>
            <p:cNvSpPr/>
            <p:nvPr/>
          </p:nvSpPr>
          <p:spPr>
            <a:xfrm>
              <a:off x="1550950" y="5096675"/>
              <a:ext cx="88425" cy="234400"/>
            </a:xfrm>
            <a:custGeom>
              <a:avLst/>
              <a:gdLst/>
              <a:ahLst/>
              <a:cxnLst/>
              <a:rect l="l" t="t" r="r" b="b"/>
              <a:pathLst>
                <a:path w="3537" h="9376" extrusionOk="0">
                  <a:moveTo>
                    <a:pt x="0" y="1"/>
                  </a:moveTo>
                  <a:lnTo>
                    <a:pt x="1817" y="6052"/>
                  </a:lnTo>
                  <a:lnTo>
                    <a:pt x="2809" y="9362"/>
                  </a:lnTo>
                  <a:cubicBezTo>
                    <a:pt x="2809" y="9362"/>
                    <a:pt x="2854" y="9376"/>
                    <a:pt x="2923" y="9376"/>
                  </a:cubicBezTo>
                  <a:cubicBezTo>
                    <a:pt x="3079" y="9376"/>
                    <a:pt x="3362" y="9305"/>
                    <a:pt x="3537" y="8844"/>
                  </a:cubicBezTo>
                  <a:lnTo>
                    <a:pt x="3070" y="5013"/>
                  </a:lnTo>
                  <a:lnTo>
                    <a:pt x="2557" y="8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111;p55">
              <a:extLst>
                <a:ext uri="{FF2B5EF4-FFF2-40B4-BE49-F238E27FC236}">
                  <a16:creationId xmlns:a16="http://schemas.microsoft.com/office/drawing/2014/main" id="{6A4A182F-8740-4280-9007-F98E5AAF380B}"/>
                </a:ext>
              </a:extLst>
            </p:cNvPr>
            <p:cNvSpPr/>
            <p:nvPr/>
          </p:nvSpPr>
          <p:spPr>
            <a:xfrm>
              <a:off x="1596375" y="5222000"/>
              <a:ext cx="43000" cy="109075"/>
            </a:xfrm>
            <a:custGeom>
              <a:avLst/>
              <a:gdLst/>
              <a:ahLst/>
              <a:cxnLst/>
              <a:rect l="l" t="t" r="r" b="b"/>
              <a:pathLst>
                <a:path w="1720" h="4363" extrusionOk="0">
                  <a:moveTo>
                    <a:pt x="1253" y="0"/>
                  </a:moveTo>
                  <a:lnTo>
                    <a:pt x="0" y="1039"/>
                  </a:lnTo>
                  <a:lnTo>
                    <a:pt x="992" y="4349"/>
                  </a:lnTo>
                  <a:cubicBezTo>
                    <a:pt x="992" y="4349"/>
                    <a:pt x="1037" y="4363"/>
                    <a:pt x="1106" y="4363"/>
                  </a:cubicBezTo>
                  <a:cubicBezTo>
                    <a:pt x="1262" y="4363"/>
                    <a:pt x="1545" y="4292"/>
                    <a:pt x="1720" y="3831"/>
                  </a:cubicBezTo>
                  <a:lnTo>
                    <a:pt x="1253" y="0"/>
                  </a:ln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112;p55">
              <a:extLst>
                <a:ext uri="{FF2B5EF4-FFF2-40B4-BE49-F238E27FC236}">
                  <a16:creationId xmlns:a16="http://schemas.microsoft.com/office/drawing/2014/main" id="{E33AF5A0-2828-4976-9EDD-0A59EAD9CE4A}"/>
                </a:ext>
              </a:extLst>
            </p:cNvPr>
            <p:cNvSpPr/>
            <p:nvPr/>
          </p:nvSpPr>
          <p:spPr>
            <a:xfrm>
              <a:off x="1542375" y="5317550"/>
              <a:ext cx="55975" cy="57350"/>
            </a:xfrm>
            <a:custGeom>
              <a:avLst/>
              <a:gdLst/>
              <a:ahLst/>
              <a:cxnLst/>
              <a:rect l="l" t="t" r="r" b="b"/>
              <a:pathLst>
                <a:path w="2239" h="2294" extrusionOk="0">
                  <a:moveTo>
                    <a:pt x="745" y="1"/>
                  </a:moveTo>
                  <a:cubicBezTo>
                    <a:pt x="598" y="173"/>
                    <a:pt x="425" y="210"/>
                    <a:pt x="294" y="276"/>
                  </a:cubicBezTo>
                  <a:cubicBezTo>
                    <a:pt x="245" y="299"/>
                    <a:pt x="202" y="327"/>
                    <a:pt x="162" y="362"/>
                  </a:cubicBezTo>
                  <a:cubicBezTo>
                    <a:pt x="0" y="511"/>
                    <a:pt x="63" y="721"/>
                    <a:pt x="171" y="878"/>
                  </a:cubicBezTo>
                  <a:cubicBezTo>
                    <a:pt x="229" y="963"/>
                    <a:pt x="300" y="1034"/>
                    <a:pt x="364" y="1112"/>
                  </a:cubicBezTo>
                  <a:cubicBezTo>
                    <a:pt x="476" y="1248"/>
                    <a:pt x="640" y="1460"/>
                    <a:pt x="716" y="1618"/>
                  </a:cubicBezTo>
                  <a:cubicBezTo>
                    <a:pt x="825" y="1848"/>
                    <a:pt x="890" y="2202"/>
                    <a:pt x="1245" y="2279"/>
                  </a:cubicBezTo>
                  <a:cubicBezTo>
                    <a:pt x="1288" y="2289"/>
                    <a:pt x="1332" y="2294"/>
                    <a:pt x="1377" y="2294"/>
                  </a:cubicBezTo>
                  <a:cubicBezTo>
                    <a:pt x="1481" y="2294"/>
                    <a:pt x="1590" y="2267"/>
                    <a:pt x="1724" y="2215"/>
                  </a:cubicBezTo>
                  <a:cubicBezTo>
                    <a:pt x="1914" y="2141"/>
                    <a:pt x="2162" y="1957"/>
                    <a:pt x="2162" y="1957"/>
                  </a:cubicBezTo>
                  <a:cubicBezTo>
                    <a:pt x="2239" y="1857"/>
                    <a:pt x="2137" y="1610"/>
                    <a:pt x="1813" y="1610"/>
                  </a:cubicBezTo>
                  <a:cubicBezTo>
                    <a:pt x="1792" y="1610"/>
                    <a:pt x="1770" y="1611"/>
                    <a:pt x="1746" y="1613"/>
                  </a:cubicBezTo>
                  <a:cubicBezTo>
                    <a:pt x="1486" y="1574"/>
                    <a:pt x="1307" y="605"/>
                    <a:pt x="1387" y="309"/>
                  </a:cubicBezTo>
                  <a:lnTo>
                    <a:pt x="745" y="1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113;p55">
              <a:extLst>
                <a:ext uri="{FF2B5EF4-FFF2-40B4-BE49-F238E27FC236}">
                  <a16:creationId xmlns:a16="http://schemas.microsoft.com/office/drawing/2014/main" id="{D0CE10B3-1048-4D69-B229-CFBA52890B51}"/>
                </a:ext>
              </a:extLst>
            </p:cNvPr>
            <p:cNvSpPr/>
            <p:nvPr/>
          </p:nvSpPr>
          <p:spPr>
            <a:xfrm>
              <a:off x="1546400" y="5068650"/>
              <a:ext cx="97300" cy="258275"/>
            </a:xfrm>
            <a:custGeom>
              <a:avLst/>
              <a:gdLst/>
              <a:ahLst/>
              <a:cxnLst/>
              <a:rect l="l" t="t" r="r" b="b"/>
              <a:pathLst>
                <a:path w="3892" h="10331" extrusionOk="0">
                  <a:moveTo>
                    <a:pt x="154" y="0"/>
                  </a:moveTo>
                  <a:cubicBezTo>
                    <a:pt x="146" y="0"/>
                    <a:pt x="1" y="373"/>
                    <a:pt x="182" y="1122"/>
                  </a:cubicBezTo>
                  <a:cubicBezTo>
                    <a:pt x="376" y="1922"/>
                    <a:pt x="1665" y="2476"/>
                    <a:pt x="1665" y="2476"/>
                  </a:cubicBezTo>
                  <a:cubicBezTo>
                    <a:pt x="1665" y="2476"/>
                    <a:pt x="1964" y="4000"/>
                    <a:pt x="2104" y="4789"/>
                  </a:cubicBezTo>
                  <a:cubicBezTo>
                    <a:pt x="2224" y="5462"/>
                    <a:pt x="2337" y="6005"/>
                    <a:pt x="2337" y="6005"/>
                  </a:cubicBezTo>
                  <a:cubicBezTo>
                    <a:pt x="2337" y="6005"/>
                    <a:pt x="1771" y="6389"/>
                    <a:pt x="1351" y="7699"/>
                  </a:cubicBezTo>
                  <a:cubicBezTo>
                    <a:pt x="1158" y="8299"/>
                    <a:pt x="554" y="9991"/>
                    <a:pt x="554" y="9991"/>
                  </a:cubicBezTo>
                  <a:cubicBezTo>
                    <a:pt x="554" y="9991"/>
                    <a:pt x="673" y="10331"/>
                    <a:pt x="1084" y="10331"/>
                  </a:cubicBezTo>
                  <a:cubicBezTo>
                    <a:pt x="1126" y="10331"/>
                    <a:pt x="1172" y="10327"/>
                    <a:pt x="1221" y="10319"/>
                  </a:cubicBezTo>
                  <a:cubicBezTo>
                    <a:pt x="1221" y="10319"/>
                    <a:pt x="1916" y="9087"/>
                    <a:pt x="2484" y="8264"/>
                  </a:cubicBezTo>
                  <a:cubicBezTo>
                    <a:pt x="3053" y="7442"/>
                    <a:pt x="3767" y="6494"/>
                    <a:pt x="3794" y="5947"/>
                  </a:cubicBezTo>
                  <a:cubicBezTo>
                    <a:pt x="3891" y="3954"/>
                    <a:pt x="3695" y="2560"/>
                    <a:pt x="3632" y="1238"/>
                  </a:cubicBezTo>
                  <a:lnTo>
                    <a:pt x="153" y="6"/>
                  </a:lnTo>
                  <a:cubicBezTo>
                    <a:pt x="154" y="2"/>
                    <a:pt x="154" y="0"/>
                    <a:pt x="154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114;p55">
              <a:extLst>
                <a:ext uri="{FF2B5EF4-FFF2-40B4-BE49-F238E27FC236}">
                  <a16:creationId xmlns:a16="http://schemas.microsoft.com/office/drawing/2014/main" id="{27162DDE-146B-46E0-99D5-E1FD72189D5B}"/>
                </a:ext>
              </a:extLst>
            </p:cNvPr>
            <p:cNvSpPr/>
            <p:nvPr/>
          </p:nvSpPr>
          <p:spPr>
            <a:xfrm>
              <a:off x="1561050" y="5113800"/>
              <a:ext cx="40675" cy="89400"/>
            </a:xfrm>
            <a:custGeom>
              <a:avLst/>
              <a:gdLst/>
              <a:ahLst/>
              <a:cxnLst/>
              <a:rect l="l" t="t" r="r" b="b"/>
              <a:pathLst>
                <a:path w="1627" h="3576" extrusionOk="0">
                  <a:moveTo>
                    <a:pt x="0" y="0"/>
                  </a:moveTo>
                  <a:cubicBezTo>
                    <a:pt x="123" y="262"/>
                    <a:pt x="469" y="472"/>
                    <a:pt x="771" y="737"/>
                  </a:cubicBezTo>
                  <a:cubicBezTo>
                    <a:pt x="1027" y="963"/>
                    <a:pt x="1627" y="3575"/>
                    <a:pt x="1627" y="3575"/>
                  </a:cubicBezTo>
                  <a:lnTo>
                    <a:pt x="1080" y="601"/>
                  </a:lnTo>
                  <a:cubicBezTo>
                    <a:pt x="1080" y="601"/>
                    <a:pt x="359" y="328"/>
                    <a:pt x="0" y="0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115;p55">
              <a:extLst>
                <a:ext uri="{FF2B5EF4-FFF2-40B4-BE49-F238E27FC236}">
                  <a16:creationId xmlns:a16="http://schemas.microsoft.com/office/drawing/2014/main" id="{03D3BB46-5559-4A39-A01F-33CFBAA2258F}"/>
                </a:ext>
              </a:extLst>
            </p:cNvPr>
            <p:cNvSpPr/>
            <p:nvPr/>
          </p:nvSpPr>
          <p:spPr>
            <a:xfrm>
              <a:off x="1564175" y="4863775"/>
              <a:ext cx="67900" cy="77025"/>
            </a:xfrm>
            <a:custGeom>
              <a:avLst/>
              <a:gdLst/>
              <a:ahLst/>
              <a:cxnLst/>
              <a:rect l="l" t="t" r="r" b="b"/>
              <a:pathLst>
                <a:path w="2716" h="3081" extrusionOk="0">
                  <a:moveTo>
                    <a:pt x="1403" y="0"/>
                  </a:moveTo>
                  <a:cubicBezTo>
                    <a:pt x="1374" y="0"/>
                    <a:pt x="1345" y="1"/>
                    <a:pt x="1316" y="3"/>
                  </a:cubicBezTo>
                  <a:cubicBezTo>
                    <a:pt x="760" y="38"/>
                    <a:pt x="288" y="425"/>
                    <a:pt x="144" y="965"/>
                  </a:cubicBezTo>
                  <a:cubicBezTo>
                    <a:pt x="1" y="1504"/>
                    <a:pt x="217" y="2075"/>
                    <a:pt x="683" y="2383"/>
                  </a:cubicBezTo>
                  <a:cubicBezTo>
                    <a:pt x="683" y="2383"/>
                    <a:pt x="748" y="2619"/>
                    <a:pt x="791" y="2667"/>
                  </a:cubicBezTo>
                  <a:cubicBezTo>
                    <a:pt x="1012" y="2921"/>
                    <a:pt x="1639" y="3080"/>
                    <a:pt x="1902" y="3080"/>
                  </a:cubicBezTo>
                  <a:cubicBezTo>
                    <a:pt x="1927" y="3080"/>
                    <a:pt x="1948" y="3079"/>
                    <a:pt x="1965" y="3076"/>
                  </a:cubicBezTo>
                  <a:cubicBezTo>
                    <a:pt x="2231" y="3035"/>
                    <a:pt x="2374" y="2922"/>
                    <a:pt x="2497" y="2630"/>
                  </a:cubicBezTo>
                  <a:cubicBezTo>
                    <a:pt x="2716" y="2112"/>
                    <a:pt x="2637" y="1426"/>
                    <a:pt x="2578" y="1102"/>
                  </a:cubicBezTo>
                  <a:cubicBezTo>
                    <a:pt x="2474" y="477"/>
                    <a:pt x="2033" y="0"/>
                    <a:pt x="140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116;p55">
              <a:extLst>
                <a:ext uri="{FF2B5EF4-FFF2-40B4-BE49-F238E27FC236}">
                  <a16:creationId xmlns:a16="http://schemas.microsoft.com/office/drawing/2014/main" id="{447C88FE-8A22-48F4-B64C-C7F69D559217}"/>
                </a:ext>
              </a:extLst>
            </p:cNvPr>
            <p:cNvSpPr/>
            <p:nvPr/>
          </p:nvSpPr>
          <p:spPr>
            <a:xfrm>
              <a:off x="1563100" y="4927375"/>
              <a:ext cx="54325" cy="40775"/>
            </a:xfrm>
            <a:custGeom>
              <a:avLst/>
              <a:gdLst/>
              <a:ahLst/>
              <a:cxnLst/>
              <a:rect l="l" t="t" r="r" b="b"/>
              <a:pathLst>
                <a:path w="2173" h="1631" extrusionOk="0">
                  <a:moveTo>
                    <a:pt x="776" y="0"/>
                  </a:moveTo>
                  <a:cubicBezTo>
                    <a:pt x="776" y="0"/>
                    <a:pt x="729" y="351"/>
                    <a:pt x="701" y="412"/>
                  </a:cubicBezTo>
                  <a:cubicBezTo>
                    <a:pt x="690" y="437"/>
                    <a:pt x="661" y="446"/>
                    <a:pt x="619" y="446"/>
                  </a:cubicBezTo>
                  <a:cubicBezTo>
                    <a:pt x="531" y="446"/>
                    <a:pt x="384" y="407"/>
                    <a:pt x="206" y="391"/>
                  </a:cubicBezTo>
                  <a:cubicBezTo>
                    <a:pt x="202" y="391"/>
                    <a:pt x="198" y="391"/>
                    <a:pt x="194" y="391"/>
                  </a:cubicBezTo>
                  <a:cubicBezTo>
                    <a:pt x="24" y="391"/>
                    <a:pt x="1" y="736"/>
                    <a:pt x="131" y="1036"/>
                  </a:cubicBezTo>
                  <a:cubicBezTo>
                    <a:pt x="250" y="1309"/>
                    <a:pt x="709" y="1578"/>
                    <a:pt x="1125" y="1626"/>
                  </a:cubicBezTo>
                  <a:cubicBezTo>
                    <a:pt x="1155" y="1629"/>
                    <a:pt x="1186" y="1631"/>
                    <a:pt x="1217" y="1631"/>
                  </a:cubicBezTo>
                  <a:cubicBezTo>
                    <a:pt x="1628" y="1631"/>
                    <a:pt x="2173" y="1362"/>
                    <a:pt x="1942" y="1208"/>
                  </a:cubicBezTo>
                  <a:cubicBezTo>
                    <a:pt x="1695" y="1043"/>
                    <a:pt x="1687" y="975"/>
                    <a:pt x="1716" y="848"/>
                  </a:cubicBezTo>
                  <a:cubicBezTo>
                    <a:pt x="1745" y="722"/>
                    <a:pt x="1789" y="524"/>
                    <a:pt x="1789" y="524"/>
                  </a:cubicBezTo>
                  <a:lnTo>
                    <a:pt x="776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117;p55">
              <a:extLst>
                <a:ext uri="{FF2B5EF4-FFF2-40B4-BE49-F238E27FC236}">
                  <a16:creationId xmlns:a16="http://schemas.microsoft.com/office/drawing/2014/main" id="{D05E09CD-BEC8-485C-8315-C54F23E4F3B1}"/>
                </a:ext>
              </a:extLst>
            </p:cNvPr>
            <p:cNvSpPr/>
            <p:nvPr/>
          </p:nvSpPr>
          <p:spPr>
            <a:xfrm>
              <a:off x="1563100" y="4863775"/>
              <a:ext cx="60450" cy="74200"/>
            </a:xfrm>
            <a:custGeom>
              <a:avLst/>
              <a:gdLst/>
              <a:ahLst/>
              <a:cxnLst/>
              <a:rect l="l" t="t" r="r" b="b"/>
              <a:pathLst>
                <a:path w="2418" h="2968" extrusionOk="0">
                  <a:moveTo>
                    <a:pt x="1445" y="0"/>
                  </a:moveTo>
                  <a:cubicBezTo>
                    <a:pt x="1417" y="0"/>
                    <a:pt x="1388" y="1"/>
                    <a:pt x="1359" y="3"/>
                  </a:cubicBezTo>
                  <a:cubicBezTo>
                    <a:pt x="993" y="27"/>
                    <a:pt x="654" y="205"/>
                    <a:pt x="428" y="492"/>
                  </a:cubicBezTo>
                  <a:cubicBezTo>
                    <a:pt x="57" y="540"/>
                    <a:pt x="0" y="1048"/>
                    <a:pt x="79" y="1478"/>
                  </a:cubicBezTo>
                  <a:cubicBezTo>
                    <a:pt x="155" y="1891"/>
                    <a:pt x="255" y="1983"/>
                    <a:pt x="473" y="2413"/>
                  </a:cubicBezTo>
                  <a:cubicBezTo>
                    <a:pt x="473" y="2413"/>
                    <a:pt x="654" y="2736"/>
                    <a:pt x="739" y="2782"/>
                  </a:cubicBezTo>
                  <a:cubicBezTo>
                    <a:pt x="844" y="2841"/>
                    <a:pt x="1036" y="2968"/>
                    <a:pt x="1229" y="2968"/>
                  </a:cubicBezTo>
                  <a:cubicBezTo>
                    <a:pt x="1298" y="2968"/>
                    <a:pt x="1367" y="2951"/>
                    <a:pt x="1433" y="2910"/>
                  </a:cubicBezTo>
                  <a:cubicBezTo>
                    <a:pt x="1573" y="2821"/>
                    <a:pt x="1754" y="2285"/>
                    <a:pt x="1699" y="2239"/>
                  </a:cubicBezTo>
                  <a:lnTo>
                    <a:pt x="1699" y="2239"/>
                  </a:lnTo>
                  <a:cubicBezTo>
                    <a:pt x="1699" y="2239"/>
                    <a:pt x="1673" y="2257"/>
                    <a:pt x="1631" y="2257"/>
                  </a:cubicBezTo>
                  <a:cubicBezTo>
                    <a:pt x="1577" y="2257"/>
                    <a:pt x="1497" y="2225"/>
                    <a:pt x="1421" y="2076"/>
                  </a:cubicBezTo>
                  <a:cubicBezTo>
                    <a:pt x="1334" y="1907"/>
                    <a:pt x="1307" y="1759"/>
                    <a:pt x="1413" y="1543"/>
                  </a:cubicBezTo>
                  <a:cubicBezTo>
                    <a:pt x="1464" y="1442"/>
                    <a:pt x="1550" y="1400"/>
                    <a:pt x="1635" y="1400"/>
                  </a:cubicBezTo>
                  <a:cubicBezTo>
                    <a:pt x="1731" y="1400"/>
                    <a:pt x="1823" y="1453"/>
                    <a:pt x="1859" y="1538"/>
                  </a:cubicBezTo>
                  <a:cubicBezTo>
                    <a:pt x="1924" y="1697"/>
                    <a:pt x="1939" y="1986"/>
                    <a:pt x="1939" y="1986"/>
                  </a:cubicBezTo>
                  <a:cubicBezTo>
                    <a:pt x="1939" y="1986"/>
                    <a:pt x="2119" y="1907"/>
                    <a:pt x="2145" y="1719"/>
                  </a:cubicBezTo>
                  <a:cubicBezTo>
                    <a:pt x="2163" y="1586"/>
                    <a:pt x="2154" y="1434"/>
                    <a:pt x="2141" y="1311"/>
                  </a:cubicBezTo>
                  <a:cubicBezTo>
                    <a:pt x="2128" y="1199"/>
                    <a:pt x="2154" y="1079"/>
                    <a:pt x="2233" y="997"/>
                  </a:cubicBezTo>
                  <a:cubicBezTo>
                    <a:pt x="2342" y="884"/>
                    <a:pt x="2289" y="715"/>
                    <a:pt x="2289" y="715"/>
                  </a:cubicBezTo>
                  <a:cubicBezTo>
                    <a:pt x="2340" y="667"/>
                    <a:pt x="2384" y="611"/>
                    <a:pt x="2417" y="551"/>
                  </a:cubicBezTo>
                  <a:cubicBezTo>
                    <a:pt x="2210" y="217"/>
                    <a:pt x="1871" y="0"/>
                    <a:pt x="1445" y="0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118;p55">
              <a:extLst>
                <a:ext uri="{FF2B5EF4-FFF2-40B4-BE49-F238E27FC236}">
                  <a16:creationId xmlns:a16="http://schemas.microsoft.com/office/drawing/2014/main" id="{6CCEE238-ACDE-4EFA-84A2-07A783223AED}"/>
                </a:ext>
              </a:extLst>
            </p:cNvPr>
            <p:cNvSpPr/>
            <p:nvPr/>
          </p:nvSpPr>
          <p:spPr>
            <a:xfrm>
              <a:off x="1542200" y="4935225"/>
              <a:ext cx="97850" cy="173850"/>
            </a:xfrm>
            <a:custGeom>
              <a:avLst/>
              <a:gdLst/>
              <a:ahLst/>
              <a:cxnLst/>
              <a:rect l="l" t="t" r="r" b="b"/>
              <a:pathLst>
                <a:path w="3914" h="6954" extrusionOk="0">
                  <a:moveTo>
                    <a:pt x="859" y="0"/>
                  </a:moveTo>
                  <a:cubicBezTo>
                    <a:pt x="584" y="0"/>
                    <a:pt x="393" y="208"/>
                    <a:pt x="220" y="919"/>
                  </a:cubicBezTo>
                  <a:cubicBezTo>
                    <a:pt x="0" y="1820"/>
                    <a:pt x="250" y="2157"/>
                    <a:pt x="283" y="3575"/>
                  </a:cubicBezTo>
                  <a:cubicBezTo>
                    <a:pt x="292" y="3965"/>
                    <a:pt x="269" y="4685"/>
                    <a:pt x="262" y="5643"/>
                  </a:cubicBezTo>
                  <a:cubicBezTo>
                    <a:pt x="536" y="6143"/>
                    <a:pt x="1817" y="6857"/>
                    <a:pt x="2529" y="6942"/>
                  </a:cubicBezTo>
                  <a:cubicBezTo>
                    <a:pt x="2600" y="6950"/>
                    <a:pt x="2669" y="6954"/>
                    <a:pt x="2736" y="6954"/>
                  </a:cubicBezTo>
                  <a:cubicBezTo>
                    <a:pt x="3346" y="6954"/>
                    <a:pt x="3790" y="6642"/>
                    <a:pt x="3790" y="6642"/>
                  </a:cubicBezTo>
                  <a:cubicBezTo>
                    <a:pt x="3841" y="6342"/>
                    <a:pt x="3913" y="4256"/>
                    <a:pt x="3910" y="3073"/>
                  </a:cubicBezTo>
                  <a:cubicBezTo>
                    <a:pt x="3907" y="2052"/>
                    <a:pt x="3797" y="1443"/>
                    <a:pt x="3505" y="1223"/>
                  </a:cubicBezTo>
                  <a:cubicBezTo>
                    <a:pt x="3275" y="1048"/>
                    <a:pt x="2557" y="690"/>
                    <a:pt x="2557" y="690"/>
                  </a:cubicBezTo>
                  <a:cubicBezTo>
                    <a:pt x="2557" y="690"/>
                    <a:pt x="2533" y="727"/>
                    <a:pt x="2422" y="727"/>
                  </a:cubicBezTo>
                  <a:cubicBezTo>
                    <a:pt x="2338" y="727"/>
                    <a:pt x="2203" y="706"/>
                    <a:pt x="1990" y="630"/>
                  </a:cubicBezTo>
                  <a:cubicBezTo>
                    <a:pt x="1498" y="455"/>
                    <a:pt x="1413" y="309"/>
                    <a:pt x="1493" y="128"/>
                  </a:cubicBezTo>
                  <a:cubicBezTo>
                    <a:pt x="1493" y="128"/>
                    <a:pt x="1190" y="19"/>
                    <a:pt x="896" y="1"/>
                  </a:cubicBezTo>
                  <a:cubicBezTo>
                    <a:pt x="883" y="0"/>
                    <a:pt x="871" y="0"/>
                    <a:pt x="859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119;p55">
              <a:extLst>
                <a:ext uri="{FF2B5EF4-FFF2-40B4-BE49-F238E27FC236}">
                  <a16:creationId xmlns:a16="http://schemas.microsoft.com/office/drawing/2014/main" id="{244342BD-105C-45C3-A6C3-6A9D60DB26BD}"/>
                </a:ext>
              </a:extLst>
            </p:cNvPr>
            <p:cNvSpPr/>
            <p:nvPr/>
          </p:nvSpPr>
          <p:spPr>
            <a:xfrm>
              <a:off x="1614150" y="4965075"/>
              <a:ext cx="105650" cy="188400"/>
            </a:xfrm>
            <a:custGeom>
              <a:avLst/>
              <a:gdLst/>
              <a:ahLst/>
              <a:cxnLst/>
              <a:rect l="l" t="t" r="r" b="b"/>
              <a:pathLst>
                <a:path w="4226" h="7536" extrusionOk="0">
                  <a:moveTo>
                    <a:pt x="444" y="1"/>
                  </a:moveTo>
                  <a:cubicBezTo>
                    <a:pt x="225" y="1"/>
                    <a:pt x="31" y="208"/>
                    <a:pt x="17" y="717"/>
                  </a:cubicBezTo>
                  <a:cubicBezTo>
                    <a:pt x="0" y="1357"/>
                    <a:pt x="87" y="2485"/>
                    <a:pt x="285" y="3333"/>
                  </a:cubicBezTo>
                  <a:cubicBezTo>
                    <a:pt x="381" y="3743"/>
                    <a:pt x="592" y="4387"/>
                    <a:pt x="1053" y="5118"/>
                  </a:cubicBezTo>
                  <a:cubicBezTo>
                    <a:pt x="1374" y="5629"/>
                    <a:pt x="1711" y="5970"/>
                    <a:pt x="2139" y="6397"/>
                  </a:cubicBezTo>
                  <a:cubicBezTo>
                    <a:pt x="2255" y="6513"/>
                    <a:pt x="2313" y="6627"/>
                    <a:pt x="2510" y="6876"/>
                  </a:cubicBezTo>
                  <a:cubicBezTo>
                    <a:pt x="2705" y="7123"/>
                    <a:pt x="2992" y="7362"/>
                    <a:pt x="3239" y="7457"/>
                  </a:cubicBezTo>
                  <a:cubicBezTo>
                    <a:pt x="3383" y="7513"/>
                    <a:pt x="3478" y="7535"/>
                    <a:pt x="3541" y="7535"/>
                  </a:cubicBezTo>
                  <a:cubicBezTo>
                    <a:pt x="3585" y="7535"/>
                    <a:pt x="3613" y="7524"/>
                    <a:pt x="3631" y="7507"/>
                  </a:cubicBezTo>
                  <a:cubicBezTo>
                    <a:pt x="3683" y="7455"/>
                    <a:pt x="3654" y="7392"/>
                    <a:pt x="3545" y="7336"/>
                  </a:cubicBezTo>
                  <a:cubicBezTo>
                    <a:pt x="3438" y="7279"/>
                    <a:pt x="3251" y="7203"/>
                    <a:pt x="3067" y="7016"/>
                  </a:cubicBezTo>
                  <a:lnTo>
                    <a:pt x="3067" y="7016"/>
                  </a:lnTo>
                  <a:cubicBezTo>
                    <a:pt x="3067" y="7016"/>
                    <a:pt x="3297" y="7152"/>
                    <a:pt x="3441" y="7221"/>
                  </a:cubicBezTo>
                  <a:cubicBezTo>
                    <a:pt x="3569" y="7282"/>
                    <a:pt x="3706" y="7327"/>
                    <a:pt x="3846" y="7352"/>
                  </a:cubicBezTo>
                  <a:cubicBezTo>
                    <a:pt x="3855" y="7354"/>
                    <a:pt x="3864" y="7355"/>
                    <a:pt x="3873" y="7355"/>
                  </a:cubicBezTo>
                  <a:cubicBezTo>
                    <a:pt x="3999" y="7355"/>
                    <a:pt x="4116" y="7224"/>
                    <a:pt x="4016" y="7168"/>
                  </a:cubicBezTo>
                  <a:cubicBezTo>
                    <a:pt x="3909" y="7109"/>
                    <a:pt x="3809" y="7092"/>
                    <a:pt x="3598" y="6986"/>
                  </a:cubicBezTo>
                  <a:cubicBezTo>
                    <a:pt x="3485" y="6930"/>
                    <a:pt x="3380" y="6863"/>
                    <a:pt x="3282" y="6782"/>
                  </a:cubicBezTo>
                  <a:lnTo>
                    <a:pt x="3282" y="6782"/>
                  </a:lnTo>
                  <a:cubicBezTo>
                    <a:pt x="3282" y="6782"/>
                    <a:pt x="3519" y="6884"/>
                    <a:pt x="3732" y="6933"/>
                  </a:cubicBezTo>
                  <a:cubicBezTo>
                    <a:pt x="3824" y="6953"/>
                    <a:pt x="3894" y="6960"/>
                    <a:pt x="3950" y="6960"/>
                  </a:cubicBezTo>
                  <a:cubicBezTo>
                    <a:pt x="4024" y="6960"/>
                    <a:pt x="4072" y="6947"/>
                    <a:pt x="4107" y="6936"/>
                  </a:cubicBezTo>
                  <a:cubicBezTo>
                    <a:pt x="4171" y="6917"/>
                    <a:pt x="4226" y="6808"/>
                    <a:pt x="4083" y="6752"/>
                  </a:cubicBezTo>
                  <a:cubicBezTo>
                    <a:pt x="3955" y="6701"/>
                    <a:pt x="3772" y="6691"/>
                    <a:pt x="3543" y="6556"/>
                  </a:cubicBezTo>
                  <a:cubicBezTo>
                    <a:pt x="3376" y="6458"/>
                    <a:pt x="3272" y="6367"/>
                    <a:pt x="3309" y="6355"/>
                  </a:cubicBezTo>
                  <a:cubicBezTo>
                    <a:pt x="3312" y="6353"/>
                    <a:pt x="3316" y="6353"/>
                    <a:pt x="3320" y="6353"/>
                  </a:cubicBezTo>
                  <a:cubicBezTo>
                    <a:pt x="3364" y="6353"/>
                    <a:pt x="3456" y="6407"/>
                    <a:pt x="3608" y="6415"/>
                  </a:cubicBezTo>
                  <a:cubicBezTo>
                    <a:pt x="3616" y="6415"/>
                    <a:pt x="3624" y="6416"/>
                    <a:pt x="3632" y="6416"/>
                  </a:cubicBezTo>
                  <a:cubicBezTo>
                    <a:pt x="3784" y="6416"/>
                    <a:pt x="3931" y="6332"/>
                    <a:pt x="3929" y="6246"/>
                  </a:cubicBezTo>
                  <a:cubicBezTo>
                    <a:pt x="3928" y="6155"/>
                    <a:pt x="3924" y="6172"/>
                    <a:pt x="3761" y="6137"/>
                  </a:cubicBezTo>
                  <a:cubicBezTo>
                    <a:pt x="3597" y="6104"/>
                    <a:pt x="3462" y="6022"/>
                    <a:pt x="3228" y="5991"/>
                  </a:cubicBezTo>
                  <a:cubicBezTo>
                    <a:pt x="3021" y="5964"/>
                    <a:pt x="2936" y="5949"/>
                    <a:pt x="2768" y="5853"/>
                  </a:cubicBezTo>
                  <a:cubicBezTo>
                    <a:pt x="2586" y="5748"/>
                    <a:pt x="2208" y="5270"/>
                    <a:pt x="1903" y="4788"/>
                  </a:cubicBezTo>
                  <a:cubicBezTo>
                    <a:pt x="1542" y="4221"/>
                    <a:pt x="1291" y="3387"/>
                    <a:pt x="1233" y="3016"/>
                  </a:cubicBezTo>
                  <a:cubicBezTo>
                    <a:pt x="1115" y="2260"/>
                    <a:pt x="1115" y="1160"/>
                    <a:pt x="1073" y="720"/>
                  </a:cubicBezTo>
                  <a:cubicBezTo>
                    <a:pt x="1030" y="279"/>
                    <a:pt x="849" y="144"/>
                    <a:pt x="613" y="39"/>
                  </a:cubicBezTo>
                  <a:cubicBezTo>
                    <a:pt x="557" y="14"/>
                    <a:pt x="499" y="1"/>
                    <a:pt x="44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120;p55">
              <a:extLst>
                <a:ext uri="{FF2B5EF4-FFF2-40B4-BE49-F238E27FC236}">
                  <a16:creationId xmlns:a16="http://schemas.microsoft.com/office/drawing/2014/main" id="{19B81874-0F21-4920-A315-B83F2923D78D}"/>
                </a:ext>
              </a:extLst>
            </p:cNvPr>
            <p:cNvSpPr/>
            <p:nvPr/>
          </p:nvSpPr>
          <p:spPr>
            <a:xfrm>
              <a:off x="1611825" y="4963750"/>
              <a:ext cx="33200" cy="64175"/>
            </a:xfrm>
            <a:custGeom>
              <a:avLst/>
              <a:gdLst/>
              <a:ahLst/>
              <a:cxnLst/>
              <a:rect l="l" t="t" r="r" b="b"/>
              <a:pathLst>
                <a:path w="1328" h="2567" extrusionOk="0">
                  <a:moveTo>
                    <a:pt x="551" y="0"/>
                  </a:moveTo>
                  <a:cubicBezTo>
                    <a:pt x="523" y="0"/>
                    <a:pt x="495" y="2"/>
                    <a:pt x="467" y="4"/>
                  </a:cubicBezTo>
                  <a:cubicBezTo>
                    <a:pt x="128" y="33"/>
                    <a:pt x="19" y="435"/>
                    <a:pt x="10" y="891"/>
                  </a:cubicBezTo>
                  <a:cubicBezTo>
                    <a:pt x="0" y="1347"/>
                    <a:pt x="112" y="2525"/>
                    <a:pt x="112" y="2525"/>
                  </a:cubicBezTo>
                  <a:cubicBezTo>
                    <a:pt x="112" y="2525"/>
                    <a:pt x="219" y="2566"/>
                    <a:pt x="464" y="2566"/>
                  </a:cubicBezTo>
                  <a:cubicBezTo>
                    <a:pt x="547" y="2566"/>
                    <a:pt x="646" y="2562"/>
                    <a:pt x="762" y="2549"/>
                  </a:cubicBezTo>
                  <a:cubicBezTo>
                    <a:pt x="1220" y="2498"/>
                    <a:pt x="1327" y="2333"/>
                    <a:pt x="1327" y="2333"/>
                  </a:cubicBezTo>
                  <a:cubicBezTo>
                    <a:pt x="1317" y="2076"/>
                    <a:pt x="1297" y="1082"/>
                    <a:pt x="1189" y="589"/>
                  </a:cubicBezTo>
                  <a:cubicBezTo>
                    <a:pt x="1090" y="140"/>
                    <a:pt x="837" y="0"/>
                    <a:pt x="551" y="0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121;p55">
              <a:extLst>
                <a:ext uri="{FF2B5EF4-FFF2-40B4-BE49-F238E27FC236}">
                  <a16:creationId xmlns:a16="http://schemas.microsoft.com/office/drawing/2014/main" id="{A1FC9285-DC5C-4532-8EF0-053D1CA0292B}"/>
                </a:ext>
              </a:extLst>
            </p:cNvPr>
            <p:cNvSpPr/>
            <p:nvPr/>
          </p:nvSpPr>
          <p:spPr>
            <a:xfrm>
              <a:off x="1614150" y="5017775"/>
              <a:ext cx="31150" cy="11850"/>
            </a:xfrm>
            <a:custGeom>
              <a:avLst/>
              <a:gdLst/>
              <a:ahLst/>
              <a:cxnLst/>
              <a:rect l="l" t="t" r="r" b="b"/>
              <a:pathLst>
                <a:path w="1246" h="474" extrusionOk="0">
                  <a:moveTo>
                    <a:pt x="1228" y="0"/>
                  </a:moveTo>
                  <a:cubicBezTo>
                    <a:pt x="1049" y="89"/>
                    <a:pt x="857" y="150"/>
                    <a:pt x="659" y="181"/>
                  </a:cubicBezTo>
                  <a:cubicBezTo>
                    <a:pt x="570" y="196"/>
                    <a:pt x="481" y="203"/>
                    <a:pt x="391" y="203"/>
                  </a:cubicBezTo>
                  <a:cubicBezTo>
                    <a:pt x="260" y="203"/>
                    <a:pt x="129" y="187"/>
                    <a:pt x="0" y="157"/>
                  </a:cubicBezTo>
                  <a:lnTo>
                    <a:pt x="0" y="157"/>
                  </a:lnTo>
                  <a:lnTo>
                    <a:pt x="16" y="424"/>
                  </a:lnTo>
                  <a:cubicBezTo>
                    <a:pt x="16" y="424"/>
                    <a:pt x="129" y="473"/>
                    <a:pt x="367" y="473"/>
                  </a:cubicBezTo>
                  <a:cubicBezTo>
                    <a:pt x="456" y="473"/>
                    <a:pt x="561" y="467"/>
                    <a:pt x="684" y="448"/>
                  </a:cubicBezTo>
                  <a:cubicBezTo>
                    <a:pt x="1142" y="379"/>
                    <a:pt x="1245" y="237"/>
                    <a:pt x="1245" y="237"/>
                  </a:cubicBezTo>
                  <a:lnTo>
                    <a:pt x="1228" y="0"/>
                  </a:ln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122;p55">
              <a:extLst>
                <a:ext uri="{FF2B5EF4-FFF2-40B4-BE49-F238E27FC236}">
                  <a16:creationId xmlns:a16="http://schemas.microsoft.com/office/drawing/2014/main" id="{194D47F9-5E4F-4509-A14C-33EAE8079605}"/>
                </a:ext>
              </a:extLst>
            </p:cNvPr>
            <p:cNvSpPr/>
            <p:nvPr/>
          </p:nvSpPr>
          <p:spPr>
            <a:xfrm>
              <a:off x="1596775" y="4954075"/>
              <a:ext cx="22625" cy="11050"/>
            </a:xfrm>
            <a:custGeom>
              <a:avLst/>
              <a:gdLst/>
              <a:ahLst/>
              <a:cxnLst/>
              <a:rect l="l" t="t" r="r" b="b"/>
              <a:pathLst>
                <a:path w="905" h="442" extrusionOk="0">
                  <a:moveTo>
                    <a:pt x="453" y="0"/>
                  </a:moveTo>
                  <a:cubicBezTo>
                    <a:pt x="262" y="0"/>
                    <a:pt x="0" y="148"/>
                    <a:pt x="0" y="148"/>
                  </a:cubicBezTo>
                  <a:cubicBezTo>
                    <a:pt x="57" y="394"/>
                    <a:pt x="403" y="442"/>
                    <a:pt x="411" y="442"/>
                  </a:cubicBezTo>
                  <a:cubicBezTo>
                    <a:pt x="411" y="442"/>
                    <a:pt x="411" y="442"/>
                    <a:pt x="411" y="442"/>
                  </a:cubicBezTo>
                  <a:cubicBezTo>
                    <a:pt x="504" y="239"/>
                    <a:pt x="905" y="216"/>
                    <a:pt x="905" y="216"/>
                  </a:cubicBezTo>
                  <a:lnTo>
                    <a:pt x="566" y="25"/>
                  </a:lnTo>
                  <a:cubicBezTo>
                    <a:pt x="534" y="7"/>
                    <a:pt x="495" y="0"/>
                    <a:pt x="453" y="0"/>
                  </a:cubicBezTo>
                  <a:close/>
                </a:path>
              </a:pathLst>
            </a:custGeom>
            <a:solidFill>
              <a:srgbClr val="5D7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123;p55">
              <a:extLst>
                <a:ext uri="{FF2B5EF4-FFF2-40B4-BE49-F238E27FC236}">
                  <a16:creationId xmlns:a16="http://schemas.microsoft.com/office/drawing/2014/main" id="{94E52694-4E7B-45AE-B9EC-A10599DF6C00}"/>
                </a:ext>
              </a:extLst>
            </p:cNvPr>
            <p:cNvSpPr/>
            <p:nvPr/>
          </p:nvSpPr>
          <p:spPr>
            <a:xfrm>
              <a:off x="1560300" y="4935850"/>
              <a:ext cx="19225" cy="13750"/>
            </a:xfrm>
            <a:custGeom>
              <a:avLst/>
              <a:gdLst/>
              <a:ahLst/>
              <a:cxnLst/>
              <a:rect l="l" t="t" r="r" b="b"/>
              <a:pathLst>
                <a:path w="769" h="550" extrusionOk="0">
                  <a:moveTo>
                    <a:pt x="465" y="0"/>
                  </a:moveTo>
                  <a:cubicBezTo>
                    <a:pt x="442" y="0"/>
                    <a:pt x="419" y="2"/>
                    <a:pt x="396" y="5"/>
                  </a:cubicBezTo>
                  <a:cubicBezTo>
                    <a:pt x="178" y="39"/>
                    <a:pt x="0" y="523"/>
                    <a:pt x="0" y="523"/>
                  </a:cubicBezTo>
                  <a:lnTo>
                    <a:pt x="496" y="549"/>
                  </a:lnTo>
                  <a:cubicBezTo>
                    <a:pt x="531" y="374"/>
                    <a:pt x="769" y="103"/>
                    <a:pt x="769" y="103"/>
                  </a:cubicBezTo>
                  <a:cubicBezTo>
                    <a:pt x="681" y="36"/>
                    <a:pt x="574" y="0"/>
                    <a:pt x="465" y="0"/>
                  </a:cubicBezTo>
                  <a:close/>
                </a:path>
              </a:pathLst>
            </a:custGeom>
            <a:solidFill>
              <a:srgbClr val="5D7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124;p55">
              <a:extLst>
                <a:ext uri="{FF2B5EF4-FFF2-40B4-BE49-F238E27FC236}">
                  <a16:creationId xmlns:a16="http://schemas.microsoft.com/office/drawing/2014/main" id="{8637E412-9E56-4E12-8EA3-18DD91856A8C}"/>
                </a:ext>
              </a:extLst>
            </p:cNvPr>
            <p:cNvSpPr/>
            <p:nvPr/>
          </p:nvSpPr>
          <p:spPr>
            <a:xfrm>
              <a:off x="1523450" y="4946900"/>
              <a:ext cx="95925" cy="124525"/>
            </a:xfrm>
            <a:custGeom>
              <a:avLst/>
              <a:gdLst/>
              <a:ahLst/>
              <a:cxnLst/>
              <a:rect l="l" t="t" r="r" b="b"/>
              <a:pathLst>
                <a:path w="3837" h="4981" extrusionOk="0">
                  <a:moveTo>
                    <a:pt x="1710" y="1"/>
                  </a:moveTo>
                  <a:cubicBezTo>
                    <a:pt x="463" y="1"/>
                    <a:pt x="0" y="3238"/>
                    <a:pt x="281" y="3800"/>
                  </a:cubicBezTo>
                  <a:cubicBezTo>
                    <a:pt x="579" y="4394"/>
                    <a:pt x="1761" y="4946"/>
                    <a:pt x="2169" y="4976"/>
                  </a:cubicBezTo>
                  <a:cubicBezTo>
                    <a:pt x="2208" y="4979"/>
                    <a:pt x="2248" y="4980"/>
                    <a:pt x="2288" y="4980"/>
                  </a:cubicBezTo>
                  <a:cubicBezTo>
                    <a:pt x="2666" y="4980"/>
                    <a:pt x="3080" y="4843"/>
                    <a:pt x="3440" y="4403"/>
                  </a:cubicBezTo>
                  <a:cubicBezTo>
                    <a:pt x="3837" y="3917"/>
                    <a:pt x="3622" y="1353"/>
                    <a:pt x="3474" y="943"/>
                  </a:cubicBezTo>
                  <a:cubicBezTo>
                    <a:pt x="3324" y="534"/>
                    <a:pt x="2572" y="235"/>
                    <a:pt x="1951" y="40"/>
                  </a:cubicBezTo>
                  <a:cubicBezTo>
                    <a:pt x="1867" y="13"/>
                    <a:pt x="1787" y="1"/>
                    <a:pt x="1710" y="1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125;p55">
              <a:extLst>
                <a:ext uri="{FF2B5EF4-FFF2-40B4-BE49-F238E27FC236}">
                  <a16:creationId xmlns:a16="http://schemas.microsoft.com/office/drawing/2014/main" id="{619DE6DB-D1BA-4133-9F68-DDD6016DDB37}"/>
                </a:ext>
              </a:extLst>
            </p:cNvPr>
            <p:cNvSpPr/>
            <p:nvPr/>
          </p:nvSpPr>
          <p:spPr>
            <a:xfrm>
              <a:off x="1531900" y="5008475"/>
              <a:ext cx="42875" cy="48500"/>
            </a:xfrm>
            <a:custGeom>
              <a:avLst/>
              <a:gdLst/>
              <a:ahLst/>
              <a:cxnLst/>
              <a:rect l="l" t="t" r="r" b="b"/>
              <a:pathLst>
                <a:path w="1715" h="1940" extrusionOk="0">
                  <a:moveTo>
                    <a:pt x="248" y="1"/>
                  </a:moveTo>
                  <a:cubicBezTo>
                    <a:pt x="220" y="1"/>
                    <a:pt x="202" y="8"/>
                    <a:pt x="197" y="24"/>
                  </a:cubicBezTo>
                  <a:cubicBezTo>
                    <a:pt x="147" y="179"/>
                    <a:pt x="1" y="914"/>
                    <a:pt x="150" y="1158"/>
                  </a:cubicBezTo>
                  <a:cubicBezTo>
                    <a:pt x="346" y="1481"/>
                    <a:pt x="1228" y="1940"/>
                    <a:pt x="1497" y="1940"/>
                  </a:cubicBezTo>
                  <a:cubicBezTo>
                    <a:pt x="1543" y="1940"/>
                    <a:pt x="1572" y="1926"/>
                    <a:pt x="1575" y="1896"/>
                  </a:cubicBezTo>
                  <a:cubicBezTo>
                    <a:pt x="1602" y="1693"/>
                    <a:pt x="1714" y="830"/>
                    <a:pt x="1714" y="830"/>
                  </a:cubicBezTo>
                  <a:cubicBezTo>
                    <a:pt x="1596" y="584"/>
                    <a:pt x="502" y="1"/>
                    <a:pt x="248" y="1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126;p55">
              <a:extLst>
                <a:ext uri="{FF2B5EF4-FFF2-40B4-BE49-F238E27FC236}">
                  <a16:creationId xmlns:a16="http://schemas.microsoft.com/office/drawing/2014/main" id="{BB87C445-B347-4713-997D-4B15A0B74C1D}"/>
                </a:ext>
              </a:extLst>
            </p:cNvPr>
            <p:cNvSpPr/>
            <p:nvPr/>
          </p:nvSpPr>
          <p:spPr>
            <a:xfrm>
              <a:off x="1578850" y="4967700"/>
              <a:ext cx="40525" cy="102650"/>
            </a:xfrm>
            <a:custGeom>
              <a:avLst/>
              <a:gdLst/>
              <a:ahLst/>
              <a:cxnLst/>
              <a:rect l="l" t="t" r="r" b="b"/>
              <a:pathLst>
                <a:path w="1621" h="4106" extrusionOk="0">
                  <a:moveTo>
                    <a:pt x="1090" y="1"/>
                  </a:moveTo>
                  <a:cubicBezTo>
                    <a:pt x="882" y="1"/>
                    <a:pt x="631" y="219"/>
                    <a:pt x="466" y="913"/>
                  </a:cubicBezTo>
                  <a:cubicBezTo>
                    <a:pt x="266" y="1752"/>
                    <a:pt x="53" y="3150"/>
                    <a:pt x="26" y="3526"/>
                  </a:cubicBezTo>
                  <a:cubicBezTo>
                    <a:pt x="1" y="3864"/>
                    <a:pt x="120" y="4105"/>
                    <a:pt x="381" y="4105"/>
                  </a:cubicBezTo>
                  <a:cubicBezTo>
                    <a:pt x="398" y="4105"/>
                    <a:pt x="416" y="4104"/>
                    <a:pt x="435" y="4102"/>
                  </a:cubicBezTo>
                  <a:cubicBezTo>
                    <a:pt x="704" y="4032"/>
                    <a:pt x="976" y="3873"/>
                    <a:pt x="1224" y="3571"/>
                  </a:cubicBezTo>
                  <a:cubicBezTo>
                    <a:pt x="1621" y="3085"/>
                    <a:pt x="1406" y="521"/>
                    <a:pt x="1258" y="111"/>
                  </a:cubicBezTo>
                  <a:cubicBezTo>
                    <a:pt x="1247" y="83"/>
                    <a:pt x="1233" y="55"/>
                    <a:pt x="1217" y="28"/>
                  </a:cubicBezTo>
                  <a:cubicBezTo>
                    <a:pt x="1177" y="11"/>
                    <a:pt x="1135" y="1"/>
                    <a:pt x="1090" y="1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127;p55">
              <a:extLst>
                <a:ext uri="{FF2B5EF4-FFF2-40B4-BE49-F238E27FC236}">
                  <a16:creationId xmlns:a16="http://schemas.microsoft.com/office/drawing/2014/main" id="{879DBA53-2CEE-444B-B0F2-C6C2DB642D08}"/>
                </a:ext>
              </a:extLst>
            </p:cNvPr>
            <p:cNvSpPr/>
            <p:nvPr/>
          </p:nvSpPr>
          <p:spPr>
            <a:xfrm>
              <a:off x="1539075" y="4982400"/>
              <a:ext cx="51450" cy="21900"/>
            </a:xfrm>
            <a:custGeom>
              <a:avLst/>
              <a:gdLst/>
              <a:ahLst/>
              <a:cxnLst/>
              <a:rect l="l" t="t" r="r" b="b"/>
              <a:pathLst>
                <a:path w="2058" h="876" extrusionOk="0">
                  <a:moveTo>
                    <a:pt x="1" y="0"/>
                  </a:moveTo>
                  <a:cubicBezTo>
                    <a:pt x="1" y="0"/>
                    <a:pt x="84" y="369"/>
                    <a:pt x="800" y="681"/>
                  </a:cubicBezTo>
                  <a:cubicBezTo>
                    <a:pt x="1085" y="804"/>
                    <a:pt x="1330" y="875"/>
                    <a:pt x="1527" y="875"/>
                  </a:cubicBezTo>
                  <a:cubicBezTo>
                    <a:pt x="1827" y="875"/>
                    <a:pt x="2014" y="712"/>
                    <a:pt x="2057" y="325"/>
                  </a:cubicBezTo>
                  <a:lnTo>
                    <a:pt x="2057" y="325"/>
                  </a:lnTo>
                  <a:cubicBezTo>
                    <a:pt x="2036" y="471"/>
                    <a:pt x="1928" y="686"/>
                    <a:pt x="1579" y="686"/>
                  </a:cubicBezTo>
                  <a:cubicBezTo>
                    <a:pt x="1494" y="686"/>
                    <a:pt x="1395" y="674"/>
                    <a:pt x="1280" y="644"/>
                  </a:cubicBezTo>
                  <a:cubicBezTo>
                    <a:pt x="690" y="494"/>
                    <a:pt x="153" y="221"/>
                    <a:pt x="1" y="0"/>
                  </a:cubicBezTo>
                  <a:close/>
                </a:path>
              </a:pathLst>
            </a:custGeom>
            <a:solidFill>
              <a:srgbClr val="5D7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128;p55">
              <a:extLst>
                <a:ext uri="{FF2B5EF4-FFF2-40B4-BE49-F238E27FC236}">
                  <a16:creationId xmlns:a16="http://schemas.microsoft.com/office/drawing/2014/main" id="{A2CAB0CE-A5BD-413A-AE3C-BF9BF514CA8F}"/>
                </a:ext>
              </a:extLst>
            </p:cNvPr>
            <p:cNvSpPr/>
            <p:nvPr/>
          </p:nvSpPr>
          <p:spPr>
            <a:xfrm>
              <a:off x="1139950" y="4994225"/>
              <a:ext cx="203325" cy="117325"/>
            </a:xfrm>
            <a:custGeom>
              <a:avLst/>
              <a:gdLst/>
              <a:ahLst/>
              <a:cxnLst/>
              <a:rect l="l" t="t" r="r" b="b"/>
              <a:pathLst>
                <a:path w="8133" h="4693" extrusionOk="0">
                  <a:moveTo>
                    <a:pt x="4066" y="0"/>
                  </a:moveTo>
                  <a:cubicBezTo>
                    <a:pt x="1821" y="0"/>
                    <a:pt x="0" y="1051"/>
                    <a:pt x="0" y="2347"/>
                  </a:cubicBezTo>
                  <a:cubicBezTo>
                    <a:pt x="0" y="3643"/>
                    <a:pt x="1821" y="4693"/>
                    <a:pt x="4066" y="4693"/>
                  </a:cubicBezTo>
                  <a:cubicBezTo>
                    <a:pt x="6312" y="4693"/>
                    <a:pt x="8133" y="3643"/>
                    <a:pt x="8133" y="2347"/>
                  </a:cubicBezTo>
                  <a:cubicBezTo>
                    <a:pt x="8133" y="1051"/>
                    <a:pt x="6312" y="0"/>
                    <a:pt x="4066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129;p55">
              <a:extLst>
                <a:ext uri="{FF2B5EF4-FFF2-40B4-BE49-F238E27FC236}">
                  <a16:creationId xmlns:a16="http://schemas.microsoft.com/office/drawing/2014/main" id="{C4536455-8606-477E-9700-CD3323421425}"/>
                </a:ext>
              </a:extLst>
            </p:cNvPr>
            <p:cNvSpPr/>
            <p:nvPr/>
          </p:nvSpPr>
          <p:spPr>
            <a:xfrm>
              <a:off x="1211950" y="4549050"/>
              <a:ext cx="41875" cy="99475"/>
            </a:xfrm>
            <a:custGeom>
              <a:avLst/>
              <a:gdLst/>
              <a:ahLst/>
              <a:cxnLst/>
              <a:rect l="l" t="t" r="r" b="b"/>
              <a:pathLst>
                <a:path w="1675" h="3979" extrusionOk="0">
                  <a:moveTo>
                    <a:pt x="998" y="1"/>
                  </a:moveTo>
                  <a:cubicBezTo>
                    <a:pt x="966" y="1"/>
                    <a:pt x="932" y="3"/>
                    <a:pt x="896" y="7"/>
                  </a:cubicBezTo>
                  <a:cubicBezTo>
                    <a:pt x="345" y="71"/>
                    <a:pt x="24" y="469"/>
                    <a:pt x="48" y="1519"/>
                  </a:cubicBezTo>
                  <a:cubicBezTo>
                    <a:pt x="73" y="2569"/>
                    <a:pt x="104" y="3215"/>
                    <a:pt x="47" y="3436"/>
                  </a:cubicBezTo>
                  <a:cubicBezTo>
                    <a:pt x="1" y="3616"/>
                    <a:pt x="411" y="3978"/>
                    <a:pt x="851" y="3978"/>
                  </a:cubicBezTo>
                  <a:cubicBezTo>
                    <a:pt x="949" y="3978"/>
                    <a:pt x="1049" y="3960"/>
                    <a:pt x="1145" y="3918"/>
                  </a:cubicBezTo>
                  <a:cubicBezTo>
                    <a:pt x="1675" y="3685"/>
                    <a:pt x="1435" y="155"/>
                    <a:pt x="1435" y="155"/>
                  </a:cubicBezTo>
                  <a:cubicBezTo>
                    <a:pt x="1435" y="155"/>
                    <a:pt x="1291" y="1"/>
                    <a:pt x="998" y="1"/>
                  </a:cubicBezTo>
                  <a:close/>
                </a:path>
              </a:pathLst>
            </a:custGeom>
            <a:solidFill>
              <a:srgbClr val="180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130;p55">
              <a:extLst>
                <a:ext uri="{FF2B5EF4-FFF2-40B4-BE49-F238E27FC236}">
                  <a16:creationId xmlns:a16="http://schemas.microsoft.com/office/drawing/2014/main" id="{4E2F0751-5760-4A95-A781-A2A835B57988}"/>
                </a:ext>
              </a:extLst>
            </p:cNvPr>
            <p:cNvSpPr/>
            <p:nvPr/>
          </p:nvSpPr>
          <p:spPr>
            <a:xfrm>
              <a:off x="1234025" y="4550825"/>
              <a:ext cx="15175" cy="9725"/>
            </a:xfrm>
            <a:custGeom>
              <a:avLst/>
              <a:gdLst/>
              <a:ahLst/>
              <a:cxnLst/>
              <a:rect l="l" t="t" r="r" b="b"/>
              <a:pathLst>
                <a:path w="607" h="389" extrusionOk="0">
                  <a:moveTo>
                    <a:pt x="465" y="0"/>
                  </a:moveTo>
                  <a:cubicBezTo>
                    <a:pt x="423" y="0"/>
                    <a:pt x="372" y="7"/>
                    <a:pt x="312" y="27"/>
                  </a:cubicBezTo>
                  <a:cubicBezTo>
                    <a:pt x="68" y="106"/>
                    <a:pt x="0" y="389"/>
                    <a:pt x="0" y="389"/>
                  </a:cubicBezTo>
                  <a:cubicBezTo>
                    <a:pt x="225" y="125"/>
                    <a:pt x="606" y="35"/>
                    <a:pt x="606" y="35"/>
                  </a:cubicBezTo>
                  <a:cubicBezTo>
                    <a:pt x="606" y="35"/>
                    <a:pt x="560" y="0"/>
                    <a:pt x="465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131;p55">
              <a:extLst>
                <a:ext uri="{FF2B5EF4-FFF2-40B4-BE49-F238E27FC236}">
                  <a16:creationId xmlns:a16="http://schemas.microsoft.com/office/drawing/2014/main" id="{882C2B50-B381-479D-A922-E5A04689AA9F}"/>
                </a:ext>
              </a:extLst>
            </p:cNvPr>
            <p:cNvSpPr/>
            <p:nvPr/>
          </p:nvSpPr>
          <p:spPr>
            <a:xfrm>
              <a:off x="1271350" y="4630625"/>
              <a:ext cx="105200" cy="187550"/>
            </a:xfrm>
            <a:custGeom>
              <a:avLst/>
              <a:gdLst/>
              <a:ahLst/>
              <a:cxnLst/>
              <a:rect l="l" t="t" r="r" b="b"/>
              <a:pathLst>
                <a:path w="4208" h="7502" extrusionOk="0">
                  <a:moveTo>
                    <a:pt x="315" y="1"/>
                  </a:moveTo>
                  <a:cubicBezTo>
                    <a:pt x="135" y="1"/>
                    <a:pt x="16" y="169"/>
                    <a:pt x="8" y="655"/>
                  </a:cubicBezTo>
                  <a:cubicBezTo>
                    <a:pt x="0" y="1294"/>
                    <a:pt x="52" y="2473"/>
                    <a:pt x="263" y="3318"/>
                  </a:cubicBezTo>
                  <a:cubicBezTo>
                    <a:pt x="364" y="3727"/>
                    <a:pt x="553" y="4360"/>
                    <a:pt x="1023" y="5085"/>
                  </a:cubicBezTo>
                  <a:cubicBezTo>
                    <a:pt x="1353" y="5592"/>
                    <a:pt x="1682" y="5961"/>
                    <a:pt x="2116" y="6383"/>
                  </a:cubicBezTo>
                  <a:cubicBezTo>
                    <a:pt x="2235" y="6497"/>
                    <a:pt x="2294" y="6611"/>
                    <a:pt x="2493" y="6856"/>
                  </a:cubicBezTo>
                  <a:cubicBezTo>
                    <a:pt x="2692" y="7100"/>
                    <a:pt x="2983" y="7336"/>
                    <a:pt x="3230" y="7427"/>
                  </a:cubicBezTo>
                  <a:cubicBezTo>
                    <a:pt x="3372" y="7481"/>
                    <a:pt x="3467" y="7502"/>
                    <a:pt x="3529" y="7502"/>
                  </a:cubicBezTo>
                  <a:cubicBezTo>
                    <a:pt x="3576" y="7502"/>
                    <a:pt x="3605" y="7490"/>
                    <a:pt x="3622" y="7472"/>
                  </a:cubicBezTo>
                  <a:cubicBezTo>
                    <a:pt x="3673" y="7420"/>
                    <a:pt x="3643" y="7357"/>
                    <a:pt x="3534" y="7302"/>
                  </a:cubicBezTo>
                  <a:cubicBezTo>
                    <a:pt x="3427" y="7246"/>
                    <a:pt x="3237" y="7174"/>
                    <a:pt x="3052" y="6988"/>
                  </a:cubicBezTo>
                  <a:lnTo>
                    <a:pt x="3052" y="6988"/>
                  </a:lnTo>
                  <a:cubicBezTo>
                    <a:pt x="3052" y="6988"/>
                    <a:pt x="3283" y="7121"/>
                    <a:pt x="3428" y="7189"/>
                  </a:cubicBezTo>
                  <a:cubicBezTo>
                    <a:pt x="3557" y="7248"/>
                    <a:pt x="3693" y="7290"/>
                    <a:pt x="3833" y="7314"/>
                  </a:cubicBezTo>
                  <a:cubicBezTo>
                    <a:pt x="3842" y="7315"/>
                    <a:pt x="3851" y="7316"/>
                    <a:pt x="3860" y="7316"/>
                  </a:cubicBezTo>
                  <a:cubicBezTo>
                    <a:pt x="3987" y="7316"/>
                    <a:pt x="4103" y="7182"/>
                    <a:pt x="4002" y="7128"/>
                  </a:cubicBezTo>
                  <a:cubicBezTo>
                    <a:pt x="3895" y="7070"/>
                    <a:pt x="3795" y="7053"/>
                    <a:pt x="3581" y="6952"/>
                  </a:cubicBezTo>
                  <a:cubicBezTo>
                    <a:pt x="3468" y="6898"/>
                    <a:pt x="3362" y="6830"/>
                    <a:pt x="3264" y="6752"/>
                  </a:cubicBezTo>
                  <a:lnTo>
                    <a:pt x="3264" y="6752"/>
                  </a:lnTo>
                  <a:cubicBezTo>
                    <a:pt x="3264" y="6752"/>
                    <a:pt x="3500" y="6851"/>
                    <a:pt x="3716" y="6895"/>
                  </a:cubicBezTo>
                  <a:cubicBezTo>
                    <a:pt x="3804" y="6914"/>
                    <a:pt x="3872" y="6920"/>
                    <a:pt x="3926" y="6920"/>
                  </a:cubicBezTo>
                  <a:cubicBezTo>
                    <a:pt x="4005" y="6920"/>
                    <a:pt x="4054" y="6906"/>
                    <a:pt x="4092" y="6894"/>
                  </a:cubicBezTo>
                  <a:cubicBezTo>
                    <a:pt x="4154" y="6875"/>
                    <a:pt x="4208" y="6764"/>
                    <a:pt x="4065" y="6710"/>
                  </a:cubicBezTo>
                  <a:cubicBezTo>
                    <a:pt x="3936" y="6661"/>
                    <a:pt x="3753" y="6654"/>
                    <a:pt x="3522" y="6522"/>
                  </a:cubicBezTo>
                  <a:cubicBezTo>
                    <a:pt x="3354" y="6427"/>
                    <a:pt x="3248" y="6337"/>
                    <a:pt x="3284" y="6323"/>
                  </a:cubicBezTo>
                  <a:cubicBezTo>
                    <a:pt x="3288" y="6322"/>
                    <a:pt x="3291" y="6322"/>
                    <a:pt x="3296" y="6322"/>
                  </a:cubicBezTo>
                  <a:cubicBezTo>
                    <a:pt x="3339" y="6322"/>
                    <a:pt x="3431" y="6375"/>
                    <a:pt x="3585" y="6381"/>
                  </a:cubicBezTo>
                  <a:cubicBezTo>
                    <a:pt x="3590" y="6382"/>
                    <a:pt x="3595" y="6382"/>
                    <a:pt x="3600" y="6382"/>
                  </a:cubicBezTo>
                  <a:cubicBezTo>
                    <a:pt x="3756" y="6382"/>
                    <a:pt x="3907" y="6295"/>
                    <a:pt x="3903" y="6208"/>
                  </a:cubicBezTo>
                  <a:cubicBezTo>
                    <a:pt x="3900" y="6117"/>
                    <a:pt x="3867" y="6162"/>
                    <a:pt x="3703" y="6129"/>
                  </a:cubicBezTo>
                  <a:cubicBezTo>
                    <a:pt x="3538" y="6097"/>
                    <a:pt x="3409" y="6007"/>
                    <a:pt x="3173" y="5980"/>
                  </a:cubicBezTo>
                  <a:cubicBezTo>
                    <a:pt x="2966" y="5955"/>
                    <a:pt x="2832" y="5934"/>
                    <a:pt x="2652" y="5859"/>
                  </a:cubicBezTo>
                  <a:cubicBezTo>
                    <a:pt x="2472" y="5785"/>
                    <a:pt x="2066" y="5333"/>
                    <a:pt x="1753" y="4855"/>
                  </a:cubicBezTo>
                  <a:cubicBezTo>
                    <a:pt x="1385" y="4293"/>
                    <a:pt x="1125" y="3470"/>
                    <a:pt x="1059" y="3099"/>
                  </a:cubicBezTo>
                  <a:cubicBezTo>
                    <a:pt x="921" y="2298"/>
                    <a:pt x="900" y="1192"/>
                    <a:pt x="919" y="807"/>
                  </a:cubicBezTo>
                  <a:cubicBezTo>
                    <a:pt x="942" y="343"/>
                    <a:pt x="740" y="149"/>
                    <a:pt x="502" y="47"/>
                  </a:cubicBezTo>
                  <a:cubicBezTo>
                    <a:pt x="435" y="18"/>
                    <a:pt x="372" y="1"/>
                    <a:pt x="315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132;p55">
              <a:extLst>
                <a:ext uri="{FF2B5EF4-FFF2-40B4-BE49-F238E27FC236}">
                  <a16:creationId xmlns:a16="http://schemas.microsoft.com/office/drawing/2014/main" id="{9F1EBB51-50D4-4A0F-8B23-AEB02DF69399}"/>
                </a:ext>
              </a:extLst>
            </p:cNvPr>
            <p:cNvSpPr/>
            <p:nvPr/>
          </p:nvSpPr>
          <p:spPr>
            <a:xfrm>
              <a:off x="1270125" y="4629975"/>
              <a:ext cx="27125" cy="53575"/>
            </a:xfrm>
            <a:custGeom>
              <a:avLst/>
              <a:gdLst/>
              <a:ahLst/>
              <a:cxnLst/>
              <a:rect l="l" t="t" r="r" b="b"/>
              <a:pathLst>
                <a:path w="1085" h="2143" extrusionOk="0">
                  <a:moveTo>
                    <a:pt x="372" y="0"/>
                  </a:moveTo>
                  <a:cubicBezTo>
                    <a:pt x="204" y="0"/>
                    <a:pt x="134" y="127"/>
                    <a:pt x="78" y="409"/>
                  </a:cubicBezTo>
                  <a:cubicBezTo>
                    <a:pt x="1" y="798"/>
                    <a:pt x="97" y="2061"/>
                    <a:pt x="97" y="2096"/>
                  </a:cubicBezTo>
                  <a:cubicBezTo>
                    <a:pt x="239" y="2129"/>
                    <a:pt x="363" y="2143"/>
                    <a:pt x="470" y="2143"/>
                  </a:cubicBezTo>
                  <a:cubicBezTo>
                    <a:pt x="925" y="2143"/>
                    <a:pt x="1084" y="1901"/>
                    <a:pt x="1084" y="1901"/>
                  </a:cubicBezTo>
                  <a:cubicBezTo>
                    <a:pt x="1084" y="1901"/>
                    <a:pt x="1023" y="1067"/>
                    <a:pt x="1001" y="692"/>
                  </a:cubicBezTo>
                  <a:cubicBezTo>
                    <a:pt x="981" y="316"/>
                    <a:pt x="790" y="118"/>
                    <a:pt x="605" y="52"/>
                  </a:cubicBezTo>
                  <a:cubicBezTo>
                    <a:pt x="511" y="18"/>
                    <a:pt x="434" y="0"/>
                    <a:pt x="372" y="0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133;p55">
              <a:extLst>
                <a:ext uri="{FF2B5EF4-FFF2-40B4-BE49-F238E27FC236}">
                  <a16:creationId xmlns:a16="http://schemas.microsoft.com/office/drawing/2014/main" id="{F7417737-6E8D-478F-8A80-B1B23863DC0D}"/>
                </a:ext>
              </a:extLst>
            </p:cNvPr>
            <p:cNvSpPr/>
            <p:nvPr/>
          </p:nvSpPr>
          <p:spPr>
            <a:xfrm>
              <a:off x="1237650" y="4999825"/>
              <a:ext cx="58500" cy="48875"/>
            </a:xfrm>
            <a:custGeom>
              <a:avLst/>
              <a:gdLst/>
              <a:ahLst/>
              <a:cxnLst/>
              <a:rect l="l" t="t" r="r" b="b"/>
              <a:pathLst>
                <a:path w="2340" h="1955" extrusionOk="0">
                  <a:moveTo>
                    <a:pt x="226" y="1"/>
                  </a:moveTo>
                  <a:cubicBezTo>
                    <a:pt x="198" y="102"/>
                    <a:pt x="164" y="201"/>
                    <a:pt x="123" y="297"/>
                  </a:cubicBezTo>
                  <a:cubicBezTo>
                    <a:pt x="67" y="429"/>
                    <a:pt x="0" y="652"/>
                    <a:pt x="9" y="767"/>
                  </a:cubicBezTo>
                  <a:cubicBezTo>
                    <a:pt x="17" y="883"/>
                    <a:pt x="256" y="1080"/>
                    <a:pt x="429" y="1129"/>
                  </a:cubicBezTo>
                  <a:cubicBezTo>
                    <a:pt x="601" y="1178"/>
                    <a:pt x="846" y="1407"/>
                    <a:pt x="927" y="1550"/>
                  </a:cubicBezTo>
                  <a:cubicBezTo>
                    <a:pt x="1043" y="1753"/>
                    <a:pt x="1405" y="1944"/>
                    <a:pt x="1656" y="1953"/>
                  </a:cubicBezTo>
                  <a:cubicBezTo>
                    <a:pt x="1692" y="1954"/>
                    <a:pt x="1730" y="1955"/>
                    <a:pt x="1767" y="1955"/>
                  </a:cubicBezTo>
                  <a:cubicBezTo>
                    <a:pt x="1985" y="1955"/>
                    <a:pt x="2202" y="1931"/>
                    <a:pt x="2266" y="1854"/>
                  </a:cubicBezTo>
                  <a:cubicBezTo>
                    <a:pt x="2340" y="1763"/>
                    <a:pt x="2274" y="1640"/>
                    <a:pt x="1814" y="1195"/>
                  </a:cubicBezTo>
                  <a:cubicBezTo>
                    <a:pt x="1353" y="751"/>
                    <a:pt x="1039" y="476"/>
                    <a:pt x="928" y="110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134;p55">
              <a:extLst>
                <a:ext uri="{FF2B5EF4-FFF2-40B4-BE49-F238E27FC236}">
                  <a16:creationId xmlns:a16="http://schemas.microsoft.com/office/drawing/2014/main" id="{0558607A-D601-42B5-886A-9C3F1262D301}"/>
                </a:ext>
              </a:extLst>
            </p:cNvPr>
            <p:cNvSpPr/>
            <p:nvPr/>
          </p:nvSpPr>
          <p:spPr>
            <a:xfrm>
              <a:off x="1220050" y="5033975"/>
              <a:ext cx="28000" cy="61575"/>
            </a:xfrm>
            <a:custGeom>
              <a:avLst/>
              <a:gdLst/>
              <a:ahLst/>
              <a:cxnLst/>
              <a:rect l="l" t="t" r="r" b="b"/>
              <a:pathLst>
                <a:path w="1120" h="2463" extrusionOk="0">
                  <a:moveTo>
                    <a:pt x="207" y="0"/>
                  </a:moveTo>
                  <a:cubicBezTo>
                    <a:pt x="153" y="140"/>
                    <a:pt x="49" y="220"/>
                    <a:pt x="78" y="588"/>
                  </a:cubicBezTo>
                  <a:cubicBezTo>
                    <a:pt x="107" y="957"/>
                    <a:pt x="74" y="1106"/>
                    <a:pt x="37" y="1407"/>
                  </a:cubicBezTo>
                  <a:cubicBezTo>
                    <a:pt x="1" y="1709"/>
                    <a:pt x="155" y="2123"/>
                    <a:pt x="299" y="2316"/>
                  </a:cubicBezTo>
                  <a:cubicBezTo>
                    <a:pt x="366" y="2406"/>
                    <a:pt x="489" y="2462"/>
                    <a:pt x="613" y="2462"/>
                  </a:cubicBezTo>
                  <a:cubicBezTo>
                    <a:pt x="754" y="2462"/>
                    <a:pt x="897" y="2389"/>
                    <a:pt x="964" y="2206"/>
                  </a:cubicBezTo>
                  <a:cubicBezTo>
                    <a:pt x="1089" y="1862"/>
                    <a:pt x="1119" y="1574"/>
                    <a:pt x="1031" y="1229"/>
                  </a:cubicBezTo>
                  <a:cubicBezTo>
                    <a:pt x="943" y="884"/>
                    <a:pt x="1060" y="621"/>
                    <a:pt x="1002" y="390"/>
                  </a:cubicBezTo>
                  <a:cubicBezTo>
                    <a:pt x="970" y="255"/>
                    <a:pt x="923" y="125"/>
                    <a:pt x="862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135;p55">
              <a:extLst>
                <a:ext uri="{FF2B5EF4-FFF2-40B4-BE49-F238E27FC236}">
                  <a16:creationId xmlns:a16="http://schemas.microsoft.com/office/drawing/2014/main" id="{5EB4D9BC-4C1E-447C-A824-14A1576ECD20}"/>
                </a:ext>
              </a:extLst>
            </p:cNvPr>
            <p:cNvSpPr/>
            <p:nvPr/>
          </p:nvSpPr>
          <p:spPr>
            <a:xfrm>
              <a:off x="1207050" y="4773225"/>
              <a:ext cx="101500" cy="263150"/>
            </a:xfrm>
            <a:custGeom>
              <a:avLst/>
              <a:gdLst/>
              <a:ahLst/>
              <a:cxnLst/>
              <a:rect l="l" t="t" r="r" b="b"/>
              <a:pathLst>
                <a:path w="4060" h="10526" extrusionOk="0">
                  <a:moveTo>
                    <a:pt x="2159" y="1773"/>
                  </a:moveTo>
                  <a:lnTo>
                    <a:pt x="2264" y="1803"/>
                  </a:lnTo>
                  <a:lnTo>
                    <a:pt x="2508" y="4821"/>
                  </a:lnTo>
                  <a:cubicBezTo>
                    <a:pt x="2508" y="4821"/>
                    <a:pt x="2174" y="5355"/>
                    <a:pt x="2033" y="5900"/>
                  </a:cubicBezTo>
                  <a:cubicBezTo>
                    <a:pt x="1920" y="6338"/>
                    <a:pt x="1612" y="8119"/>
                    <a:pt x="1495" y="8799"/>
                  </a:cubicBezTo>
                  <a:lnTo>
                    <a:pt x="1495" y="8799"/>
                  </a:lnTo>
                  <a:cubicBezTo>
                    <a:pt x="1529" y="8372"/>
                    <a:pt x="1566" y="7948"/>
                    <a:pt x="1602" y="7644"/>
                  </a:cubicBezTo>
                  <a:cubicBezTo>
                    <a:pt x="1711" y="6724"/>
                    <a:pt x="1747" y="6052"/>
                    <a:pt x="1843" y="5513"/>
                  </a:cubicBezTo>
                  <a:cubicBezTo>
                    <a:pt x="1961" y="4843"/>
                    <a:pt x="2159" y="1773"/>
                    <a:pt x="2159" y="1773"/>
                  </a:cubicBezTo>
                  <a:close/>
                  <a:moveTo>
                    <a:pt x="3740" y="0"/>
                  </a:moveTo>
                  <a:lnTo>
                    <a:pt x="254" y="179"/>
                  </a:lnTo>
                  <a:cubicBezTo>
                    <a:pt x="1" y="1264"/>
                    <a:pt x="335" y="2982"/>
                    <a:pt x="389" y="3871"/>
                  </a:cubicBezTo>
                  <a:cubicBezTo>
                    <a:pt x="444" y="4762"/>
                    <a:pt x="522" y="5798"/>
                    <a:pt x="522" y="5798"/>
                  </a:cubicBezTo>
                  <a:cubicBezTo>
                    <a:pt x="522" y="5798"/>
                    <a:pt x="250" y="6737"/>
                    <a:pt x="264" y="7460"/>
                  </a:cubicBezTo>
                  <a:cubicBezTo>
                    <a:pt x="278" y="8230"/>
                    <a:pt x="727" y="10430"/>
                    <a:pt x="727" y="10430"/>
                  </a:cubicBezTo>
                  <a:cubicBezTo>
                    <a:pt x="727" y="10430"/>
                    <a:pt x="855" y="10525"/>
                    <a:pt x="1049" y="10525"/>
                  </a:cubicBezTo>
                  <a:cubicBezTo>
                    <a:pt x="1146" y="10525"/>
                    <a:pt x="1260" y="10502"/>
                    <a:pt x="1382" y="10430"/>
                  </a:cubicBezTo>
                  <a:cubicBezTo>
                    <a:pt x="1382" y="10430"/>
                    <a:pt x="1421" y="9795"/>
                    <a:pt x="1473" y="9088"/>
                  </a:cubicBezTo>
                  <a:lnTo>
                    <a:pt x="1473" y="9088"/>
                  </a:lnTo>
                  <a:cubicBezTo>
                    <a:pt x="1528" y="9139"/>
                    <a:pt x="1676" y="9258"/>
                    <a:pt x="1872" y="9258"/>
                  </a:cubicBezTo>
                  <a:cubicBezTo>
                    <a:pt x="1957" y="9258"/>
                    <a:pt x="2052" y="9236"/>
                    <a:pt x="2151" y="9176"/>
                  </a:cubicBezTo>
                  <a:cubicBezTo>
                    <a:pt x="2151" y="9176"/>
                    <a:pt x="3644" y="5633"/>
                    <a:pt x="3831" y="5310"/>
                  </a:cubicBezTo>
                  <a:cubicBezTo>
                    <a:pt x="4030" y="4963"/>
                    <a:pt x="4060" y="948"/>
                    <a:pt x="374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136;p55">
              <a:extLst>
                <a:ext uri="{FF2B5EF4-FFF2-40B4-BE49-F238E27FC236}">
                  <a16:creationId xmlns:a16="http://schemas.microsoft.com/office/drawing/2014/main" id="{08D15730-FAB3-4C41-80D1-B1CE1D03A357}"/>
                </a:ext>
              </a:extLst>
            </p:cNvPr>
            <p:cNvSpPr/>
            <p:nvPr/>
          </p:nvSpPr>
          <p:spPr>
            <a:xfrm>
              <a:off x="1225550" y="4608975"/>
              <a:ext cx="62925" cy="66100"/>
            </a:xfrm>
            <a:custGeom>
              <a:avLst/>
              <a:gdLst/>
              <a:ahLst/>
              <a:cxnLst/>
              <a:rect l="l" t="t" r="r" b="b"/>
              <a:pathLst>
                <a:path w="2517" h="2644" extrusionOk="0">
                  <a:moveTo>
                    <a:pt x="577" y="0"/>
                  </a:moveTo>
                  <a:cubicBezTo>
                    <a:pt x="577" y="0"/>
                    <a:pt x="635" y="1021"/>
                    <a:pt x="616" y="1095"/>
                  </a:cubicBezTo>
                  <a:cubicBezTo>
                    <a:pt x="596" y="1170"/>
                    <a:pt x="215" y="1242"/>
                    <a:pt x="108" y="1330"/>
                  </a:cubicBezTo>
                  <a:cubicBezTo>
                    <a:pt x="0" y="1419"/>
                    <a:pt x="659" y="2456"/>
                    <a:pt x="995" y="2609"/>
                  </a:cubicBezTo>
                  <a:cubicBezTo>
                    <a:pt x="1046" y="2632"/>
                    <a:pt x="1113" y="2643"/>
                    <a:pt x="1190" y="2643"/>
                  </a:cubicBezTo>
                  <a:cubicBezTo>
                    <a:pt x="1624" y="2643"/>
                    <a:pt x="2385" y="2298"/>
                    <a:pt x="2447" y="1857"/>
                  </a:cubicBezTo>
                  <a:cubicBezTo>
                    <a:pt x="2516" y="1381"/>
                    <a:pt x="2152" y="1009"/>
                    <a:pt x="2012" y="879"/>
                  </a:cubicBezTo>
                  <a:cubicBezTo>
                    <a:pt x="1975" y="871"/>
                    <a:pt x="1929" y="869"/>
                    <a:pt x="1885" y="869"/>
                  </a:cubicBezTo>
                  <a:cubicBezTo>
                    <a:pt x="1835" y="869"/>
                    <a:pt x="1787" y="872"/>
                    <a:pt x="1754" y="872"/>
                  </a:cubicBezTo>
                  <a:cubicBezTo>
                    <a:pt x="1742" y="872"/>
                    <a:pt x="1732" y="871"/>
                    <a:pt x="1725" y="870"/>
                  </a:cubicBezTo>
                  <a:lnTo>
                    <a:pt x="1696" y="376"/>
                  </a:lnTo>
                  <a:cubicBezTo>
                    <a:pt x="1240" y="230"/>
                    <a:pt x="577" y="0"/>
                    <a:pt x="57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137;p55">
              <a:extLst>
                <a:ext uri="{FF2B5EF4-FFF2-40B4-BE49-F238E27FC236}">
                  <a16:creationId xmlns:a16="http://schemas.microsoft.com/office/drawing/2014/main" id="{574B584E-E399-4A93-96F6-03F89EF6B157}"/>
                </a:ext>
              </a:extLst>
            </p:cNvPr>
            <p:cNvSpPr/>
            <p:nvPr/>
          </p:nvSpPr>
          <p:spPr>
            <a:xfrm>
              <a:off x="1215650" y="4630625"/>
              <a:ext cx="101050" cy="96525"/>
            </a:xfrm>
            <a:custGeom>
              <a:avLst/>
              <a:gdLst/>
              <a:ahLst/>
              <a:cxnLst/>
              <a:rect l="l" t="t" r="r" b="b"/>
              <a:pathLst>
                <a:path w="4042" h="3861" extrusionOk="0">
                  <a:moveTo>
                    <a:pt x="2317" y="1"/>
                  </a:moveTo>
                  <a:cubicBezTo>
                    <a:pt x="2272" y="1"/>
                    <a:pt x="2228" y="2"/>
                    <a:pt x="2195" y="4"/>
                  </a:cubicBezTo>
                  <a:cubicBezTo>
                    <a:pt x="2195" y="4"/>
                    <a:pt x="2481" y="259"/>
                    <a:pt x="2623" y="582"/>
                  </a:cubicBezTo>
                  <a:cubicBezTo>
                    <a:pt x="2752" y="879"/>
                    <a:pt x="2654" y="1189"/>
                    <a:pt x="2404" y="1299"/>
                  </a:cubicBezTo>
                  <a:cubicBezTo>
                    <a:pt x="2290" y="1350"/>
                    <a:pt x="2185" y="1375"/>
                    <a:pt x="2085" y="1375"/>
                  </a:cubicBezTo>
                  <a:cubicBezTo>
                    <a:pt x="1869" y="1375"/>
                    <a:pt x="1679" y="1257"/>
                    <a:pt x="1469" y="1031"/>
                  </a:cubicBezTo>
                  <a:cubicBezTo>
                    <a:pt x="1260" y="806"/>
                    <a:pt x="1161" y="515"/>
                    <a:pt x="831" y="328"/>
                  </a:cubicBezTo>
                  <a:cubicBezTo>
                    <a:pt x="544" y="371"/>
                    <a:pt x="215" y="523"/>
                    <a:pt x="170" y="680"/>
                  </a:cubicBezTo>
                  <a:cubicBezTo>
                    <a:pt x="116" y="862"/>
                    <a:pt x="1" y="1725"/>
                    <a:pt x="247" y="2383"/>
                  </a:cubicBezTo>
                  <a:cubicBezTo>
                    <a:pt x="493" y="3039"/>
                    <a:pt x="781" y="3484"/>
                    <a:pt x="924" y="3768"/>
                  </a:cubicBezTo>
                  <a:cubicBezTo>
                    <a:pt x="924" y="3768"/>
                    <a:pt x="1221" y="3861"/>
                    <a:pt x="1648" y="3861"/>
                  </a:cubicBezTo>
                  <a:cubicBezTo>
                    <a:pt x="2037" y="3861"/>
                    <a:pt x="2532" y="3784"/>
                    <a:pt x="3010" y="3490"/>
                  </a:cubicBezTo>
                  <a:cubicBezTo>
                    <a:pt x="3010" y="3490"/>
                    <a:pt x="3111" y="2956"/>
                    <a:pt x="3117" y="2579"/>
                  </a:cubicBezTo>
                  <a:cubicBezTo>
                    <a:pt x="4042" y="1778"/>
                    <a:pt x="3256" y="783"/>
                    <a:pt x="2477" y="9"/>
                  </a:cubicBezTo>
                  <a:cubicBezTo>
                    <a:pt x="2434" y="3"/>
                    <a:pt x="2374" y="1"/>
                    <a:pt x="2317" y="1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138;p55">
              <a:extLst>
                <a:ext uri="{FF2B5EF4-FFF2-40B4-BE49-F238E27FC236}">
                  <a16:creationId xmlns:a16="http://schemas.microsoft.com/office/drawing/2014/main" id="{47E17961-9647-43CE-AF6A-CFB6491E2801}"/>
                </a:ext>
              </a:extLst>
            </p:cNvPr>
            <p:cNvSpPr/>
            <p:nvPr/>
          </p:nvSpPr>
          <p:spPr>
            <a:xfrm>
              <a:off x="1239975" y="4609000"/>
              <a:ext cx="28550" cy="24400"/>
            </a:xfrm>
            <a:custGeom>
              <a:avLst/>
              <a:gdLst/>
              <a:ahLst/>
              <a:cxnLst/>
              <a:rect l="l" t="t" r="r" b="b"/>
              <a:pathLst>
                <a:path w="1142" h="976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0" y="185"/>
                    <a:pt x="16" y="320"/>
                  </a:cubicBezTo>
                  <a:cubicBezTo>
                    <a:pt x="16" y="320"/>
                    <a:pt x="48" y="669"/>
                    <a:pt x="624" y="942"/>
                  </a:cubicBezTo>
                  <a:cubicBezTo>
                    <a:pt x="662" y="959"/>
                    <a:pt x="740" y="976"/>
                    <a:pt x="824" y="976"/>
                  </a:cubicBezTo>
                  <a:cubicBezTo>
                    <a:pt x="964" y="976"/>
                    <a:pt x="1121" y="931"/>
                    <a:pt x="1142" y="775"/>
                  </a:cubicBezTo>
                  <a:lnTo>
                    <a:pt x="1119" y="375"/>
                  </a:lnTo>
                  <a:lnTo>
                    <a:pt x="794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139;p55">
              <a:extLst>
                <a:ext uri="{FF2B5EF4-FFF2-40B4-BE49-F238E27FC236}">
                  <a16:creationId xmlns:a16="http://schemas.microsoft.com/office/drawing/2014/main" id="{C3929243-D810-427F-A24F-7AC5D937DAE4}"/>
                </a:ext>
              </a:extLst>
            </p:cNvPr>
            <p:cNvSpPr/>
            <p:nvPr/>
          </p:nvSpPr>
          <p:spPr>
            <a:xfrm>
              <a:off x="1224775" y="4549625"/>
              <a:ext cx="66525" cy="78075"/>
            </a:xfrm>
            <a:custGeom>
              <a:avLst/>
              <a:gdLst/>
              <a:ahLst/>
              <a:cxnLst/>
              <a:rect l="l" t="t" r="r" b="b"/>
              <a:pathLst>
                <a:path w="2661" h="3123" extrusionOk="0">
                  <a:moveTo>
                    <a:pt x="1340" y="0"/>
                  </a:moveTo>
                  <a:cubicBezTo>
                    <a:pt x="1317" y="0"/>
                    <a:pt x="1293" y="1"/>
                    <a:pt x="1269" y="2"/>
                  </a:cubicBezTo>
                  <a:cubicBezTo>
                    <a:pt x="550" y="42"/>
                    <a:pt x="0" y="657"/>
                    <a:pt x="40" y="1376"/>
                  </a:cubicBezTo>
                  <a:cubicBezTo>
                    <a:pt x="63" y="1796"/>
                    <a:pt x="286" y="2154"/>
                    <a:pt x="608" y="2374"/>
                  </a:cubicBezTo>
                  <a:cubicBezTo>
                    <a:pt x="608" y="2374"/>
                    <a:pt x="668" y="2611"/>
                    <a:pt x="712" y="2662"/>
                  </a:cubicBezTo>
                  <a:cubicBezTo>
                    <a:pt x="951" y="2940"/>
                    <a:pt x="1586" y="3120"/>
                    <a:pt x="1795" y="3122"/>
                  </a:cubicBezTo>
                  <a:cubicBezTo>
                    <a:pt x="1797" y="3122"/>
                    <a:pt x="1799" y="3123"/>
                    <a:pt x="1801" y="3123"/>
                  </a:cubicBezTo>
                  <a:cubicBezTo>
                    <a:pt x="1980" y="3123"/>
                    <a:pt x="2135" y="2954"/>
                    <a:pt x="2305" y="2676"/>
                  </a:cubicBezTo>
                  <a:cubicBezTo>
                    <a:pt x="2661" y="2091"/>
                    <a:pt x="2574" y="1440"/>
                    <a:pt x="2517" y="1117"/>
                  </a:cubicBezTo>
                  <a:cubicBezTo>
                    <a:pt x="2420" y="484"/>
                    <a:pt x="1977" y="0"/>
                    <a:pt x="134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140;p55">
              <a:extLst>
                <a:ext uri="{FF2B5EF4-FFF2-40B4-BE49-F238E27FC236}">
                  <a16:creationId xmlns:a16="http://schemas.microsoft.com/office/drawing/2014/main" id="{A35900D8-655A-4D7D-9CB6-0D73043B3B73}"/>
                </a:ext>
              </a:extLst>
            </p:cNvPr>
            <p:cNvSpPr/>
            <p:nvPr/>
          </p:nvSpPr>
          <p:spPr>
            <a:xfrm>
              <a:off x="1224150" y="4549625"/>
              <a:ext cx="61125" cy="59375"/>
            </a:xfrm>
            <a:custGeom>
              <a:avLst/>
              <a:gdLst/>
              <a:ahLst/>
              <a:cxnLst/>
              <a:rect l="l" t="t" r="r" b="b"/>
              <a:pathLst>
                <a:path w="2445" h="2375" extrusionOk="0">
                  <a:moveTo>
                    <a:pt x="1366" y="0"/>
                  </a:moveTo>
                  <a:cubicBezTo>
                    <a:pt x="1277" y="0"/>
                    <a:pt x="1186" y="10"/>
                    <a:pt x="1094" y="29"/>
                  </a:cubicBezTo>
                  <a:cubicBezTo>
                    <a:pt x="544" y="143"/>
                    <a:pt x="97" y="605"/>
                    <a:pt x="46" y="1165"/>
                  </a:cubicBezTo>
                  <a:cubicBezTo>
                    <a:pt x="1" y="1668"/>
                    <a:pt x="263" y="2120"/>
                    <a:pt x="633" y="2374"/>
                  </a:cubicBezTo>
                  <a:cubicBezTo>
                    <a:pt x="619" y="2330"/>
                    <a:pt x="277" y="1821"/>
                    <a:pt x="628" y="1708"/>
                  </a:cubicBezTo>
                  <a:lnTo>
                    <a:pt x="628" y="1708"/>
                  </a:lnTo>
                  <a:cubicBezTo>
                    <a:pt x="684" y="1773"/>
                    <a:pt x="698" y="1872"/>
                    <a:pt x="701" y="1975"/>
                  </a:cubicBezTo>
                  <a:cubicBezTo>
                    <a:pt x="701" y="1975"/>
                    <a:pt x="876" y="1959"/>
                    <a:pt x="836" y="1755"/>
                  </a:cubicBezTo>
                  <a:cubicBezTo>
                    <a:pt x="825" y="1699"/>
                    <a:pt x="815" y="1646"/>
                    <a:pt x="806" y="1598"/>
                  </a:cubicBezTo>
                  <a:cubicBezTo>
                    <a:pt x="774" y="1440"/>
                    <a:pt x="815" y="1281"/>
                    <a:pt x="906" y="1146"/>
                  </a:cubicBezTo>
                  <a:cubicBezTo>
                    <a:pt x="978" y="1039"/>
                    <a:pt x="1041" y="889"/>
                    <a:pt x="998" y="721"/>
                  </a:cubicBezTo>
                  <a:lnTo>
                    <a:pt x="998" y="721"/>
                  </a:lnTo>
                  <a:cubicBezTo>
                    <a:pt x="998" y="721"/>
                    <a:pt x="1253" y="835"/>
                    <a:pt x="1622" y="835"/>
                  </a:cubicBezTo>
                  <a:cubicBezTo>
                    <a:pt x="1735" y="835"/>
                    <a:pt x="1857" y="825"/>
                    <a:pt x="1987" y="797"/>
                  </a:cubicBezTo>
                  <a:cubicBezTo>
                    <a:pt x="2221" y="749"/>
                    <a:pt x="2379" y="661"/>
                    <a:pt x="2444" y="589"/>
                  </a:cubicBezTo>
                  <a:cubicBezTo>
                    <a:pt x="2212" y="234"/>
                    <a:pt x="1816" y="0"/>
                    <a:pt x="1366" y="0"/>
                  </a:cubicBezTo>
                  <a:close/>
                </a:path>
              </a:pathLst>
            </a:custGeom>
            <a:solidFill>
              <a:srgbClr val="180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141;p55">
              <a:extLst>
                <a:ext uri="{FF2B5EF4-FFF2-40B4-BE49-F238E27FC236}">
                  <a16:creationId xmlns:a16="http://schemas.microsoft.com/office/drawing/2014/main" id="{3DF3CE15-2712-4D5B-A8D9-36EA3B3D2E50}"/>
                </a:ext>
              </a:extLst>
            </p:cNvPr>
            <p:cNvSpPr/>
            <p:nvPr/>
          </p:nvSpPr>
          <p:spPr>
            <a:xfrm>
              <a:off x="1223225" y="4589600"/>
              <a:ext cx="16775" cy="21175"/>
            </a:xfrm>
            <a:custGeom>
              <a:avLst/>
              <a:gdLst/>
              <a:ahLst/>
              <a:cxnLst/>
              <a:rect l="l" t="t" r="r" b="b"/>
              <a:pathLst>
                <a:path w="671" h="847" extrusionOk="0">
                  <a:moveTo>
                    <a:pt x="414" y="1"/>
                  </a:moveTo>
                  <a:cubicBezTo>
                    <a:pt x="329" y="1"/>
                    <a:pt x="243" y="34"/>
                    <a:pt x="189" y="119"/>
                  </a:cubicBezTo>
                  <a:cubicBezTo>
                    <a:pt x="1" y="414"/>
                    <a:pt x="268" y="847"/>
                    <a:pt x="503" y="847"/>
                  </a:cubicBezTo>
                  <a:cubicBezTo>
                    <a:pt x="506" y="847"/>
                    <a:pt x="509" y="847"/>
                    <a:pt x="512" y="847"/>
                  </a:cubicBezTo>
                  <a:cubicBezTo>
                    <a:pt x="639" y="841"/>
                    <a:pt x="670" y="775"/>
                    <a:pt x="670" y="775"/>
                  </a:cubicBezTo>
                  <a:lnTo>
                    <a:pt x="665" y="109"/>
                  </a:lnTo>
                  <a:cubicBezTo>
                    <a:pt x="618" y="48"/>
                    <a:pt x="516" y="1"/>
                    <a:pt x="41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142;p55">
              <a:extLst>
                <a:ext uri="{FF2B5EF4-FFF2-40B4-BE49-F238E27FC236}">
                  <a16:creationId xmlns:a16="http://schemas.microsoft.com/office/drawing/2014/main" id="{6443A247-F40D-4DDA-B4B0-8F305739107F}"/>
                </a:ext>
              </a:extLst>
            </p:cNvPr>
            <p:cNvSpPr/>
            <p:nvPr/>
          </p:nvSpPr>
          <p:spPr>
            <a:xfrm>
              <a:off x="1213400" y="4714050"/>
              <a:ext cx="88950" cy="82925"/>
            </a:xfrm>
            <a:custGeom>
              <a:avLst/>
              <a:gdLst/>
              <a:ahLst/>
              <a:cxnLst/>
              <a:rect l="l" t="t" r="r" b="b"/>
              <a:pathLst>
                <a:path w="3558" h="3317" extrusionOk="0">
                  <a:moveTo>
                    <a:pt x="2691" y="1"/>
                  </a:moveTo>
                  <a:cubicBezTo>
                    <a:pt x="2065" y="1"/>
                    <a:pt x="944" y="298"/>
                    <a:pt x="944" y="298"/>
                  </a:cubicBezTo>
                  <a:cubicBezTo>
                    <a:pt x="1014" y="431"/>
                    <a:pt x="1025" y="576"/>
                    <a:pt x="790" y="913"/>
                  </a:cubicBezTo>
                  <a:cubicBezTo>
                    <a:pt x="558" y="1251"/>
                    <a:pt x="87" y="1982"/>
                    <a:pt x="0" y="2546"/>
                  </a:cubicBezTo>
                  <a:cubicBezTo>
                    <a:pt x="186" y="2744"/>
                    <a:pt x="450" y="3150"/>
                    <a:pt x="1257" y="3277"/>
                  </a:cubicBezTo>
                  <a:cubicBezTo>
                    <a:pt x="1428" y="3304"/>
                    <a:pt x="1592" y="3316"/>
                    <a:pt x="1749" y="3316"/>
                  </a:cubicBezTo>
                  <a:cubicBezTo>
                    <a:pt x="2660" y="3316"/>
                    <a:pt x="3325" y="2908"/>
                    <a:pt x="3557" y="2655"/>
                  </a:cubicBezTo>
                  <a:cubicBezTo>
                    <a:pt x="3557" y="2655"/>
                    <a:pt x="3543" y="2167"/>
                    <a:pt x="3339" y="1286"/>
                  </a:cubicBezTo>
                  <a:cubicBezTo>
                    <a:pt x="3217" y="757"/>
                    <a:pt x="3148" y="566"/>
                    <a:pt x="3100" y="153"/>
                  </a:cubicBezTo>
                  <a:cubicBezTo>
                    <a:pt x="3087" y="41"/>
                    <a:pt x="2923" y="1"/>
                    <a:pt x="2691" y="1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143;p55">
              <a:extLst>
                <a:ext uri="{FF2B5EF4-FFF2-40B4-BE49-F238E27FC236}">
                  <a16:creationId xmlns:a16="http://schemas.microsoft.com/office/drawing/2014/main" id="{0DBD4D2A-EC6A-4E91-A33A-3ECF82B92CD7}"/>
                </a:ext>
              </a:extLst>
            </p:cNvPr>
            <p:cNvSpPr/>
            <p:nvPr/>
          </p:nvSpPr>
          <p:spPr>
            <a:xfrm>
              <a:off x="1181300" y="4723850"/>
              <a:ext cx="136700" cy="128250"/>
            </a:xfrm>
            <a:custGeom>
              <a:avLst/>
              <a:gdLst/>
              <a:ahLst/>
              <a:cxnLst/>
              <a:rect l="l" t="t" r="r" b="b"/>
              <a:pathLst>
                <a:path w="5468" h="5130" extrusionOk="0">
                  <a:moveTo>
                    <a:pt x="4418" y="0"/>
                  </a:moveTo>
                  <a:cubicBezTo>
                    <a:pt x="4121" y="264"/>
                    <a:pt x="3760" y="349"/>
                    <a:pt x="3420" y="349"/>
                  </a:cubicBezTo>
                  <a:cubicBezTo>
                    <a:pt x="2813" y="349"/>
                    <a:pt x="2271" y="80"/>
                    <a:pt x="2271" y="80"/>
                  </a:cubicBezTo>
                  <a:cubicBezTo>
                    <a:pt x="2036" y="873"/>
                    <a:pt x="623" y="1787"/>
                    <a:pt x="0" y="3440"/>
                  </a:cubicBezTo>
                  <a:cubicBezTo>
                    <a:pt x="0" y="3440"/>
                    <a:pt x="677" y="4942"/>
                    <a:pt x="2836" y="5113"/>
                  </a:cubicBezTo>
                  <a:cubicBezTo>
                    <a:pt x="2985" y="5124"/>
                    <a:pt x="3126" y="5130"/>
                    <a:pt x="3259" y="5130"/>
                  </a:cubicBezTo>
                  <a:cubicBezTo>
                    <a:pt x="5013" y="5130"/>
                    <a:pt x="5467" y="4199"/>
                    <a:pt x="5467" y="4199"/>
                  </a:cubicBezTo>
                  <a:cubicBezTo>
                    <a:pt x="5230" y="2627"/>
                    <a:pt x="4418" y="0"/>
                    <a:pt x="4418" y="0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144;p55">
              <a:extLst>
                <a:ext uri="{FF2B5EF4-FFF2-40B4-BE49-F238E27FC236}">
                  <a16:creationId xmlns:a16="http://schemas.microsoft.com/office/drawing/2014/main" id="{CE863E3B-8C85-497C-A2D4-372B6B7402ED}"/>
                </a:ext>
              </a:extLst>
            </p:cNvPr>
            <p:cNvSpPr/>
            <p:nvPr/>
          </p:nvSpPr>
          <p:spPr>
            <a:xfrm>
              <a:off x="1253800" y="4630450"/>
              <a:ext cx="37575" cy="141675"/>
            </a:xfrm>
            <a:custGeom>
              <a:avLst/>
              <a:gdLst/>
              <a:ahLst/>
              <a:cxnLst/>
              <a:rect l="l" t="t" r="r" b="b"/>
              <a:pathLst>
                <a:path w="1503" h="5667" extrusionOk="0">
                  <a:moveTo>
                    <a:pt x="764" y="1"/>
                  </a:moveTo>
                  <a:cubicBezTo>
                    <a:pt x="717" y="1"/>
                    <a:pt x="671" y="5"/>
                    <a:pt x="625" y="13"/>
                  </a:cubicBezTo>
                  <a:cubicBezTo>
                    <a:pt x="625" y="13"/>
                    <a:pt x="1042" y="241"/>
                    <a:pt x="1141" y="966"/>
                  </a:cubicBezTo>
                  <a:cubicBezTo>
                    <a:pt x="1187" y="1301"/>
                    <a:pt x="1070" y="2306"/>
                    <a:pt x="899" y="2917"/>
                  </a:cubicBezTo>
                  <a:cubicBezTo>
                    <a:pt x="353" y="4855"/>
                    <a:pt x="1" y="5545"/>
                    <a:pt x="1" y="5545"/>
                  </a:cubicBezTo>
                  <a:lnTo>
                    <a:pt x="235" y="5667"/>
                  </a:lnTo>
                  <a:cubicBezTo>
                    <a:pt x="235" y="5667"/>
                    <a:pt x="978" y="3770"/>
                    <a:pt x="1240" y="2445"/>
                  </a:cubicBezTo>
                  <a:cubicBezTo>
                    <a:pt x="1502" y="1119"/>
                    <a:pt x="1447" y="384"/>
                    <a:pt x="866" y="8"/>
                  </a:cubicBezTo>
                  <a:cubicBezTo>
                    <a:pt x="832" y="3"/>
                    <a:pt x="798" y="1"/>
                    <a:pt x="764" y="1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145;p55">
              <a:extLst>
                <a:ext uri="{FF2B5EF4-FFF2-40B4-BE49-F238E27FC236}">
                  <a16:creationId xmlns:a16="http://schemas.microsoft.com/office/drawing/2014/main" id="{8A15BB47-9FD0-41E4-872E-D321C5489545}"/>
                </a:ext>
              </a:extLst>
            </p:cNvPr>
            <p:cNvSpPr/>
            <p:nvPr/>
          </p:nvSpPr>
          <p:spPr>
            <a:xfrm>
              <a:off x="1182500" y="4756500"/>
              <a:ext cx="86875" cy="70475"/>
            </a:xfrm>
            <a:custGeom>
              <a:avLst/>
              <a:gdLst/>
              <a:ahLst/>
              <a:cxnLst/>
              <a:rect l="l" t="t" r="r" b="b"/>
              <a:pathLst>
                <a:path w="3475" h="2819" extrusionOk="0">
                  <a:moveTo>
                    <a:pt x="1226" y="1"/>
                  </a:moveTo>
                  <a:cubicBezTo>
                    <a:pt x="1164" y="1"/>
                    <a:pt x="1117" y="10"/>
                    <a:pt x="1088" y="30"/>
                  </a:cubicBezTo>
                  <a:cubicBezTo>
                    <a:pt x="992" y="96"/>
                    <a:pt x="1" y="1512"/>
                    <a:pt x="476" y="1975"/>
                  </a:cubicBezTo>
                  <a:cubicBezTo>
                    <a:pt x="914" y="2402"/>
                    <a:pt x="2241" y="2818"/>
                    <a:pt x="2714" y="2818"/>
                  </a:cubicBezTo>
                  <a:cubicBezTo>
                    <a:pt x="2754" y="2818"/>
                    <a:pt x="2789" y="2815"/>
                    <a:pt x="2816" y="2809"/>
                  </a:cubicBezTo>
                  <a:cubicBezTo>
                    <a:pt x="3156" y="2728"/>
                    <a:pt x="3450" y="2524"/>
                    <a:pt x="3462" y="2286"/>
                  </a:cubicBezTo>
                  <a:cubicBezTo>
                    <a:pt x="3474" y="2049"/>
                    <a:pt x="3231" y="744"/>
                    <a:pt x="3087" y="625"/>
                  </a:cubicBezTo>
                  <a:cubicBezTo>
                    <a:pt x="2959" y="518"/>
                    <a:pt x="1691" y="1"/>
                    <a:pt x="1226" y="1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146;p55">
              <a:extLst>
                <a:ext uri="{FF2B5EF4-FFF2-40B4-BE49-F238E27FC236}">
                  <a16:creationId xmlns:a16="http://schemas.microsoft.com/office/drawing/2014/main" id="{CFE3C78E-76E9-4D7C-A306-526BB26BB2EE}"/>
                </a:ext>
              </a:extLst>
            </p:cNvPr>
            <p:cNvSpPr/>
            <p:nvPr/>
          </p:nvSpPr>
          <p:spPr>
            <a:xfrm>
              <a:off x="1243975" y="4770775"/>
              <a:ext cx="25400" cy="55575"/>
            </a:xfrm>
            <a:custGeom>
              <a:avLst/>
              <a:gdLst/>
              <a:ahLst/>
              <a:cxnLst/>
              <a:rect l="l" t="t" r="r" b="b"/>
              <a:pathLst>
                <a:path w="1016" h="2223" extrusionOk="0">
                  <a:moveTo>
                    <a:pt x="537" y="1"/>
                  </a:moveTo>
                  <a:cubicBezTo>
                    <a:pt x="404" y="1"/>
                    <a:pt x="166" y="1203"/>
                    <a:pt x="77" y="1560"/>
                  </a:cubicBezTo>
                  <a:cubicBezTo>
                    <a:pt x="0" y="1860"/>
                    <a:pt x="19" y="2222"/>
                    <a:pt x="328" y="2222"/>
                  </a:cubicBezTo>
                  <a:cubicBezTo>
                    <a:pt x="386" y="2222"/>
                    <a:pt x="454" y="2210"/>
                    <a:pt x="534" y="2181"/>
                  </a:cubicBezTo>
                  <a:cubicBezTo>
                    <a:pt x="793" y="2081"/>
                    <a:pt x="994" y="1910"/>
                    <a:pt x="1003" y="1714"/>
                  </a:cubicBezTo>
                  <a:cubicBezTo>
                    <a:pt x="1015" y="1476"/>
                    <a:pt x="772" y="173"/>
                    <a:pt x="628" y="53"/>
                  </a:cubicBezTo>
                  <a:cubicBezTo>
                    <a:pt x="599" y="33"/>
                    <a:pt x="570" y="15"/>
                    <a:pt x="539" y="1"/>
                  </a:cubicBezTo>
                  <a:cubicBezTo>
                    <a:pt x="538" y="1"/>
                    <a:pt x="538" y="1"/>
                    <a:pt x="537" y="1"/>
                  </a:cubicBezTo>
                  <a:close/>
                </a:path>
              </a:pathLst>
            </a:custGeom>
            <a:solidFill>
              <a:srgbClr val="EB5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147;p55">
              <a:extLst>
                <a:ext uri="{FF2B5EF4-FFF2-40B4-BE49-F238E27FC236}">
                  <a16:creationId xmlns:a16="http://schemas.microsoft.com/office/drawing/2014/main" id="{A4DE4889-4E33-4925-AB3D-4A23C2DF403B}"/>
                </a:ext>
              </a:extLst>
            </p:cNvPr>
            <p:cNvSpPr/>
            <p:nvPr/>
          </p:nvSpPr>
          <p:spPr>
            <a:xfrm>
              <a:off x="1180625" y="4640750"/>
              <a:ext cx="59925" cy="169600"/>
            </a:xfrm>
            <a:custGeom>
              <a:avLst/>
              <a:gdLst/>
              <a:ahLst/>
              <a:cxnLst/>
              <a:rect l="l" t="t" r="r" b="b"/>
              <a:pathLst>
                <a:path w="2397" h="6784" extrusionOk="0">
                  <a:moveTo>
                    <a:pt x="1950" y="1"/>
                  </a:moveTo>
                  <a:cubicBezTo>
                    <a:pt x="1757" y="1"/>
                    <a:pt x="1521" y="159"/>
                    <a:pt x="1288" y="475"/>
                  </a:cubicBezTo>
                  <a:cubicBezTo>
                    <a:pt x="912" y="991"/>
                    <a:pt x="623" y="1320"/>
                    <a:pt x="312" y="2014"/>
                  </a:cubicBezTo>
                  <a:cubicBezTo>
                    <a:pt x="138" y="2399"/>
                    <a:pt x="1" y="2776"/>
                    <a:pt x="148" y="3628"/>
                  </a:cubicBezTo>
                  <a:cubicBezTo>
                    <a:pt x="249" y="4223"/>
                    <a:pt x="394" y="4624"/>
                    <a:pt x="628" y="5182"/>
                  </a:cubicBezTo>
                  <a:cubicBezTo>
                    <a:pt x="691" y="5333"/>
                    <a:pt x="701" y="5462"/>
                    <a:pt x="787" y="5766"/>
                  </a:cubicBezTo>
                  <a:cubicBezTo>
                    <a:pt x="874" y="6070"/>
                    <a:pt x="1048" y="6400"/>
                    <a:pt x="1240" y="6582"/>
                  </a:cubicBezTo>
                  <a:cubicBezTo>
                    <a:pt x="1399" y="6733"/>
                    <a:pt x="1493" y="6784"/>
                    <a:pt x="1551" y="6784"/>
                  </a:cubicBezTo>
                  <a:cubicBezTo>
                    <a:pt x="1563" y="6784"/>
                    <a:pt x="1573" y="6781"/>
                    <a:pt x="1583" y="6778"/>
                  </a:cubicBezTo>
                  <a:cubicBezTo>
                    <a:pt x="1650" y="6750"/>
                    <a:pt x="1648" y="6680"/>
                    <a:pt x="1569" y="6587"/>
                  </a:cubicBezTo>
                  <a:cubicBezTo>
                    <a:pt x="1492" y="6494"/>
                    <a:pt x="1347" y="6352"/>
                    <a:pt x="1250" y="6109"/>
                  </a:cubicBezTo>
                  <a:lnTo>
                    <a:pt x="1250" y="6109"/>
                  </a:lnTo>
                  <a:cubicBezTo>
                    <a:pt x="1250" y="6109"/>
                    <a:pt x="1410" y="6321"/>
                    <a:pt x="1517" y="6441"/>
                  </a:cubicBezTo>
                  <a:cubicBezTo>
                    <a:pt x="1612" y="6547"/>
                    <a:pt x="1720" y="6640"/>
                    <a:pt x="1841" y="6717"/>
                  </a:cubicBezTo>
                  <a:cubicBezTo>
                    <a:pt x="1872" y="6736"/>
                    <a:pt x="1908" y="6744"/>
                    <a:pt x="1942" y="6744"/>
                  </a:cubicBezTo>
                  <a:cubicBezTo>
                    <a:pt x="2038" y="6744"/>
                    <a:pt x="2125" y="6682"/>
                    <a:pt x="2069" y="6611"/>
                  </a:cubicBezTo>
                  <a:cubicBezTo>
                    <a:pt x="1993" y="6514"/>
                    <a:pt x="1907" y="6461"/>
                    <a:pt x="1752" y="6283"/>
                  </a:cubicBezTo>
                  <a:cubicBezTo>
                    <a:pt x="1668" y="6189"/>
                    <a:pt x="1597" y="6085"/>
                    <a:pt x="1538" y="5974"/>
                  </a:cubicBezTo>
                  <a:lnTo>
                    <a:pt x="1538" y="5974"/>
                  </a:lnTo>
                  <a:cubicBezTo>
                    <a:pt x="1538" y="5974"/>
                    <a:pt x="1718" y="6159"/>
                    <a:pt x="1896" y="6284"/>
                  </a:cubicBezTo>
                  <a:cubicBezTo>
                    <a:pt x="2076" y="6411"/>
                    <a:pt x="2176" y="6425"/>
                    <a:pt x="2243" y="6431"/>
                  </a:cubicBezTo>
                  <a:cubicBezTo>
                    <a:pt x="2245" y="6432"/>
                    <a:pt x="2248" y="6432"/>
                    <a:pt x="2251" y="6432"/>
                  </a:cubicBezTo>
                  <a:cubicBezTo>
                    <a:pt x="2316" y="6432"/>
                    <a:pt x="2396" y="6353"/>
                    <a:pt x="2291" y="6250"/>
                  </a:cubicBezTo>
                  <a:cubicBezTo>
                    <a:pt x="2191" y="6155"/>
                    <a:pt x="2025" y="6076"/>
                    <a:pt x="1865" y="5864"/>
                  </a:cubicBezTo>
                  <a:cubicBezTo>
                    <a:pt x="1749" y="5711"/>
                    <a:pt x="1688" y="5588"/>
                    <a:pt x="1724" y="5588"/>
                  </a:cubicBezTo>
                  <a:cubicBezTo>
                    <a:pt x="1724" y="5588"/>
                    <a:pt x="1725" y="5588"/>
                    <a:pt x="1725" y="5588"/>
                  </a:cubicBezTo>
                  <a:cubicBezTo>
                    <a:pt x="1764" y="5591"/>
                    <a:pt x="1826" y="5686"/>
                    <a:pt x="1978" y="5759"/>
                  </a:cubicBezTo>
                  <a:cubicBezTo>
                    <a:pt x="2039" y="5788"/>
                    <a:pt x="2106" y="5801"/>
                    <a:pt x="2166" y="5801"/>
                  </a:cubicBezTo>
                  <a:cubicBezTo>
                    <a:pt x="2251" y="5801"/>
                    <a:pt x="2321" y="5775"/>
                    <a:pt x="2340" y="5725"/>
                  </a:cubicBezTo>
                  <a:cubicBezTo>
                    <a:pt x="2373" y="5641"/>
                    <a:pt x="2323" y="5669"/>
                    <a:pt x="2185" y="5575"/>
                  </a:cubicBezTo>
                  <a:cubicBezTo>
                    <a:pt x="2047" y="5480"/>
                    <a:pt x="1963" y="5346"/>
                    <a:pt x="1758" y="5229"/>
                  </a:cubicBezTo>
                  <a:cubicBezTo>
                    <a:pt x="1577" y="5126"/>
                    <a:pt x="1462" y="5032"/>
                    <a:pt x="1357" y="4869"/>
                  </a:cubicBezTo>
                  <a:cubicBezTo>
                    <a:pt x="1228" y="4668"/>
                    <a:pt x="1060" y="4146"/>
                    <a:pt x="961" y="3584"/>
                  </a:cubicBezTo>
                  <a:cubicBezTo>
                    <a:pt x="844" y="2921"/>
                    <a:pt x="1057" y="2530"/>
                    <a:pt x="1264" y="2215"/>
                  </a:cubicBezTo>
                  <a:cubicBezTo>
                    <a:pt x="1720" y="1521"/>
                    <a:pt x="1954" y="1256"/>
                    <a:pt x="2168" y="933"/>
                  </a:cubicBezTo>
                  <a:cubicBezTo>
                    <a:pt x="2373" y="621"/>
                    <a:pt x="2372" y="296"/>
                    <a:pt x="2192" y="107"/>
                  </a:cubicBezTo>
                  <a:cubicBezTo>
                    <a:pt x="2124" y="36"/>
                    <a:pt x="2042" y="1"/>
                    <a:pt x="195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148;p55">
              <a:extLst>
                <a:ext uri="{FF2B5EF4-FFF2-40B4-BE49-F238E27FC236}">
                  <a16:creationId xmlns:a16="http://schemas.microsoft.com/office/drawing/2014/main" id="{7B4745E4-DBBA-4EC3-B9D3-65FF2E732D07}"/>
                </a:ext>
              </a:extLst>
            </p:cNvPr>
            <p:cNvSpPr/>
            <p:nvPr/>
          </p:nvSpPr>
          <p:spPr>
            <a:xfrm>
              <a:off x="1196325" y="4640200"/>
              <a:ext cx="43275" cy="49550"/>
            </a:xfrm>
            <a:custGeom>
              <a:avLst/>
              <a:gdLst/>
              <a:ahLst/>
              <a:cxnLst/>
              <a:rect l="l" t="t" r="r" b="b"/>
              <a:pathLst>
                <a:path w="1731" h="1982" extrusionOk="0">
                  <a:moveTo>
                    <a:pt x="1330" y="1"/>
                  </a:moveTo>
                  <a:cubicBezTo>
                    <a:pt x="1183" y="1"/>
                    <a:pt x="1000" y="78"/>
                    <a:pt x="791" y="277"/>
                  </a:cubicBezTo>
                  <a:cubicBezTo>
                    <a:pt x="457" y="591"/>
                    <a:pt x="0" y="1338"/>
                    <a:pt x="0" y="1338"/>
                  </a:cubicBezTo>
                  <a:cubicBezTo>
                    <a:pt x="0" y="1338"/>
                    <a:pt x="138" y="1975"/>
                    <a:pt x="869" y="1981"/>
                  </a:cubicBezTo>
                  <a:cubicBezTo>
                    <a:pt x="869" y="1981"/>
                    <a:pt x="1117" y="1580"/>
                    <a:pt x="1353" y="1271"/>
                  </a:cubicBezTo>
                  <a:cubicBezTo>
                    <a:pt x="1588" y="962"/>
                    <a:pt x="1712" y="758"/>
                    <a:pt x="1721" y="542"/>
                  </a:cubicBezTo>
                  <a:cubicBezTo>
                    <a:pt x="1730" y="326"/>
                    <a:pt x="1670" y="164"/>
                    <a:pt x="1551" y="73"/>
                  </a:cubicBezTo>
                  <a:cubicBezTo>
                    <a:pt x="1491" y="28"/>
                    <a:pt x="1417" y="1"/>
                    <a:pt x="1330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149;p55">
              <a:extLst>
                <a:ext uri="{FF2B5EF4-FFF2-40B4-BE49-F238E27FC236}">
                  <a16:creationId xmlns:a16="http://schemas.microsoft.com/office/drawing/2014/main" id="{392C7596-CFD4-42F2-96D6-4085B1C98394}"/>
                </a:ext>
              </a:extLst>
            </p:cNvPr>
            <p:cNvSpPr/>
            <p:nvPr/>
          </p:nvSpPr>
          <p:spPr>
            <a:xfrm>
              <a:off x="2354225" y="4244150"/>
              <a:ext cx="214525" cy="123800"/>
            </a:xfrm>
            <a:custGeom>
              <a:avLst/>
              <a:gdLst/>
              <a:ahLst/>
              <a:cxnLst/>
              <a:rect l="l" t="t" r="r" b="b"/>
              <a:pathLst>
                <a:path w="8581" h="4952" extrusionOk="0">
                  <a:moveTo>
                    <a:pt x="4290" y="0"/>
                  </a:moveTo>
                  <a:cubicBezTo>
                    <a:pt x="1921" y="0"/>
                    <a:pt x="0" y="1109"/>
                    <a:pt x="0" y="2476"/>
                  </a:cubicBezTo>
                  <a:cubicBezTo>
                    <a:pt x="0" y="3844"/>
                    <a:pt x="1921" y="4951"/>
                    <a:pt x="4290" y="4951"/>
                  </a:cubicBezTo>
                  <a:cubicBezTo>
                    <a:pt x="6660" y="4951"/>
                    <a:pt x="8580" y="3844"/>
                    <a:pt x="8580" y="2476"/>
                  </a:cubicBezTo>
                  <a:cubicBezTo>
                    <a:pt x="8580" y="1109"/>
                    <a:pt x="6660" y="0"/>
                    <a:pt x="4290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150;p55">
              <a:extLst>
                <a:ext uri="{FF2B5EF4-FFF2-40B4-BE49-F238E27FC236}">
                  <a16:creationId xmlns:a16="http://schemas.microsoft.com/office/drawing/2014/main" id="{BEFA651F-C131-4EBA-B118-2F28F7E236A6}"/>
                </a:ext>
              </a:extLst>
            </p:cNvPr>
            <p:cNvSpPr/>
            <p:nvPr/>
          </p:nvSpPr>
          <p:spPr>
            <a:xfrm>
              <a:off x="2405625" y="3805425"/>
              <a:ext cx="103975" cy="134375"/>
            </a:xfrm>
            <a:custGeom>
              <a:avLst/>
              <a:gdLst/>
              <a:ahLst/>
              <a:cxnLst/>
              <a:rect l="l" t="t" r="r" b="b"/>
              <a:pathLst>
                <a:path w="4159" h="5375" extrusionOk="0">
                  <a:moveTo>
                    <a:pt x="1327" y="0"/>
                  </a:moveTo>
                  <a:cubicBezTo>
                    <a:pt x="1263" y="0"/>
                    <a:pt x="1077" y="28"/>
                    <a:pt x="908" y="323"/>
                  </a:cubicBezTo>
                  <a:cubicBezTo>
                    <a:pt x="699" y="686"/>
                    <a:pt x="776" y="1710"/>
                    <a:pt x="647" y="2338"/>
                  </a:cubicBezTo>
                  <a:cubicBezTo>
                    <a:pt x="518" y="2964"/>
                    <a:pt x="217" y="3317"/>
                    <a:pt x="109" y="3827"/>
                  </a:cubicBezTo>
                  <a:cubicBezTo>
                    <a:pt x="0" y="4336"/>
                    <a:pt x="173" y="5188"/>
                    <a:pt x="1398" y="5342"/>
                  </a:cubicBezTo>
                  <a:cubicBezTo>
                    <a:pt x="1574" y="5364"/>
                    <a:pt x="1744" y="5375"/>
                    <a:pt x="1908" y="5375"/>
                  </a:cubicBezTo>
                  <a:cubicBezTo>
                    <a:pt x="2882" y="5375"/>
                    <a:pt x="3610" y="5013"/>
                    <a:pt x="3858" y="4678"/>
                  </a:cubicBezTo>
                  <a:cubicBezTo>
                    <a:pt x="4149" y="4289"/>
                    <a:pt x="4158" y="3459"/>
                    <a:pt x="3858" y="3011"/>
                  </a:cubicBezTo>
                  <a:cubicBezTo>
                    <a:pt x="3559" y="2564"/>
                    <a:pt x="3332" y="2201"/>
                    <a:pt x="3340" y="1620"/>
                  </a:cubicBezTo>
                  <a:lnTo>
                    <a:pt x="1350" y="2"/>
                  </a:lnTo>
                  <a:cubicBezTo>
                    <a:pt x="1350" y="2"/>
                    <a:pt x="1342" y="0"/>
                    <a:pt x="1327" y="0"/>
                  </a:cubicBezTo>
                  <a:close/>
                </a:path>
              </a:pathLst>
            </a:custGeom>
            <a:solidFill>
              <a:srgbClr val="FFD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151;p55">
              <a:extLst>
                <a:ext uri="{FF2B5EF4-FFF2-40B4-BE49-F238E27FC236}">
                  <a16:creationId xmlns:a16="http://schemas.microsoft.com/office/drawing/2014/main" id="{467C8341-6102-4056-95AE-7489D183334D}"/>
                </a:ext>
              </a:extLst>
            </p:cNvPr>
            <p:cNvSpPr/>
            <p:nvPr/>
          </p:nvSpPr>
          <p:spPr>
            <a:xfrm>
              <a:off x="2476550" y="3723325"/>
              <a:ext cx="89450" cy="184375"/>
            </a:xfrm>
            <a:custGeom>
              <a:avLst/>
              <a:gdLst/>
              <a:ahLst/>
              <a:cxnLst/>
              <a:rect l="l" t="t" r="r" b="b"/>
              <a:pathLst>
                <a:path w="3578" h="7375" extrusionOk="0">
                  <a:moveTo>
                    <a:pt x="2781" y="1"/>
                  </a:moveTo>
                  <a:cubicBezTo>
                    <a:pt x="2722" y="1"/>
                    <a:pt x="2678" y="30"/>
                    <a:pt x="2694" y="91"/>
                  </a:cubicBezTo>
                  <a:cubicBezTo>
                    <a:pt x="2726" y="209"/>
                    <a:pt x="2784" y="292"/>
                    <a:pt x="2856" y="516"/>
                  </a:cubicBezTo>
                  <a:cubicBezTo>
                    <a:pt x="2896" y="636"/>
                    <a:pt x="2921" y="760"/>
                    <a:pt x="2932" y="884"/>
                  </a:cubicBezTo>
                  <a:cubicBezTo>
                    <a:pt x="2932" y="884"/>
                    <a:pt x="2839" y="644"/>
                    <a:pt x="2725" y="459"/>
                  </a:cubicBezTo>
                  <a:cubicBezTo>
                    <a:pt x="2609" y="273"/>
                    <a:pt x="2523" y="220"/>
                    <a:pt x="2465" y="187"/>
                  </a:cubicBezTo>
                  <a:cubicBezTo>
                    <a:pt x="2453" y="180"/>
                    <a:pt x="2437" y="176"/>
                    <a:pt x="2421" y="176"/>
                  </a:cubicBezTo>
                  <a:cubicBezTo>
                    <a:pt x="2365" y="176"/>
                    <a:pt x="2303" y="224"/>
                    <a:pt x="2349" y="334"/>
                  </a:cubicBezTo>
                  <a:cubicBezTo>
                    <a:pt x="2402" y="461"/>
                    <a:pt x="2524" y="598"/>
                    <a:pt x="2588" y="857"/>
                  </a:cubicBezTo>
                  <a:cubicBezTo>
                    <a:pt x="2633" y="1033"/>
                    <a:pt x="2642" y="1167"/>
                    <a:pt x="2613" y="1167"/>
                  </a:cubicBezTo>
                  <a:cubicBezTo>
                    <a:pt x="2611" y="1167"/>
                    <a:pt x="2610" y="1167"/>
                    <a:pt x="2608" y="1166"/>
                  </a:cubicBezTo>
                  <a:lnTo>
                    <a:pt x="2435" y="1483"/>
                  </a:lnTo>
                  <a:cubicBezTo>
                    <a:pt x="2560" y="1648"/>
                    <a:pt x="2637" y="1762"/>
                    <a:pt x="2706" y="1943"/>
                  </a:cubicBezTo>
                  <a:cubicBezTo>
                    <a:pt x="2776" y="2124"/>
                    <a:pt x="2691" y="2747"/>
                    <a:pt x="2484" y="3278"/>
                  </a:cubicBezTo>
                  <a:cubicBezTo>
                    <a:pt x="2305" y="3739"/>
                    <a:pt x="2127" y="4139"/>
                    <a:pt x="1903" y="4440"/>
                  </a:cubicBezTo>
                  <a:cubicBezTo>
                    <a:pt x="1418" y="5092"/>
                    <a:pt x="702" y="5828"/>
                    <a:pt x="409" y="6081"/>
                  </a:cubicBezTo>
                  <a:cubicBezTo>
                    <a:pt x="309" y="6168"/>
                    <a:pt x="257" y="6196"/>
                    <a:pt x="153" y="6196"/>
                  </a:cubicBezTo>
                  <a:cubicBezTo>
                    <a:pt x="136" y="6196"/>
                    <a:pt x="117" y="6195"/>
                    <a:pt x="97" y="6194"/>
                  </a:cubicBezTo>
                  <a:lnTo>
                    <a:pt x="97" y="6194"/>
                  </a:lnTo>
                  <a:cubicBezTo>
                    <a:pt x="0" y="6384"/>
                    <a:pt x="87" y="6745"/>
                    <a:pt x="147" y="6907"/>
                  </a:cubicBezTo>
                  <a:cubicBezTo>
                    <a:pt x="212" y="7079"/>
                    <a:pt x="500" y="7374"/>
                    <a:pt x="682" y="7374"/>
                  </a:cubicBezTo>
                  <a:cubicBezTo>
                    <a:pt x="749" y="7374"/>
                    <a:pt x="801" y="7334"/>
                    <a:pt x="822" y="7232"/>
                  </a:cubicBezTo>
                  <a:cubicBezTo>
                    <a:pt x="840" y="7144"/>
                    <a:pt x="846" y="6920"/>
                    <a:pt x="928" y="6845"/>
                  </a:cubicBezTo>
                  <a:cubicBezTo>
                    <a:pt x="1396" y="6411"/>
                    <a:pt x="2194" y="5645"/>
                    <a:pt x="2661" y="4910"/>
                  </a:cubicBezTo>
                  <a:cubicBezTo>
                    <a:pt x="2886" y="4553"/>
                    <a:pt x="3023" y="4304"/>
                    <a:pt x="3223" y="3675"/>
                  </a:cubicBezTo>
                  <a:cubicBezTo>
                    <a:pt x="3406" y="3101"/>
                    <a:pt x="3449" y="2575"/>
                    <a:pt x="3455" y="1972"/>
                  </a:cubicBezTo>
                  <a:cubicBezTo>
                    <a:pt x="3456" y="1806"/>
                    <a:pt x="3498" y="1684"/>
                    <a:pt x="3538" y="1372"/>
                  </a:cubicBezTo>
                  <a:cubicBezTo>
                    <a:pt x="3578" y="1058"/>
                    <a:pt x="3548" y="687"/>
                    <a:pt x="3444" y="444"/>
                  </a:cubicBezTo>
                  <a:cubicBezTo>
                    <a:pt x="3340" y="200"/>
                    <a:pt x="3264" y="129"/>
                    <a:pt x="3206" y="129"/>
                  </a:cubicBezTo>
                  <a:cubicBezTo>
                    <a:pt x="3132" y="129"/>
                    <a:pt x="3108" y="193"/>
                    <a:pt x="3143" y="310"/>
                  </a:cubicBezTo>
                  <a:cubicBezTo>
                    <a:pt x="3178" y="426"/>
                    <a:pt x="3254" y="613"/>
                    <a:pt x="3248" y="875"/>
                  </a:cubicBezTo>
                  <a:cubicBezTo>
                    <a:pt x="3248" y="875"/>
                    <a:pt x="3186" y="617"/>
                    <a:pt x="3134" y="465"/>
                  </a:cubicBezTo>
                  <a:cubicBezTo>
                    <a:pt x="3088" y="331"/>
                    <a:pt x="3025" y="202"/>
                    <a:pt x="2945" y="84"/>
                  </a:cubicBezTo>
                  <a:cubicBezTo>
                    <a:pt x="2906" y="29"/>
                    <a:pt x="2837" y="1"/>
                    <a:pt x="278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152;p55">
              <a:extLst>
                <a:ext uri="{FF2B5EF4-FFF2-40B4-BE49-F238E27FC236}">
                  <a16:creationId xmlns:a16="http://schemas.microsoft.com/office/drawing/2014/main" id="{8A311649-6021-46C3-88D0-351C805F3CB3}"/>
                </a:ext>
              </a:extLst>
            </p:cNvPr>
            <p:cNvSpPr/>
            <p:nvPr/>
          </p:nvSpPr>
          <p:spPr>
            <a:xfrm>
              <a:off x="2470900" y="3830550"/>
              <a:ext cx="77150" cy="69100"/>
            </a:xfrm>
            <a:custGeom>
              <a:avLst/>
              <a:gdLst/>
              <a:ahLst/>
              <a:cxnLst/>
              <a:rect l="l" t="t" r="r" b="b"/>
              <a:pathLst>
                <a:path w="3086" h="2764" extrusionOk="0">
                  <a:moveTo>
                    <a:pt x="1971" y="1"/>
                  </a:moveTo>
                  <a:cubicBezTo>
                    <a:pt x="1615" y="1"/>
                    <a:pt x="1477" y="453"/>
                    <a:pt x="1308" y="760"/>
                  </a:cubicBezTo>
                  <a:cubicBezTo>
                    <a:pt x="886" y="1527"/>
                    <a:pt x="442" y="1743"/>
                    <a:pt x="247" y="1885"/>
                  </a:cubicBezTo>
                  <a:cubicBezTo>
                    <a:pt x="0" y="2554"/>
                    <a:pt x="1069" y="2764"/>
                    <a:pt x="1069" y="2764"/>
                  </a:cubicBezTo>
                  <a:cubicBezTo>
                    <a:pt x="1996" y="2443"/>
                    <a:pt x="2966" y="1452"/>
                    <a:pt x="3027" y="1112"/>
                  </a:cubicBezTo>
                  <a:cubicBezTo>
                    <a:pt x="3086" y="772"/>
                    <a:pt x="2978" y="472"/>
                    <a:pt x="2978" y="472"/>
                  </a:cubicBezTo>
                  <a:cubicBezTo>
                    <a:pt x="2926" y="480"/>
                    <a:pt x="2877" y="484"/>
                    <a:pt x="2831" y="484"/>
                  </a:cubicBezTo>
                  <a:cubicBezTo>
                    <a:pt x="2331" y="484"/>
                    <a:pt x="2198" y="54"/>
                    <a:pt x="2198" y="54"/>
                  </a:cubicBezTo>
                  <a:cubicBezTo>
                    <a:pt x="2113" y="17"/>
                    <a:pt x="2038" y="1"/>
                    <a:pt x="1971" y="1"/>
                  </a:cubicBezTo>
                  <a:close/>
                </a:path>
              </a:pathLst>
            </a:custGeom>
            <a:solidFill>
              <a:srgbClr val="293A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153;p55">
              <a:extLst>
                <a:ext uri="{FF2B5EF4-FFF2-40B4-BE49-F238E27FC236}">
                  <a16:creationId xmlns:a16="http://schemas.microsoft.com/office/drawing/2014/main" id="{B0573750-3459-4A87-8FAB-EAC1BCB015A2}"/>
                </a:ext>
              </a:extLst>
            </p:cNvPr>
            <p:cNvSpPr/>
            <p:nvPr/>
          </p:nvSpPr>
          <p:spPr>
            <a:xfrm>
              <a:off x="2469000" y="4257025"/>
              <a:ext cx="61950" cy="43125"/>
            </a:xfrm>
            <a:custGeom>
              <a:avLst/>
              <a:gdLst/>
              <a:ahLst/>
              <a:cxnLst/>
              <a:rect l="l" t="t" r="r" b="b"/>
              <a:pathLst>
                <a:path w="2478" h="1725" extrusionOk="0">
                  <a:moveTo>
                    <a:pt x="127" y="1"/>
                  </a:moveTo>
                  <a:cubicBezTo>
                    <a:pt x="115" y="104"/>
                    <a:pt x="96" y="208"/>
                    <a:pt x="70" y="310"/>
                  </a:cubicBezTo>
                  <a:cubicBezTo>
                    <a:pt x="32" y="448"/>
                    <a:pt x="0" y="678"/>
                    <a:pt x="25" y="791"/>
                  </a:cubicBezTo>
                  <a:cubicBezTo>
                    <a:pt x="49" y="903"/>
                    <a:pt x="315" y="1064"/>
                    <a:pt x="494" y="1087"/>
                  </a:cubicBezTo>
                  <a:cubicBezTo>
                    <a:pt x="672" y="1111"/>
                    <a:pt x="948" y="1300"/>
                    <a:pt x="1049" y="1429"/>
                  </a:cubicBezTo>
                  <a:cubicBezTo>
                    <a:pt x="1181" y="1597"/>
                    <a:pt x="1514" y="1725"/>
                    <a:pt x="1760" y="1725"/>
                  </a:cubicBezTo>
                  <a:cubicBezTo>
                    <a:pt x="1784" y="1725"/>
                    <a:pt x="1807" y="1724"/>
                    <a:pt x="1828" y="1721"/>
                  </a:cubicBezTo>
                  <a:cubicBezTo>
                    <a:pt x="2077" y="1692"/>
                    <a:pt x="2358" y="1633"/>
                    <a:pt x="2417" y="1533"/>
                  </a:cubicBezTo>
                  <a:cubicBezTo>
                    <a:pt x="2478" y="1432"/>
                    <a:pt x="2394" y="1320"/>
                    <a:pt x="1872" y="948"/>
                  </a:cubicBezTo>
                  <a:cubicBezTo>
                    <a:pt x="1351" y="576"/>
                    <a:pt x="1001" y="351"/>
                    <a:pt x="837" y="6"/>
                  </a:cubicBezTo>
                  <a:lnTo>
                    <a:pt x="127" y="1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154;p55">
              <a:extLst>
                <a:ext uri="{FF2B5EF4-FFF2-40B4-BE49-F238E27FC236}">
                  <a16:creationId xmlns:a16="http://schemas.microsoft.com/office/drawing/2014/main" id="{F4EAE932-29EC-461F-A5F6-234F81BB496F}"/>
                </a:ext>
              </a:extLst>
            </p:cNvPr>
            <p:cNvSpPr/>
            <p:nvPr/>
          </p:nvSpPr>
          <p:spPr>
            <a:xfrm>
              <a:off x="2423800" y="4281275"/>
              <a:ext cx="28000" cy="61600"/>
            </a:xfrm>
            <a:custGeom>
              <a:avLst/>
              <a:gdLst/>
              <a:ahLst/>
              <a:cxnLst/>
              <a:rect l="l" t="t" r="r" b="b"/>
              <a:pathLst>
                <a:path w="1120" h="2464" extrusionOk="0">
                  <a:moveTo>
                    <a:pt x="862" y="1"/>
                  </a:moveTo>
                  <a:lnTo>
                    <a:pt x="207" y="2"/>
                  </a:lnTo>
                  <a:cubicBezTo>
                    <a:pt x="153" y="142"/>
                    <a:pt x="49" y="222"/>
                    <a:pt x="78" y="590"/>
                  </a:cubicBezTo>
                  <a:cubicBezTo>
                    <a:pt x="107" y="959"/>
                    <a:pt x="74" y="1106"/>
                    <a:pt x="38" y="1409"/>
                  </a:cubicBezTo>
                  <a:cubicBezTo>
                    <a:pt x="1" y="1711"/>
                    <a:pt x="155" y="2124"/>
                    <a:pt x="300" y="2316"/>
                  </a:cubicBezTo>
                  <a:cubicBezTo>
                    <a:pt x="367" y="2407"/>
                    <a:pt x="490" y="2464"/>
                    <a:pt x="613" y="2464"/>
                  </a:cubicBezTo>
                  <a:cubicBezTo>
                    <a:pt x="754" y="2464"/>
                    <a:pt x="897" y="2390"/>
                    <a:pt x="964" y="2208"/>
                  </a:cubicBezTo>
                  <a:cubicBezTo>
                    <a:pt x="1089" y="1864"/>
                    <a:pt x="1119" y="1575"/>
                    <a:pt x="1031" y="1230"/>
                  </a:cubicBezTo>
                  <a:cubicBezTo>
                    <a:pt x="943" y="885"/>
                    <a:pt x="1060" y="622"/>
                    <a:pt x="1002" y="391"/>
                  </a:cubicBezTo>
                  <a:cubicBezTo>
                    <a:pt x="970" y="257"/>
                    <a:pt x="923" y="126"/>
                    <a:pt x="862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155;p55">
              <a:extLst>
                <a:ext uri="{FF2B5EF4-FFF2-40B4-BE49-F238E27FC236}">
                  <a16:creationId xmlns:a16="http://schemas.microsoft.com/office/drawing/2014/main" id="{0064CF5C-DECD-4AC3-A866-688E925A5431}"/>
                </a:ext>
              </a:extLst>
            </p:cNvPr>
            <p:cNvSpPr/>
            <p:nvPr/>
          </p:nvSpPr>
          <p:spPr>
            <a:xfrm>
              <a:off x="2410800" y="4020575"/>
              <a:ext cx="101500" cy="263125"/>
            </a:xfrm>
            <a:custGeom>
              <a:avLst/>
              <a:gdLst/>
              <a:ahLst/>
              <a:cxnLst/>
              <a:rect l="l" t="t" r="r" b="b"/>
              <a:pathLst>
                <a:path w="4060" h="10525" extrusionOk="0">
                  <a:moveTo>
                    <a:pt x="3740" y="0"/>
                  </a:moveTo>
                  <a:lnTo>
                    <a:pt x="253" y="179"/>
                  </a:lnTo>
                  <a:cubicBezTo>
                    <a:pt x="1" y="1263"/>
                    <a:pt x="335" y="2982"/>
                    <a:pt x="389" y="3871"/>
                  </a:cubicBezTo>
                  <a:cubicBezTo>
                    <a:pt x="444" y="4761"/>
                    <a:pt x="522" y="5798"/>
                    <a:pt x="522" y="5798"/>
                  </a:cubicBezTo>
                  <a:cubicBezTo>
                    <a:pt x="522" y="5798"/>
                    <a:pt x="251" y="6737"/>
                    <a:pt x="264" y="7459"/>
                  </a:cubicBezTo>
                  <a:cubicBezTo>
                    <a:pt x="277" y="8229"/>
                    <a:pt x="727" y="10430"/>
                    <a:pt x="727" y="10430"/>
                  </a:cubicBezTo>
                  <a:cubicBezTo>
                    <a:pt x="727" y="10430"/>
                    <a:pt x="855" y="10525"/>
                    <a:pt x="1049" y="10525"/>
                  </a:cubicBezTo>
                  <a:cubicBezTo>
                    <a:pt x="1146" y="10525"/>
                    <a:pt x="1260" y="10501"/>
                    <a:pt x="1382" y="10430"/>
                  </a:cubicBezTo>
                  <a:cubicBezTo>
                    <a:pt x="1382" y="10430"/>
                    <a:pt x="1497" y="8526"/>
                    <a:pt x="1602" y="7644"/>
                  </a:cubicBezTo>
                  <a:cubicBezTo>
                    <a:pt x="1711" y="6723"/>
                    <a:pt x="1747" y="6051"/>
                    <a:pt x="1842" y="5513"/>
                  </a:cubicBezTo>
                  <a:cubicBezTo>
                    <a:pt x="1960" y="4842"/>
                    <a:pt x="2159" y="1773"/>
                    <a:pt x="2159" y="1773"/>
                  </a:cubicBezTo>
                  <a:lnTo>
                    <a:pt x="2264" y="1803"/>
                  </a:lnTo>
                  <a:lnTo>
                    <a:pt x="2579" y="5338"/>
                  </a:lnTo>
                  <a:cubicBezTo>
                    <a:pt x="2579" y="5338"/>
                    <a:pt x="2344" y="5846"/>
                    <a:pt x="2344" y="6255"/>
                  </a:cubicBezTo>
                  <a:cubicBezTo>
                    <a:pt x="2344" y="6819"/>
                    <a:pt x="2455" y="9459"/>
                    <a:pt x="2455" y="9459"/>
                  </a:cubicBezTo>
                  <a:cubicBezTo>
                    <a:pt x="2455" y="9459"/>
                    <a:pt x="2599" y="9569"/>
                    <a:pt x="2812" y="9569"/>
                  </a:cubicBezTo>
                  <a:cubicBezTo>
                    <a:pt x="2916" y="9569"/>
                    <a:pt x="3036" y="9543"/>
                    <a:pt x="3165" y="9465"/>
                  </a:cubicBezTo>
                  <a:cubicBezTo>
                    <a:pt x="3165" y="9465"/>
                    <a:pt x="3730" y="5841"/>
                    <a:pt x="3810" y="5415"/>
                  </a:cubicBezTo>
                  <a:cubicBezTo>
                    <a:pt x="3885" y="5023"/>
                    <a:pt x="4060" y="948"/>
                    <a:pt x="374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156;p55">
              <a:extLst>
                <a:ext uri="{FF2B5EF4-FFF2-40B4-BE49-F238E27FC236}">
                  <a16:creationId xmlns:a16="http://schemas.microsoft.com/office/drawing/2014/main" id="{B39CCEDC-552C-4996-A665-754BC007D693}"/>
                </a:ext>
              </a:extLst>
            </p:cNvPr>
            <p:cNvSpPr/>
            <p:nvPr/>
          </p:nvSpPr>
          <p:spPr>
            <a:xfrm>
              <a:off x="2429300" y="3856300"/>
              <a:ext cx="62900" cy="66125"/>
            </a:xfrm>
            <a:custGeom>
              <a:avLst/>
              <a:gdLst/>
              <a:ahLst/>
              <a:cxnLst/>
              <a:rect l="l" t="t" r="r" b="b"/>
              <a:pathLst>
                <a:path w="2516" h="2645" extrusionOk="0">
                  <a:moveTo>
                    <a:pt x="577" y="1"/>
                  </a:moveTo>
                  <a:lnTo>
                    <a:pt x="577" y="1"/>
                  </a:lnTo>
                  <a:cubicBezTo>
                    <a:pt x="577" y="1"/>
                    <a:pt x="634" y="1022"/>
                    <a:pt x="616" y="1095"/>
                  </a:cubicBezTo>
                  <a:cubicBezTo>
                    <a:pt x="597" y="1170"/>
                    <a:pt x="215" y="1243"/>
                    <a:pt x="108" y="1331"/>
                  </a:cubicBezTo>
                  <a:cubicBezTo>
                    <a:pt x="0" y="1420"/>
                    <a:pt x="658" y="2456"/>
                    <a:pt x="995" y="2611"/>
                  </a:cubicBezTo>
                  <a:cubicBezTo>
                    <a:pt x="1045" y="2634"/>
                    <a:pt x="1112" y="2645"/>
                    <a:pt x="1189" y="2645"/>
                  </a:cubicBezTo>
                  <a:cubicBezTo>
                    <a:pt x="1623" y="2645"/>
                    <a:pt x="2385" y="2299"/>
                    <a:pt x="2448" y="1858"/>
                  </a:cubicBezTo>
                  <a:cubicBezTo>
                    <a:pt x="2515" y="1381"/>
                    <a:pt x="2152" y="1010"/>
                    <a:pt x="2012" y="879"/>
                  </a:cubicBezTo>
                  <a:cubicBezTo>
                    <a:pt x="1975" y="872"/>
                    <a:pt x="1929" y="870"/>
                    <a:pt x="1885" y="870"/>
                  </a:cubicBezTo>
                  <a:cubicBezTo>
                    <a:pt x="1835" y="870"/>
                    <a:pt x="1787" y="872"/>
                    <a:pt x="1754" y="872"/>
                  </a:cubicBezTo>
                  <a:cubicBezTo>
                    <a:pt x="1742" y="872"/>
                    <a:pt x="1732" y="872"/>
                    <a:pt x="1725" y="871"/>
                  </a:cubicBezTo>
                  <a:lnTo>
                    <a:pt x="1696" y="376"/>
                  </a:lnTo>
                  <a:cubicBezTo>
                    <a:pt x="1240" y="230"/>
                    <a:pt x="577" y="1"/>
                    <a:pt x="577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157;p55">
              <a:extLst>
                <a:ext uri="{FF2B5EF4-FFF2-40B4-BE49-F238E27FC236}">
                  <a16:creationId xmlns:a16="http://schemas.microsoft.com/office/drawing/2014/main" id="{B52A12AE-699B-42D4-A03C-841824714927}"/>
                </a:ext>
              </a:extLst>
            </p:cNvPr>
            <p:cNvSpPr/>
            <p:nvPr/>
          </p:nvSpPr>
          <p:spPr>
            <a:xfrm>
              <a:off x="2419400" y="3878000"/>
              <a:ext cx="101050" cy="96500"/>
            </a:xfrm>
            <a:custGeom>
              <a:avLst/>
              <a:gdLst/>
              <a:ahLst/>
              <a:cxnLst/>
              <a:rect l="l" t="t" r="r" b="b"/>
              <a:pathLst>
                <a:path w="4042" h="3860" extrusionOk="0">
                  <a:moveTo>
                    <a:pt x="2329" y="0"/>
                  </a:moveTo>
                  <a:cubicBezTo>
                    <a:pt x="2280" y="0"/>
                    <a:pt x="2231" y="2"/>
                    <a:pt x="2196" y="4"/>
                  </a:cubicBezTo>
                  <a:cubicBezTo>
                    <a:pt x="2196" y="4"/>
                    <a:pt x="2480" y="258"/>
                    <a:pt x="2621" y="581"/>
                  </a:cubicBezTo>
                  <a:cubicBezTo>
                    <a:pt x="2752" y="878"/>
                    <a:pt x="2653" y="1188"/>
                    <a:pt x="2404" y="1298"/>
                  </a:cubicBezTo>
                  <a:cubicBezTo>
                    <a:pt x="2290" y="1348"/>
                    <a:pt x="2185" y="1373"/>
                    <a:pt x="2086" y="1373"/>
                  </a:cubicBezTo>
                  <a:cubicBezTo>
                    <a:pt x="1870" y="1373"/>
                    <a:pt x="1679" y="1256"/>
                    <a:pt x="1469" y="1030"/>
                  </a:cubicBezTo>
                  <a:cubicBezTo>
                    <a:pt x="1260" y="804"/>
                    <a:pt x="1161" y="513"/>
                    <a:pt x="830" y="326"/>
                  </a:cubicBezTo>
                  <a:cubicBezTo>
                    <a:pt x="544" y="370"/>
                    <a:pt x="215" y="522"/>
                    <a:pt x="170" y="679"/>
                  </a:cubicBezTo>
                  <a:cubicBezTo>
                    <a:pt x="117" y="861"/>
                    <a:pt x="1" y="1724"/>
                    <a:pt x="247" y="2381"/>
                  </a:cubicBezTo>
                  <a:cubicBezTo>
                    <a:pt x="492" y="3038"/>
                    <a:pt x="781" y="3483"/>
                    <a:pt x="923" y="3766"/>
                  </a:cubicBezTo>
                  <a:cubicBezTo>
                    <a:pt x="923" y="3766"/>
                    <a:pt x="1220" y="3859"/>
                    <a:pt x="1647" y="3859"/>
                  </a:cubicBezTo>
                  <a:cubicBezTo>
                    <a:pt x="2036" y="3859"/>
                    <a:pt x="2532" y="3783"/>
                    <a:pt x="3009" y="3489"/>
                  </a:cubicBezTo>
                  <a:cubicBezTo>
                    <a:pt x="3009" y="3489"/>
                    <a:pt x="3110" y="2954"/>
                    <a:pt x="3116" y="2579"/>
                  </a:cubicBezTo>
                  <a:cubicBezTo>
                    <a:pt x="4042" y="1777"/>
                    <a:pt x="3256" y="781"/>
                    <a:pt x="2477" y="8"/>
                  </a:cubicBezTo>
                  <a:cubicBezTo>
                    <a:pt x="2437" y="2"/>
                    <a:pt x="2383" y="0"/>
                    <a:pt x="2329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158;p55">
              <a:extLst>
                <a:ext uri="{FF2B5EF4-FFF2-40B4-BE49-F238E27FC236}">
                  <a16:creationId xmlns:a16="http://schemas.microsoft.com/office/drawing/2014/main" id="{C3D637FF-FB9C-43B7-89D9-E8A416A86790}"/>
                </a:ext>
              </a:extLst>
            </p:cNvPr>
            <p:cNvSpPr/>
            <p:nvPr/>
          </p:nvSpPr>
          <p:spPr>
            <a:xfrm>
              <a:off x="2373925" y="3877650"/>
              <a:ext cx="144575" cy="387325"/>
            </a:xfrm>
            <a:custGeom>
              <a:avLst/>
              <a:gdLst/>
              <a:ahLst/>
              <a:cxnLst/>
              <a:rect l="l" t="t" r="r" b="b"/>
              <a:pathLst>
                <a:path w="5783" h="15493" extrusionOk="0">
                  <a:moveTo>
                    <a:pt x="4105" y="0"/>
                  </a:moveTo>
                  <a:cubicBezTo>
                    <a:pt x="4049" y="0"/>
                    <a:pt x="3994" y="6"/>
                    <a:pt x="3940" y="17"/>
                  </a:cubicBezTo>
                  <a:cubicBezTo>
                    <a:pt x="4080" y="290"/>
                    <a:pt x="3934" y="562"/>
                    <a:pt x="3934" y="562"/>
                  </a:cubicBezTo>
                  <a:cubicBezTo>
                    <a:pt x="3934" y="562"/>
                    <a:pt x="4022" y="1169"/>
                    <a:pt x="4022" y="1201"/>
                  </a:cubicBezTo>
                  <a:cubicBezTo>
                    <a:pt x="4022" y="1202"/>
                    <a:pt x="4022" y="1202"/>
                    <a:pt x="4021" y="1202"/>
                  </a:cubicBezTo>
                  <a:cubicBezTo>
                    <a:pt x="4001" y="1202"/>
                    <a:pt x="3634" y="649"/>
                    <a:pt x="3634" y="649"/>
                  </a:cubicBezTo>
                  <a:cubicBezTo>
                    <a:pt x="3628" y="649"/>
                    <a:pt x="3621" y="650"/>
                    <a:pt x="3614" y="650"/>
                  </a:cubicBezTo>
                  <a:cubicBezTo>
                    <a:pt x="3186" y="650"/>
                    <a:pt x="2831" y="241"/>
                    <a:pt x="2831" y="241"/>
                  </a:cubicBezTo>
                  <a:cubicBezTo>
                    <a:pt x="2831" y="241"/>
                    <a:pt x="2212" y="350"/>
                    <a:pt x="1915" y="623"/>
                  </a:cubicBezTo>
                  <a:cubicBezTo>
                    <a:pt x="1617" y="895"/>
                    <a:pt x="1741" y="1540"/>
                    <a:pt x="1833" y="1974"/>
                  </a:cubicBezTo>
                  <a:cubicBezTo>
                    <a:pt x="1925" y="2407"/>
                    <a:pt x="2410" y="3284"/>
                    <a:pt x="2534" y="3627"/>
                  </a:cubicBezTo>
                  <a:cubicBezTo>
                    <a:pt x="2660" y="3970"/>
                    <a:pt x="2497" y="4106"/>
                    <a:pt x="2311" y="4354"/>
                  </a:cubicBezTo>
                  <a:cubicBezTo>
                    <a:pt x="2125" y="4601"/>
                    <a:pt x="1257" y="5642"/>
                    <a:pt x="1010" y="7041"/>
                  </a:cubicBezTo>
                  <a:cubicBezTo>
                    <a:pt x="762" y="8439"/>
                    <a:pt x="263" y="13768"/>
                    <a:pt x="130" y="14431"/>
                  </a:cubicBezTo>
                  <a:cubicBezTo>
                    <a:pt x="0" y="15077"/>
                    <a:pt x="1154" y="15493"/>
                    <a:pt x="2004" y="15493"/>
                  </a:cubicBezTo>
                  <a:cubicBezTo>
                    <a:pt x="2027" y="15493"/>
                    <a:pt x="2051" y="15493"/>
                    <a:pt x="2074" y="15492"/>
                  </a:cubicBezTo>
                  <a:cubicBezTo>
                    <a:pt x="2930" y="15467"/>
                    <a:pt x="5096" y="14604"/>
                    <a:pt x="5621" y="13502"/>
                  </a:cubicBezTo>
                  <a:cubicBezTo>
                    <a:pt x="5608" y="12721"/>
                    <a:pt x="5782" y="7663"/>
                    <a:pt x="5621" y="6487"/>
                  </a:cubicBezTo>
                  <a:cubicBezTo>
                    <a:pt x="5459" y="5310"/>
                    <a:pt x="5063" y="2596"/>
                    <a:pt x="5063" y="2596"/>
                  </a:cubicBezTo>
                  <a:cubicBezTo>
                    <a:pt x="5063" y="2596"/>
                    <a:pt x="5285" y="2348"/>
                    <a:pt x="5354" y="2055"/>
                  </a:cubicBezTo>
                  <a:cubicBezTo>
                    <a:pt x="5444" y="1670"/>
                    <a:pt x="5332" y="1214"/>
                    <a:pt x="5075" y="810"/>
                  </a:cubicBezTo>
                  <a:cubicBezTo>
                    <a:pt x="4818" y="407"/>
                    <a:pt x="4296" y="22"/>
                    <a:pt x="4296" y="22"/>
                  </a:cubicBezTo>
                  <a:cubicBezTo>
                    <a:pt x="4233" y="8"/>
                    <a:pt x="4169" y="0"/>
                    <a:pt x="4105" y="0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159;p55">
              <a:extLst>
                <a:ext uri="{FF2B5EF4-FFF2-40B4-BE49-F238E27FC236}">
                  <a16:creationId xmlns:a16="http://schemas.microsoft.com/office/drawing/2014/main" id="{30C6CA85-372B-466C-84F6-B33040A1BECF}"/>
                </a:ext>
              </a:extLst>
            </p:cNvPr>
            <p:cNvSpPr/>
            <p:nvPr/>
          </p:nvSpPr>
          <p:spPr>
            <a:xfrm>
              <a:off x="2443725" y="3856300"/>
              <a:ext cx="28550" cy="24425"/>
            </a:xfrm>
            <a:custGeom>
              <a:avLst/>
              <a:gdLst/>
              <a:ahLst/>
              <a:cxnLst/>
              <a:rect l="l" t="t" r="r" b="b"/>
              <a:pathLst>
                <a:path w="1142" h="977" extrusionOk="0">
                  <a:moveTo>
                    <a:pt x="0" y="1"/>
                  </a:moveTo>
                  <a:cubicBezTo>
                    <a:pt x="0" y="1"/>
                    <a:pt x="10" y="186"/>
                    <a:pt x="16" y="321"/>
                  </a:cubicBezTo>
                  <a:cubicBezTo>
                    <a:pt x="16" y="321"/>
                    <a:pt x="49" y="671"/>
                    <a:pt x="624" y="942"/>
                  </a:cubicBezTo>
                  <a:cubicBezTo>
                    <a:pt x="662" y="960"/>
                    <a:pt x="741" y="977"/>
                    <a:pt x="826" y="977"/>
                  </a:cubicBezTo>
                  <a:cubicBezTo>
                    <a:pt x="966" y="977"/>
                    <a:pt x="1121" y="932"/>
                    <a:pt x="1142" y="778"/>
                  </a:cubicBezTo>
                  <a:lnTo>
                    <a:pt x="1119" y="377"/>
                  </a:lnTo>
                  <a:lnTo>
                    <a:pt x="794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160;p55">
              <a:extLst>
                <a:ext uri="{FF2B5EF4-FFF2-40B4-BE49-F238E27FC236}">
                  <a16:creationId xmlns:a16="http://schemas.microsoft.com/office/drawing/2014/main" id="{341B4DBB-A0F3-48BC-988D-310A6AD30B7A}"/>
                </a:ext>
              </a:extLst>
            </p:cNvPr>
            <p:cNvSpPr/>
            <p:nvPr/>
          </p:nvSpPr>
          <p:spPr>
            <a:xfrm>
              <a:off x="2428525" y="3796950"/>
              <a:ext cx="66525" cy="78100"/>
            </a:xfrm>
            <a:custGeom>
              <a:avLst/>
              <a:gdLst/>
              <a:ahLst/>
              <a:cxnLst/>
              <a:rect l="l" t="t" r="r" b="b"/>
              <a:pathLst>
                <a:path w="2661" h="3124" extrusionOk="0">
                  <a:moveTo>
                    <a:pt x="1341" y="1"/>
                  </a:moveTo>
                  <a:cubicBezTo>
                    <a:pt x="1317" y="1"/>
                    <a:pt x="1293" y="1"/>
                    <a:pt x="1269" y="3"/>
                  </a:cubicBezTo>
                  <a:cubicBezTo>
                    <a:pt x="550" y="43"/>
                    <a:pt x="0" y="658"/>
                    <a:pt x="40" y="1377"/>
                  </a:cubicBezTo>
                  <a:cubicBezTo>
                    <a:pt x="63" y="1797"/>
                    <a:pt x="286" y="2154"/>
                    <a:pt x="608" y="2375"/>
                  </a:cubicBezTo>
                  <a:cubicBezTo>
                    <a:pt x="608" y="2375"/>
                    <a:pt x="669" y="2611"/>
                    <a:pt x="712" y="2662"/>
                  </a:cubicBezTo>
                  <a:cubicBezTo>
                    <a:pt x="951" y="2941"/>
                    <a:pt x="1586" y="3121"/>
                    <a:pt x="1796" y="3123"/>
                  </a:cubicBezTo>
                  <a:cubicBezTo>
                    <a:pt x="1797" y="3123"/>
                    <a:pt x="1799" y="3123"/>
                    <a:pt x="1801" y="3123"/>
                  </a:cubicBezTo>
                  <a:cubicBezTo>
                    <a:pt x="1980" y="3123"/>
                    <a:pt x="2135" y="2955"/>
                    <a:pt x="2305" y="2677"/>
                  </a:cubicBezTo>
                  <a:cubicBezTo>
                    <a:pt x="2661" y="2091"/>
                    <a:pt x="2573" y="1441"/>
                    <a:pt x="2517" y="1118"/>
                  </a:cubicBezTo>
                  <a:cubicBezTo>
                    <a:pt x="2421" y="485"/>
                    <a:pt x="1977" y="1"/>
                    <a:pt x="134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161;p55">
              <a:extLst>
                <a:ext uri="{FF2B5EF4-FFF2-40B4-BE49-F238E27FC236}">
                  <a16:creationId xmlns:a16="http://schemas.microsoft.com/office/drawing/2014/main" id="{B8F4947B-E3D8-48C9-AEF1-57DA2A9D7B2A}"/>
                </a:ext>
              </a:extLst>
            </p:cNvPr>
            <p:cNvSpPr/>
            <p:nvPr/>
          </p:nvSpPr>
          <p:spPr>
            <a:xfrm>
              <a:off x="2463900" y="3809575"/>
              <a:ext cx="34025" cy="22325"/>
            </a:xfrm>
            <a:custGeom>
              <a:avLst/>
              <a:gdLst/>
              <a:ahLst/>
              <a:cxnLst/>
              <a:rect l="l" t="t" r="r" b="b"/>
              <a:pathLst>
                <a:path w="1361" h="893" extrusionOk="0">
                  <a:moveTo>
                    <a:pt x="724" y="1"/>
                  </a:moveTo>
                  <a:cubicBezTo>
                    <a:pt x="392" y="1"/>
                    <a:pt x="0" y="165"/>
                    <a:pt x="0" y="165"/>
                  </a:cubicBezTo>
                  <a:cubicBezTo>
                    <a:pt x="0" y="165"/>
                    <a:pt x="138" y="593"/>
                    <a:pt x="607" y="779"/>
                  </a:cubicBezTo>
                  <a:cubicBezTo>
                    <a:pt x="835" y="869"/>
                    <a:pt x="983" y="892"/>
                    <a:pt x="1076" y="892"/>
                  </a:cubicBezTo>
                  <a:cubicBezTo>
                    <a:pt x="1175" y="892"/>
                    <a:pt x="1211" y="866"/>
                    <a:pt x="1211" y="866"/>
                  </a:cubicBezTo>
                  <a:cubicBezTo>
                    <a:pt x="1211" y="866"/>
                    <a:pt x="1360" y="332"/>
                    <a:pt x="1055" y="91"/>
                  </a:cubicBezTo>
                  <a:cubicBezTo>
                    <a:pt x="970" y="25"/>
                    <a:pt x="852" y="1"/>
                    <a:pt x="724" y="1"/>
                  </a:cubicBezTo>
                  <a:close/>
                </a:path>
              </a:pathLst>
            </a:custGeom>
            <a:solidFill>
              <a:srgbClr val="FFD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162;p55">
              <a:extLst>
                <a:ext uri="{FF2B5EF4-FFF2-40B4-BE49-F238E27FC236}">
                  <a16:creationId xmlns:a16="http://schemas.microsoft.com/office/drawing/2014/main" id="{4DA00D3A-92DA-43EF-84EB-758538DECB9D}"/>
                </a:ext>
              </a:extLst>
            </p:cNvPr>
            <p:cNvSpPr/>
            <p:nvPr/>
          </p:nvSpPr>
          <p:spPr>
            <a:xfrm>
              <a:off x="2426525" y="3796625"/>
              <a:ext cx="63775" cy="59700"/>
            </a:xfrm>
            <a:custGeom>
              <a:avLst/>
              <a:gdLst/>
              <a:ahLst/>
              <a:cxnLst/>
              <a:rect l="l" t="t" r="r" b="b"/>
              <a:pathLst>
                <a:path w="2551" h="2388" extrusionOk="0">
                  <a:moveTo>
                    <a:pt x="1415" y="1"/>
                  </a:moveTo>
                  <a:cubicBezTo>
                    <a:pt x="1323" y="1"/>
                    <a:pt x="1231" y="10"/>
                    <a:pt x="1138" y="28"/>
                  </a:cubicBezTo>
                  <a:cubicBezTo>
                    <a:pt x="665" y="118"/>
                    <a:pt x="301" y="472"/>
                    <a:pt x="171" y="936"/>
                  </a:cubicBezTo>
                  <a:cubicBezTo>
                    <a:pt x="0" y="1546"/>
                    <a:pt x="256" y="2091"/>
                    <a:pt x="688" y="2388"/>
                  </a:cubicBezTo>
                  <a:cubicBezTo>
                    <a:pt x="674" y="2343"/>
                    <a:pt x="332" y="1834"/>
                    <a:pt x="683" y="1722"/>
                  </a:cubicBezTo>
                  <a:lnTo>
                    <a:pt x="683" y="1722"/>
                  </a:lnTo>
                  <a:cubicBezTo>
                    <a:pt x="688" y="1771"/>
                    <a:pt x="697" y="1952"/>
                    <a:pt x="715" y="2066"/>
                  </a:cubicBezTo>
                  <a:cubicBezTo>
                    <a:pt x="715" y="2066"/>
                    <a:pt x="717" y="2066"/>
                    <a:pt x="721" y="2066"/>
                  </a:cubicBezTo>
                  <a:cubicBezTo>
                    <a:pt x="750" y="2066"/>
                    <a:pt x="885" y="2055"/>
                    <a:pt x="880" y="1864"/>
                  </a:cubicBezTo>
                  <a:cubicBezTo>
                    <a:pt x="879" y="1806"/>
                    <a:pt x="868" y="1707"/>
                    <a:pt x="869" y="1660"/>
                  </a:cubicBezTo>
                  <a:cubicBezTo>
                    <a:pt x="873" y="1504"/>
                    <a:pt x="867" y="1397"/>
                    <a:pt x="956" y="1263"/>
                  </a:cubicBezTo>
                  <a:cubicBezTo>
                    <a:pt x="996" y="1206"/>
                    <a:pt x="1013" y="1140"/>
                    <a:pt x="1037" y="1067"/>
                  </a:cubicBezTo>
                  <a:cubicBezTo>
                    <a:pt x="1095" y="883"/>
                    <a:pt x="1228" y="725"/>
                    <a:pt x="1410" y="665"/>
                  </a:cubicBezTo>
                  <a:cubicBezTo>
                    <a:pt x="1459" y="649"/>
                    <a:pt x="1513" y="638"/>
                    <a:pt x="1571" y="638"/>
                  </a:cubicBezTo>
                  <a:cubicBezTo>
                    <a:pt x="1718" y="638"/>
                    <a:pt x="1891" y="705"/>
                    <a:pt x="2075" y="911"/>
                  </a:cubicBezTo>
                  <a:cubicBezTo>
                    <a:pt x="2213" y="693"/>
                    <a:pt x="2313" y="628"/>
                    <a:pt x="2390" y="628"/>
                  </a:cubicBezTo>
                  <a:cubicBezTo>
                    <a:pt x="2459" y="628"/>
                    <a:pt x="2509" y="681"/>
                    <a:pt x="2550" y="722"/>
                  </a:cubicBezTo>
                  <a:cubicBezTo>
                    <a:pt x="2312" y="228"/>
                    <a:pt x="1874" y="1"/>
                    <a:pt x="1415" y="1"/>
                  </a:cubicBezTo>
                  <a:close/>
                </a:path>
              </a:pathLst>
            </a:custGeom>
            <a:solidFill>
              <a:srgbClr val="FFD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163;p55">
              <a:extLst>
                <a:ext uri="{FF2B5EF4-FFF2-40B4-BE49-F238E27FC236}">
                  <a16:creationId xmlns:a16="http://schemas.microsoft.com/office/drawing/2014/main" id="{1F11AB64-FCFC-4DAA-9667-997B84DCA4EA}"/>
                </a:ext>
              </a:extLst>
            </p:cNvPr>
            <p:cNvSpPr/>
            <p:nvPr/>
          </p:nvSpPr>
          <p:spPr>
            <a:xfrm>
              <a:off x="2426950" y="3836975"/>
              <a:ext cx="16800" cy="21150"/>
            </a:xfrm>
            <a:custGeom>
              <a:avLst/>
              <a:gdLst/>
              <a:ahLst/>
              <a:cxnLst/>
              <a:rect l="l" t="t" r="r" b="b"/>
              <a:pathLst>
                <a:path w="672" h="846" extrusionOk="0">
                  <a:moveTo>
                    <a:pt x="414" y="0"/>
                  </a:moveTo>
                  <a:cubicBezTo>
                    <a:pt x="329" y="0"/>
                    <a:pt x="244" y="33"/>
                    <a:pt x="190" y="118"/>
                  </a:cubicBezTo>
                  <a:cubicBezTo>
                    <a:pt x="1" y="413"/>
                    <a:pt x="269" y="845"/>
                    <a:pt x="504" y="845"/>
                  </a:cubicBezTo>
                  <a:cubicBezTo>
                    <a:pt x="507" y="845"/>
                    <a:pt x="510" y="845"/>
                    <a:pt x="513" y="845"/>
                  </a:cubicBezTo>
                  <a:cubicBezTo>
                    <a:pt x="640" y="839"/>
                    <a:pt x="671" y="774"/>
                    <a:pt x="671" y="774"/>
                  </a:cubicBezTo>
                  <a:lnTo>
                    <a:pt x="666" y="108"/>
                  </a:lnTo>
                  <a:cubicBezTo>
                    <a:pt x="618" y="47"/>
                    <a:pt x="516" y="0"/>
                    <a:pt x="41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164;p55">
              <a:extLst>
                <a:ext uri="{FF2B5EF4-FFF2-40B4-BE49-F238E27FC236}">
                  <a16:creationId xmlns:a16="http://schemas.microsoft.com/office/drawing/2014/main" id="{1A09FEF0-7245-4A49-8C60-2951C3FA9512}"/>
                </a:ext>
              </a:extLst>
            </p:cNvPr>
            <p:cNvSpPr/>
            <p:nvPr/>
          </p:nvSpPr>
          <p:spPr>
            <a:xfrm>
              <a:off x="2386525" y="3890450"/>
              <a:ext cx="65575" cy="170800"/>
            </a:xfrm>
            <a:custGeom>
              <a:avLst/>
              <a:gdLst/>
              <a:ahLst/>
              <a:cxnLst/>
              <a:rect l="l" t="t" r="r" b="b"/>
              <a:pathLst>
                <a:path w="2623" h="6832" extrusionOk="0">
                  <a:moveTo>
                    <a:pt x="1740" y="0"/>
                  </a:moveTo>
                  <a:cubicBezTo>
                    <a:pt x="1585" y="0"/>
                    <a:pt x="1416" y="119"/>
                    <a:pt x="1225" y="418"/>
                  </a:cubicBezTo>
                  <a:cubicBezTo>
                    <a:pt x="881" y="957"/>
                    <a:pt x="529" y="1439"/>
                    <a:pt x="261" y="2151"/>
                  </a:cubicBezTo>
                  <a:cubicBezTo>
                    <a:pt x="114" y="2546"/>
                    <a:pt x="1" y="2932"/>
                    <a:pt x="201" y="3773"/>
                  </a:cubicBezTo>
                  <a:cubicBezTo>
                    <a:pt x="342" y="4360"/>
                    <a:pt x="512" y="4750"/>
                    <a:pt x="780" y="5292"/>
                  </a:cubicBezTo>
                  <a:cubicBezTo>
                    <a:pt x="854" y="5439"/>
                    <a:pt x="870" y="5567"/>
                    <a:pt x="978" y="5865"/>
                  </a:cubicBezTo>
                  <a:cubicBezTo>
                    <a:pt x="1084" y="6163"/>
                    <a:pt x="1278" y="6480"/>
                    <a:pt x="1481" y="6651"/>
                  </a:cubicBezTo>
                  <a:cubicBezTo>
                    <a:pt x="1642" y="6786"/>
                    <a:pt x="1738" y="6832"/>
                    <a:pt x="1797" y="6832"/>
                  </a:cubicBezTo>
                  <a:cubicBezTo>
                    <a:pt x="1812" y="6832"/>
                    <a:pt x="1825" y="6829"/>
                    <a:pt x="1836" y="6823"/>
                  </a:cubicBezTo>
                  <a:cubicBezTo>
                    <a:pt x="1901" y="6791"/>
                    <a:pt x="1894" y="6722"/>
                    <a:pt x="1809" y="6634"/>
                  </a:cubicBezTo>
                  <a:cubicBezTo>
                    <a:pt x="1726" y="6546"/>
                    <a:pt x="1573" y="6413"/>
                    <a:pt x="1461" y="6178"/>
                  </a:cubicBezTo>
                  <a:lnTo>
                    <a:pt x="1461" y="6178"/>
                  </a:lnTo>
                  <a:cubicBezTo>
                    <a:pt x="1461" y="6178"/>
                    <a:pt x="1633" y="6379"/>
                    <a:pt x="1748" y="6491"/>
                  </a:cubicBezTo>
                  <a:cubicBezTo>
                    <a:pt x="1849" y="6590"/>
                    <a:pt x="1964" y="6676"/>
                    <a:pt x="2088" y="6746"/>
                  </a:cubicBezTo>
                  <a:cubicBezTo>
                    <a:pt x="2116" y="6761"/>
                    <a:pt x="2147" y="6767"/>
                    <a:pt x="2177" y="6767"/>
                  </a:cubicBezTo>
                  <a:cubicBezTo>
                    <a:pt x="2279" y="6767"/>
                    <a:pt x="2372" y="6696"/>
                    <a:pt x="2309" y="6626"/>
                  </a:cubicBezTo>
                  <a:cubicBezTo>
                    <a:pt x="2228" y="6536"/>
                    <a:pt x="2139" y="6486"/>
                    <a:pt x="1972" y="6319"/>
                  </a:cubicBezTo>
                  <a:cubicBezTo>
                    <a:pt x="1883" y="6231"/>
                    <a:pt x="1804" y="6132"/>
                    <a:pt x="1739" y="6024"/>
                  </a:cubicBezTo>
                  <a:lnTo>
                    <a:pt x="1739" y="6024"/>
                  </a:lnTo>
                  <a:cubicBezTo>
                    <a:pt x="1739" y="6024"/>
                    <a:pt x="1930" y="6197"/>
                    <a:pt x="2116" y="6312"/>
                  </a:cubicBezTo>
                  <a:cubicBezTo>
                    <a:pt x="2303" y="6425"/>
                    <a:pt x="2403" y="6433"/>
                    <a:pt x="2470" y="6436"/>
                  </a:cubicBezTo>
                  <a:cubicBezTo>
                    <a:pt x="2471" y="6436"/>
                    <a:pt x="2472" y="6436"/>
                    <a:pt x="2473" y="6436"/>
                  </a:cubicBezTo>
                  <a:cubicBezTo>
                    <a:pt x="2539" y="6436"/>
                    <a:pt x="2622" y="6351"/>
                    <a:pt x="2507" y="6252"/>
                  </a:cubicBezTo>
                  <a:cubicBezTo>
                    <a:pt x="2400" y="6163"/>
                    <a:pt x="2230" y="6096"/>
                    <a:pt x="2057" y="5894"/>
                  </a:cubicBezTo>
                  <a:cubicBezTo>
                    <a:pt x="1931" y="5748"/>
                    <a:pt x="1861" y="5627"/>
                    <a:pt x="1900" y="5627"/>
                  </a:cubicBezTo>
                  <a:cubicBezTo>
                    <a:pt x="1938" y="5629"/>
                    <a:pt x="2007" y="5719"/>
                    <a:pt x="2164" y="5782"/>
                  </a:cubicBezTo>
                  <a:cubicBezTo>
                    <a:pt x="2217" y="5803"/>
                    <a:pt x="2275" y="5813"/>
                    <a:pt x="2328" y="5813"/>
                  </a:cubicBezTo>
                  <a:cubicBezTo>
                    <a:pt x="2424" y="5813"/>
                    <a:pt x="2505" y="5781"/>
                    <a:pt x="2522" y="5725"/>
                  </a:cubicBezTo>
                  <a:cubicBezTo>
                    <a:pt x="2549" y="5638"/>
                    <a:pt x="2503" y="5670"/>
                    <a:pt x="2359" y="5585"/>
                  </a:cubicBezTo>
                  <a:cubicBezTo>
                    <a:pt x="2216" y="5499"/>
                    <a:pt x="2123" y="5372"/>
                    <a:pt x="1911" y="5267"/>
                  </a:cubicBezTo>
                  <a:cubicBezTo>
                    <a:pt x="1724" y="5175"/>
                    <a:pt x="1603" y="5088"/>
                    <a:pt x="1488" y="4932"/>
                  </a:cubicBezTo>
                  <a:cubicBezTo>
                    <a:pt x="1346" y="4742"/>
                    <a:pt x="1146" y="4230"/>
                    <a:pt x="1010" y="3676"/>
                  </a:cubicBezTo>
                  <a:cubicBezTo>
                    <a:pt x="851" y="3023"/>
                    <a:pt x="1038" y="2618"/>
                    <a:pt x="1225" y="2291"/>
                  </a:cubicBezTo>
                  <a:cubicBezTo>
                    <a:pt x="1635" y="1569"/>
                    <a:pt x="1851" y="1290"/>
                    <a:pt x="2045" y="954"/>
                  </a:cubicBezTo>
                  <a:cubicBezTo>
                    <a:pt x="2229" y="630"/>
                    <a:pt x="2207" y="305"/>
                    <a:pt x="2017" y="129"/>
                  </a:cubicBezTo>
                  <a:cubicBezTo>
                    <a:pt x="1930" y="48"/>
                    <a:pt x="1838" y="0"/>
                    <a:pt x="174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165;p55">
              <a:extLst>
                <a:ext uri="{FF2B5EF4-FFF2-40B4-BE49-F238E27FC236}">
                  <a16:creationId xmlns:a16="http://schemas.microsoft.com/office/drawing/2014/main" id="{4D476610-4DE5-4068-AFE8-4191AD651858}"/>
                </a:ext>
              </a:extLst>
            </p:cNvPr>
            <p:cNvSpPr/>
            <p:nvPr/>
          </p:nvSpPr>
          <p:spPr>
            <a:xfrm>
              <a:off x="2430625" y="3768800"/>
              <a:ext cx="60950" cy="58800"/>
            </a:xfrm>
            <a:custGeom>
              <a:avLst/>
              <a:gdLst/>
              <a:ahLst/>
              <a:cxnLst/>
              <a:rect l="l" t="t" r="r" b="b"/>
              <a:pathLst>
                <a:path w="2438" h="2352" extrusionOk="0">
                  <a:moveTo>
                    <a:pt x="1219" y="1"/>
                  </a:moveTo>
                  <a:cubicBezTo>
                    <a:pt x="908" y="1"/>
                    <a:pt x="597" y="69"/>
                    <a:pt x="359" y="207"/>
                  </a:cubicBezTo>
                  <a:cubicBezTo>
                    <a:pt x="119" y="346"/>
                    <a:pt x="1" y="528"/>
                    <a:pt x="3" y="709"/>
                  </a:cubicBezTo>
                  <a:lnTo>
                    <a:pt x="3" y="1649"/>
                  </a:lnTo>
                  <a:lnTo>
                    <a:pt x="3" y="1650"/>
                  </a:lnTo>
                  <a:cubicBezTo>
                    <a:pt x="3" y="1829"/>
                    <a:pt x="122" y="2008"/>
                    <a:pt x="359" y="2145"/>
                  </a:cubicBezTo>
                  <a:cubicBezTo>
                    <a:pt x="596" y="2282"/>
                    <a:pt x="907" y="2351"/>
                    <a:pt x="1219" y="2351"/>
                  </a:cubicBezTo>
                  <a:cubicBezTo>
                    <a:pt x="1530" y="2351"/>
                    <a:pt x="1841" y="2282"/>
                    <a:pt x="2078" y="2145"/>
                  </a:cubicBezTo>
                  <a:cubicBezTo>
                    <a:pt x="2318" y="2006"/>
                    <a:pt x="2437" y="1825"/>
                    <a:pt x="2434" y="1644"/>
                  </a:cubicBezTo>
                  <a:lnTo>
                    <a:pt x="2434" y="709"/>
                  </a:lnTo>
                  <a:cubicBezTo>
                    <a:pt x="2438" y="528"/>
                    <a:pt x="2318" y="346"/>
                    <a:pt x="2078" y="207"/>
                  </a:cubicBezTo>
                  <a:cubicBezTo>
                    <a:pt x="1841" y="69"/>
                    <a:pt x="1530" y="1"/>
                    <a:pt x="1219" y="1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166;p55">
              <a:extLst>
                <a:ext uri="{FF2B5EF4-FFF2-40B4-BE49-F238E27FC236}">
                  <a16:creationId xmlns:a16="http://schemas.microsoft.com/office/drawing/2014/main" id="{28E31429-DE28-413F-9FFC-78AD4FBC36BF}"/>
                </a:ext>
              </a:extLst>
            </p:cNvPr>
            <p:cNvSpPr/>
            <p:nvPr/>
          </p:nvSpPr>
          <p:spPr>
            <a:xfrm>
              <a:off x="2430625" y="3768800"/>
              <a:ext cx="60950" cy="58800"/>
            </a:xfrm>
            <a:custGeom>
              <a:avLst/>
              <a:gdLst/>
              <a:ahLst/>
              <a:cxnLst/>
              <a:rect l="l" t="t" r="r" b="b"/>
              <a:pathLst>
                <a:path w="2438" h="2352" extrusionOk="0">
                  <a:moveTo>
                    <a:pt x="1219" y="1"/>
                  </a:moveTo>
                  <a:cubicBezTo>
                    <a:pt x="908" y="1"/>
                    <a:pt x="597" y="69"/>
                    <a:pt x="359" y="207"/>
                  </a:cubicBezTo>
                  <a:cubicBezTo>
                    <a:pt x="119" y="346"/>
                    <a:pt x="1" y="528"/>
                    <a:pt x="3" y="709"/>
                  </a:cubicBezTo>
                  <a:lnTo>
                    <a:pt x="3" y="1649"/>
                  </a:lnTo>
                  <a:lnTo>
                    <a:pt x="3" y="1650"/>
                  </a:lnTo>
                  <a:cubicBezTo>
                    <a:pt x="3" y="1829"/>
                    <a:pt x="122" y="2008"/>
                    <a:pt x="359" y="2145"/>
                  </a:cubicBezTo>
                  <a:cubicBezTo>
                    <a:pt x="596" y="2282"/>
                    <a:pt x="907" y="2351"/>
                    <a:pt x="1219" y="2351"/>
                  </a:cubicBezTo>
                  <a:cubicBezTo>
                    <a:pt x="1530" y="2351"/>
                    <a:pt x="1841" y="2282"/>
                    <a:pt x="2078" y="2145"/>
                  </a:cubicBezTo>
                  <a:cubicBezTo>
                    <a:pt x="2318" y="2006"/>
                    <a:pt x="2437" y="1825"/>
                    <a:pt x="2434" y="1644"/>
                  </a:cubicBezTo>
                  <a:lnTo>
                    <a:pt x="2434" y="709"/>
                  </a:lnTo>
                  <a:cubicBezTo>
                    <a:pt x="2438" y="528"/>
                    <a:pt x="2318" y="346"/>
                    <a:pt x="2078" y="207"/>
                  </a:cubicBezTo>
                  <a:cubicBezTo>
                    <a:pt x="1841" y="69"/>
                    <a:pt x="1530" y="1"/>
                    <a:pt x="1219" y="1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167;p55">
              <a:extLst>
                <a:ext uri="{FF2B5EF4-FFF2-40B4-BE49-F238E27FC236}">
                  <a16:creationId xmlns:a16="http://schemas.microsoft.com/office/drawing/2014/main" id="{6CB192FB-BABD-45E5-9697-E571148D979B}"/>
                </a:ext>
              </a:extLst>
            </p:cNvPr>
            <p:cNvSpPr/>
            <p:nvPr/>
          </p:nvSpPr>
          <p:spPr>
            <a:xfrm>
              <a:off x="2410925" y="3757375"/>
              <a:ext cx="100350" cy="57975"/>
            </a:xfrm>
            <a:custGeom>
              <a:avLst/>
              <a:gdLst/>
              <a:ahLst/>
              <a:cxnLst/>
              <a:rect l="l" t="t" r="r" b="b"/>
              <a:pathLst>
                <a:path w="4014" h="2319" extrusionOk="0">
                  <a:moveTo>
                    <a:pt x="2007" y="0"/>
                  </a:moveTo>
                  <a:lnTo>
                    <a:pt x="1" y="1159"/>
                  </a:lnTo>
                  <a:lnTo>
                    <a:pt x="2007" y="2318"/>
                  </a:lnTo>
                  <a:lnTo>
                    <a:pt x="4014" y="1159"/>
                  </a:lnTo>
                  <a:lnTo>
                    <a:pt x="2007" y="0"/>
                  </a:ln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168;p55">
              <a:extLst>
                <a:ext uri="{FF2B5EF4-FFF2-40B4-BE49-F238E27FC236}">
                  <a16:creationId xmlns:a16="http://schemas.microsoft.com/office/drawing/2014/main" id="{FD59E9A4-4963-4A05-BA73-3AC0A50DBB83}"/>
                </a:ext>
              </a:extLst>
            </p:cNvPr>
            <p:cNvSpPr/>
            <p:nvPr/>
          </p:nvSpPr>
          <p:spPr>
            <a:xfrm>
              <a:off x="2436000" y="3786575"/>
              <a:ext cx="26475" cy="15275"/>
            </a:xfrm>
            <a:custGeom>
              <a:avLst/>
              <a:gdLst/>
              <a:ahLst/>
              <a:cxnLst/>
              <a:rect l="l" t="t" r="r" b="b"/>
              <a:pathLst>
                <a:path w="1059" h="611" extrusionOk="0">
                  <a:moveTo>
                    <a:pt x="1007" y="1"/>
                  </a:moveTo>
                  <a:cubicBezTo>
                    <a:pt x="1001" y="1"/>
                    <a:pt x="995" y="2"/>
                    <a:pt x="989" y="6"/>
                  </a:cubicBezTo>
                  <a:lnTo>
                    <a:pt x="0" y="570"/>
                  </a:lnTo>
                  <a:lnTo>
                    <a:pt x="72" y="611"/>
                  </a:lnTo>
                  <a:lnTo>
                    <a:pt x="1024" y="68"/>
                  </a:lnTo>
                  <a:cubicBezTo>
                    <a:pt x="1058" y="48"/>
                    <a:pt x="1039" y="1"/>
                    <a:pt x="1007" y="1"/>
                  </a:cubicBez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169;p55">
              <a:extLst>
                <a:ext uri="{FF2B5EF4-FFF2-40B4-BE49-F238E27FC236}">
                  <a16:creationId xmlns:a16="http://schemas.microsoft.com/office/drawing/2014/main" id="{E197BFB8-D32F-4368-AE10-A1096E22CD86}"/>
                </a:ext>
              </a:extLst>
            </p:cNvPr>
            <p:cNvSpPr/>
            <p:nvPr/>
          </p:nvSpPr>
          <p:spPr>
            <a:xfrm>
              <a:off x="2461100" y="3786325"/>
              <a:ext cx="50175" cy="31075"/>
            </a:xfrm>
            <a:custGeom>
              <a:avLst/>
              <a:gdLst/>
              <a:ahLst/>
              <a:cxnLst/>
              <a:rect l="l" t="t" r="r" b="b"/>
              <a:pathLst>
                <a:path w="2007" h="1243" extrusionOk="0">
                  <a:moveTo>
                    <a:pt x="2007" y="1"/>
                  </a:moveTo>
                  <a:lnTo>
                    <a:pt x="0" y="1160"/>
                  </a:lnTo>
                  <a:lnTo>
                    <a:pt x="0" y="1242"/>
                  </a:lnTo>
                  <a:lnTo>
                    <a:pt x="2007" y="8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122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170;p55">
              <a:extLst>
                <a:ext uri="{FF2B5EF4-FFF2-40B4-BE49-F238E27FC236}">
                  <a16:creationId xmlns:a16="http://schemas.microsoft.com/office/drawing/2014/main" id="{E7FB1893-A25B-4A89-96F1-02F84BA571D0}"/>
                </a:ext>
              </a:extLst>
            </p:cNvPr>
            <p:cNvSpPr/>
            <p:nvPr/>
          </p:nvSpPr>
          <p:spPr>
            <a:xfrm>
              <a:off x="2410925" y="3786325"/>
              <a:ext cx="50200" cy="31075"/>
            </a:xfrm>
            <a:custGeom>
              <a:avLst/>
              <a:gdLst/>
              <a:ahLst/>
              <a:cxnLst/>
              <a:rect l="l" t="t" r="r" b="b"/>
              <a:pathLst>
                <a:path w="2008" h="1243" extrusionOk="0">
                  <a:moveTo>
                    <a:pt x="1" y="1"/>
                  </a:moveTo>
                  <a:lnTo>
                    <a:pt x="1" y="84"/>
                  </a:lnTo>
                  <a:lnTo>
                    <a:pt x="2007" y="1242"/>
                  </a:lnTo>
                  <a:lnTo>
                    <a:pt x="2007" y="11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93A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171;p55">
              <a:extLst>
                <a:ext uri="{FF2B5EF4-FFF2-40B4-BE49-F238E27FC236}">
                  <a16:creationId xmlns:a16="http://schemas.microsoft.com/office/drawing/2014/main" id="{9C9CBD57-207F-4C8E-8B34-2B09BB603042}"/>
                </a:ext>
              </a:extLst>
            </p:cNvPr>
            <p:cNvSpPr/>
            <p:nvPr/>
          </p:nvSpPr>
          <p:spPr>
            <a:xfrm>
              <a:off x="2430725" y="3799775"/>
              <a:ext cx="60850" cy="20725"/>
            </a:xfrm>
            <a:custGeom>
              <a:avLst/>
              <a:gdLst/>
              <a:ahLst/>
              <a:cxnLst/>
              <a:rect l="l" t="t" r="r" b="b"/>
              <a:pathLst>
                <a:path w="2434" h="829" extrusionOk="0">
                  <a:moveTo>
                    <a:pt x="2434" y="1"/>
                  </a:moveTo>
                  <a:lnTo>
                    <a:pt x="1215" y="704"/>
                  </a:lnTo>
                  <a:lnTo>
                    <a:pt x="0" y="3"/>
                  </a:lnTo>
                  <a:lnTo>
                    <a:pt x="0" y="3"/>
                  </a:lnTo>
                  <a:lnTo>
                    <a:pt x="1215" y="829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172;p55">
              <a:extLst>
                <a:ext uri="{FF2B5EF4-FFF2-40B4-BE49-F238E27FC236}">
                  <a16:creationId xmlns:a16="http://schemas.microsoft.com/office/drawing/2014/main" id="{C5A8F945-B9FD-489D-99A1-04CE38526F57}"/>
                </a:ext>
              </a:extLst>
            </p:cNvPr>
            <p:cNvSpPr/>
            <p:nvPr/>
          </p:nvSpPr>
          <p:spPr>
            <a:xfrm>
              <a:off x="2430650" y="3825675"/>
              <a:ext cx="7175" cy="16700"/>
            </a:xfrm>
            <a:custGeom>
              <a:avLst/>
              <a:gdLst/>
              <a:ahLst/>
              <a:cxnLst/>
              <a:rect l="l" t="t" r="r" b="b"/>
              <a:pathLst>
                <a:path w="287" h="668" extrusionOk="0">
                  <a:moveTo>
                    <a:pt x="86" y="0"/>
                  </a:moveTo>
                  <a:lnTo>
                    <a:pt x="1" y="584"/>
                  </a:lnTo>
                  <a:cubicBezTo>
                    <a:pt x="1" y="640"/>
                    <a:pt x="72" y="667"/>
                    <a:pt x="144" y="667"/>
                  </a:cubicBezTo>
                  <a:cubicBezTo>
                    <a:pt x="215" y="667"/>
                    <a:pt x="287" y="640"/>
                    <a:pt x="287" y="584"/>
                  </a:cubicBezTo>
                  <a:lnTo>
                    <a:pt x="196" y="0"/>
                  </a:lnTo>
                  <a:cubicBezTo>
                    <a:pt x="183" y="9"/>
                    <a:pt x="162" y="13"/>
                    <a:pt x="141" y="13"/>
                  </a:cubicBezTo>
                  <a:cubicBezTo>
                    <a:pt x="119" y="13"/>
                    <a:pt x="98" y="9"/>
                    <a:pt x="86" y="0"/>
                  </a:cubicBezTo>
                  <a:close/>
                </a:path>
              </a:pathLst>
            </a:custGeom>
            <a:solidFill>
              <a:srgbClr val="F95D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173;p55">
              <a:extLst>
                <a:ext uri="{FF2B5EF4-FFF2-40B4-BE49-F238E27FC236}">
                  <a16:creationId xmlns:a16="http://schemas.microsoft.com/office/drawing/2014/main" id="{EED8FFE7-9DA1-4DC6-AEA0-618FF9F49988}"/>
                </a:ext>
              </a:extLst>
            </p:cNvPr>
            <p:cNvSpPr/>
            <p:nvPr/>
          </p:nvSpPr>
          <p:spPr>
            <a:xfrm>
              <a:off x="2431775" y="3834000"/>
              <a:ext cx="925" cy="8050"/>
            </a:xfrm>
            <a:custGeom>
              <a:avLst/>
              <a:gdLst/>
              <a:ahLst/>
              <a:cxnLst/>
              <a:rect l="l" t="t" r="r" b="b"/>
              <a:pathLst>
                <a:path w="37" h="322" extrusionOk="0">
                  <a:moveTo>
                    <a:pt x="37" y="0"/>
                  </a:moveTo>
                  <a:lnTo>
                    <a:pt x="0" y="314"/>
                  </a:lnTo>
                  <a:cubicBezTo>
                    <a:pt x="6" y="316"/>
                    <a:pt x="12" y="319"/>
                    <a:pt x="19" y="321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174;p55">
              <a:extLst>
                <a:ext uri="{FF2B5EF4-FFF2-40B4-BE49-F238E27FC236}">
                  <a16:creationId xmlns:a16="http://schemas.microsoft.com/office/drawing/2014/main" id="{ED0D66C9-A5D1-402B-A72D-57860DCF8929}"/>
                </a:ext>
              </a:extLst>
            </p:cNvPr>
            <p:cNvSpPr/>
            <p:nvPr/>
          </p:nvSpPr>
          <p:spPr>
            <a:xfrm>
              <a:off x="2435125" y="3829050"/>
              <a:ext cx="1400" cy="13050"/>
            </a:xfrm>
            <a:custGeom>
              <a:avLst/>
              <a:gdLst/>
              <a:ahLst/>
              <a:cxnLst/>
              <a:rect l="l" t="t" r="r" b="b"/>
              <a:pathLst>
                <a:path w="56" h="522" extrusionOk="0">
                  <a:moveTo>
                    <a:pt x="0" y="0"/>
                  </a:moveTo>
                  <a:lnTo>
                    <a:pt x="38" y="521"/>
                  </a:lnTo>
                  <a:cubicBezTo>
                    <a:pt x="44" y="519"/>
                    <a:pt x="50" y="517"/>
                    <a:pt x="56" y="5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175;p55">
              <a:extLst>
                <a:ext uri="{FF2B5EF4-FFF2-40B4-BE49-F238E27FC236}">
                  <a16:creationId xmlns:a16="http://schemas.microsoft.com/office/drawing/2014/main" id="{4DBB9563-398E-46DE-90CB-CC6760B46A59}"/>
                </a:ext>
              </a:extLst>
            </p:cNvPr>
            <p:cNvSpPr/>
            <p:nvPr/>
          </p:nvSpPr>
          <p:spPr>
            <a:xfrm>
              <a:off x="2434000" y="3832000"/>
              <a:ext cx="475" cy="10375"/>
            </a:xfrm>
            <a:custGeom>
              <a:avLst/>
              <a:gdLst/>
              <a:ahLst/>
              <a:cxnLst/>
              <a:rect l="l" t="t" r="r" b="b"/>
              <a:pathLst>
                <a:path w="19" h="415" extrusionOk="0">
                  <a:moveTo>
                    <a:pt x="9" y="0"/>
                  </a:moveTo>
                  <a:lnTo>
                    <a:pt x="1" y="414"/>
                  </a:lnTo>
                  <a:lnTo>
                    <a:pt x="19" y="41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176;p55">
              <a:extLst>
                <a:ext uri="{FF2B5EF4-FFF2-40B4-BE49-F238E27FC236}">
                  <a16:creationId xmlns:a16="http://schemas.microsoft.com/office/drawing/2014/main" id="{6E99CEE5-255E-4EAA-BDCB-9C6F4D74F148}"/>
                </a:ext>
              </a:extLst>
            </p:cNvPr>
            <p:cNvSpPr/>
            <p:nvPr/>
          </p:nvSpPr>
          <p:spPr>
            <a:xfrm>
              <a:off x="2433350" y="3785650"/>
              <a:ext cx="29075" cy="39850"/>
            </a:xfrm>
            <a:custGeom>
              <a:avLst/>
              <a:gdLst/>
              <a:ahLst/>
              <a:cxnLst/>
              <a:rect l="l" t="t" r="r" b="b"/>
              <a:pathLst>
                <a:path w="1163" h="1594" extrusionOk="0">
                  <a:moveTo>
                    <a:pt x="1111" y="0"/>
                  </a:moveTo>
                  <a:cubicBezTo>
                    <a:pt x="1106" y="0"/>
                    <a:pt x="1100" y="2"/>
                    <a:pt x="1095" y="5"/>
                  </a:cubicBezTo>
                  <a:lnTo>
                    <a:pt x="89" y="578"/>
                  </a:lnTo>
                  <a:cubicBezTo>
                    <a:pt x="34" y="609"/>
                    <a:pt x="0" y="667"/>
                    <a:pt x="0" y="731"/>
                  </a:cubicBezTo>
                  <a:lnTo>
                    <a:pt x="0" y="1559"/>
                  </a:lnTo>
                  <a:cubicBezTo>
                    <a:pt x="0" y="1578"/>
                    <a:pt x="16" y="1594"/>
                    <a:pt x="35" y="1594"/>
                  </a:cubicBezTo>
                  <a:cubicBezTo>
                    <a:pt x="54" y="1594"/>
                    <a:pt x="70" y="1578"/>
                    <a:pt x="70" y="1559"/>
                  </a:cubicBezTo>
                  <a:lnTo>
                    <a:pt x="70" y="731"/>
                  </a:lnTo>
                  <a:cubicBezTo>
                    <a:pt x="70" y="692"/>
                    <a:pt x="91" y="657"/>
                    <a:pt x="124" y="639"/>
                  </a:cubicBezTo>
                  <a:lnTo>
                    <a:pt x="1130" y="66"/>
                  </a:lnTo>
                  <a:cubicBezTo>
                    <a:pt x="1163" y="46"/>
                    <a:pt x="1143" y="0"/>
                    <a:pt x="1111" y="0"/>
                  </a:cubicBezTo>
                  <a:close/>
                </a:path>
              </a:pathLst>
            </a:custGeom>
            <a:solidFill>
              <a:srgbClr val="BB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177;p55">
              <a:extLst>
                <a:ext uri="{FF2B5EF4-FFF2-40B4-BE49-F238E27FC236}">
                  <a16:creationId xmlns:a16="http://schemas.microsoft.com/office/drawing/2014/main" id="{D4FFF644-6BC4-4ADD-B939-BA6CA5D55CCE}"/>
                </a:ext>
              </a:extLst>
            </p:cNvPr>
            <p:cNvSpPr/>
            <p:nvPr/>
          </p:nvSpPr>
          <p:spPr>
            <a:xfrm>
              <a:off x="2431625" y="3822675"/>
              <a:ext cx="4550" cy="3900"/>
            </a:xfrm>
            <a:custGeom>
              <a:avLst/>
              <a:gdLst/>
              <a:ahLst/>
              <a:cxnLst/>
              <a:rect l="l" t="t" r="r" b="b"/>
              <a:pathLst>
                <a:path w="182" h="156" extrusionOk="0">
                  <a:moveTo>
                    <a:pt x="104" y="0"/>
                  </a:moveTo>
                  <a:cubicBezTo>
                    <a:pt x="85" y="0"/>
                    <a:pt x="66" y="7"/>
                    <a:pt x="50" y="24"/>
                  </a:cubicBezTo>
                  <a:cubicBezTo>
                    <a:pt x="0" y="72"/>
                    <a:pt x="35" y="155"/>
                    <a:pt x="104" y="155"/>
                  </a:cubicBezTo>
                  <a:cubicBezTo>
                    <a:pt x="148" y="155"/>
                    <a:pt x="181" y="121"/>
                    <a:pt x="181" y="78"/>
                  </a:cubicBezTo>
                  <a:cubicBezTo>
                    <a:pt x="181" y="31"/>
                    <a:pt x="143" y="0"/>
                    <a:pt x="104" y="0"/>
                  </a:cubicBezTo>
                  <a:close/>
                </a:path>
              </a:pathLst>
            </a:custGeom>
            <a:solidFill>
              <a:srgbClr val="F95D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178;p55">
              <a:extLst>
                <a:ext uri="{FF2B5EF4-FFF2-40B4-BE49-F238E27FC236}">
                  <a16:creationId xmlns:a16="http://schemas.microsoft.com/office/drawing/2014/main" id="{754F1693-A903-4C5E-B87B-6CF1C51871EA}"/>
                </a:ext>
              </a:extLst>
            </p:cNvPr>
            <p:cNvSpPr/>
            <p:nvPr/>
          </p:nvSpPr>
          <p:spPr>
            <a:xfrm>
              <a:off x="2432275" y="3822700"/>
              <a:ext cx="4475" cy="3875"/>
            </a:xfrm>
            <a:custGeom>
              <a:avLst/>
              <a:gdLst/>
              <a:ahLst/>
              <a:cxnLst/>
              <a:rect l="l" t="t" r="r" b="b"/>
              <a:pathLst>
                <a:path w="179" h="155" extrusionOk="0">
                  <a:moveTo>
                    <a:pt x="89" y="1"/>
                  </a:moveTo>
                  <a:cubicBezTo>
                    <a:pt x="125" y="25"/>
                    <a:pt x="135" y="85"/>
                    <a:pt x="88" y="111"/>
                  </a:cubicBezTo>
                  <a:cubicBezTo>
                    <a:pt x="78" y="116"/>
                    <a:pt x="67" y="119"/>
                    <a:pt x="57" y="119"/>
                  </a:cubicBezTo>
                  <a:cubicBezTo>
                    <a:pt x="33" y="119"/>
                    <a:pt x="11" y="105"/>
                    <a:pt x="1" y="80"/>
                  </a:cubicBezTo>
                  <a:lnTo>
                    <a:pt x="1" y="82"/>
                  </a:lnTo>
                  <a:cubicBezTo>
                    <a:pt x="3" y="126"/>
                    <a:pt x="40" y="154"/>
                    <a:pt x="79" y="154"/>
                  </a:cubicBezTo>
                  <a:cubicBezTo>
                    <a:pt x="97" y="154"/>
                    <a:pt x="116" y="148"/>
                    <a:pt x="131" y="134"/>
                  </a:cubicBezTo>
                  <a:cubicBezTo>
                    <a:pt x="178" y="90"/>
                    <a:pt x="154" y="9"/>
                    <a:pt x="89" y="1"/>
                  </a:cubicBez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179;p55">
              <a:extLst>
                <a:ext uri="{FF2B5EF4-FFF2-40B4-BE49-F238E27FC236}">
                  <a16:creationId xmlns:a16="http://schemas.microsoft.com/office/drawing/2014/main" id="{7D826EFE-B397-4828-BAF1-DB54E9C7B01A}"/>
                </a:ext>
              </a:extLst>
            </p:cNvPr>
            <p:cNvSpPr/>
            <p:nvPr/>
          </p:nvSpPr>
          <p:spPr>
            <a:xfrm>
              <a:off x="2380950" y="3889800"/>
              <a:ext cx="63975" cy="78575"/>
            </a:xfrm>
            <a:custGeom>
              <a:avLst/>
              <a:gdLst/>
              <a:ahLst/>
              <a:cxnLst/>
              <a:rect l="l" t="t" r="r" b="b"/>
              <a:pathLst>
                <a:path w="2559" h="3143" extrusionOk="0">
                  <a:moveTo>
                    <a:pt x="1998" y="1"/>
                  </a:moveTo>
                  <a:cubicBezTo>
                    <a:pt x="1764" y="1"/>
                    <a:pt x="1512" y="191"/>
                    <a:pt x="1252" y="516"/>
                  </a:cubicBezTo>
                  <a:cubicBezTo>
                    <a:pt x="939" y="907"/>
                    <a:pt x="248" y="1756"/>
                    <a:pt x="123" y="2058"/>
                  </a:cubicBezTo>
                  <a:cubicBezTo>
                    <a:pt x="0" y="2359"/>
                    <a:pt x="315" y="2884"/>
                    <a:pt x="315" y="2884"/>
                  </a:cubicBezTo>
                  <a:cubicBezTo>
                    <a:pt x="315" y="2884"/>
                    <a:pt x="372" y="2856"/>
                    <a:pt x="482" y="2856"/>
                  </a:cubicBezTo>
                  <a:cubicBezTo>
                    <a:pt x="626" y="2856"/>
                    <a:pt x="862" y="2906"/>
                    <a:pt x="1177" y="3139"/>
                  </a:cubicBezTo>
                  <a:cubicBezTo>
                    <a:pt x="1177" y="3139"/>
                    <a:pt x="1193" y="3143"/>
                    <a:pt x="1224" y="3143"/>
                  </a:cubicBezTo>
                  <a:cubicBezTo>
                    <a:pt x="1296" y="3143"/>
                    <a:pt x="1446" y="3120"/>
                    <a:pt x="1634" y="2963"/>
                  </a:cubicBezTo>
                  <a:cubicBezTo>
                    <a:pt x="1899" y="2739"/>
                    <a:pt x="2313" y="1364"/>
                    <a:pt x="2436" y="917"/>
                  </a:cubicBezTo>
                  <a:cubicBezTo>
                    <a:pt x="2558" y="471"/>
                    <a:pt x="2364" y="107"/>
                    <a:pt x="2141" y="26"/>
                  </a:cubicBezTo>
                  <a:cubicBezTo>
                    <a:pt x="2094" y="9"/>
                    <a:pt x="2047" y="1"/>
                    <a:pt x="1998" y="1"/>
                  </a:cubicBezTo>
                  <a:close/>
                </a:path>
              </a:pathLst>
            </a:custGeom>
            <a:solidFill>
              <a:srgbClr val="293A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180;p55">
              <a:extLst>
                <a:ext uri="{FF2B5EF4-FFF2-40B4-BE49-F238E27FC236}">
                  <a16:creationId xmlns:a16="http://schemas.microsoft.com/office/drawing/2014/main" id="{06655620-0E9F-46DA-8308-6F6F817351BF}"/>
                </a:ext>
              </a:extLst>
            </p:cNvPr>
            <p:cNvSpPr/>
            <p:nvPr/>
          </p:nvSpPr>
          <p:spPr>
            <a:xfrm>
              <a:off x="2387500" y="3960500"/>
              <a:ext cx="23400" cy="14000"/>
            </a:xfrm>
            <a:custGeom>
              <a:avLst/>
              <a:gdLst/>
              <a:ahLst/>
              <a:cxnLst/>
              <a:rect l="l" t="t" r="r" b="b"/>
              <a:pathLst>
                <a:path w="936" h="560" extrusionOk="0">
                  <a:moveTo>
                    <a:pt x="252" y="1"/>
                  </a:moveTo>
                  <a:cubicBezTo>
                    <a:pt x="106" y="1"/>
                    <a:pt x="53" y="56"/>
                    <a:pt x="53" y="56"/>
                  </a:cubicBezTo>
                  <a:cubicBezTo>
                    <a:pt x="0" y="209"/>
                    <a:pt x="65" y="410"/>
                    <a:pt x="65" y="410"/>
                  </a:cubicBezTo>
                  <a:cubicBezTo>
                    <a:pt x="136" y="395"/>
                    <a:pt x="205" y="389"/>
                    <a:pt x="272" y="389"/>
                  </a:cubicBezTo>
                  <a:cubicBezTo>
                    <a:pt x="628" y="389"/>
                    <a:pt x="915" y="559"/>
                    <a:pt x="915" y="559"/>
                  </a:cubicBezTo>
                  <a:cubicBezTo>
                    <a:pt x="935" y="476"/>
                    <a:pt x="915" y="310"/>
                    <a:pt x="915" y="310"/>
                  </a:cubicBezTo>
                  <a:cubicBezTo>
                    <a:pt x="915" y="310"/>
                    <a:pt x="920" y="180"/>
                    <a:pt x="546" y="56"/>
                  </a:cubicBezTo>
                  <a:cubicBezTo>
                    <a:pt x="421" y="15"/>
                    <a:pt x="325" y="1"/>
                    <a:pt x="252" y="1"/>
                  </a:cubicBezTo>
                  <a:close/>
                </a:path>
              </a:pathLst>
            </a:custGeom>
            <a:solidFill>
              <a:srgbClr val="122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181;p55">
              <a:extLst>
                <a:ext uri="{FF2B5EF4-FFF2-40B4-BE49-F238E27FC236}">
                  <a16:creationId xmlns:a16="http://schemas.microsoft.com/office/drawing/2014/main" id="{101770F5-D393-4C2E-9930-E7EFF0479877}"/>
                </a:ext>
              </a:extLst>
            </p:cNvPr>
            <p:cNvSpPr/>
            <p:nvPr/>
          </p:nvSpPr>
          <p:spPr>
            <a:xfrm>
              <a:off x="2525825" y="3826550"/>
              <a:ext cx="23325" cy="16675"/>
            </a:xfrm>
            <a:custGeom>
              <a:avLst/>
              <a:gdLst/>
              <a:ahLst/>
              <a:cxnLst/>
              <a:rect l="l" t="t" r="r" b="b"/>
              <a:pathLst>
                <a:path w="933" h="667" extrusionOk="0">
                  <a:moveTo>
                    <a:pt x="130" y="0"/>
                  </a:moveTo>
                  <a:cubicBezTo>
                    <a:pt x="130" y="0"/>
                    <a:pt x="31" y="99"/>
                    <a:pt x="1" y="214"/>
                  </a:cubicBezTo>
                  <a:cubicBezTo>
                    <a:pt x="1" y="214"/>
                    <a:pt x="57" y="483"/>
                    <a:pt x="328" y="603"/>
                  </a:cubicBezTo>
                  <a:cubicBezTo>
                    <a:pt x="435" y="652"/>
                    <a:pt x="528" y="666"/>
                    <a:pt x="602" y="666"/>
                  </a:cubicBezTo>
                  <a:cubicBezTo>
                    <a:pt x="714" y="666"/>
                    <a:pt x="780" y="632"/>
                    <a:pt x="780" y="632"/>
                  </a:cubicBezTo>
                  <a:cubicBezTo>
                    <a:pt x="780" y="632"/>
                    <a:pt x="913" y="549"/>
                    <a:pt x="932" y="361"/>
                  </a:cubicBezTo>
                  <a:lnTo>
                    <a:pt x="932" y="361"/>
                  </a:lnTo>
                  <a:cubicBezTo>
                    <a:pt x="932" y="361"/>
                    <a:pt x="930" y="361"/>
                    <a:pt x="925" y="361"/>
                  </a:cubicBezTo>
                  <a:cubicBezTo>
                    <a:pt x="875" y="361"/>
                    <a:pt x="554" y="347"/>
                    <a:pt x="130" y="0"/>
                  </a:cubicBezTo>
                  <a:close/>
                </a:path>
              </a:pathLst>
            </a:custGeom>
            <a:solidFill>
              <a:srgbClr val="122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182;p55">
              <a:extLst>
                <a:ext uri="{FF2B5EF4-FFF2-40B4-BE49-F238E27FC236}">
                  <a16:creationId xmlns:a16="http://schemas.microsoft.com/office/drawing/2014/main" id="{CB91EEAF-9EE7-4C0D-8542-054F557157BD}"/>
                </a:ext>
              </a:extLst>
            </p:cNvPr>
            <p:cNvSpPr/>
            <p:nvPr/>
          </p:nvSpPr>
          <p:spPr>
            <a:xfrm>
              <a:off x="2537300" y="3752050"/>
              <a:ext cx="15975" cy="21575"/>
            </a:xfrm>
            <a:custGeom>
              <a:avLst/>
              <a:gdLst/>
              <a:ahLst/>
              <a:cxnLst/>
              <a:rect l="l" t="t" r="r" b="b"/>
              <a:pathLst>
                <a:path w="639" h="863" extrusionOk="0">
                  <a:moveTo>
                    <a:pt x="425" y="1"/>
                  </a:moveTo>
                  <a:cubicBezTo>
                    <a:pt x="425" y="1"/>
                    <a:pt x="50" y="179"/>
                    <a:pt x="0" y="649"/>
                  </a:cubicBezTo>
                  <a:cubicBezTo>
                    <a:pt x="0" y="649"/>
                    <a:pt x="176" y="400"/>
                    <a:pt x="297" y="398"/>
                  </a:cubicBezTo>
                  <a:cubicBezTo>
                    <a:pt x="297" y="398"/>
                    <a:pt x="302" y="706"/>
                    <a:pt x="366" y="862"/>
                  </a:cubicBezTo>
                  <a:cubicBezTo>
                    <a:pt x="366" y="862"/>
                    <a:pt x="427" y="359"/>
                    <a:pt x="638" y="173"/>
                  </a:cubicBezTo>
                  <a:lnTo>
                    <a:pt x="425" y="1"/>
                  </a:ln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183;p55">
              <a:extLst>
                <a:ext uri="{FF2B5EF4-FFF2-40B4-BE49-F238E27FC236}">
                  <a16:creationId xmlns:a16="http://schemas.microsoft.com/office/drawing/2014/main" id="{F5E5E719-FDB7-4AE9-885E-0CFBE48E675D}"/>
                </a:ext>
              </a:extLst>
            </p:cNvPr>
            <p:cNvSpPr/>
            <p:nvPr/>
          </p:nvSpPr>
          <p:spPr>
            <a:xfrm>
              <a:off x="2508600" y="3708450"/>
              <a:ext cx="51450" cy="45750"/>
            </a:xfrm>
            <a:custGeom>
              <a:avLst/>
              <a:gdLst/>
              <a:ahLst/>
              <a:cxnLst/>
              <a:rect l="l" t="t" r="r" b="b"/>
              <a:pathLst>
                <a:path w="2058" h="1830" extrusionOk="0">
                  <a:moveTo>
                    <a:pt x="768" y="0"/>
                  </a:moveTo>
                  <a:cubicBezTo>
                    <a:pt x="767" y="0"/>
                    <a:pt x="765" y="0"/>
                    <a:pt x="764" y="0"/>
                  </a:cubicBezTo>
                  <a:lnTo>
                    <a:pt x="762" y="4"/>
                  </a:lnTo>
                  <a:cubicBezTo>
                    <a:pt x="752" y="3"/>
                    <a:pt x="741" y="2"/>
                    <a:pt x="730" y="2"/>
                  </a:cubicBezTo>
                  <a:cubicBezTo>
                    <a:pt x="663" y="2"/>
                    <a:pt x="587" y="22"/>
                    <a:pt x="506" y="69"/>
                  </a:cubicBezTo>
                  <a:cubicBezTo>
                    <a:pt x="228" y="231"/>
                    <a:pt x="1" y="623"/>
                    <a:pt x="1" y="945"/>
                  </a:cubicBezTo>
                  <a:cubicBezTo>
                    <a:pt x="1" y="1093"/>
                    <a:pt x="50" y="1198"/>
                    <a:pt x="129" y="1256"/>
                  </a:cubicBezTo>
                  <a:lnTo>
                    <a:pt x="127" y="1257"/>
                  </a:lnTo>
                  <a:cubicBezTo>
                    <a:pt x="255" y="1374"/>
                    <a:pt x="1501" y="1829"/>
                    <a:pt x="1501" y="1829"/>
                  </a:cubicBezTo>
                  <a:lnTo>
                    <a:pt x="2058" y="853"/>
                  </a:lnTo>
                  <a:cubicBezTo>
                    <a:pt x="2058" y="853"/>
                    <a:pt x="957" y="0"/>
                    <a:pt x="768" y="0"/>
                  </a:cubicBezTo>
                  <a:close/>
                </a:path>
              </a:pathLst>
            </a:custGeom>
            <a:solidFill>
              <a:srgbClr val="FFD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184;p55">
              <a:extLst>
                <a:ext uri="{FF2B5EF4-FFF2-40B4-BE49-F238E27FC236}">
                  <a16:creationId xmlns:a16="http://schemas.microsoft.com/office/drawing/2014/main" id="{D84B6669-FAFA-49AF-8484-F5F019EB301A}"/>
                </a:ext>
              </a:extLst>
            </p:cNvPr>
            <p:cNvSpPr/>
            <p:nvPr/>
          </p:nvSpPr>
          <p:spPr>
            <a:xfrm>
              <a:off x="2527325" y="3742550"/>
              <a:ext cx="14400" cy="17850"/>
            </a:xfrm>
            <a:custGeom>
              <a:avLst/>
              <a:gdLst/>
              <a:ahLst/>
              <a:cxnLst/>
              <a:rect l="l" t="t" r="r" b="b"/>
              <a:pathLst>
                <a:path w="576" h="714" extrusionOk="0">
                  <a:moveTo>
                    <a:pt x="142" y="1"/>
                  </a:moveTo>
                  <a:cubicBezTo>
                    <a:pt x="110" y="1"/>
                    <a:pt x="82" y="10"/>
                    <a:pt x="64" y="29"/>
                  </a:cubicBezTo>
                  <a:cubicBezTo>
                    <a:pt x="1" y="93"/>
                    <a:pt x="56" y="85"/>
                    <a:pt x="146" y="226"/>
                  </a:cubicBezTo>
                  <a:cubicBezTo>
                    <a:pt x="236" y="369"/>
                    <a:pt x="260" y="525"/>
                    <a:pt x="403" y="714"/>
                  </a:cubicBezTo>
                  <a:lnTo>
                    <a:pt x="575" y="397"/>
                  </a:lnTo>
                  <a:cubicBezTo>
                    <a:pt x="540" y="379"/>
                    <a:pt x="521" y="266"/>
                    <a:pt x="409" y="140"/>
                  </a:cubicBezTo>
                  <a:cubicBezTo>
                    <a:pt x="334" y="54"/>
                    <a:pt x="223" y="1"/>
                    <a:pt x="14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185;p55">
              <a:extLst>
                <a:ext uri="{FF2B5EF4-FFF2-40B4-BE49-F238E27FC236}">
                  <a16:creationId xmlns:a16="http://schemas.microsoft.com/office/drawing/2014/main" id="{2D9AAD67-428E-4780-A8C6-2CE49A1EE06E}"/>
                </a:ext>
              </a:extLst>
            </p:cNvPr>
            <p:cNvSpPr/>
            <p:nvPr/>
          </p:nvSpPr>
          <p:spPr>
            <a:xfrm>
              <a:off x="2542350" y="3728575"/>
              <a:ext cx="25575" cy="31600"/>
            </a:xfrm>
            <a:custGeom>
              <a:avLst/>
              <a:gdLst/>
              <a:ahLst/>
              <a:cxnLst/>
              <a:rect l="l" t="t" r="r" b="b"/>
              <a:pathLst>
                <a:path w="1023" h="1264" extrusionOk="0">
                  <a:moveTo>
                    <a:pt x="569" y="0"/>
                  </a:moveTo>
                  <a:cubicBezTo>
                    <a:pt x="525" y="0"/>
                    <a:pt x="475" y="14"/>
                    <a:pt x="420" y="46"/>
                  </a:cubicBezTo>
                  <a:cubicBezTo>
                    <a:pt x="188" y="180"/>
                    <a:pt x="1" y="506"/>
                    <a:pt x="1" y="772"/>
                  </a:cubicBezTo>
                  <a:cubicBezTo>
                    <a:pt x="1" y="916"/>
                    <a:pt x="64" y="988"/>
                    <a:pt x="149" y="1027"/>
                  </a:cubicBezTo>
                  <a:cubicBezTo>
                    <a:pt x="224" y="1059"/>
                    <a:pt x="436" y="1196"/>
                    <a:pt x="549" y="1263"/>
                  </a:cubicBezTo>
                  <a:cubicBezTo>
                    <a:pt x="780" y="1131"/>
                    <a:pt x="1023" y="499"/>
                    <a:pt x="1023" y="232"/>
                  </a:cubicBezTo>
                  <a:cubicBezTo>
                    <a:pt x="906" y="183"/>
                    <a:pt x="777" y="93"/>
                    <a:pt x="708" y="47"/>
                  </a:cubicBezTo>
                  <a:cubicBezTo>
                    <a:pt x="667" y="19"/>
                    <a:pt x="621" y="0"/>
                    <a:pt x="569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186;p55">
              <a:extLst>
                <a:ext uri="{FF2B5EF4-FFF2-40B4-BE49-F238E27FC236}">
                  <a16:creationId xmlns:a16="http://schemas.microsoft.com/office/drawing/2014/main" id="{E63326E7-B8DA-4391-8979-D39CC2CFFDF4}"/>
                </a:ext>
              </a:extLst>
            </p:cNvPr>
            <p:cNvSpPr/>
            <p:nvPr/>
          </p:nvSpPr>
          <p:spPr>
            <a:xfrm>
              <a:off x="2552850" y="3734050"/>
              <a:ext cx="45000" cy="46375"/>
            </a:xfrm>
            <a:custGeom>
              <a:avLst/>
              <a:gdLst/>
              <a:ahLst/>
              <a:cxnLst/>
              <a:rect l="l" t="t" r="r" b="b"/>
              <a:pathLst>
                <a:path w="1800" h="1855" extrusionOk="0">
                  <a:moveTo>
                    <a:pt x="555" y="1"/>
                  </a:moveTo>
                  <a:cubicBezTo>
                    <a:pt x="517" y="1"/>
                    <a:pt x="475" y="13"/>
                    <a:pt x="419" y="45"/>
                  </a:cubicBezTo>
                  <a:cubicBezTo>
                    <a:pt x="188" y="178"/>
                    <a:pt x="1" y="504"/>
                    <a:pt x="1" y="770"/>
                  </a:cubicBezTo>
                  <a:cubicBezTo>
                    <a:pt x="1" y="908"/>
                    <a:pt x="50" y="1002"/>
                    <a:pt x="130" y="1044"/>
                  </a:cubicBezTo>
                  <a:cubicBezTo>
                    <a:pt x="130" y="1044"/>
                    <a:pt x="862" y="1795"/>
                    <a:pt x="1007" y="1853"/>
                  </a:cubicBezTo>
                  <a:cubicBezTo>
                    <a:pt x="1010" y="1854"/>
                    <a:pt x="1014" y="1855"/>
                    <a:pt x="1018" y="1855"/>
                  </a:cubicBezTo>
                  <a:cubicBezTo>
                    <a:pt x="1182" y="1855"/>
                    <a:pt x="1800" y="671"/>
                    <a:pt x="1800" y="671"/>
                  </a:cubicBezTo>
                  <a:cubicBezTo>
                    <a:pt x="1707" y="560"/>
                    <a:pt x="837" y="126"/>
                    <a:pt x="684" y="43"/>
                  </a:cubicBezTo>
                  <a:cubicBezTo>
                    <a:pt x="676" y="38"/>
                    <a:pt x="668" y="34"/>
                    <a:pt x="661" y="31"/>
                  </a:cubicBezTo>
                  <a:lnTo>
                    <a:pt x="657" y="28"/>
                  </a:lnTo>
                  <a:cubicBezTo>
                    <a:pt x="622" y="12"/>
                    <a:pt x="590" y="1"/>
                    <a:pt x="555" y="1"/>
                  </a:cubicBezTo>
                  <a:close/>
                </a:path>
              </a:pathLst>
            </a:custGeom>
            <a:solidFill>
              <a:srgbClr val="FFD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187;p55">
              <a:extLst>
                <a:ext uri="{FF2B5EF4-FFF2-40B4-BE49-F238E27FC236}">
                  <a16:creationId xmlns:a16="http://schemas.microsoft.com/office/drawing/2014/main" id="{2E91B522-D1B7-4686-900C-2E1F5DCF80FB}"/>
                </a:ext>
              </a:extLst>
            </p:cNvPr>
            <p:cNvSpPr/>
            <p:nvPr/>
          </p:nvSpPr>
          <p:spPr>
            <a:xfrm>
              <a:off x="2575175" y="3749200"/>
              <a:ext cx="25300" cy="32625"/>
            </a:xfrm>
            <a:custGeom>
              <a:avLst/>
              <a:gdLst/>
              <a:ahLst/>
              <a:cxnLst/>
              <a:rect l="l" t="t" r="r" b="b"/>
              <a:pathLst>
                <a:path w="1012" h="1305" extrusionOk="0">
                  <a:moveTo>
                    <a:pt x="732" y="0"/>
                  </a:moveTo>
                  <a:cubicBezTo>
                    <a:pt x="664" y="0"/>
                    <a:pt x="587" y="22"/>
                    <a:pt x="506" y="69"/>
                  </a:cubicBezTo>
                  <a:cubicBezTo>
                    <a:pt x="228" y="230"/>
                    <a:pt x="1" y="622"/>
                    <a:pt x="1" y="944"/>
                  </a:cubicBezTo>
                  <a:cubicBezTo>
                    <a:pt x="1" y="1173"/>
                    <a:pt x="115" y="1305"/>
                    <a:pt x="280" y="1305"/>
                  </a:cubicBezTo>
                  <a:cubicBezTo>
                    <a:pt x="348" y="1305"/>
                    <a:pt x="425" y="1283"/>
                    <a:pt x="506" y="1236"/>
                  </a:cubicBezTo>
                  <a:cubicBezTo>
                    <a:pt x="786" y="1075"/>
                    <a:pt x="1012" y="683"/>
                    <a:pt x="1012" y="361"/>
                  </a:cubicBezTo>
                  <a:cubicBezTo>
                    <a:pt x="1012" y="133"/>
                    <a:pt x="898" y="0"/>
                    <a:pt x="732" y="0"/>
                  </a:cubicBezTo>
                  <a:close/>
                </a:path>
              </a:pathLst>
            </a:custGeom>
            <a:solidFill>
              <a:srgbClr val="F4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76;p31">
            <a:extLst>
              <a:ext uri="{FF2B5EF4-FFF2-40B4-BE49-F238E27FC236}">
                <a16:creationId xmlns:a16="http://schemas.microsoft.com/office/drawing/2014/main" id="{82EA496E-E069-42FD-9970-C094EDCE6A4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66412" y="549820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/>
              <a:t>of System</a:t>
            </a:r>
            <a:endParaRPr lang="en-US"/>
          </a:p>
        </p:txBody>
      </p:sp>
      <p:sp>
        <p:nvSpPr>
          <p:cNvPr id="333" name="Google Shape;328;p30">
            <a:extLst>
              <a:ext uri="{FF2B5EF4-FFF2-40B4-BE49-F238E27FC236}">
                <a16:creationId xmlns:a16="http://schemas.microsoft.com/office/drawing/2014/main" id="{223E24FF-C5F2-43FF-82A4-BC37FFD6A53E}"/>
              </a:ext>
            </a:extLst>
          </p:cNvPr>
          <p:cNvSpPr txBox="1">
            <a:spLocks/>
          </p:cNvSpPr>
          <p:nvPr/>
        </p:nvSpPr>
        <p:spPr>
          <a:xfrm flipH="1">
            <a:off x="652624" y="1153638"/>
            <a:ext cx="2652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Dosis ExtraLight"/>
              <a:buNone/>
              <a:defRPr sz="9600" b="0" i="0" u="none" strike="noStrike" cap="none">
                <a:solidFill>
                  <a:schemeClr val="l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 lang="en-GB"/>
          </a:p>
        </p:txBody>
      </p:sp>
      <p:sp>
        <p:nvSpPr>
          <p:cNvPr id="335" name="Google Shape;329;p30">
            <a:extLst>
              <a:ext uri="{FF2B5EF4-FFF2-40B4-BE49-F238E27FC236}">
                <a16:creationId xmlns:a16="http://schemas.microsoft.com/office/drawing/2014/main" id="{690E0042-C7EA-410F-9321-76FBCC92F777}"/>
              </a:ext>
            </a:extLst>
          </p:cNvPr>
          <p:cNvSpPr txBox="1">
            <a:spLocks/>
          </p:cNvSpPr>
          <p:nvPr/>
        </p:nvSpPr>
        <p:spPr>
          <a:xfrm flipH="1">
            <a:off x="132718" y="1178031"/>
            <a:ext cx="2652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None/>
              <a:defRPr sz="14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/>
            <a:r>
              <a:rPr lang="th-TH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ใช้สำหรับเข้าสู่ </a:t>
            </a:r>
            <a:r>
              <a:rPr lang="en-US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Private Function </a:t>
            </a:r>
            <a:endParaRPr lang="en-GB" sz="1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/>
            <a:r>
              <a:rPr lang="th-TH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ปัจจุบันยังไม่มีการแบ่งระดับของ</a:t>
            </a:r>
            <a:endParaRPr lang="en-GB" sz="1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/>
            <a:r>
              <a:rPr lang="th-TH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ผู้ใช้งาน</a:t>
            </a:r>
            <a:r>
              <a:rPr lang="en-US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 </a:t>
            </a:r>
            <a:r>
              <a:rPr lang="th-TH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ใช้มาตรฐานของ </a:t>
            </a:r>
            <a:r>
              <a:rPr lang="en-US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OAuth 2.0</a:t>
            </a:r>
            <a:endParaRPr lang="en-GB" sz="1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41" name="Title 1">
            <a:extLst>
              <a:ext uri="{FF2B5EF4-FFF2-40B4-BE49-F238E27FC236}">
                <a16:creationId xmlns:a16="http://schemas.microsoft.com/office/drawing/2014/main" id="{CE794841-E7B5-49B8-9064-8950F578D4A3}"/>
              </a:ext>
            </a:extLst>
          </p:cNvPr>
          <p:cNvSpPr txBox="1">
            <a:spLocks/>
          </p:cNvSpPr>
          <p:nvPr/>
        </p:nvSpPr>
        <p:spPr>
          <a:xfrm>
            <a:off x="87312" y="917545"/>
            <a:ext cx="2861306" cy="44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sis ExtraLight"/>
              <a:buNone/>
              <a:defRPr sz="4000" b="0" i="0" u="none" strike="noStrike" cap="none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2000"/>
              <a:t>Authentication System</a:t>
            </a:r>
            <a:endParaRPr lang="en-US"/>
          </a:p>
        </p:txBody>
      </p:sp>
      <p:sp>
        <p:nvSpPr>
          <p:cNvPr id="344" name="Title 1">
            <a:extLst>
              <a:ext uri="{FF2B5EF4-FFF2-40B4-BE49-F238E27FC236}">
                <a16:creationId xmlns:a16="http://schemas.microsoft.com/office/drawing/2014/main" id="{C71046FD-D180-411C-AD96-CFD3DBC96A77}"/>
              </a:ext>
            </a:extLst>
          </p:cNvPr>
          <p:cNvSpPr txBox="1">
            <a:spLocks/>
          </p:cNvSpPr>
          <p:nvPr/>
        </p:nvSpPr>
        <p:spPr>
          <a:xfrm>
            <a:off x="5516561" y="2128014"/>
            <a:ext cx="2861306" cy="44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sis ExtraLight"/>
              <a:buNone/>
              <a:defRPr sz="4000" b="0" i="0" u="none" strike="noStrike" cap="none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2000"/>
              <a:t>Shop Regis System</a:t>
            </a:r>
            <a:endParaRPr lang="en-US"/>
          </a:p>
        </p:txBody>
      </p:sp>
      <p:sp>
        <p:nvSpPr>
          <p:cNvPr id="345" name="Title 1">
            <a:extLst>
              <a:ext uri="{FF2B5EF4-FFF2-40B4-BE49-F238E27FC236}">
                <a16:creationId xmlns:a16="http://schemas.microsoft.com/office/drawing/2014/main" id="{DC052819-2DBD-433F-99FA-1C72EC47803B}"/>
              </a:ext>
            </a:extLst>
          </p:cNvPr>
          <p:cNvSpPr txBox="1">
            <a:spLocks/>
          </p:cNvSpPr>
          <p:nvPr/>
        </p:nvSpPr>
        <p:spPr>
          <a:xfrm>
            <a:off x="-202406" y="3271014"/>
            <a:ext cx="2861306" cy="44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sis ExtraLight"/>
              <a:buNone/>
              <a:defRPr sz="4000" b="0" i="0" u="none" strike="noStrike" cap="none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2000"/>
              <a:t>Rating System</a:t>
            </a:r>
            <a:endParaRPr lang="en-US"/>
          </a:p>
        </p:txBody>
      </p:sp>
      <p:sp>
        <p:nvSpPr>
          <p:cNvPr id="279" name="Google Shape;329;p30">
            <a:extLst>
              <a:ext uri="{FF2B5EF4-FFF2-40B4-BE49-F238E27FC236}">
                <a16:creationId xmlns:a16="http://schemas.microsoft.com/office/drawing/2014/main" id="{DBE02852-79E8-43F7-90F4-C92E6313DC4D}"/>
              </a:ext>
            </a:extLst>
          </p:cNvPr>
          <p:cNvSpPr txBox="1">
            <a:spLocks/>
          </p:cNvSpPr>
          <p:nvPr/>
        </p:nvSpPr>
        <p:spPr>
          <a:xfrm flipH="1">
            <a:off x="6375562" y="2515500"/>
            <a:ext cx="2652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None/>
              <a:defRPr sz="14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 algn="l"/>
            <a:r>
              <a:rPr lang="th-TH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ใช้สำหรับให้ร้านค้ามาสมัครเป็น</a:t>
            </a:r>
            <a:endParaRPr lang="en-US" sz="1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 algn="l"/>
            <a:r>
              <a:rPr lang="th-TH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เครือข่ายเดียวกันกับของระบบ</a:t>
            </a:r>
            <a:endParaRPr lang="en-US" sz="1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82" name="Google Shape;329;p30">
            <a:extLst>
              <a:ext uri="{FF2B5EF4-FFF2-40B4-BE49-F238E27FC236}">
                <a16:creationId xmlns:a16="http://schemas.microsoft.com/office/drawing/2014/main" id="{9B041AD2-E808-4449-A7EF-ED6377E1BF01}"/>
              </a:ext>
            </a:extLst>
          </p:cNvPr>
          <p:cNvSpPr txBox="1">
            <a:spLocks/>
          </p:cNvSpPr>
          <p:nvPr/>
        </p:nvSpPr>
        <p:spPr>
          <a:xfrm flipH="1">
            <a:off x="124781" y="3559281"/>
            <a:ext cx="2652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None/>
              <a:defRPr sz="14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/>
            <a:r>
              <a:rPr lang="th-TH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ใช้สำหรับให้คะแนนสินค้า ที่ถูกซื้อ และ</a:t>
            </a:r>
            <a:endParaRPr lang="en-US" sz="1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/>
            <a:r>
              <a:rPr lang="th-TH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ชำระเงินแล้ว เมื่อให้คะแนนสินค้า คะแนน</a:t>
            </a:r>
            <a:endParaRPr lang="en-US" sz="1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/>
            <a:r>
              <a:rPr lang="th-TH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จะถูกนำไปเพิ่มให้กับร้านค้านั้นด้วย</a:t>
            </a:r>
            <a:endParaRPr lang="en-US" sz="1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1237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1036;p41">
            <a:extLst>
              <a:ext uri="{FF2B5EF4-FFF2-40B4-BE49-F238E27FC236}">
                <a16:creationId xmlns:a16="http://schemas.microsoft.com/office/drawing/2014/main" id="{E13831D1-94BB-45D8-91F1-BE2207BBFBBF}"/>
              </a:ext>
            </a:extLst>
          </p:cNvPr>
          <p:cNvSpPr/>
          <p:nvPr/>
        </p:nvSpPr>
        <p:spPr>
          <a:xfrm rot="5400000">
            <a:off x="6131131" y="1771520"/>
            <a:ext cx="713863" cy="45544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1036;p41">
            <a:extLst>
              <a:ext uri="{FF2B5EF4-FFF2-40B4-BE49-F238E27FC236}">
                <a16:creationId xmlns:a16="http://schemas.microsoft.com/office/drawing/2014/main" id="{BC4AF5B6-3B2F-489F-894B-75CFBA153AB5}"/>
              </a:ext>
            </a:extLst>
          </p:cNvPr>
          <p:cNvSpPr/>
          <p:nvPr/>
        </p:nvSpPr>
        <p:spPr>
          <a:xfrm rot="5400000">
            <a:off x="6071599" y="1692145"/>
            <a:ext cx="713863" cy="45544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1036;p41">
            <a:extLst>
              <a:ext uri="{FF2B5EF4-FFF2-40B4-BE49-F238E27FC236}">
                <a16:creationId xmlns:a16="http://schemas.microsoft.com/office/drawing/2014/main" id="{2C1C7D2C-E2B0-4A92-B33B-448D55E211BE}"/>
              </a:ext>
            </a:extLst>
          </p:cNvPr>
          <p:cNvSpPr/>
          <p:nvPr/>
        </p:nvSpPr>
        <p:spPr>
          <a:xfrm rot="5400000" flipV="1">
            <a:off x="1920287" y="1027676"/>
            <a:ext cx="713863" cy="372437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1036;p41">
            <a:extLst>
              <a:ext uri="{FF2B5EF4-FFF2-40B4-BE49-F238E27FC236}">
                <a16:creationId xmlns:a16="http://schemas.microsoft.com/office/drawing/2014/main" id="{D44AE623-4B8B-42F5-9338-D7F10CA33BB7}"/>
              </a:ext>
            </a:extLst>
          </p:cNvPr>
          <p:cNvSpPr/>
          <p:nvPr/>
        </p:nvSpPr>
        <p:spPr>
          <a:xfrm rot="5400000" flipV="1">
            <a:off x="1860755" y="956238"/>
            <a:ext cx="713863" cy="372437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1036;p41">
            <a:extLst>
              <a:ext uri="{FF2B5EF4-FFF2-40B4-BE49-F238E27FC236}">
                <a16:creationId xmlns:a16="http://schemas.microsoft.com/office/drawing/2014/main" id="{7AE72435-F185-4F55-A253-574779A9ECA1}"/>
              </a:ext>
            </a:extLst>
          </p:cNvPr>
          <p:cNvSpPr/>
          <p:nvPr/>
        </p:nvSpPr>
        <p:spPr>
          <a:xfrm rot="5400000">
            <a:off x="6123194" y="-585918"/>
            <a:ext cx="713863" cy="45544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036;p41">
            <a:extLst>
              <a:ext uri="{FF2B5EF4-FFF2-40B4-BE49-F238E27FC236}">
                <a16:creationId xmlns:a16="http://schemas.microsoft.com/office/drawing/2014/main" id="{01F92F80-DEED-414A-B8C5-BA9954028731}"/>
              </a:ext>
            </a:extLst>
          </p:cNvPr>
          <p:cNvSpPr/>
          <p:nvPr/>
        </p:nvSpPr>
        <p:spPr>
          <a:xfrm rot="5400000">
            <a:off x="6063663" y="-657356"/>
            <a:ext cx="713863" cy="45544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374;p31">
            <a:extLst>
              <a:ext uri="{FF2B5EF4-FFF2-40B4-BE49-F238E27FC236}">
                <a16:creationId xmlns:a16="http://schemas.microsoft.com/office/drawing/2014/main" id="{F6771D29-85DF-4F95-A69E-8B166C6E43E6}"/>
              </a:ext>
            </a:extLst>
          </p:cNvPr>
          <p:cNvSpPr/>
          <p:nvPr/>
        </p:nvSpPr>
        <p:spPr>
          <a:xfrm>
            <a:off x="2524487" y="917144"/>
            <a:ext cx="3880813" cy="3880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395;p32">
            <a:extLst>
              <a:ext uri="{FF2B5EF4-FFF2-40B4-BE49-F238E27FC236}">
                <a16:creationId xmlns:a16="http://schemas.microsoft.com/office/drawing/2014/main" id="{6DA34899-78E0-46AA-98FB-8F4FE13C5A5D}"/>
              </a:ext>
            </a:extLst>
          </p:cNvPr>
          <p:cNvSpPr/>
          <p:nvPr/>
        </p:nvSpPr>
        <p:spPr>
          <a:xfrm>
            <a:off x="2484706" y="915163"/>
            <a:ext cx="3803700" cy="3803700"/>
          </a:xfrm>
          <a:prstGeom prst="ellipse">
            <a:avLst/>
          </a:prstGeom>
          <a:solidFill>
            <a:schemeClr val="lt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7B8A1-B93A-4F41-8073-1C6562C9C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6913" y="324614"/>
            <a:ext cx="4182900" cy="453300"/>
          </a:xfrm>
        </p:spPr>
        <p:txBody>
          <a:bodyPr/>
          <a:lstStyle/>
          <a:p>
            <a:r>
              <a:rPr lang="en-US"/>
              <a:t>OVERVIEW</a:t>
            </a:r>
          </a:p>
        </p:txBody>
      </p:sp>
      <p:grpSp>
        <p:nvGrpSpPr>
          <p:cNvPr id="257" name="Google Shape;3936;p55">
            <a:extLst>
              <a:ext uri="{FF2B5EF4-FFF2-40B4-BE49-F238E27FC236}">
                <a16:creationId xmlns:a16="http://schemas.microsoft.com/office/drawing/2014/main" id="{7A585404-B0FB-4F92-A871-3EF91BC88F2E}"/>
              </a:ext>
            </a:extLst>
          </p:cNvPr>
          <p:cNvGrpSpPr/>
          <p:nvPr/>
        </p:nvGrpSpPr>
        <p:grpSpPr>
          <a:xfrm>
            <a:off x="2695499" y="1552471"/>
            <a:ext cx="3378689" cy="2532776"/>
            <a:chOff x="1139950" y="3708450"/>
            <a:chExt cx="2345200" cy="1757950"/>
          </a:xfrm>
        </p:grpSpPr>
        <p:sp>
          <p:nvSpPr>
            <p:cNvPr id="6" name="Google Shape;3937;p55">
              <a:extLst>
                <a:ext uri="{FF2B5EF4-FFF2-40B4-BE49-F238E27FC236}">
                  <a16:creationId xmlns:a16="http://schemas.microsoft.com/office/drawing/2014/main" id="{CF91778C-6E71-48A2-ABF7-FA5730FCC3C7}"/>
                </a:ext>
              </a:extLst>
            </p:cNvPr>
            <p:cNvSpPr/>
            <p:nvPr/>
          </p:nvSpPr>
          <p:spPr>
            <a:xfrm>
              <a:off x="2299175" y="5168775"/>
              <a:ext cx="203325" cy="117350"/>
            </a:xfrm>
            <a:custGeom>
              <a:avLst/>
              <a:gdLst/>
              <a:ahLst/>
              <a:cxnLst/>
              <a:rect l="l" t="t" r="r" b="b"/>
              <a:pathLst>
                <a:path w="8133" h="4694" extrusionOk="0">
                  <a:moveTo>
                    <a:pt x="4066" y="1"/>
                  </a:moveTo>
                  <a:cubicBezTo>
                    <a:pt x="1821" y="1"/>
                    <a:pt x="0" y="1052"/>
                    <a:pt x="0" y="2348"/>
                  </a:cubicBezTo>
                  <a:cubicBezTo>
                    <a:pt x="0" y="3644"/>
                    <a:pt x="1821" y="4693"/>
                    <a:pt x="4066" y="4693"/>
                  </a:cubicBezTo>
                  <a:cubicBezTo>
                    <a:pt x="6313" y="4693"/>
                    <a:pt x="8133" y="3644"/>
                    <a:pt x="8133" y="2348"/>
                  </a:cubicBezTo>
                  <a:cubicBezTo>
                    <a:pt x="8133" y="1052"/>
                    <a:pt x="6313" y="1"/>
                    <a:pt x="4066" y="1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938;p55">
              <a:extLst>
                <a:ext uri="{FF2B5EF4-FFF2-40B4-BE49-F238E27FC236}">
                  <a16:creationId xmlns:a16="http://schemas.microsoft.com/office/drawing/2014/main" id="{AC1EBDE8-87CA-4BFB-B6F8-2D8009D0669F}"/>
                </a:ext>
              </a:extLst>
            </p:cNvPr>
            <p:cNvSpPr/>
            <p:nvPr/>
          </p:nvSpPr>
          <p:spPr>
            <a:xfrm>
              <a:off x="1507575" y="4491575"/>
              <a:ext cx="297025" cy="312375"/>
            </a:xfrm>
            <a:custGeom>
              <a:avLst/>
              <a:gdLst/>
              <a:ahLst/>
              <a:cxnLst/>
              <a:rect l="l" t="t" r="r" b="b"/>
              <a:pathLst>
                <a:path w="11881" h="12495" extrusionOk="0">
                  <a:moveTo>
                    <a:pt x="11880" y="0"/>
                  </a:moveTo>
                  <a:lnTo>
                    <a:pt x="0" y="7251"/>
                  </a:lnTo>
                  <a:lnTo>
                    <a:pt x="9083" y="12495"/>
                  </a:lnTo>
                  <a:lnTo>
                    <a:pt x="11880" y="9770"/>
                  </a:lnTo>
                  <a:lnTo>
                    <a:pt x="11880" y="0"/>
                  </a:ln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939;p55">
              <a:extLst>
                <a:ext uri="{FF2B5EF4-FFF2-40B4-BE49-F238E27FC236}">
                  <a16:creationId xmlns:a16="http://schemas.microsoft.com/office/drawing/2014/main" id="{E5D4B956-DBED-47F7-9D3C-48CDF6F44625}"/>
                </a:ext>
              </a:extLst>
            </p:cNvPr>
            <p:cNvSpPr/>
            <p:nvPr/>
          </p:nvSpPr>
          <p:spPr>
            <a:xfrm>
              <a:off x="3174800" y="4849450"/>
              <a:ext cx="291625" cy="166200"/>
            </a:xfrm>
            <a:custGeom>
              <a:avLst/>
              <a:gdLst/>
              <a:ahLst/>
              <a:cxnLst/>
              <a:rect l="l" t="t" r="r" b="b"/>
              <a:pathLst>
                <a:path w="11665" h="6648" extrusionOk="0">
                  <a:moveTo>
                    <a:pt x="5353" y="0"/>
                  </a:moveTo>
                  <a:cubicBezTo>
                    <a:pt x="5136" y="0"/>
                    <a:pt x="4918" y="48"/>
                    <a:pt x="4753" y="144"/>
                  </a:cubicBezTo>
                  <a:lnTo>
                    <a:pt x="333" y="2697"/>
                  </a:lnTo>
                  <a:cubicBezTo>
                    <a:pt x="1" y="2889"/>
                    <a:pt x="1" y="3200"/>
                    <a:pt x="333" y="3392"/>
                  </a:cubicBezTo>
                  <a:lnTo>
                    <a:pt x="5694" y="6503"/>
                  </a:lnTo>
                  <a:cubicBezTo>
                    <a:pt x="5860" y="6599"/>
                    <a:pt x="6078" y="6647"/>
                    <a:pt x="6296" y="6647"/>
                  </a:cubicBezTo>
                  <a:cubicBezTo>
                    <a:pt x="6513" y="6647"/>
                    <a:pt x="6729" y="6600"/>
                    <a:pt x="6894" y="6504"/>
                  </a:cubicBezTo>
                  <a:lnTo>
                    <a:pt x="11332" y="3943"/>
                  </a:lnTo>
                  <a:cubicBezTo>
                    <a:pt x="11664" y="3751"/>
                    <a:pt x="11664" y="3439"/>
                    <a:pt x="11332" y="3249"/>
                  </a:cubicBezTo>
                  <a:lnTo>
                    <a:pt x="5954" y="144"/>
                  </a:lnTo>
                  <a:cubicBezTo>
                    <a:pt x="5788" y="48"/>
                    <a:pt x="5571" y="0"/>
                    <a:pt x="5353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940;p55">
              <a:extLst>
                <a:ext uri="{FF2B5EF4-FFF2-40B4-BE49-F238E27FC236}">
                  <a16:creationId xmlns:a16="http://schemas.microsoft.com/office/drawing/2014/main" id="{0D034162-B446-43ED-9615-A3221E5D4E3E}"/>
                </a:ext>
              </a:extLst>
            </p:cNvPr>
            <p:cNvSpPr/>
            <p:nvPr/>
          </p:nvSpPr>
          <p:spPr>
            <a:xfrm>
              <a:off x="2866675" y="3951475"/>
              <a:ext cx="70825" cy="108775"/>
            </a:xfrm>
            <a:custGeom>
              <a:avLst/>
              <a:gdLst/>
              <a:ahLst/>
              <a:cxnLst/>
              <a:rect l="l" t="t" r="r" b="b"/>
              <a:pathLst>
                <a:path w="2833" h="4351" extrusionOk="0">
                  <a:moveTo>
                    <a:pt x="2820" y="1"/>
                  </a:moveTo>
                  <a:lnTo>
                    <a:pt x="0" y="1630"/>
                  </a:lnTo>
                  <a:lnTo>
                    <a:pt x="0" y="2716"/>
                  </a:lnTo>
                  <a:lnTo>
                    <a:pt x="2832" y="4351"/>
                  </a:lnTo>
                  <a:lnTo>
                    <a:pt x="2820" y="1"/>
                  </a:lnTo>
                  <a:close/>
                </a:path>
              </a:pathLst>
            </a:custGeom>
            <a:solidFill>
              <a:srgbClr val="3636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41;p55">
              <a:extLst>
                <a:ext uri="{FF2B5EF4-FFF2-40B4-BE49-F238E27FC236}">
                  <a16:creationId xmlns:a16="http://schemas.microsoft.com/office/drawing/2014/main" id="{0D5A1AAA-7536-4735-B72B-A36B064E0A49}"/>
                </a:ext>
              </a:extLst>
            </p:cNvPr>
            <p:cNvSpPr/>
            <p:nvPr/>
          </p:nvSpPr>
          <p:spPr>
            <a:xfrm>
              <a:off x="3433625" y="4232850"/>
              <a:ext cx="30925" cy="702225"/>
            </a:xfrm>
            <a:custGeom>
              <a:avLst/>
              <a:gdLst/>
              <a:ahLst/>
              <a:cxnLst/>
              <a:rect l="l" t="t" r="r" b="b"/>
              <a:pathLst>
                <a:path w="1237" h="28089" extrusionOk="0">
                  <a:moveTo>
                    <a:pt x="957" y="0"/>
                  </a:moveTo>
                  <a:lnTo>
                    <a:pt x="4" y="550"/>
                  </a:lnTo>
                  <a:cubicBezTo>
                    <a:pt x="185" y="865"/>
                    <a:pt x="296" y="1217"/>
                    <a:pt x="296" y="1538"/>
                  </a:cubicBezTo>
                  <a:cubicBezTo>
                    <a:pt x="296" y="1538"/>
                    <a:pt x="297" y="2553"/>
                    <a:pt x="295" y="2554"/>
                  </a:cubicBezTo>
                  <a:lnTo>
                    <a:pt x="294" y="27341"/>
                  </a:lnTo>
                  <a:cubicBezTo>
                    <a:pt x="294" y="27522"/>
                    <a:pt x="290" y="27921"/>
                    <a:pt x="1" y="28089"/>
                  </a:cubicBezTo>
                  <a:lnTo>
                    <a:pt x="764" y="27647"/>
                  </a:lnTo>
                  <a:cubicBezTo>
                    <a:pt x="1024" y="27498"/>
                    <a:pt x="1235" y="27118"/>
                    <a:pt x="1235" y="26798"/>
                  </a:cubicBezTo>
                  <a:lnTo>
                    <a:pt x="1235" y="2011"/>
                  </a:lnTo>
                  <a:cubicBezTo>
                    <a:pt x="1235" y="2011"/>
                    <a:pt x="1236" y="2005"/>
                    <a:pt x="1235" y="1990"/>
                  </a:cubicBezTo>
                  <a:cubicBezTo>
                    <a:pt x="1235" y="1974"/>
                    <a:pt x="1234" y="1954"/>
                    <a:pt x="1234" y="1927"/>
                  </a:cubicBezTo>
                  <a:cubicBezTo>
                    <a:pt x="1235" y="1905"/>
                    <a:pt x="1234" y="1880"/>
                    <a:pt x="1235" y="1853"/>
                  </a:cubicBezTo>
                  <a:cubicBezTo>
                    <a:pt x="1235" y="1828"/>
                    <a:pt x="1235" y="1799"/>
                    <a:pt x="1235" y="1763"/>
                  </a:cubicBezTo>
                  <a:cubicBezTo>
                    <a:pt x="1234" y="1697"/>
                    <a:pt x="1235" y="1619"/>
                    <a:pt x="1234" y="1535"/>
                  </a:cubicBezTo>
                  <a:lnTo>
                    <a:pt x="1234" y="1350"/>
                  </a:lnTo>
                  <a:lnTo>
                    <a:pt x="1234" y="928"/>
                  </a:lnTo>
                  <a:cubicBezTo>
                    <a:pt x="1234" y="626"/>
                    <a:pt x="1130" y="293"/>
                    <a:pt x="957" y="0"/>
                  </a:cubicBezTo>
                  <a:close/>
                </a:path>
              </a:pathLst>
            </a:custGeom>
            <a:solidFill>
              <a:srgbClr val="5C5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42;p55">
              <a:extLst>
                <a:ext uri="{FF2B5EF4-FFF2-40B4-BE49-F238E27FC236}">
                  <a16:creationId xmlns:a16="http://schemas.microsoft.com/office/drawing/2014/main" id="{8D2ED462-9BFD-490B-97AA-E8DD72265A6A}"/>
                </a:ext>
              </a:extLst>
            </p:cNvPr>
            <p:cNvSpPr/>
            <p:nvPr/>
          </p:nvSpPr>
          <p:spPr>
            <a:xfrm>
              <a:off x="2937125" y="3960000"/>
              <a:ext cx="503925" cy="976750"/>
            </a:xfrm>
            <a:custGeom>
              <a:avLst/>
              <a:gdLst/>
              <a:ahLst/>
              <a:cxnLst/>
              <a:rect l="l" t="t" r="r" b="b"/>
              <a:pathLst>
                <a:path w="20157" h="39070" extrusionOk="0">
                  <a:moveTo>
                    <a:pt x="356" y="0"/>
                  </a:moveTo>
                  <a:cubicBezTo>
                    <a:pt x="319" y="0"/>
                    <a:pt x="283" y="3"/>
                    <a:pt x="247" y="7"/>
                  </a:cubicBezTo>
                  <a:cubicBezTo>
                    <a:pt x="212" y="10"/>
                    <a:pt x="177" y="16"/>
                    <a:pt x="143" y="24"/>
                  </a:cubicBezTo>
                  <a:cubicBezTo>
                    <a:pt x="113" y="32"/>
                    <a:pt x="84" y="40"/>
                    <a:pt x="56" y="51"/>
                  </a:cubicBezTo>
                  <a:cubicBezTo>
                    <a:pt x="48" y="52"/>
                    <a:pt x="41" y="54"/>
                    <a:pt x="35" y="60"/>
                  </a:cubicBezTo>
                  <a:cubicBezTo>
                    <a:pt x="24" y="63"/>
                    <a:pt x="12" y="67"/>
                    <a:pt x="2" y="71"/>
                  </a:cubicBezTo>
                  <a:lnTo>
                    <a:pt x="1" y="75"/>
                  </a:lnTo>
                  <a:lnTo>
                    <a:pt x="12" y="2923"/>
                  </a:lnTo>
                  <a:lnTo>
                    <a:pt x="14" y="4009"/>
                  </a:lnTo>
                  <a:lnTo>
                    <a:pt x="89" y="26867"/>
                  </a:lnTo>
                  <a:cubicBezTo>
                    <a:pt x="90" y="27505"/>
                    <a:pt x="541" y="28281"/>
                    <a:pt x="1097" y="28599"/>
                  </a:cubicBezTo>
                  <a:lnTo>
                    <a:pt x="16395" y="37358"/>
                  </a:lnTo>
                  <a:lnTo>
                    <a:pt x="19151" y="38934"/>
                  </a:lnTo>
                  <a:cubicBezTo>
                    <a:pt x="19311" y="39026"/>
                    <a:pt x="19462" y="39069"/>
                    <a:pt x="19597" y="39069"/>
                  </a:cubicBezTo>
                  <a:cubicBezTo>
                    <a:pt x="19928" y="39069"/>
                    <a:pt x="20156" y="38805"/>
                    <a:pt x="20156" y="38351"/>
                  </a:cubicBezTo>
                  <a:lnTo>
                    <a:pt x="20156" y="13465"/>
                  </a:lnTo>
                  <a:lnTo>
                    <a:pt x="20156" y="12451"/>
                  </a:lnTo>
                  <a:cubicBezTo>
                    <a:pt x="20156" y="12131"/>
                    <a:pt x="20044" y="11777"/>
                    <a:pt x="19864" y="11464"/>
                  </a:cubicBezTo>
                  <a:cubicBezTo>
                    <a:pt x="19677" y="11140"/>
                    <a:pt x="19441" y="10890"/>
                    <a:pt x="19152" y="10719"/>
                  </a:cubicBezTo>
                  <a:lnTo>
                    <a:pt x="18275" y="10212"/>
                  </a:lnTo>
                  <a:lnTo>
                    <a:pt x="18274" y="10209"/>
                  </a:lnTo>
                  <a:lnTo>
                    <a:pt x="756" y="97"/>
                  </a:lnTo>
                  <a:cubicBezTo>
                    <a:pt x="733" y="86"/>
                    <a:pt x="708" y="74"/>
                    <a:pt x="683" y="64"/>
                  </a:cubicBezTo>
                  <a:cubicBezTo>
                    <a:pt x="656" y="52"/>
                    <a:pt x="628" y="42"/>
                    <a:pt x="599" y="34"/>
                  </a:cubicBezTo>
                  <a:lnTo>
                    <a:pt x="545" y="19"/>
                  </a:lnTo>
                  <a:cubicBezTo>
                    <a:pt x="519" y="13"/>
                    <a:pt x="492" y="10"/>
                    <a:pt x="464" y="7"/>
                  </a:cubicBezTo>
                  <a:cubicBezTo>
                    <a:pt x="428" y="3"/>
                    <a:pt x="392" y="0"/>
                    <a:pt x="356" y="0"/>
                  </a:cubicBezTo>
                  <a:close/>
                </a:path>
              </a:pathLst>
            </a:custGeom>
            <a:solidFill>
              <a:srgbClr val="494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943;p55">
              <a:extLst>
                <a:ext uri="{FF2B5EF4-FFF2-40B4-BE49-F238E27FC236}">
                  <a16:creationId xmlns:a16="http://schemas.microsoft.com/office/drawing/2014/main" id="{1028D03A-4FBD-4E35-85DC-1CFD01204B93}"/>
                </a:ext>
              </a:extLst>
            </p:cNvPr>
            <p:cNvSpPr/>
            <p:nvPr/>
          </p:nvSpPr>
          <p:spPr>
            <a:xfrm>
              <a:off x="2878425" y="3974025"/>
              <a:ext cx="547175" cy="986200"/>
            </a:xfrm>
            <a:custGeom>
              <a:avLst/>
              <a:gdLst/>
              <a:ahLst/>
              <a:cxnLst/>
              <a:rect l="l" t="t" r="r" b="b"/>
              <a:pathLst>
                <a:path w="21887" h="39448" extrusionOk="0">
                  <a:moveTo>
                    <a:pt x="2676" y="0"/>
                  </a:moveTo>
                  <a:lnTo>
                    <a:pt x="1" y="1541"/>
                  </a:lnTo>
                  <a:lnTo>
                    <a:pt x="19211" y="12635"/>
                  </a:lnTo>
                  <a:lnTo>
                    <a:pt x="19176" y="39447"/>
                  </a:lnTo>
                  <a:lnTo>
                    <a:pt x="21597" y="38050"/>
                  </a:lnTo>
                  <a:cubicBezTo>
                    <a:pt x="21775" y="37946"/>
                    <a:pt x="21885" y="37755"/>
                    <a:pt x="21885" y="37549"/>
                  </a:cubicBezTo>
                  <a:lnTo>
                    <a:pt x="21886" y="11759"/>
                  </a:lnTo>
                  <a:cubicBezTo>
                    <a:pt x="21886" y="11346"/>
                    <a:pt x="21666" y="10964"/>
                    <a:pt x="21308" y="10757"/>
                  </a:cubicBezTo>
                  <a:lnTo>
                    <a:pt x="2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944;p55">
              <a:extLst>
                <a:ext uri="{FF2B5EF4-FFF2-40B4-BE49-F238E27FC236}">
                  <a16:creationId xmlns:a16="http://schemas.microsoft.com/office/drawing/2014/main" id="{16F390AB-55B8-46B8-BB74-903A1B75409A}"/>
                </a:ext>
              </a:extLst>
            </p:cNvPr>
            <p:cNvSpPr/>
            <p:nvPr/>
          </p:nvSpPr>
          <p:spPr>
            <a:xfrm>
              <a:off x="3357825" y="4253525"/>
              <a:ext cx="67775" cy="706700"/>
            </a:xfrm>
            <a:custGeom>
              <a:avLst/>
              <a:gdLst/>
              <a:ahLst/>
              <a:cxnLst/>
              <a:rect l="l" t="t" r="r" b="b"/>
              <a:pathLst>
                <a:path w="2711" h="28268" extrusionOk="0">
                  <a:moveTo>
                    <a:pt x="2555" y="1"/>
                  </a:moveTo>
                  <a:lnTo>
                    <a:pt x="35" y="1455"/>
                  </a:lnTo>
                  <a:lnTo>
                    <a:pt x="0" y="28267"/>
                  </a:lnTo>
                  <a:lnTo>
                    <a:pt x="2420" y="26870"/>
                  </a:lnTo>
                  <a:cubicBezTo>
                    <a:pt x="2598" y="26766"/>
                    <a:pt x="2709" y="26575"/>
                    <a:pt x="2709" y="26369"/>
                  </a:cubicBezTo>
                  <a:lnTo>
                    <a:pt x="2710" y="579"/>
                  </a:lnTo>
                  <a:cubicBezTo>
                    <a:pt x="2710" y="376"/>
                    <a:pt x="2656" y="177"/>
                    <a:pt x="2555" y="1"/>
                  </a:cubicBez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45;p55">
              <a:extLst>
                <a:ext uri="{FF2B5EF4-FFF2-40B4-BE49-F238E27FC236}">
                  <a16:creationId xmlns:a16="http://schemas.microsoft.com/office/drawing/2014/main" id="{8ABF672B-6903-4D9E-B86F-E1B32DBCEB5C}"/>
                </a:ext>
              </a:extLst>
            </p:cNvPr>
            <p:cNvSpPr/>
            <p:nvPr/>
          </p:nvSpPr>
          <p:spPr>
            <a:xfrm>
              <a:off x="2879550" y="3968175"/>
              <a:ext cx="77000" cy="43050"/>
            </a:xfrm>
            <a:custGeom>
              <a:avLst/>
              <a:gdLst/>
              <a:ahLst/>
              <a:cxnLst/>
              <a:rect l="l" t="t" r="r" b="b"/>
              <a:pathLst>
                <a:path w="3080" h="1722" extrusionOk="0">
                  <a:moveTo>
                    <a:pt x="2744" y="1"/>
                  </a:moveTo>
                  <a:cubicBezTo>
                    <a:pt x="2634" y="1"/>
                    <a:pt x="2512" y="30"/>
                    <a:pt x="2415" y="86"/>
                  </a:cubicBezTo>
                  <a:lnTo>
                    <a:pt x="195" y="1365"/>
                  </a:lnTo>
                  <a:cubicBezTo>
                    <a:pt x="29" y="1460"/>
                    <a:pt x="0" y="1599"/>
                    <a:pt x="131" y="1674"/>
                  </a:cubicBezTo>
                  <a:cubicBezTo>
                    <a:pt x="186" y="1706"/>
                    <a:pt x="260" y="1721"/>
                    <a:pt x="340" y="1721"/>
                  </a:cubicBezTo>
                  <a:cubicBezTo>
                    <a:pt x="450" y="1721"/>
                    <a:pt x="571" y="1692"/>
                    <a:pt x="667" y="1636"/>
                  </a:cubicBezTo>
                  <a:lnTo>
                    <a:pt x="2884" y="356"/>
                  </a:lnTo>
                  <a:cubicBezTo>
                    <a:pt x="3050" y="261"/>
                    <a:pt x="3080" y="122"/>
                    <a:pt x="2951" y="47"/>
                  </a:cubicBezTo>
                  <a:cubicBezTo>
                    <a:pt x="2896" y="16"/>
                    <a:pt x="2823" y="1"/>
                    <a:pt x="2744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46;p55">
              <a:extLst>
                <a:ext uri="{FF2B5EF4-FFF2-40B4-BE49-F238E27FC236}">
                  <a16:creationId xmlns:a16="http://schemas.microsoft.com/office/drawing/2014/main" id="{87FD783A-C3F7-4532-9BE7-8EBCBE0EB519}"/>
                </a:ext>
              </a:extLst>
            </p:cNvPr>
            <p:cNvSpPr/>
            <p:nvPr/>
          </p:nvSpPr>
          <p:spPr>
            <a:xfrm>
              <a:off x="3339600" y="4287075"/>
              <a:ext cx="30950" cy="702250"/>
            </a:xfrm>
            <a:custGeom>
              <a:avLst/>
              <a:gdLst/>
              <a:ahLst/>
              <a:cxnLst/>
              <a:rect l="l" t="t" r="r" b="b"/>
              <a:pathLst>
                <a:path w="1238" h="28090" extrusionOk="0">
                  <a:moveTo>
                    <a:pt x="959" y="1"/>
                  </a:moveTo>
                  <a:lnTo>
                    <a:pt x="1" y="554"/>
                  </a:lnTo>
                  <a:cubicBezTo>
                    <a:pt x="183" y="868"/>
                    <a:pt x="295" y="1220"/>
                    <a:pt x="295" y="1544"/>
                  </a:cubicBezTo>
                  <a:cubicBezTo>
                    <a:pt x="295" y="1544"/>
                    <a:pt x="295" y="2554"/>
                    <a:pt x="296" y="2556"/>
                  </a:cubicBezTo>
                  <a:lnTo>
                    <a:pt x="295" y="16646"/>
                  </a:lnTo>
                  <a:lnTo>
                    <a:pt x="295" y="27343"/>
                  </a:lnTo>
                  <a:cubicBezTo>
                    <a:pt x="295" y="27511"/>
                    <a:pt x="301" y="27915"/>
                    <a:pt x="2" y="28089"/>
                  </a:cubicBezTo>
                  <a:lnTo>
                    <a:pt x="2" y="28089"/>
                  </a:lnTo>
                  <a:lnTo>
                    <a:pt x="764" y="27649"/>
                  </a:lnTo>
                  <a:cubicBezTo>
                    <a:pt x="1024" y="27499"/>
                    <a:pt x="1234" y="27119"/>
                    <a:pt x="1234" y="26800"/>
                  </a:cubicBezTo>
                  <a:lnTo>
                    <a:pt x="1234" y="17191"/>
                  </a:lnTo>
                  <a:cubicBezTo>
                    <a:pt x="1234" y="17191"/>
                    <a:pt x="1236" y="2013"/>
                    <a:pt x="1236" y="2008"/>
                  </a:cubicBezTo>
                  <a:lnTo>
                    <a:pt x="1236" y="1966"/>
                  </a:lnTo>
                  <a:cubicBezTo>
                    <a:pt x="1237" y="1890"/>
                    <a:pt x="1237" y="1738"/>
                    <a:pt x="1236" y="1535"/>
                  </a:cubicBezTo>
                  <a:lnTo>
                    <a:pt x="1235" y="1351"/>
                  </a:lnTo>
                  <a:lnTo>
                    <a:pt x="1235" y="928"/>
                  </a:lnTo>
                  <a:cubicBezTo>
                    <a:pt x="1235" y="627"/>
                    <a:pt x="1131" y="294"/>
                    <a:pt x="959" y="1"/>
                  </a:cubicBezTo>
                  <a:close/>
                  <a:moveTo>
                    <a:pt x="2" y="28089"/>
                  </a:moveTo>
                  <a:lnTo>
                    <a:pt x="1" y="28089"/>
                  </a:lnTo>
                  <a:cubicBezTo>
                    <a:pt x="1" y="28089"/>
                    <a:pt x="2" y="28089"/>
                    <a:pt x="2" y="28089"/>
                  </a:cubicBezTo>
                  <a:close/>
                </a:path>
              </a:pathLst>
            </a:custGeom>
            <a:solidFill>
              <a:srgbClr val="5C5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47;p55">
              <a:extLst>
                <a:ext uri="{FF2B5EF4-FFF2-40B4-BE49-F238E27FC236}">
                  <a16:creationId xmlns:a16="http://schemas.microsoft.com/office/drawing/2014/main" id="{F08E5BE0-D7C5-465E-A541-006924FC6216}"/>
                </a:ext>
              </a:extLst>
            </p:cNvPr>
            <p:cNvSpPr/>
            <p:nvPr/>
          </p:nvSpPr>
          <p:spPr>
            <a:xfrm>
              <a:off x="2843150" y="3996950"/>
              <a:ext cx="503875" cy="994100"/>
            </a:xfrm>
            <a:custGeom>
              <a:avLst/>
              <a:gdLst/>
              <a:ahLst/>
              <a:cxnLst/>
              <a:rect l="l" t="t" r="r" b="b"/>
              <a:pathLst>
                <a:path w="20155" h="39764" extrusionOk="0">
                  <a:moveTo>
                    <a:pt x="2" y="0"/>
                  </a:moveTo>
                  <a:cubicBezTo>
                    <a:pt x="1" y="13"/>
                    <a:pt x="1" y="26"/>
                    <a:pt x="2" y="39"/>
                  </a:cubicBezTo>
                  <a:lnTo>
                    <a:pt x="2" y="39"/>
                  </a:lnTo>
                  <a:lnTo>
                    <a:pt x="2" y="0"/>
                  </a:lnTo>
                  <a:close/>
                  <a:moveTo>
                    <a:pt x="2" y="39"/>
                  </a:moveTo>
                  <a:lnTo>
                    <a:pt x="6" y="27421"/>
                  </a:lnTo>
                  <a:cubicBezTo>
                    <a:pt x="6" y="28059"/>
                    <a:pt x="459" y="28835"/>
                    <a:pt x="1014" y="29152"/>
                  </a:cubicBezTo>
                  <a:lnTo>
                    <a:pt x="19149" y="39629"/>
                  </a:lnTo>
                  <a:cubicBezTo>
                    <a:pt x="19309" y="39721"/>
                    <a:pt x="19460" y="39764"/>
                    <a:pt x="19594" y="39764"/>
                  </a:cubicBezTo>
                  <a:cubicBezTo>
                    <a:pt x="19925" y="39764"/>
                    <a:pt x="20153" y="39501"/>
                    <a:pt x="20154" y="39046"/>
                  </a:cubicBezTo>
                  <a:lnTo>
                    <a:pt x="20154" y="35881"/>
                  </a:lnTo>
                  <a:lnTo>
                    <a:pt x="20153" y="14159"/>
                  </a:lnTo>
                  <a:lnTo>
                    <a:pt x="20153" y="13146"/>
                  </a:lnTo>
                  <a:cubicBezTo>
                    <a:pt x="20153" y="12825"/>
                    <a:pt x="20040" y="12472"/>
                    <a:pt x="19859" y="12159"/>
                  </a:cubicBezTo>
                  <a:cubicBezTo>
                    <a:pt x="19690" y="11853"/>
                    <a:pt x="19445" y="11595"/>
                    <a:pt x="19148" y="11410"/>
                  </a:cubicBezTo>
                  <a:lnTo>
                    <a:pt x="18273" y="10904"/>
                  </a:lnTo>
                  <a:lnTo>
                    <a:pt x="18272" y="10902"/>
                  </a:lnTo>
                  <a:lnTo>
                    <a:pt x="3772" y="2532"/>
                  </a:lnTo>
                  <a:lnTo>
                    <a:pt x="1002" y="933"/>
                  </a:lnTo>
                  <a:lnTo>
                    <a:pt x="416" y="594"/>
                  </a:lnTo>
                  <a:cubicBezTo>
                    <a:pt x="344" y="552"/>
                    <a:pt x="276" y="501"/>
                    <a:pt x="212" y="445"/>
                  </a:cubicBezTo>
                  <a:cubicBezTo>
                    <a:pt x="185" y="419"/>
                    <a:pt x="159" y="391"/>
                    <a:pt x="135" y="361"/>
                  </a:cubicBezTo>
                  <a:cubicBezTo>
                    <a:pt x="112" y="333"/>
                    <a:pt x="91" y="304"/>
                    <a:pt x="72" y="272"/>
                  </a:cubicBezTo>
                  <a:cubicBezTo>
                    <a:pt x="62" y="252"/>
                    <a:pt x="52" y="231"/>
                    <a:pt x="42" y="209"/>
                  </a:cubicBezTo>
                  <a:cubicBezTo>
                    <a:pt x="34" y="190"/>
                    <a:pt x="27" y="168"/>
                    <a:pt x="23" y="146"/>
                  </a:cubicBezTo>
                  <a:cubicBezTo>
                    <a:pt x="17" y="132"/>
                    <a:pt x="13" y="117"/>
                    <a:pt x="12" y="102"/>
                  </a:cubicBezTo>
                  <a:cubicBezTo>
                    <a:pt x="7" y="87"/>
                    <a:pt x="5" y="73"/>
                    <a:pt x="6" y="57"/>
                  </a:cubicBezTo>
                  <a:cubicBezTo>
                    <a:pt x="5" y="51"/>
                    <a:pt x="3" y="45"/>
                    <a:pt x="2" y="39"/>
                  </a:cubicBezTo>
                  <a:close/>
                </a:path>
              </a:pathLst>
            </a:custGeom>
            <a:solidFill>
              <a:srgbClr val="706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48;p55">
              <a:extLst>
                <a:ext uri="{FF2B5EF4-FFF2-40B4-BE49-F238E27FC236}">
                  <a16:creationId xmlns:a16="http://schemas.microsoft.com/office/drawing/2014/main" id="{852B4968-B300-4B5D-B5D8-072EDAF24161}"/>
                </a:ext>
              </a:extLst>
            </p:cNvPr>
            <p:cNvSpPr/>
            <p:nvPr/>
          </p:nvSpPr>
          <p:spPr>
            <a:xfrm>
              <a:off x="2843175" y="3937975"/>
              <a:ext cx="614400" cy="362975"/>
            </a:xfrm>
            <a:custGeom>
              <a:avLst/>
              <a:gdLst/>
              <a:ahLst/>
              <a:cxnLst/>
              <a:rect l="l" t="t" r="r" b="b"/>
              <a:pathLst>
                <a:path w="24576" h="14519" extrusionOk="0">
                  <a:moveTo>
                    <a:pt x="4113" y="0"/>
                  </a:moveTo>
                  <a:cubicBezTo>
                    <a:pt x="3751" y="0"/>
                    <a:pt x="3388" y="80"/>
                    <a:pt x="3111" y="239"/>
                  </a:cubicBezTo>
                  <a:lnTo>
                    <a:pt x="417" y="1796"/>
                  </a:lnTo>
                  <a:cubicBezTo>
                    <a:pt x="147" y="1951"/>
                    <a:pt x="10" y="2153"/>
                    <a:pt x="0" y="2357"/>
                  </a:cubicBezTo>
                  <a:lnTo>
                    <a:pt x="1" y="2359"/>
                  </a:lnTo>
                  <a:lnTo>
                    <a:pt x="1" y="2397"/>
                  </a:lnTo>
                  <a:cubicBezTo>
                    <a:pt x="3" y="2404"/>
                    <a:pt x="3" y="2409"/>
                    <a:pt x="4" y="2416"/>
                  </a:cubicBezTo>
                  <a:cubicBezTo>
                    <a:pt x="4" y="2430"/>
                    <a:pt x="6" y="2446"/>
                    <a:pt x="11" y="2459"/>
                  </a:cubicBezTo>
                  <a:cubicBezTo>
                    <a:pt x="12" y="2475"/>
                    <a:pt x="15" y="2491"/>
                    <a:pt x="21" y="2505"/>
                  </a:cubicBezTo>
                  <a:cubicBezTo>
                    <a:pt x="26" y="2527"/>
                    <a:pt x="33" y="2547"/>
                    <a:pt x="41" y="2568"/>
                  </a:cubicBezTo>
                  <a:cubicBezTo>
                    <a:pt x="51" y="2590"/>
                    <a:pt x="61" y="2610"/>
                    <a:pt x="71" y="2631"/>
                  </a:cubicBezTo>
                  <a:cubicBezTo>
                    <a:pt x="90" y="2662"/>
                    <a:pt x="110" y="2692"/>
                    <a:pt x="134" y="2720"/>
                  </a:cubicBezTo>
                  <a:cubicBezTo>
                    <a:pt x="157" y="2750"/>
                    <a:pt x="184" y="2778"/>
                    <a:pt x="211" y="2803"/>
                  </a:cubicBezTo>
                  <a:cubicBezTo>
                    <a:pt x="274" y="2860"/>
                    <a:pt x="343" y="2909"/>
                    <a:pt x="415" y="2953"/>
                  </a:cubicBezTo>
                  <a:lnTo>
                    <a:pt x="1001" y="3291"/>
                  </a:lnTo>
                  <a:lnTo>
                    <a:pt x="3771" y="4890"/>
                  </a:lnTo>
                  <a:lnTo>
                    <a:pt x="18271" y="13261"/>
                  </a:lnTo>
                  <a:lnTo>
                    <a:pt x="18272" y="13263"/>
                  </a:lnTo>
                  <a:lnTo>
                    <a:pt x="19147" y="13768"/>
                  </a:lnTo>
                  <a:lnTo>
                    <a:pt x="19151" y="13769"/>
                  </a:lnTo>
                  <a:cubicBezTo>
                    <a:pt x="19427" y="13930"/>
                    <a:pt x="19675" y="14203"/>
                    <a:pt x="19858" y="14518"/>
                  </a:cubicBezTo>
                  <a:lnTo>
                    <a:pt x="20816" y="13965"/>
                  </a:lnTo>
                  <a:cubicBezTo>
                    <a:pt x="20647" y="13669"/>
                    <a:pt x="20411" y="13413"/>
                    <a:pt x="20150" y="13261"/>
                  </a:cubicBezTo>
                  <a:cubicBezTo>
                    <a:pt x="20022" y="13186"/>
                    <a:pt x="19897" y="13116"/>
                    <a:pt x="19785" y="13050"/>
                  </a:cubicBezTo>
                  <a:lnTo>
                    <a:pt x="19625" y="12958"/>
                  </a:lnTo>
                  <a:cubicBezTo>
                    <a:pt x="19451" y="12856"/>
                    <a:pt x="19318" y="12780"/>
                    <a:pt x="19252" y="12743"/>
                  </a:cubicBezTo>
                  <a:lnTo>
                    <a:pt x="19216" y="12722"/>
                  </a:lnTo>
                  <a:cubicBezTo>
                    <a:pt x="19214" y="12720"/>
                    <a:pt x="19212" y="12719"/>
                    <a:pt x="19211" y="12718"/>
                  </a:cubicBezTo>
                  <a:lnTo>
                    <a:pt x="3770" y="3804"/>
                  </a:lnTo>
                  <a:lnTo>
                    <a:pt x="1694" y="2605"/>
                  </a:lnTo>
                  <a:cubicBezTo>
                    <a:pt x="1474" y="2479"/>
                    <a:pt x="1474" y="2270"/>
                    <a:pt x="1694" y="2143"/>
                  </a:cubicBezTo>
                  <a:lnTo>
                    <a:pt x="3712" y="978"/>
                  </a:lnTo>
                  <a:cubicBezTo>
                    <a:pt x="3726" y="969"/>
                    <a:pt x="3742" y="962"/>
                    <a:pt x="3759" y="957"/>
                  </a:cubicBezTo>
                  <a:cubicBezTo>
                    <a:pt x="3769" y="949"/>
                    <a:pt x="3781" y="944"/>
                    <a:pt x="3793" y="941"/>
                  </a:cubicBezTo>
                  <a:cubicBezTo>
                    <a:pt x="3799" y="937"/>
                    <a:pt x="3806" y="933"/>
                    <a:pt x="3814" y="932"/>
                  </a:cubicBezTo>
                  <a:cubicBezTo>
                    <a:pt x="3842" y="921"/>
                    <a:pt x="3871" y="913"/>
                    <a:pt x="3901" y="906"/>
                  </a:cubicBezTo>
                  <a:cubicBezTo>
                    <a:pt x="3935" y="897"/>
                    <a:pt x="3970" y="891"/>
                    <a:pt x="4005" y="888"/>
                  </a:cubicBezTo>
                  <a:cubicBezTo>
                    <a:pt x="4041" y="884"/>
                    <a:pt x="4077" y="882"/>
                    <a:pt x="4114" y="882"/>
                  </a:cubicBezTo>
                  <a:cubicBezTo>
                    <a:pt x="4120" y="882"/>
                    <a:pt x="4126" y="882"/>
                    <a:pt x="4132" y="882"/>
                  </a:cubicBezTo>
                  <a:cubicBezTo>
                    <a:pt x="4162" y="882"/>
                    <a:pt x="4192" y="884"/>
                    <a:pt x="4222" y="888"/>
                  </a:cubicBezTo>
                  <a:cubicBezTo>
                    <a:pt x="4250" y="891"/>
                    <a:pt x="4277" y="894"/>
                    <a:pt x="4303" y="900"/>
                  </a:cubicBezTo>
                  <a:lnTo>
                    <a:pt x="4357" y="916"/>
                  </a:lnTo>
                  <a:cubicBezTo>
                    <a:pt x="4386" y="922"/>
                    <a:pt x="4414" y="932"/>
                    <a:pt x="4441" y="945"/>
                  </a:cubicBezTo>
                  <a:cubicBezTo>
                    <a:pt x="4466" y="955"/>
                    <a:pt x="4491" y="967"/>
                    <a:pt x="4513" y="978"/>
                  </a:cubicBezTo>
                  <a:lnTo>
                    <a:pt x="22032" y="11092"/>
                  </a:lnTo>
                  <a:lnTo>
                    <a:pt x="22033" y="11090"/>
                  </a:lnTo>
                  <a:lnTo>
                    <a:pt x="22913" y="11598"/>
                  </a:lnTo>
                  <a:cubicBezTo>
                    <a:pt x="23189" y="11759"/>
                    <a:pt x="23440" y="12032"/>
                    <a:pt x="23621" y="12345"/>
                  </a:cubicBezTo>
                  <a:lnTo>
                    <a:pt x="24575" y="11795"/>
                  </a:lnTo>
                  <a:cubicBezTo>
                    <a:pt x="24407" y="11499"/>
                    <a:pt x="24171" y="11242"/>
                    <a:pt x="23909" y="11092"/>
                  </a:cubicBezTo>
                  <a:cubicBezTo>
                    <a:pt x="23780" y="11016"/>
                    <a:pt x="23657" y="10946"/>
                    <a:pt x="23545" y="10880"/>
                  </a:cubicBezTo>
                  <a:lnTo>
                    <a:pt x="23385" y="10789"/>
                  </a:lnTo>
                  <a:cubicBezTo>
                    <a:pt x="23312" y="10745"/>
                    <a:pt x="23243" y="10707"/>
                    <a:pt x="23187" y="10673"/>
                  </a:cubicBezTo>
                  <a:cubicBezTo>
                    <a:pt x="23155" y="10656"/>
                    <a:pt x="23131" y="10640"/>
                    <a:pt x="23107" y="10627"/>
                  </a:cubicBezTo>
                  <a:cubicBezTo>
                    <a:pt x="23084" y="10614"/>
                    <a:pt x="23064" y="10602"/>
                    <a:pt x="23044" y="10592"/>
                  </a:cubicBezTo>
                  <a:cubicBezTo>
                    <a:pt x="23020" y="10579"/>
                    <a:pt x="23003" y="10567"/>
                    <a:pt x="22990" y="10558"/>
                  </a:cubicBezTo>
                  <a:cubicBezTo>
                    <a:pt x="22978" y="10550"/>
                    <a:pt x="22971" y="10549"/>
                    <a:pt x="22971" y="10549"/>
                  </a:cubicBezTo>
                  <a:lnTo>
                    <a:pt x="5115" y="239"/>
                  </a:lnTo>
                  <a:cubicBezTo>
                    <a:pt x="4839" y="80"/>
                    <a:pt x="4476" y="0"/>
                    <a:pt x="4113" y="0"/>
                  </a:cubicBezTo>
                  <a:close/>
                </a:path>
              </a:pathLst>
            </a:custGeom>
            <a:solidFill>
              <a:srgbClr val="898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49;p55">
              <a:extLst>
                <a:ext uri="{FF2B5EF4-FFF2-40B4-BE49-F238E27FC236}">
                  <a16:creationId xmlns:a16="http://schemas.microsoft.com/office/drawing/2014/main" id="{0509C97F-686C-458E-91DF-849E92B99C05}"/>
                </a:ext>
              </a:extLst>
            </p:cNvPr>
            <p:cNvSpPr/>
            <p:nvPr/>
          </p:nvSpPr>
          <p:spPr>
            <a:xfrm>
              <a:off x="2210750" y="4781625"/>
              <a:ext cx="1044075" cy="600350"/>
            </a:xfrm>
            <a:custGeom>
              <a:avLst/>
              <a:gdLst/>
              <a:ahLst/>
              <a:cxnLst/>
              <a:rect l="l" t="t" r="r" b="b"/>
              <a:pathLst>
                <a:path w="41763" h="24014" extrusionOk="0">
                  <a:moveTo>
                    <a:pt x="24168" y="1"/>
                  </a:moveTo>
                  <a:cubicBezTo>
                    <a:pt x="23950" y="1"/>
                    <a:pt x="23733" y="49"/>
                    <a:pt x="23567" y="145"/>
                  </a:cubicBezTo>
                  <a:lnTo>
                    <a:pt x="332" y="13559"/>
                  </a:lnTo>
                  <a:cubicBezTo>
                    <a:pt x="1" y="13749"/>
                    <a:pt x="1" y="14061"/>
                    <a:pt x="332" y="14252"/>
                  </a:cubicBezTo>
                  <a:lnTo>
                    <a:pt x="16990" y="23869"/>
                  </a:lnTo>
                  <a:cubicBezTo>
                    <a:pt x="17156" y="23965"/>
                    <a:pt x="17373" y="24013"/>
                    <a:pt x="17591" y="24013"/>
                  </a:cubicBezTo>
                  <a:cubicBezTo>
                    <a:pt x="17809" y="24013"/>
                    <a:pt x="18027" y="23965"/>
                    <a:pt x="18193" y="23869"/>
                  </a:cubicBezTo>
                  <a:lnTo>
                    <a:pt x="41431" y="10454"/>
                  </a:lnTo>
                  <a:cubicBezTo>
                    <a:pt x="41763" y="10262"/>
                    <a:pt x="41763" y="9951"/>
                    <a:pt x="41431" y="9760"/>
                  </a:cubicBezTo>
                  <a:lnTo>
                    <a:pt x="24769" y="145"/>
                  </a:lnTo>
                  <a:cubicBezTo>
                    <a:pt x="24603" y="49"/>
                    <a:pt x="24385" y="1"/>
                    <a:pt x="24168" y="1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50;p55">
              <a:extLst>
                <a:ext uri="{FF2B5EF4-FFF2-40B4-BE49-F238E27FC236}">
                  <a16:creationId xmlns:a16="http://schemas.microsoft.com/office/drawing/2014/main" id="{D2CD24EF-9624-46B5-A6F0-BD0F75B58C1E}"/>
                </a:ext>
              </a:extLst>
            </p:cNvPr>
            <p:cNvSpPr/>
            <p:nvPr/>
          </p:nvSpPr>
          <p:spPr>
            <a:xfrm>
              <a:off x="1670325" y="4770600"/>
              <a:ext cx="668375" cy="380750"/>
            </a:xfrm>
            <a:custGeom>
              <a:avLst/>
              <a:gdLst/>
              <a:ahLst/>
              <a:cxnLst/>
              <a:rect l="l" t="t" r="r" b="b"/>
              <a:pathLst>
                <a:path w="26735" h="15230" extrusionOk="0">
                  <a:moveTo>
                    <a:pt x="9008" y="1"/>
                  </a:moveTo>
                  <a:cubicBezTo>
                    <a:pt x="8788" y="1"/>
                    <a:pt x="8567" y="49"/>
                    <a:pt x="8400" y="145"/>
                  </a:cubicBezTo>
                  <a:lnTo>
                    <a:pt x="334" y="4775"/>
                  </a:lnTo>
                  <a:cubicBezTo>
                    <a:pt x="1" y="4967"/>
                    <a:pt x="1" y="5277"/>
                    <a:pt x="333" y="5468"/>
                  </a:cubicBezTo>
                  <a:lnTo>
                    <a:pt x="16990" y="15086"/>
                  </a:lnTo>
                  <a:cubicBezTo>
                    <a:pt x="17157" y="15182"/>
                    <a:pt x="17374" y="15229"/>
                    <a:pt x="17592" y="15229"/>
                  </a:cubicBezTo>
                  <a:cubicBezTo>
                    <a:pt x="17810" y="15229"/>
                    <a:pt x="18027" y="15182"/>
                    <a:pt x="18193" y="15086"/>
                  </a:cubicBezTo>
                  <a:lnTo>
                    <a:pt x="26403" y="10358"/>
                  </a:lnTo>
                  <a:cubicBezTo>
                    <a:pt x="26735" y="10167"/>
                    <a:pt x="26735" y="9859"/>
                    <a:pt x="26401" y="9669"/>
                  </a:cubicBezTo>
                  <a:lnTo>
                    <a:pt x="9606" y="142"/>
                  </a:lnTo>
                  <a:cubicBezTo>
                    <a:pt x="9440" y="48"/>
                    <a:pt x="9224" y="1"/>
                    <a:pt x="9008" y="1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951;p55">
              <a:extLst>
                <a:ext uri="{FF2B5EF4-FFF2-40B4-BE49-F238E27FC236}">
                  <a16:creationId xmlns:a16="http://schemas.microsoft.com/office/drawing/2014/main" id="{082AA284-E6F8-467C-9488-F52F7C382CCF}"/>
                </a:ext>
              </a:extLst>
            </p:cNvPr>
            <p:cNvSpPr/>
            <p:nvPr/>
          </p:nvSpPr>
          <p:spPr>
            <a:xfrm>
              <a:off x="1701775" y="4138800"/>
              <a:ext cx="48075" cy="56125"/>
            </a:xfrm>
            <a:custGeom>
              <a:avLst/>
              <a:gdLst/>
              <a:ahLst/>
              <a:cxnLst/>
              <a:rect l="l" t="t" r="r" b="b"/>
              <a:pathLst>
                <a:path w="1923" h="2245" extrusionOk="0">
                  <a:moveTo>
                    <a:pt x="1922" y="1"/>
                  </a:moveTo>
                  <a:lnTo>
                    <a:pt x="0" y="887"/>
                  </a:lnTo>
                  <a:lnTo>
                    <a:pt x="0" y="2244"/>
                  </a:lnTo>
                  <a:lnTo>
                    <a:pt x="1922" y="1266"/>
                  </a:lnTo>
                  <a:lnTo>
                    <a:pt x="1922" y="1"/>
                  </a:ln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52;p55">
              <a:extLst>
                <a:ext uri="{FF2B5EF4-FFF2-40B4-BE49-F238E27FC236}">
                  <a16:creationId xmlns:a16="http://schemas.microsoft.com/office/drawing/2014/main" id="{DDB4D16F-AB2F-447E-A7ED-DBE0DE62AA9F}"/>
                </a:ext>
              </a:extLst>
            </p:cNvPr>
            <p:cNvSpPr/>
            <p:nvPr/>
          </p:nvSpPr>
          <p:spPr>
            <a:xfrm>
              <a:off x="1715775" y="4140825"/>
              <a:ext cx="126300" cy="81450"/>
            </a:xfrm>
            <a:custGeom>
              <a:avLst/>
              <a:gdLst/>
              <a:ahLst/>
              <a:cxnLst/>
              <a:rect l="l" t="t" r="r" b="b"/>
              <a:pathLst>
                <a:path w="5052" h="3258" extrusionOk="0">
                  <a:moveTo>
                    <a:pt x="2231" y="1"/>
                  </a:moveTo>
                  <a:lnTo>
                    <a:pt x="0" y="1157"/>
                  </a:lnTo>
                  <a:lnTo>
                    <a:pt x="2231" y="3257"/>
                  </a:lnTo>
                  <a:lnTo>
                    <a:pt x="5051" y="1629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953;p55">
              <a:extLst>
                <a:ext uri="{FF2B5EF4-FFF2-40B4-BE49-F238E27FC236}">
                  <a16:creationId xmlns:a16="http://schemas.microsoft.com/office/drawing/2014/main" id="{91A488E0-DB78-41EB-8862-1960A796646F}"/>
                </a:ext>
              </a:extLst>
            </p:cNvPr>
            <p:cNvSpPr/>
            <p:nvPr/>
          </p:nvSpPr>
          <p:spPr>
            <a:xfrm>
              <a:off x="1707075" y="4162050"/>
              <a:ext cx="68775" cy="57900"/>
            </a:xfrm>
            <a:custGeom>
              <a:avLst/>
              <a:gdLst/>
              <a:ahLst/>
              <a:cxnLst/>
              <a:rect l="l" t="t" r="r" b="b"/>
              <a:pathLst>
                <a:path w="2751" h="2316" extrusionOk="0">
                  <a:moveTo>
                    <a:pt x="716" y="0"/>
                  </a:moveTo>
                  <a:cubicBezTo>
                    <a:pt x="548" y="0"/>
                    <a:pt x="384" y="36"/>
                    <a:pt x="260" y="107"/>
                  </a:cubicBezTo>
                  <a:cubicBezTo>
                    <a:pt x="1" y="258"/>
                    <a:pt x="14" y="509"/>
                    <a:pt x="291" y="669"/>
                  </a:cubicBezTo>
                  <a:lnTo>
                    <a:pt x="1521" y="2190"/>
                  </a:lnTo>
                  <a:cubicBezTo>
                    <a:pt x="1665" y="2273"/>
                    <a:pt x="1852" y="2315"/>
                    <a:pt x="2035" y="2315"/>
                  </a:cubicBezTo>
                  <a:cubicBezTo>
                    <a:pt x="2203" y="2315"/>
                    <a:pt x="2367" y="2280"/>
                    <a:pt x="2491" y="2208"/>
                  </a:cubicBezTo>
                  <a:cubicBezTo>
                    <a:pt x="2751" y="2057"/>
                    <a:pt x="2737" y="1806"/>
                    <a:pt x="2461" y="1647"/>
                  </a:cubicBezTo>
                  <a:lnTo>
                    <a:pt x="1231" y="126"/>
                  </a:lnTo>
                  <a:cubicBezTo>
                    <a:pt x="1087" y="43"/>
                    <a:pt x="899" y="0"/>
                    <a:pt x="716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954;p55">
              <a:extLst>
                <a:ext uri="{FF2B5EF4-FFF2-40B4-BE49-F238E27FC236}">
                  <a16:creationId xmlns:a16="http://schemas.microsoft.com/office/drawing/2014/main" id="{73E4177C-CCFD-4752-9769-3F66941C6B3B}"/>
                </a:ext>
              </a:extLst>
            </p:cNvPr>
            <p:cNvSpPr/>
            <p:nvPr/>
          </p:nvSpPr>
          <p:spPr>
            <a:xfrm>
              <a:off x="1525425" y="4226850"/>
              <a:ext cx="279175" cy="449475"/>
            </a:xfrm>
            <a:custGeom>
              <a:avLst/>
              <a:gdLst/>
              <a:ahLst/>
              <a:cxnLst/>
              <a:rect l="l" t="t" r="r" b="b"/>
              <a:pathLst>
                <a:path w="11167" h="17979" extrusionOk="0">
                  <a:moveTo>
                    <a:pt x="10834" y="1"/>
                  </a:moveTo>
                  <a:cubicBezTo>
                    <a:pt x="10754" y="1"/>
                    <a:pt x="10663" y="27"/>
                    <a:pt x="10568" y="82"/>
                  </a:cubicBezTo>
                  <a:lnTo>
                    <a:pt x="9889" y="475"/>
                  </a:lnTo>
                  <a:cubicBezTo>
                    <a:pt x="9752" y="554"/>
                    <a:pt x="9579" y="597"/>
                    <a:pt x="9401" y="612"/>
                  </a:cubicBezTo>
                  <a:lnTo>
                    <a:pt x="0" y="17979"/>
                  </a:lnTo>
                  <a:cubicBezTo>
                    <a:pt x="179" y="17964"/>
                    <a:pt x="353" y="17918"/>
                    <a:pt x="489" y="17840"/>
                  </a:cubicBezTo>
                  <a:lnTo>
                    <a:pt x="10567" y="12021"/>
                  </a:lnTo>
                  <a:cubicBezTo>
                    <a:pt x="10897" y="11830"/>
                    <a:pt x="11166" y="11365"/>
                    <a:pt x="11166" y="10981"/>
                  </a:cubicBezTo>
                  <a:lnTo>
                    <a:pt x="11166" y="428"/>
                  </a:lnTo>
                  <a:cubicBezTo>
                    <a:pt x="11166" y="157"/>
                    <a:pt x="11031" y="1"/>
                    <a:pt x="10834" y="1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955;p55">
              <a:extLst>
                <a:ext uri="{FF2B5EF4-FFF2-40B4-BE49-F238E27FC236}">
                  <a16:creationId xmlns:a16="http://schemas.microsoft.com/office/drawing/2014/main" id="{7080FED1-098E-4DFC-B535-FE67EF76E3C7}"/>
                </a:ext>
              </a:extLst>
            </p:cNvPr>
            <p:cNvSpPr/>
            <p:nvPr/>
          </p:nvSpPr>
          <p:spPr>
            <a:xfrm>
              <a:off x="1429200" y="4163550"/>
              <a:ext cx="331275" cy="512900"/>
            </a:xfrm>
            <a:custGeom>
              <a:avLst/>
              <a:gdLst/>
              <a:ahLst/>
              <a:cxnLst/>
              <a:rect l="l" t="t" r="r" b="b"/>
              <a:pathLst>
                <a:path w="13251" h="20516" extrusionOk="0">
                  <a:moveTo>
                    <a:pt x="9432" y="0"/>
                  </a:moveTo>
                  <a:lnTo>
                    <a:pt x="111" y="17196"/>
                  </a:lnTo>
                  <a:lnTo>
                    <a:pt x="102" y="17215"/>
                  </a:lnTo>
                  <a:cubicBezTo>
                    <a:pt x="21" y="17381"/>
                    <a:pt x="0" y="17752"/>
                    <a:pt x="227" y="17883"/>
                  </a:cubicBezTo>
                  <a:lnTo>
                    <a:pt x="3135" y="20372"/>
                  </a:lnTo>
                  <a:cubicBezTo>
                    <a:pt x="3301" y="20468"/>
                    <a:pt x="3517" y="20515"/>
                    <a:pt x="3732" y="20515"/>
                  </a:cubicBezTo>
                  <a:cubicBezTo>
                    <a:pt x="3771" y="20515"/>
                    <a:pt x="3810" y="20514"/>
                    <a:pt x="3849" y="20511"/>
                  </a:cubicBezTo>
                  <a:lnTo>
                    <a:pt x="13250" y="3144"/>
                  </a:lnTo>
                  <a:lnTo>
                    <a:pt x="13250" y="3144"/>
                  </a:lnTo>
                  <a:cubicBezTo>
                    <a:pt x="13211" y="3147"/>
                    <a:pt x="13171" y="3148"/>
                    <a:pt x="13132" y="3148"/>
                  </a:cubicBezTo>
                  <a:cubicBezTo>
                    <a:pt x="12916" y="3148"/>
                    <a:pt x="12701" y="3101"/>
                    <a:pt x="12535" y="3007"/>
                  </a:cubicBezTo>
                  <a:lnTo>
                    <a:pt x="10994" y="1306"/>
                  </a:lnTo>
                  <a:lnTo>
                    <a:pt x="9625" y="514"/>
                  </a:lnTo>
                  <a:cubicBezTo>
                    <a:pt x="9500" y="314"/>
                    <a:pt x="9354" y="165"/>
                    <a:pt x="9432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56;p55">
              <a:extLst>
                <a:ext uri="{FF2B5EF4-FFF2-40B4-BE49-F238E27FC236}">
                  <a16:creationId xmlns:a16="http://schemas.microsoft.com/office/drawing/2014/main" id="{8B32101A-15E8-4B9C-B61D-59BB92657BFE}"/>
                </a:ext>
              </a:extLst>
            </p:cNvPr>
            <p:cNvSpPr/>
            <p:nvPr/>
          </p:nvSpPr>
          <p:spPr>
            <a:xfrm>
              <a:off x="1661525" y="4120775"/>
              <a:ext cx="184825" cy="121500"/>
            </a:xfrm>
            <a:custGeom>
              <a:avLst/>
              <a:gdLst/>
              <a:ahLst/>
              <a:cxnLst/>
              <a:rect l="l" t="t" r="r" b="b"/>
              <a:pathLst>
                <a:path w="7393" h="4860" extrusionOk="0">
                  <a:moveTo>
                    <a:pt x="3570" y="0"/>
                  </a:moveTo>
                  <a:cubicBezTo>
                    <a:pt x="3350" y="0"/>
                    <a:pt x="3109" y="58"/>
                    <a:pt x="2917" y="169"/>
                  </a:cubicBezTo>
                  <a:lnTo>
                    <a:pt x="332" y="1532"/>
                  </a:lnTo>
                  <a:cubicBezTo>
                    <a:pt x="1" y="1723"/>
                    <a:pt x="83" y="1937"/>
                    <a:pt x="332" y="2225"/>
                  </a:cubicBezTo>
                  <a:lnTo>
                    <a:pt x="3242" y="4716"/>
                  </a:lnTo>
                  <a:cubicBezTo>
                    <a:pt x="3408" y="4812"/>
                    <a:pt x="3625" y="4860"/>
                    <a:pt x="3843" y="4860"/>
                  </a:cubicBezTo>
                  <a:cubicBezTo>
                    <a:pt x="4060" y="4860"/>
                    <a:pt x="4278" y="4812"/>
                    <a:pt x="4445" y="4716"/>
                  </a:cubicBezTo>
                  <a:lnTo>
                    <a:pt x="7001" y="3239"/>
                  </a:lnTo>
                  <a:cubicBezTo>
                    <a:pt x="7333" y="3048"/>
                    <a:pt x="7392" y="2771"/>
                    <a:pt x="7133" y="2621"/>
                  </a:cubicBezTo>
                  <a:cubicBezTo>
                    <a:pt x="7024" y="2558"/>
                    <a:pt x="6876" y="2528"/>
                    <a:pt x="6716" y="2528"/>
                  </a:cubicBezTo>
                  <a:cubicBezTo>
                    <a:pt x="6497" y="2528"/>
                    <a:pt x="6255" y="2586"/>
                    <a:pt x="6063" y="2696"/>
                  </a:cubicBezTo>
                  <a:lnTo>
                    <a:pt x="4044" y="3862"/>
                  </a:lnTo>
                  <a:cubicBezTo>
                    <a:pt x="3989" y="3894"/>
                    <a:pt x="3916" y="3910"/>
                    <a:pt x="3843" y="3910"/>
                  </a:cubicBezTo>
                  <a:cubicBezTo>
                    <a:pt x="3771" y="3910"/>
                    <a:pt x="3698" y="3894"/>
                    <a:pt x="3643" y="3862"/>
                  </a:cubicBezTo>
                  <a:lnTo>
                    <a:pt x="1812" y="1994"/>
                  </a:lnTo>
                  <a:cubicBezTo>
                    <a:pt x="1702" y="1930"/>
                    <a:pt x="1702" y="1826"/>
                    <a:pt x="1812" y="1762"/>
                  </a:cubicBezTo>
                  <a:lnTo>
                    <a:pt x="3856" y="712"/>
                  </a:lnTo>
                  <a:cubicBezTo>
                    <a:pt x="4188" y="520"/>
                    <a:pt x="4247" y="244"/>
                    <a:pt x="3987" y="95"/>
                  </a:cubicBezTo>
                  <a:cubicBezTo>
                    <a:pt x="3878" y="31"/>
                    <a:pt x="3730" y="0"/>
                    <a:pt x="3570" y="0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57;p55">
              <a:extLst>
                <a:ext uri="{FF2B5EF4-FFF2-40B4-BE49-F238E27FC236}">
                  <a16:creationId xmlns:a16="http://schemas.microsoft.com/office/drawing/2014/main" id="{64C26E8B-C84A-4B13-A66B-2328BB5424D3}"/>
                </a:ext>
              </a:extLst>
            </p:cNvPr>
            <p:cNvSpPr/>
            <p:nvPr/>
          </p:nvSpPr>
          <p:spPr>
            <a:xfrm>
              <a:off x="1759300" y="3812850"/>
              <a:ext cx="421200" cy="975325"/>
            </a:xfrm>
            <a:custGeom>
              <a:avLst/>
              <a:gdLst/>
              <a:ahLst/>
              <a:cxnLst/>
              <a:rect l="l" t="t" r="r" b="b"/>
              <a:pathLst>
                <a:path w="16848" h="39013" extrusionOk="0">
                  <a:moveTo>
                    <a:pt x="16381" y="0"/>
                  </a:moveTo>
                  <a:lnTo>
                    <a:pt x="0" y="8906"/>
                  </a:lnTo>
                  <a:lnTo>
                    <a:pt x="0" y="9300"/>
                  </a:lnTo>
                  <a:lnTo>
                    <a:pt x="0" y="9636"/>
                  </a:lnTo>
                  <a:lnTo>
                    <a:pt x="0" y="39013"/>
                  </a:lnTo>
                  <a:cubicBezTo>
                    <a:pt x="179" y="39013"/>
                    <a:pt x="357" y="38993"/>
                    <a:pt x="531" y="38954"/>
                  </a:cubicBezTo>
                  <a:cubicBezTo>
                    <a:pt x="697" y="38917"/>
                    <a:pt x="855" y="38856"/>
                    <a:pt x="1002" y="38774"/>
                  </a:cubicBezTo>
                  <a:lnTo>
                    <a:pt x="12898" y="28653"/>
                  </a:lnTo>
                  <a:cubicBezTo>
                    <a:pt x="12938" y="28630"/>
                    <a:pt x="12976" y="28604"/>
                    <a:pt x="13014" y="28578"/>
                  </a:cubicBezTo>
                  <a:cubicBezTo>
                    <a:pt x="13513" y="28222"/>
                    <a:pt x="13899" y="27510"/>
                    <a:pt x="13901" y="26916"/>
                  </a:cubicBezTo>
                  <a:lnTo>
                    <a:pt x="13901" y="5960"/>
                  </a:lnTo>
                  <a:lnTo>
                    <a:pt x="14021" y="4811"/>
                  </a:lnTo>
                  <a:lnTo>
                    <a:pt x="16847" y="268"/>
                  </a:lnTo>
                  <a:lnTo>
                    <a:pt x="16842" y="266"/>
                  </a:lnTo>
                  <a:lnTo>
                    <a:pt x="16381" y="0"/>
                  </a:lnTo>
                  <a:close/>
                </a:path>
              </a:pathLst>
            </a:custGeom>
            <a:solidFill>
              <a:srgbClr val="7C2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58;p55">
              <a:extLst>
                <a:ext uri="{FF2B5EF4-FFF2-40B4-BE49-F238E27FC236}">
                  <a16:creationId xmlns:a16="http://schemas.microsoft.com/office/drawing/2014/main" id="{B425E055-5016-4588-9867-4971ADC60E39}"/>
                </a:ext>
              </a:extLst>
            </p:cNvPr>
            <p:cNvSpPr/>
            <p:nvPr/>
          </p:nvSpPr>
          <p:spPr>
            <a:xfrm>
              <a:off x="1759200" y="3812850"/>
              <a:ext cx="428525" cy="975325"/>
            </a:xfrm>
            <a:custGeom>
              <a:avLst/>
              <a:gdLst/>
              <a:ahLst/>
              <a:cxnLst/>
              <a:rect l="l" t="t" r="r" b="b"/>
              <a:pathLst>
                <a:path w="17141" h="39013" extrusionOk="0">
                  <a:moveTo>
                    <a:pt x="16385" y="0"/>
                  </a:moveTo>
                  <a:lnTo>
                    <a:pt x="3" y="8904"/>
                  </a:lnTo>
                  <a:lnTo>
                    <a:pt x="3" y="9297"/>
                  </a:lnTo>
                  <a:lnTo>
                    <a:pt x="1" y="9633"/>
                  </a:lnTo>
                  <a:lnTo>
                    <a:pt x="1" y="9636"/>
                  </a:lnTo>
                  <a:lnTo>
                    <a:pt x="1" y="39011"/>
                  </a:lnTo>
                  <a:lnTo>
                    <a:pt x="3" y="39013"/>
                  </a:lnTo>
                  <a:cubicBezTo>
                    <a:pt x="182" y="39013"/>
                    <a:pt x="360" y="38992"/>
                    <a:pt x="534" y="38954"/>
                  </a:cubicBezTo>
                  <a:cubicBezTo>
                    <a:pt x="698" y="38915"/>
                    <a:pt x="855" y="38855"/>
                    <a:pt x="1002" y="38773"/>
                  </a:cubicBezTo>
                  <a:lnTo>
                    <a:pt x="13015" y="28578"/>
                  </a:lnTo>
                  <a:lnTo>
                    <a:pt x="13316" y="28404"/>
                  </a:lnTo>
                  <a:cubicBezTo>
                    <a:pt x="13870" y="28084"/>
                    <a:pt x="14318" y="27307"/>
                    <a:pt x="14318" y="26668"/>
                  </a:cubicBezTo>
                  <a:lnTo>
                    <a:pt x="14223" y="5774"/>
                  </a:lnTo>
                  <a:lnTo>
                    <a:pt x="17141" y="3104"/>
                  </a:lnTo>
                  <a:lnTo>
                    <a:pt x="17141" y="915"/>
                  </a:lnTo>
                  <a:cubicBezTo>
                    <a:pt x="17130" y="637"/>
                    <a:pt x="17063" y="401"/>
                    <a:pt x="16851" y="268"/>
                  </a:cubicBezTo>
                  <a:lnTo>
                    <a:pt x="16846" y="266"/>
                  </a:lnTo>
                  <a:lnTo>
                    <a:pt x="16385" y="0"/>
                  </a:lnTo>
                  <a:close/>
                </a:path>
              </a:pathLst>
            </a:custGeom>
            <a:solidFill>
              <a:srgbClr val="7C2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59;p55">
              <a:extLst>
                <a:ext uri="{FF2B5EF4-FFF2-40B4-BE49-F238E27FC236}">
                  <a16:creationId xmlns:a16="http://schemas.microsoft.com/office/drawing/2014/main" id="{BFD68F73-F46D-4328-9C52-36973072A636}"/>
                </a:ext>
              </a:extLst>
            </p:cNvPr>
            <p:cNvSpPr/>
            <p:nvPr/>
          </p:nvSpPr>
          <p:spPr>
            <a:xfrm>
              <a:off x="1791925" y="3836700"/>
              <a:ext cx="437675" cy="248725"/>
            </a:xfrm>
            <a:custGeom>
              <a:avLst/>
              <a:gdLst/>
              <a:ahLst/>
              <a:cxnLst/>
              <a:rect l="l" t="t" r="r" b="b"/>
              <a:pathLst>
                <a:path w="17507" h="9949" extrusionOk="0">
                  <a:moveTo>
                    <a:pt x="14905" y="0"/>
                  </a:moveTo>
                  <a:cubicBezTo>
                    <a:pt x="14805" y="0"/>
                    <a:pt x="14705" y="26"/>
                    <a:pt x="14615" y="78"/>
                  </a:cubicBezTo>
                  <a:lnTo>
                    <a:pt x="1" y="8499"/>
                  </a:lnTo>
                  <a:lnTo>
                    <a:pt x="2509" y="9948"/>
                  </a:lnTo>
                  <a:lnTo>
                    <a:pt x="17506" y="1414"/>
                  </a:lnTo>
                  <a:lnTo>
                    <a:pt x="15195" y="78"/>
                  </a:lnTo>
                  <a:cubicBezTo>
                    <a:pt x="15105" y="26"/>
                    <a:pt x="15005" y="0"/>
                    <a:pt x="14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960;p55">
              <a:extLst>
                <a:ext uri="{FF2B5EF4-FFF2-40B4-BE49-F238E27FC236}">
                  <a16:creationId xmlns:a16="http://schemas.microsoft.com/office/drawing/2014/main" id="{944F0BE6-EE3C-453C-B4B8-43D829AB5406}"/>
                </a:ext>
              </a:extLst>
            </p:cNvPr>
            <p:cNvSpPr/>
            <p:nvPr/>
          </p:nvSpPr>
          <p:spPr>
            <a:xfrm>
              <a:off x="1791025" y="4036125"/>
              <a:ext cx="83400" cy="46075"/>
            </a:xfrm>
            <a:custGeom>
              <a:avLst/>
              <a:gdLst/>
              <a:ahLst/>
              <a:cxnLst/>
              <a:rect l="l" t="t" r="r" b="b"/>
              <a:pathLst>
                <a:path w="3336" h="1843" extrusionOk="0">
                  <a:moveTo>
                    <a:pt x="717" y="1"/>
                  </a:moveTo>
                  <a:cubicBezTo>
                    <a:pt x="549" y="1"/>
                    <a:pt x="384" y="36"/>
                    <a:pt x="260" y="108"/>
                  </a:cubicBezTo>
                  <a:cubicBezTo>
                    <a:pt x="1" y="258"/>
                    <a:pt x="14" y="509"/>
                    <a:pt x="291" y="669"/>
                  </a:cubicBezTo>
                  <a:lnTo>
                    <a:pt x="2105" y="1718"/>
                  </a:lnTo>
                  <a:cubicBezTo>
                    <a:pt x="2250" y="1801"/>
                    <a:pt x="2437" y="1843"/>
                    <a:pt x="2620" y="1843"/>
                  </a:cubicBezTo>
                  <a:cubicBezTo>
                    <a:pt x="2788" y="1843"/>
                    <a:pt x="2952" y="1807"/>
                    <a:pt x="3076" y="1736"/>
                  </a:cubicBezTo>
                  <a:cubicBezTo>
                    <a:pt x="3336" y="1586"/>
                    <a:pt x="3322" y="1335"/>
                    <a:pt x="3046" y="1175"/>
                  </a:cubicBezTo>
                  <a:lnTo>
                    <a:pt x="1231" y="126"/>
                  </a:lnTo>
                  <a:cubicBezTo>
                    <a:pt x="1087" y="43"/>
                    <a:pt x="900" y="1"/>
                    <a:pt x="717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961;p55">
              <a:extLst>
                <a:ext uri="{FF2B5EF4-FFF2-40B4-BE49-F238E27FC236}">
                  <a16:creationId xmlns:a16="http://schemas.microsoft.com/office/drawing/2014/main" id="{ADFEA52D-84C1-4A37-9FE3-60CF98E4110D}"/>
                </a:ext>
              </a:extLst>
            </p:cNvPr>
            <p:cNvSpPr/>
            <p:nvPr/>
          </p:nvSpPr>
          <p:spPr>
            <a:xfrm>
              <a:off x="1853200" y="3867075"/>
              <a:ext cx="428525" cy="975350"/>
            </a:xfrm>
            <a:custGeom>
              <a:avLst/>
              <a:gdLst/>
              <a:ahLst/>
              <a:cxnLst/>
              <a:rect l="l" t="t" r="r" b="b"/>
              <a:pathLst>
                <a:path w="17141" h="39014" extrusionOk="0">
                  <a:moveTo>
                    <a:pt x="16384" y="1"/>
                  </a:moveTo>
                  <a:lnTo>
                    <a:pt x="0" y="8906"/>
                  </a:lnTo>
                  <a:lnTo>
                    <a:pt x="0" y="9299"/>
                  </a:lnTo>
                  <a:lnTo>
                    <a:pt x="0" y="9638"/>
                  </a:lnTo>
                  <a:lnTo>
                    <a:pt x="0" y="39013"/>
                  </a:lnTo>
                  <a:cubicBezTo>
                    <a:pt x="3" y="39013"/>
                    <a:pt x="6" y="39013"/>
                    <a:pt x="8" y="39013"/>
                  </a:cubicBezTo>
                  <a:cubicBezTo>
                    <a:pt x="368" y="39013"/>
                    <a:pt x="726" y="38932"/>
                    <a:pt x="1001" y="38773"/>
                  </a:cubicBezTo>
                  <a:lnTo>
                    <a:pt x="16139" y="30035"/>
                  </a:lnTo>
                  <a:cubicBezTo>
                    <a:pt x="16692" y="29715"/>
                    <a:pt x="17141" y="28938"/>
                    <a:pt x="17141" y="28300"/>
                  </a:cubicBezTo>
                  <a:lnTo>
                    <a:pt x="17141" y="918"/>
                  </a:lnTo>
                  <a:cubicBezTo>
                    <a:pt x="17130" y="637"/>
                    <a:pt x="17058" y="400"/>
                    <a:pt x="16845" y="267"/>
                  </a:cubicBezTo>
                  <a:lnTo>
                    <a:pt x="16552" y="98"/>
                  </a:lnTo>
                  <a:lnTo>
                    <a:pt x="16384" y="1"/>
                  </a:lnTo>
                  <a:close/>
                </a:path>
              </a:pathLst>
            </a:custGeom>
            <a:solidFill>
              <a:srgbClr val="BF2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962;p55">
              <a:extLst>
                <a:ext uri="{FF2B5EF4-FFF2-40B4-BE49-F238E27FC236}">
                  <a16:creationId xmlns:a16="http://schemas.microsoft.com/office/drawing/2014/main" id="{9E5FAD2B-F72E-4234-9E96-68AE9AB0AC3B}"/>
                </a:ext>
              </a:extLst>
            </p:cNvPr>
            <p:cNvSpPr/>
            <p:nvPr/>
          </p:nvSpPr>
          <p:spPr>
            <a:xfrm>
              <a:off x="1750450" y="4040025"/>
              <a:ext cx="102775" cy="802400"/>
            </a:xfrm>
            <a:custGeom>
              <a:avLst/>
              <a:gdLst/>
              <a:ahLst/>
              <a:cxnLst/>
              <a:rect l="l" t="t" r="r" b="b"/>
              <a:pathLst>
                <a:path w="4111" h="32096" extrusionOk="0">
                  <a:moveTo>
                    <a:pt x="1" y="0"/>
                  </a:moveTo>
                  <a:lnTo>
                    <a:pt x="1" y="28905"/>
                  </a:lnTo>
                  <a:cubicBezTo>
                    <a:pt x="1" y="29543"/>
                    <a:pt x="450" y="30320"/>
                    <a:pt x="1003" y="30640"/>
                  </a:cubicBezTo>
                  <a:lnTo>
                    <a:pt x="3109" y="31856"/>
                  </a:lnTo>
                  <a:cubicBezTo>
                    <a:pt x="3503" y="32084"/>
                    <a:pt x="3996" y="32095"/>
                    <a:pt x="4093" y="32095"/>
                  </a:cubicBezTo>
                  <a:cubicBezTo>
                    <a:pt x="4105" y="32095"/>
                    <a:pt x="4110" y="32095"/>
                    <a:pt x="4110" y="32095"/>
                  </a:cubicBezTo>
                  <a:lnTo>
                    <a:pt x="4110" y="19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963;p55">
              <a:extLst>
                <a:ext uri="{FF2B5EF4-FFF2-40B4-BE49-F238E27FC236}">
                  <a16:creationId xmlns:a16="http://schemas.microsoft.com/office/drawing/2014/main" id="{687ABEB2-570E-4376-BF38-484CC2776B5F}"/>
                </a:ext>
              </a:extLst>
            </p:cNvPr>
            <p:cNvSpPr/>
            <p:nvPr/>
          </p:nvSpPr>
          <p:spPr>
            <a:xfrm>
              <a:off x="1748775" y="3805800"/>
              <a:ext cx="525550" cy="293750"/>
            </a:xfrm>
            <a:custGeom>
              <a:avLst/>
              <a:gdLst/>
              <a:ahLst/>
              <a:cxnLst/>
              <a:rect l="l" t="t" r="r" b="b"/>
              <a:pathLst>
                <a:path w="21022" h="11750" extrusionOk="0">
                  <a:moveTo>
                    <a:pt x="16047" y="0"/>
                  </a:moveTo>
                  <a:cubicBezTo>
                    <a:pt x="15890" y="0"/>
                    <a:pt x="15730" y="31"/>
                    <a:pt x="15597" y="93"/>
                  </a:cubicBezTo>
                  <a:cubicBezTo>
                    <a:pt x="15579" y="100"/>
                    <a:pt x="15560" y="111"/>
                    <a:pt x="15543" y="121"/>
                  </a:cubicBezTo>
                  <a:cubicBezTo>
                    <a:pt x="15540" y="121"/>
                    <a:pt x="15535" y="124"/>
                    <a:pt x="15532" y="124"/>
                  </a:cubicBezTo>
                  <a:lnTo>
                    <a:pt x="7311" y="4865"/>
                  </a:lnTo>
                  <a:cubicBezTo>
                    <a:pt x="7307" y="4866"/>
                    <a:pt x="7305" y="4867"/>
                    <a:pt x="7303" y="4869"/>
                  </a:cubicBezTo>
                  <a:lnTo>
                    <a:pt x="7242" y="4904"/>
                  </a:lnTo>
                  <a:cubicBezTo>
                    <a:pt x="7199" y="4929"/>
                    <a:pt x="7135" y="4966"/>
                    <a:pt x="7049" y="5016"/>
                  </a:cubicBezTo>
                  <a:cubicBezTo>
                    <a:pt x="6990" y="5050"/>
                    <a:pt x="6925" y="5087"/>
                    <a:pt x="6854" y="5128"/>
                  </a:cubicBezTo>
                  <a:cubicBezTo>
                    <a:pt x="6781" y="5169"/>
                    <a:pt x="6702" y="5216"/>
                    <a:pt x="6612" y="5269"/>
                  </a:cubicBezTo>
                  <a:lnTo>
                    <a:pt x="6167" y="5525"/>
                  </a:lnTo>
                  <a:cubicBezTo>
                    <a:pt x="6004" y="5618"/>
                    <a:pt x="5827" y="5722"/>
                    <a:pt x="5637" y="5831"/>
                  </a:cubicBezTo>
                  <a:cubicBezTo>
                    <a:pt x="5491" y="5914"/>
                    <a:pt x="5339" y="6002"/>
                    <a:pt x="5183" y="6092"/>
                  </a:cubicBezTo>
                  <a:lnTo>
                    <a:pt x="4720" y="6360"/>
                  </a:lnTo>
                  <a:cubicBezTo>
                    <a:pt x="4641" y="6406"/>
                    <a:pt x="4561" y="6453"/>
                    <a:pt x="4477" y="6500"/>
                  </a:cubicBezTo>
                  <a:cubicBezTo>
                    <a:pt x="4314" y="6593"/>
                    <a:pt x="4145" y="6691"/>
                    <a:pt x="3972" y="6791"/>
                  </a:cubicBezTo>
                  <a:lnTo>
                    <a:pt x="3447" y="7095"/>
                  </a:lnTo>
                  <a:lnTo>
                    <a:pt x="2901" y="7410"/>
                  </a:lnTo>
                  <a:cubicBezTo>
                    <a:pt x="2894" y="7414"/>
                    <a:pt x="2890" y="7416"/>
                    <a:pt x="2890" y="7416"/>
                  </a:cubicBezTo>
                  <a:cubicBezTo>
                    <a:pt x="2888" y="7416"/>
                    <a:pt x="4855" y="6274"/>
                    <a:pt x="4854" y="6274"/>
                  </a:cubicBezTo>
                  <a:lnTo>
                    <a:pt x="4854" y="6274"/>
                  </a:lnTo>
                  <a:cubicBezTo>
                    <a:pt x="4854" y="6274"/>
                    <a:pt x="4850" y="6276"/>
                    <a:pt x="4842" y="6280"/>
                  </a:cubicBezTo>
                  <a:cubicBezTo>
                    <a:pt x="4267" y="6611"/>
                    <a:pt x="3680" y="6951"/>
                    <a:pt x="3100" y="7287"/>
                  </a:cubicBezTo>
                  <a:cubicBezTo>
                    <a:pt x="3003" y="7343"/>
                    <a:pt x="2907" y="7398"/>
                    <a:pt x="2810" y="7453"/>
                  </a:cubicBezTo>
                  <a:cubicBezTo>
                    <a:pt x="2427" y="7675"/>
                    <a:pt x="2047" y="7894"/>
                    <a:pt x="1676" y="8108"/>
                  </a:cubicBezTo>
                  <a:cubicBezTo>
                    <a:pt x="1609" y="8147"/>
                    <a:pt x="1540" y="8187"/>
                    <a:pt x="1471" y="8228"/>
                  </a:cubicBezTo>
                  <a:cubicBezTo>
                    <a:pt x="1403" y="8268"/>
                    <a:pt x="1333" y="8305"/>
                    <a:pt x="1267" y="8345"/>
                  </a:cubicBezTo>
                  <a:lnTo>
                    <a:pt x="922" y="8546"/>
                  </a:lnTo>
                  <a:lnTo>
                    <a:pt x="484" y="8799"/>
                  </a:lnTo>
                  <a:cubicBezTo>
                    <a:pt x="128" y="9005"/>
                    <a:pt x="0" y="9294"/>
                    <a:pt x="105" y="9558"/>
                  </a:cubicBezTo>
                  <a:lnTo>
                    <a:pt x="106" y="9559"/>
                  </a:lnTo>
                  <a:cubicBezTo>
                    <a:pt x="157" y="9689"/>
                    <a:pt x="261" y="9810"/>
                    <a:pt x="419" y="9916"/>
                  </a:cubicBezTo>
                  <a:lnTo>
                    <a:pt x="424" y="9918"/>
                  </a:lnTo>
                  <a:cubicBezTo>
                    <a:pt x="443" y="9932"/>
                    <a:pt x="462" y="9944"/>
                    <a:pt x="484" y="9956"/>
                  </a:cubicBezTo>
                  <a:lnTo>
                    <a:pt x="3175" y="11511"/>
                  </a:lnTo>
                  <a:cubicBezTo>
                    <a:pt x="3195" y="11522"/>
                    <a:pt x="3217" y="11535"/>
                    <a:pt x="3239" y="11545"/>
                  </a:cubicBezTo>
                  <a:cubicBezTo>
                    <a:pt x="3507" y="11684"/>
                    <a:pt x="3841" y="11750"/>
                    <a:pt x="4177" y="11750"/>
                  </a:cubicBezTo>
                  <a:cubicBezTo>
                    <a:pt x="4180" y="11750"/>
                    <a:pt x="4183" y="11750"/>
                    <a:pt x="4186" y="11750"/>
                  </a:cubicBezTo>
                  <a:cubicBezTo>
                    <a:pt x="4541" y="11750"/>
                    <a:pt x="4896" y="11670"/>
                    <a:pt x="5168" y="11517"/>
                  </a:cubicBezTo>
                  <a:lnTo>
                    <a:pt x="11065" y="8122"/>
                  </a:lnTo>
                  <a:lnTo>
                    <a:pt x="14322" y="6242"/>
                  </a:lnTo>
                  <a:lnTo>
                    <a:pt x="14642" y="6056"/>
                  </a:lnTo>
                  <a:lnTo>
                    <a:pt x="20229" y="2838"/>
                  </a:lnTo>
                  <a:cubicBezTo>
                    <a:pt x="20257" y="2822"/>
                    <a:pt x="20289" y="2802"/>
                    <a:pt x="20332" y="2780"/>
                  </a:cubicBezTo>
                  <a:cubicBezTo>
                    <a:pt x="20485" y="2691"/>
                    <a:pt x="20619" y="2640"/>
                    <a:pt x="20749" y="2640"/>
                  </a:cubicBezTo>
                  <a:cubicBezTo>
                    <a:pt x="20840" y="2640"/>
                    <a:pt x="20929" y="2665"/>
                    <a:pt x="21022" y="2718"/>
                  </a:cubicBezTo>
                  <a:lnTo>
                    <a:pt x="20258" y="2278"/>
                  </a:lnTo>
                  <a:cubicBezTo>
                    <a:pt x="20135" y="2206"/>
                    <a:pt x="19971" y="2171"/>
                    <a:pt x="19804" y="2171"/>
                  </a:cubicBezTo>
                  <a:cubicBezTo>
                    <a:pt x="19625" y="2171"/>
                    <a:pt x="19442" y="2211"/>
                    <a:pt x="19300" y="2291"/>
                  </a:cubicBezTo>
                  <a:cubicBezTo>
                    <a:pt x="19296" y="2291"/>
                    <a:pt x="19292" y="2295"/>
                    <a:pt x="19289" y="2295"/>
                  </a:cubicBezTo>
                  <a:lnTo>
                    <a:pt x="14760" y="4910"/>
                  </a:lnTo>
                  <a:lnTo>
                    <a:pt x="14442" y="5093"/>
                  </a:lnTo>
                  <a:lnTo>
                    <a:pt x="11066" y="7036"/>
                  </a:lnTo>
                  <a:cubicBezTo>
                    <a:pt x="11066" y="7036"/>
                    <a:pt x="10206" y="7532"/>
                    <a:pt x="8940" y="8263"/>
                  </a:cubicBezTo>
                  <a:lnTo>
                    <a:pt x="8478" y="8531"/>
                  </a:lnTo>
                  <a:cubicBezTo>
                    <a:pt x="8398" y="8575"/>
                    <a:pt x="8317" y="8622"/>
                    <a:pt x="8234" y="8671"/>
                  </a:cubicBezTo>
                  <a:cubicBezTo>
                    <a:pt x="8211" y="8684"/>
                    <a:pt x="8201" y="8690"/>
                    <a:pt x="8200" y="8690"/>
                  </a:cubicBezTo>
                  <a:cubicBezTo>
                    <a:pt x="8196" y="8690"/>
                    <a:pt x="9756" y="7784"/>
                    <a:pt x="9754" y="7784"/>
                  </a:cubicBezTo>
                  <a:lnTo>
                    <a:pt x="9754" y="7784"/>
                  </a:lnTo>
                  <a:cubicBezTo>
                    <a:pt x="9754" y="7784"/>
                    <a:pt x="9742" y="7791"/>
                    <a:pt x="9715" y="7807"/>
                  </a:cubicBezTo>
                  <a:lnTo>
                    <a:pt x="9169" y="8122"/>
                  </a:lnTo>
                  <a:cubicBezTo>
                    <a:pt x="8981" y="8230"/>
                    <a:pt x="8792" y="8340"/>
                    <a:pt x="8600" y="8451"/>
                  </a:cubicBezTo>
                  <a:cubicBezTo>
                    <a:pt x="8024" y="8782"/>
                    <a:pt x="7438" y="9122"/>
                    <a:pt x="6856" y="9457"/>
                  </a:cubicBezTo>
                  <a:cubicBezTo>
                    <a:pt x="6760" y="9513"/>
                    <a:pt x="6664" y="9567"/>
                    <a:pt x="6568" y="9624"/>
                  </a:cubicBezTo>
                  <a:cubicBezTo>
                    <a:pt x="6183" y="9846"/>
                    <a:pt x="5803" y="10064"/>
                    <a:pt x="5434" y="10279"/>
                  </a:cubicBezTo>
                  <a:cubicBezTo>
                    <a:pt x="5297" y="10358"/>
                    <a:pt x="5157" y="10437"/>
                    <a:pt x="5025" y="10516"/>
                  </a:cubicBezTo>
                  <a:lnTo>
                    <a:pt x="4678" y="10716"/>
                  </a:lnTo>
                  <a:cubicBezTo>
                    <a:pt x="4661" y="10727"/>
                    <a:pt x="4643" y="10736"/>
                    <a:pt x="4625" y="10744"/>
                  </a:cubicBezTo>
                  <a:lnTo>
                    <a:pt x="4622" y="10745"/>
                  </a:lnTo>
                  <a:cubicBezTo>
                    <a:pt x="4493" y="10805"/>
                    <a:pt x="4336" y="10835"/>
                    <a:pt x="4179" y="10835"/>
                  </a:cubicBezTo>
                  <a:cubicBezTo>
                    <a:pt x="3998" y="10835"/>
                    <a:pt x="3816" y="10795"/>
                    <a:pt x="3678" y="10715"/>
                  </a:cubicBezTo>
                  <a:lnTo>
                    <a:pt x="1664" y="9552"/>
                  </a:lnTo>
                  <a:cubicBezTo>
                    <a:pt x="1498" y="9456"/>
                    <a:pt x="1496" y="9301"/>
                    <a:pt x="1664" y="9204"/>
                  </a:cubicBezTo>
                  <a:lnTo>
                    <a:pt x="7309" y="5952"/>
                  </a:lnTo>
                  <a:lnTo>
                    <a:pt x="16472" y="667"/>
                  </a:lnTo>
                  <a:lnTo>
                    <a:pt x="16575" y="609"/>
                  </a:lnTo>
                  <a:cubicBezTo>
                    <a:pt x="16607" y="591"/>
                    <a:pt x="16638" y="574"/>
                    <a:pt x="16670" y="557"/>
                  </a:cubicBezTo>
                  <a:cubicBezTo>
                    <a:pt x="16783" y="500"/>
                    <a:pt x="16887" y="469"/>
                    <a:pt x="16990" y="469"/>
                  </a:cubicBezTo>
                  <a:cubicBezTo>
                    <a:pt x="17081" y="469"/>
                    <a:pt x="17171" y="493"/>
                    <a:pt x="17264" y="548"/>
                  </a:cubicBezTo>
                  <a:lnTo>
                    <a:pt x="16975" y="380"/>
                  </a:lnTo>
                  <a:lnTo>
                    <a:pt x="16502" y="107"/>
                  </a:lnTo>
                  <a:cubicBezTo>
                    <a:pt x="16378" y="36"/>
                    <a:pt x="16214" y="0"/>
                    <a:pt x="16047" y="0"/>
                  </a:cubicBez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964;p55">
              <a:extLst>
                <a:ext uri="{FF2B5EF4-FFF2-40B4-BE49-F238E27FC236}">
                  <a16:creationId xmlns:a16="http://schemas.microsoft.com/office/drawing/2014/main" id="{04CFA50D-8FAF-46B9-B190-3EA511C1FDFE}"/>
                </a:ext>
              </a:extLst>
            </p:cNvPr>
            <p:cNvSpPr/>
            <p:nvPr/>
          </p:nvSpPr>
          <p:spPr>
            <a:xfrm>
              <a:off x="1687075" y="4763000"/>
              <a:ext cx="94325" cy="94975"/>
            </a:xfrm>
            <a:custGeom>
              <a:avLst/>
              <a:gdLst/>
              <a:ahLst/>
              <a:cxnLst/>
              <a:rect l="l" t="t" r="r" b="b"/>
              <a:pathLst>
                <a:path w="3773" h="3799" extrusionOk="0">
                  <a:moveTo>
                    <a:pt x="941" y="0"/>
                  </a:moveTo>
                  <a:lnTo>
                    <a:pt x="1" y="542"/>
                  </a:lnTo>
                  <a:lnTo>
                    <a:pt x="1" y="3799"/>
                  </a:lnTo>
                  <a:lnTo>
                    <a:pt x="3773" y="1634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3636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965;p55">
              <a:extLst>
                <a:ext uri="{FF2B5EF4-FFF2-40B4-BE49-F238E27FC236}">
                  <a16:creationId xmlns:a16="http://schemas.microsoft.com/office/drawing/2014/main" id="{4EAD4951-72B9-4933-A5CC-DC5A701896FF}"/>
                </a:ext>
              </a:extLst>
            </p:cNvPr>
            <p:cNvSpPr/>
            <p:nvPr/>
          </p:nvSpPr>
          <p:spPr>
            <a:xfrm>
              <a:off x="2110100" y="4762975"/>
              <a:ext cx="572825" cy="358425"/>
            </a:xfrm>
            <a:custGeom>
              <a:avLst/>
              <a:gdLst/>
              <a:ahLst/>
              <a:cxnLst/>
              <a:rect l="l" t="t" r="r" b="b"/>
              <a:pathLst>
                <a:path w="22913" h="14337" extrusionOk="0">
                  <a:moveTo>
                    <a:pt x="22913" y="0"/>
                  </a:moveTo>
                  <a:lnTo>
                    <a:pt x="22913" y="4"/>
                  </a:lnTo>
                  <a:lnTo>
                    <a:pt x="22913" y="4"/>
                  </a:lnTo>
                  <a:cubicBezTo>
                    <a:pt x="22913" y="2"/>
                    <a:pt x="22913" y="1"/>
                    <a:pt x="22913" y="0"/>
                  </a:cubicBezTo>
                  <a:close/>
                  <a:moveTo>
                    <a:pt x="22913" y="4"/>
                  </a:moveTo>
                  <a:lnTo>
                    <a:pt x="22913" y="4"/>
                  </a:lnTo>
                  <a:cubicBezTo>
                    <a:pt x="22911" y="337"/>
                    <a:pt x="22568" y="539"/>
                    <a:pt x="22412" y="629"/>
                  </a:cubicBezTo>
                  <a:lnTo>
                    <a:pt x="1881" y="12484"/>
                  </a:lnTo>
                  <a:cubicBezTo>
                    <a:pt x="1881" y="12486"/>
                    <a:pt x="1003" y="12993"/>
                    <a:pt x="1003" y="12993"/>
                  </a:cubicBezTo>
                  <a:cubicBezTo>
                    <a:pt x="724" y="13154"/>
                    <a:pt x="363" y="13234"/>
                    <a:pt x="0" y="13234"/>
                  </a:cubicBezTo>
                  <a:lnTo>
                    <a:pt x="0" y="14336"/>
                  </a:lnTo>
                  <a:cubicBezTo>
                    <a:pt x="5" y="14336"/>
                    <a:pt x="11" y="14336"/>
                    <a:pt x="16" y="14336"/>
                  </a:cubicBezTo>
                  <a:cubicBezTo>
                    <a:pt x="351" y="14336"/>
                    <a:pt x="685" y="14260"/>
                    <a:pt x="942" y="14112"/>
                  </a:cubicBezTo>
                  <a:cubicBezTo>
                    <a:pt x="1072" y="14038"/>
                    <a:pt x="1195" y="13966"/>
                    <a:pt x="1308" y="13900"/>
                  </a:cubicBezTo>
                  <a:lnTo>
                    <a:pt x="1467" y="13807"/>
                  </a:lnTo>
                  <a:cubicBezTo>
                    <a:pt x="1541" y="13766"/>
                    <a:pt x="1608" y="13727"/>
                    <a:pt x="1666" y="13694"/>
                  </a:cubicBezTo>
                  <a:cubicBezTo>
                    <a:pt x="1697" y="13676"/>
                    <a:pt x="1722" y="13661"/>
                    <a:pt x="1745" y="13648"/>
                  </a:cubicBezTo>
                  <a:cubicBezTo>
                    <a:pt x="1770" y="13634"/>
                    <a:pt x="1788" y="13623"/>
                    <a:pt x="1808" y="13611"/>
                  </a:cubicBezTo>
                  <a:cubicBezTo>
                    <a:pt x="1830" y="13598"/>
                    <a:pt x="1849" y="13588"/>
                    <a:pt x="1863" y="13581"/>
                  </a:cubicBezTo>
                  <a:cubicBezTo>
                    <a:pt x="1874" y="13573"/>
                    <a:pt x="1881" y="13570"/>
                    <a:pt x="1881" y="13570"/>
                  </a:cubicBezTo>
                  <a:lnTo>
                    <a:pt x="22412" y="1715"/>
                  </a:lnTo>
                  <a:cubicBezTo>
                    <a:pt x="22689" y="1554"/>
                    <a:pt x="22913" y="1181"/>
                    <a:pt x="22913" y="882"/>
                  </a:cubicBezTo>
                  <a:lnTo>
                    <a:pt x="22913" y="4"/>
                  </a:lnTo>
                  <a:close/>
                </a:path>
              </a:pathLst>
            </a:custGeom>
            <a:solidFill>
              <a:srgbClr val="5C5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966;p55">
              <a:extLst>
                <a:ext uri="{FF2B5EF4-FFF2-40B4-BE49-F238E27FC236}">
                  <a16:creationId xmlns:a16="http://schemas.microsoft.com/office/drawing/2014/main" id="{BFD7C0EA-3437-4150-96C0-33A1E983FA58}"/>
                </a:ext>
              </a:extLst>
            </p:cNvPr>
            <p:cNvSpPr/>
            <p:nvPr/>
          </p:nvSpPr>
          <p:spPr>
            <a:xfrm>
              <a:off x="1695950" y="4527300"/>
              <a:ext cx="990425" cy="566525"/>
            </a:xfrm>
            <a:custGeom>
              <a:avLst/>
              <a:gdLst/>
              <a:ahLst/>
              <a:cxnLst/>
              <a:rect l="l" t="t" r="r" b="b"/>
              <a:pathLst>
                <a:path w="39617" h="22661" extrusionOk="0">
                  <a:moveTo>
                    <a:pt x="23310" y="0"/>
                  </a:moveTo>
                  <a:cubicBezTo>
                    <a:pt x="22950" y="0"/>
                    <a:pt x="22590" y="79"/>
                    <a:pt x="22316" y="236"/>
                  </a:cubicBezTo>
                  <a:lnTo>
                    <a:pt x="3416" y="11062"/>
                  </a:lnTo>
                  <a:lnTo>
                    <a:pt x="2475" y="11604"/>
                  </a:lnTo>
                  <a:lnTo>
                    <a:pt x="3" y="13018"/>
                  </a:lnTo>
                  <a:lnTo>
                    <a:pt x="0" y="13019"/>
                  </a:lnTo>
                  <a:cubicBezTo>
                    <a:pt x="2" y="13031"/>
                    <a:pt x="4" y="13043"/>
                    <a:pt x="8" y="13054"/>
                  </a:cubicBezTo>
                  <a:cubicBezTo>
                    <a:pt x="6" y="13063"/>
                    <a:pt x="6" y="13070"/>
                    <a:pt x="10" y="13077"/>
                  </a:cubicBezTo>
                  <a:cubicBezTo>
                    <a:pt x="15" y="13107"/>
                    <a:pt x="22" y="13136"/>
                    <a:pt x="31" y="13165"/>
                  </a:cubicBezTo>
                  <a:cubicBezTo>
                    <a:pt x="40" y="13200"/>
                    <a:pt x="52" y="13233"/>
                    <a:pt x="68" y="13265"/>
                  </a:cubicBezTo>
                  <a:cubicBezTo>
                    <a:pt x="82" y="13298"/>
                    <a:pt x="98" y="13331"/>
                    <a:pt x="116" y="13362"/>
                  </a:cubicBezTo>
                  <a:cubicBezTo>
                    <a:pt x="134" y="13395"/>
                    <a:pt x="154" y="13425"/>
                    <a:pt x="177" y="13452"/>
                  </a:cubicBezTo>
                  <a:cubicBezTo>
                    <a:pt x="192" y="13475"/>
                    <a:pt x="209" y="13497"/>
                    <a:pt x="227" y="13518"/>
                  </a:cubicBezTo>
                  <a:lnTo>
                    <a:pt x="267" y="13557"/>
                  </a:lnTo>
                  <a:cubicBezTo>
                    <a:pt x="289" y="13578"/>
                    <a:pt x="310" y="13597"/>
                    <a:pt x="335" y="13615"/>
                  </a:cubicBezTo>
                  <a:cubicBezTo>
                    <a:pt x="355" y="13631"/>
                    <a:pt x="378" y="13647"/>
                    <a:pt x="399" y="13661"/>
                  </a:cubicBezTo>
                  <a:lnTo>
                    <a:pt x="14684" y="21911"/>
                  </a:lnTo>
                  <a:lnTo>
                    <a:pt x="14686" y="21911"/>
                  </a:lnTo>
                  <a:lnTo>
                    <a:pt x="15563" y="22418"/>
                  </a:lnTo>
                  <a:cubicBezTo>
                    <a:pt x="15856" y="22579"/>
                    <a:pt x="16187" y="22660"/>
                    <a:pt x="16558" y="22660"/>
                  </a:cubicBezTo>
                  <a:cubicBezTo>
                    <a:pt x="16561" y="22660"/>
                    <a:pt x="16563" y="22660"/>
                    <a:pt x="16566" y="22660"/>
                  </a:cubicBezTo>
                  <a:cubicBezTo>
                    <a:pt x="16927" y="22660"/>
                    <a:pt x="17290" y="22579"/>
                    <a:pt x="17569" y="22419"/>
                  </a:cubicBezTo>
                  <a:lnTo>
                    <a:pt x="18445" y="21912"/>
                  </a:lnTo>
                  <a:lnTo>
                    <a:pt x="39063" y="10009"/>
                  </a:lnTo>
                  <a:cubicBezTo>
                    <a:pt x="39616" y="9689"/>
                    <a:pt x="39616" y="9169"/>
                    <a:pt x="39066" y="8847"/>
                  </a:cubicBezTo>
                  <a:lnTo>
                    <a:pt x="36323" y="7248"/>
                  </a:lnTo>
                  <a:lnTo>
                    <a:pt x="24320" y="244"/>
                  </a:lnTo>
                  <a:cubicBezTo>
                    <a:pt x="24041" y="81"/>
                    <a:pt x="23675" y="0"/>
                    <a:pt x="23310" y="0"/>
                  </a:cubicBezTo>
                  <a:close/>
                </a:path>
              </a:pathLst>
            </a:custGeom>
            <a:solidFill>
              <a:srgbClr val="494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967;p55">
              <a:extLst>
                <a:ext uri="{FF2B5EF4-FFF2-40B4-BE49-F238E27FC236}">
                  <a16:creationId xmlns:a16="http://schemas.microsoft.com/office/drawing/2014/main" id="{7D32CC15-0536-4BAE-BA06-D5333C4DD42A}"/>
                </a:ext>
              </a:extLst>
            </p:cNvPr>
            <p:cNvSpPr/>
            <p:nvPr/>
          </p:nvSpPr>
          <p:spPr>
            <a:xfrm>
              <a:off x="1710575" y="4684775"/>
              <a:ext cx="956250" cy="395175"/>
            </a:xfrm>
            <a:custGeom>
              <a:avLst/>
              <a:gdLst/>
              <a:ahLst/>
              <a:cxnLst/>
              <a:rect l="l" t="t" r="r" b="b"/>
              <a:pathLst>
                <a:path w="38250" h="15807" extrusionOk="0">
                  <a:moveTo>
                    <a:pt x="38249" y="1"/>
                  </a:moveTo>
                  <a:lnTo>
                    <a:pt x="15981" y="12897"/>
                  </a:lnTo>
                  <a:lnTo>
                    <a:pt x="1" y="3671"/>
                  </a:lnTo>
                  <a:lnTo>
                    <a:pt x="1" y="3671"/>
                  </a:lnTo>
                  <a:lnTo>
                    <a:pt x="3" y="6759"/>
                  </a:lnTo>
                  <a:lnTo>
                    <a:pt x="15402" y="15652"/>
                  </a:lnTo>
                  <a:cubicBezTo>
                    <a:pt x="15581" y="15755"/>
                    <a:pt x="15781" y="15806"/>
                    <a:pt x="15981" y="15806"/>
                  </a:cubicBezTo>
                  <a:cubicBezTo>
                    <a:pt x="16181" y="15806"/>
                    <a:pt x="16380" y="15755"/>
                    <a:pt x="16559" y="15652"/>
                  </a:cubicBezTo>
                  <a:lnTo>
                    <a:pt x="37960" y="3295"/>
                  </a:lnTo>
                  <a:cubicBezTo>
                    <a:pt x="38138" y="3192"/>
                    <a:pt x="38249" y="3000"/>
                    <a:pt x="38249" y="2794"/>
                  </a:cubicBezTo>
                  <a:lnTo>
                    <a:pt x="38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968;p55">
              <a:extLst>
                <a:ext uri="{FF2B5EF4-FFF2-40B4-BE49-F238E27FC236}">
                  <a16:creationId xmlns:a16="http://schemas.microsoft.com/office/drawing/2014/main" id="{8F29F500-FA03-495D-A13D-466105C8BB92}"/>
                </a:ext>
              </a:extLst>
            </p:cNvPr>
            <p:cNvSpPr/>
            <p:nvPr/>
          </p:nvSpPr>
          <p:spPr>
            <a:xfrm>
              <a:off x="2110100" y="4684775"/>
              <a:ext cx="556725" cy="395200"/>
            </a:xfrm>
            <a:custGeom>
              <a:avLst/>
              <a:gdLst/>
              <a:ahLst/>
              <a:cxnLst/>
              <a:rect l="l" t="t" r="r" b="b"/>
              <a:pathLst>
                <a:path w="22269" h="15808" extrusionOk="0">
                  <a:moveTo>
                    <a:pt x="22268" y="1"/>
                  </a:moveTo>
                  <a:lnTo>
                    <a:pt x="0" y="12897"/>
                  </a:lnTo>
                  <a:lnTo>
                    <a:pt x="0" y="15807"/>
                  </a:lnTo>
                  <a:cubicBezTo>
                    <a:pt x="203" y="15807"/>
                    <a:pt x="403" y="15753"/>
                    <a:pt x="579" y="15652"/>
                  </a:cubicBezTo>
                  <a:lnTo>
                    <a:pt x="21979" y="3296"/>
                  </a:lnTo>
                  <a:cubicBezTo>
                    <a:pt x="22157" y="3192"/>
                    <a:pt x="22268" y="3001"/>
                    <a:pt x="22268" y="2795"/>
                  </a:cubicBezTo>
                  <a:lnTo>
                    <a:pt x="22268" y="1"/>
                  </a:ln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69;p55">
              <a:extLst>
                <a:ext uri="{FF2B5EF4-FFF2-40B4-BE49-F238E27FC236}">
                  <a16:creationId xmlns:a16="http://schemas.microsoft.com/office/drawing/2014/main" id="{74415371-077D-4352-A867-0AA81CBCD316}"/>
                </a:ext>
              </a:extLst>
            </p:cNvPr>
            <p:cNvSpPr/>
            <p:nvPr/>
          </p:nvSpPr>
          <p:spPr>
            <a:xfrm>
              <a:off x="1704675" y="4780975"/>
              <a:ext cx="11800" cy="82700"/>
            </a:xfrm>
            <a:custGeom>
              <a:avLst/>
              <a:gdLst/>
              <a:ahLst/>
              <a:cxnLst/>
              <a:rect l="l" t="t" r="r" b="b"/>
              <a:pathLst>
                <a:path w="472" h="3308" extrusionOk="0">
                  <a:moveTo>
                    <a:pt x="149" y="1"/>
                  </a:moveTo>
                  <a:cubicBezTo>
                    <a:pt x="62" y="1"/>
                    <a:pt x="0" y="90"/>
                    <a:pt x="0" y="237"/>
                  </a:cubicBezTo>
                  <a:lnTo>
                    <a:pt x="3" y="2799"/>
                  </a:lnTo>
                  <a:cubicBezTo>
                    <a:pt x="3" y="2991"/>
                    <a:pt x="109" y="3206"/>
                    <a:pt x="237" y="3281"/>
                  </a:cubicBezTo>
                  <a:cubicBezTo>
                    <a:pt x="267" y="3299"/>
                    <a:pt x="295" y="3307"/>
                    <a:pt x="322" y="3307"/>
                  </a:cubicBezTo>
                  <a:cubicBezTo>
                    <a:pt x="409" y="3307"/>
                    <a:pt x="472" y="3216"/>
                    <a:pt x="472" y="3070"/>
                  </a:cubicBezTo>
                  <a:lnTo>
                    <a:pt x="472" y="510"/>
                  </a:lnTo>
                  <a:cubicBezTo>
                    <a:pt x="472" y="318"/>
                    <a:pt x="366" y="102"/>
                    <a:pt x="235" y="27"/>
                  </a:cubicBezTo>
                  <a:cubicBezTo>
                    <a:pt x="205" y="9"/>
                    <a:pt x="176" y="1"/>
                    <a:pt x="149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70;p55">
              <a:extLst>
                <a:ext uri="{FF2B5EF4-FFF2-40B4-BE49-F238E27FC236}">
                  <a16:creationId xmlns:a16="http://schemas.microsoft.com/office/drawing/2014/main" id="{7CDE027E-D1BC-4DC8-8E9E-04E5671012D8}"/>
                </a:ext>
              </a:extLst>
            </p:cNvPr>
            <p:cNvSpPr/>
            <p:nvPr/>
          </p:nvSpPr>
          <p:spPr>
            <a:xfrm>
              <a:off x="2110125" y="4654425"/>
              <a:ext cx="572825" cy="358425"/>
            </a:xfrm>
            <a:custGeom>
              <a:avLst/>
              <a:gdLst/>
              <a:ahLst/>
              <a:cxnLst/>
              <a:rect l="l" t="t" r="r" b="b"/>
              <a:pathLst>
                <a:path w="22913" h="14337" extrusionOk="0">
                  <a:moveTo>
                    <a:pt x="22913" y="1"/>
                  </a:moveTo>
                  <a:cubicBezTo>
                    <a:pt x="22913" y="348"/>
                    <a:pt x="22559" y="545"/>
                    <a:pt x="22412" y="629"/>
                  </a:cubicBezTo>
                  <a:lnTo>
                    <a:pt x="13149" y="5977"/>
                  </a:lnTo>
                  <a:lnTo>
                    <a:pt x="1881" y="12484"/>
                  </a:lnTo>
                  <a:cubicBezTo>
                    <a:pt x="1879" y="12484"/>
                    <a:pt x="1004" y="12989"/>
                    <a:pt x="1004" y="12989"/>
                  </a:cubicBezTo>
                  <a:cubicBezTo>
                    <a:pt x="724" y="13150"/>
                    <a:pt x="363" y="13230"/>
                    <a:pt x="0" y="13230"/>
                  </a:cubicBezTo>
                  <a:lnTo>
                    <a:pt x="0" y="14337"/>
                  </a:lnTo>
                  <a:cubicBezTo>
                    <a:pt x="5" y="14337"/>
                    <a:pt x="11" y="14337"/>
                    <a:pt x="16" y="14337"/>
                  </a:cubicBezTo>
                  <a:cubicBezTo>
                    <a:pt x="351" y="14337"/>
                    <a:pt x="685" y="14261"/>
                    <a:pt x="943" y="14112"/>
                  </a:cubicBezTo>
                  <a:cubicBezTo>
                    <a:pt x="1072" y="14039"/>
                    <a:pt x="1195" y="13966"/>
                    <a:pt x="1308" y="13901"/>
                  </a:cubicBezTo>
                  <a:lnTo>
                    <a:pt x="1466" y="13808"/>
                  </a:lnTo>
                  <a:cubicBezTo>
                    <a:pt x="1642" y="13709"/>
                    <a:pt x="1774" y="13632"/>
                    <a:pt x="1839" y="13593"/>
                  </a:cubicBezTo>
                  <a:lnTo>
                    <a:pt x="1875" y="13572"/>
                  </a:lnTo>
                  <a:cubicBezTo>
                    <a:pt x="1880" y="13570"/>
                    <a:pt x="14090" y="6519"/>
                    <a:pt x="14090" y="6519"/>
                  </a:cubicBezTo>
                  <a:lnTo>
                    <a:pt x="22411" y="1715"/>
                  </a:lnTo>
                  <a:cubicBezTo>
                    <a:pt x="22688" y="1555"/>
                    <a:pt x="22913" y="1183"/>
                    <a:pt x="22913" y="883"/>
                  </a:cubicBezTo>
                  <a:lnTo>
                    <a:pt x="22913" y="1"/>
                  </a:lnTo>
                  <a:close/>
                </a:path>
              </a:pathLst>
            </a:custGeom>
            <a:solidFill>
              <a:srgbClr val="5C5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71;p55">
              <a:extLst>
                <a:ext uri="{FF2B5EF4-FFF2-40B4-BE49-F238E27FC236}">
                  <a16:creationId xmlns:a16="http://schemas.microsoft.com/office/drawing/2014/main" id="{F1A614E7-DE0C-4BAE-A8AF-5605EB7155CD}"/>
                </a:ext>
              </a:extLst>
            </p:cNvPr>
            <p:cNvSpPr/>
            <p:nvPr/>
          </p:nvSpPr>
          <p:spPr>
            <a:xfrm>
              <a:off x="1679450" y="4418675"/>
              <a:ext cx="1006950" cy="566525"/>
            </a:xfrm>
            <a:custGeom>
              <a:avLst/>
              <a:gdLst/>
              <a:ahLst/>
              <a:cxnLst/>
              <a:rect l="l" t="t" r="r" b="b"/>
              <a:pathLst>
                <a:path w="40278" h="22661" extrusionOk="0">
                  <a:moveTo>
                    <a:pt x="38" y="13386"/>
                  </a:moveTo>
                  <a:cubicBezTo>
                    <a:pt x="25" y="13392"/>
                    <a:pt x="12" y="13399"/>
                    <a:pt x="0" y="13408"/>
                  </a:cubicBezTo>
                  <a:lnTo>
                    <a:pt x="38" y="13386"/>
                  </a:lnTo>
                  <a:close/>
                  <a:moveTo>
                    <a:pt x="23797" y="0"/>
                  </a:moveTo>
                  <a:cubicBezTo>
                    <a:pt x="23438" y="0"/>
                    <a:pt x="23079" y="79"/>
                    <a:pt x="22805" y="237"/>
                  </a:cubicBezTo>
                  <a:lnTo>
                    <a:pt x="38" y="13386"/>
                  </a:lnTo>
                  <a:lnTo>
                    <a:pt x="38" y="13386"/>
                  </a:lnTo>
                  <a:cubicBezTo>
                    <a:pt x="42" y="13384"/>
                    <a:pt x="47" y="13383"/>
                    <a:pt x="51" y="13381"/>
                  </a:cubicBezTo>
                  <a:cubicBezTo>
                    <a:pt x="64" y="13374"/>
                    <a:pt x="79" y="13368"/>
                    <a:pt x="93" y="13366"/>
                  </a:cubicBezTo>
                  <a:cubicBezTo>
                    <a:pt x="107" y="13358"/>
                    <a:pt x="122" y="13353"/>
                    <a:pt x="137" y="13351"/>
                  </a:cubicBezTo>
                  <a:cubicBezTo>
                    <a:pt x="158" y="13345"/>
                    <a:pt x="180" y="13340"/>
                    <a:pt x="202" y="13338"/>
                  </a:cubicBezTo>
                  <a:cubicBezTo>
                    <a:pt x="225" y="13335"/>
                    <a:pt x="248" y="13333"/>
                    <a:pt x="272" y="13333"/>
                  </a:cubicBezTo>
                  <a:cubicBezTo>
                    <a:pt x="308" y="13333"/>
                    <a:pt x="344" y="13337"/>
                    <a:pt x="380" y="13343"/>
                  </a:cubicBezTo>
                  <a:cubicBezTo>
                    <a:pt x="418" y="13347"/>
                    <a:pt x="455" y="13356"/>
                    <a:pt x="491" y="13368"/>
                  </a:cubicBezTo>
                  <a:cubicBezTo>
                    <a:pt x="571" y="13394"/>
                    <a:pt x="648" y="13428"/>
                    <a:pt x="722" y="13469"/>
                  </a:cubicBezTo>
                  <a:lnTo>
                    <a:pt x="1308" y="13807"/>
                  </a:lnTo>
                  <a:lnTo>
                    <a:pt x="4078" y="15406"/>
                  </a:lnTo>
                  <a:lnTo>
                    <a:pt x="15345" y="21913"/>
                  </a:lnTo>
                  <a:lnTo>
                    <a:pt x="15347" y="21913"/>
                  </a:lnTo>
                  <a:lnTo>
                    <a:pt x="16222" y="22419"/>
                  </a:lnTo>
                  <a:cubicBezTo>
                    <a:pt x="16521" y="22577"/>
                    <a:pt x="16853" y="22660"/>
                    <a:pt x="17191" y="22660"/>
                  </a:cubicBezTo>
                  <a:cubicBezTo>
                    <a:pt x="17202" y="22660"/>
                    <a:pt x="17214" y="22660"/>
                    <a:pt x="17226" y="22660"/>
                  </a:cubicBezTo>
                  <a:cubicBezTo>
                    <a:pt x="17587" y="22660"/>
                    <a:pt x="17950" y="22580"/>
                    <a:pt x="18229" y="22421"/>
                  </a:cubicBezTo>
                  <a:lnTo>
                    <a:pt x="19105" y="21914"/>
                  </a:lnTo>
                  <a:lnTo>
                    <a:pt x="36984" y="11594"/>
                  </a:lnTo>
                  <a:lnTo>
                    <a:pt x="39725" y="10011"/>
                  </a:lnTo>
                  <a:cubicBezTo>
                    <a:pt x="40277" y="9689"/>
                    <a:pt x="40277" y="9170"/>
                    <a:pt x="39727" y="8848"/>
                  </a:cubicBezTo>
                  <a:lnTo>
                    <a:pt x="24810" y="245"/>
                  </a:lnTo>
                  <a:cubicBezTo>
                    <a:pt x="24531" y="82"/>
                    <a:pt x="24164" y="0"/>
                    <a:pt x="23797" y="0"/>
                  </a:cubicBezTo>
                  <a:close/>
                </a:path>
              </a:pathLst>
            </a:custGeom>
            <a:solidFill>
              <a:srgbClr val="898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72;p55">
              <a:extLst>
                <a:ext uri="{FF2B5EF4-FFF2-40B4-BE49-F238E27FC236}">
                  <a16:creationId xmlns:a16="http://schemas.microsoft.com/office/drawing/2014/main" id="{C072FCCD-E3B8-4826-8BFA-242CAEB4848D}"/>
                </a:ext>
              </a:extLst>
            </p:cNvPr>
            <p:cNvSpPr/>
            <p:nvPr/>
          </p:nvSpPr>
          <p:spPr>
            <a:xfrm>
              <a:off x="1914775" y="4418700"/>
              <a:ext cx="515625" cy="308675"/>
            </a:xfrm>
            <a:custGeom>
              <a:avLst/>
              <a:gdLst/>
              <a:ahLst/>
              <a:cxnLst/>
              <a:rect l="l" t="t" r="r" b="b"/>
              <a:pathLst>
                <a:path w="20625" h="12347" extrusionOk="0">
                  <a:moveTo>
                    <a:pt x="14383" y="0"/>
                  </a:moveTo>
                  <a:cubicBezTo>
                    <a:pt x="14023" y="0"/>
                    <a:pt x="13665" y="79"/>
                    <a:pt x="13391" y="236"/>
                  </a:cubicBezTo>
                  <a:lnTo>
                    <a:pt x="0" y="7971"/>
                  </a:lnTo>
                  <a:lnTo>
                    <a:pt x="7460" y="12346"/>
                  </a:lnTo>
                  <a:lnTo>
                    <a:pt x="20625" y="3257"/>
                  </a:lnTo>
                  <a:lnTo>
                    <a:pt x="15395" y="244"/>
                  </a:lnTo>
                  <a:cubicBezTo>
                    <a:pt x="15116" y="82"/>
                    <a:pt x="14749" y="0"/>
                    <a:pt x="14383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73;p55">
              <a:extLst>
                <a:ext uri="{FF2B5EF4-FFF2-40B4-BE49-F238E27FC236}">
                  <a16:creationId xmlns:a16="http://schemas.microsoft.com/office/drawing/2014/main" id="{A6C43576-38EE-4624-9463-939BDF2ACC9C}"/>
                </a:ext>
              </a:extLst>
            </p:cNvPr>
            <p:cNvSpPr/>
            <p:nvPr/>
          </p:nvSpPr>
          <p:spPr>
            <a:xfrm>
              <a:off x="1672450" y="4752025"/>
              <a:ext cx="437675" cy="369400"/>
            </a:xfrm>
            <a:custGeom>
              <a:avLst/>
              <a:gdLst/>
              <a:ahLst/>
              <a:cxnLst/>
              <a:rect l="l" t="t" r="r" b="b"/>
              <a:pathLst>
                <a:path w="17507" h="14776" extrusionOk="0">
                  <a:moveTo>
                    <a:pt x="551" y="0"/>
                  </a:moveTo>
                  <a:cubicBezTo>
                    <a:pt x="528" y="0"/>
                    <a:pt x="505" y="3"/>
                    <a:pt x="482" y="5"/>
                  </a:cubicBezTo>
                  <a:cubicBezTo>
                    <a:pt x="459" y="7"/>
                    <a:pt x="437" y="12"/>
                    <a:pt x="417" y="19"/>
                  </a:cubicBezTo>
                  <a:cubicBezTo>
                    <a:pt x="401" y="21"/>
                    <a:pt x="387" y="25"/>
                    <a:pt x="372" y="33"/>
                  </a:cubicBezTo>
                  <a:cubicBezTo>
                    <a:pt x="358" y="36"/>
                    <a:pt x="344" y="42"/>
                    <a:pt x="331" y="50"/>
                  </a:cubicBezTo>
                  <a:cubicBezTo>
                    <a:pt x="324" y="52"/>
                    <a:pt x="319" y="53"/>
                    <a:pt x="313" y="56"/>
                  </a:cubicBezTo>
                  <a:lnTo>
                    <a:pt x="280" y="75"/>
                  </a:lnTo>
                  <a:lnTo>
                    <a:pt x="278" y="75"/>
                  </a:lnTo>
                  <a:cubicBezTo>
                    <a:pt x="105" y="186"/>
                    <a:pt x="0" y="406"/>
                    <a:pt x="0" y="716"/>
                  </a:cubicBezTo>
                  <a:lnTo>
                    <a:pt x="0" y="3829"/>
                  </a:lnTo>
                  <a:cubicBezTo>
                    <a:pt x="0" y="4467"/>
                    <a:pt x="449" y="5244"/>
                    <a:pt x="1002" y="5564"/>
                  </a:cubicBezTo>
                  <a:lnTo>
                    <a:pt x="15625" y="14008"/>
                  </a:lnTo>
                  <a:cubicBezTo>
                    <a:pt x="15625" y="14008"/>
                    <a:pt x="15632" y="14013"/>
                    <a:pt x="15643" y="14020"/>
                  </a:cubicBezTo>
                  <a:cubicBezTo>
                    <a:pt x="15658" y="14027"/>
                    <a:pt x="15676" y="14036"/>
                    <a:pt x="15699" y="14050"/>
                  </a:cubicBezTo>
                  <a:cubicBezTo>
                    <a:pt x="15718" y="14061"/>
                    <a:pt x="15736" y="14073"/>
                    <a:pt x="15761" y="14087"/>
                  </a:cubicBezTo>
                  <a:cubicBezTo>
                    <a:pt x="15784" y="14101"/>
                    <a:pt x="15810" y="14115"/>
                    <a:pt x="15840" y="14133"/>
                  </a:cubicBezTo>
                  <a:cubicBezTo>
                    <a:pt x="15898" y="14166"/>
                    <a:pt x="15965" y="14204"/>
                    <a:pt x="16039" y="14247"/>
                  </a:cubicBezTo>
                  <a:lnTo>
                    <a:pt x="16199" y="14340"/>
                  </a:lnTo>
                  <a:cubicBezTo>
                    <a:pt x="16313" y="14405"/>
                    <a:pt x="16435" y="14476"/>
                    <a:pt x="16565" y="14551"/>
                  </a:cubicBezTo>
                  <a:cubicBezTo>
                    <a:pt x="16822" y="14698"/>
                    <a:pt x="17155" y="14775"/>
                    <a:pt x="17491" y="14775"/>
                  </a:cubicBezTo>
                  <a:cubicBezTo>
                    <a:pt x="17496" y="14775"/>
                    <a:pt x="17501" y="14775"/>
                    <a:pt x="17506" y="14775"/>
                  </a:cubicBezTo>
                  <a:lnTo>
                    <a:pt x="17506" y="13674"/>
                  </a:lnTo>
                  <a:cubicBezTo>
                    <a:pt x="17143" y="13674"/>
                    <a:pt x="16782" y="13592"/>
                    <a:pt x="16505" y="13432"/>
                  </a:cubicBezTo>
                  <a:lnTo>
                    <a:pt x="15625" y="12925"/>
                  </a:lnTo>
                  <a:lnTo>
                    <a:pt x="15625" y="12923"/>
                  </a:lnTo>
                  <a:lnTo>
                    <a:pt x="1340" y="4673"/>
                  </a:lnTo>
                  <a:cubicBezTo>
                    <a:pt x="1319" y="4659"/>
                    <a:pt x="1296" y="4643"/>
                    <a:pt x="1275" y="4626"/>
                  </a:cubicBezTo>
                  <a:cubicBezTo>
                    <a:pt x="1250" y="4609"/>
                    <a:pt x="1228" y="4590"/>
                    <a:pt x="1208" y="4568"/>
                  </a:cubicBezTo>
                  <a:lnTo>
                    <a:pt x="1168" y="4530"/>
                  </a:lnTo>
                  <a:cubicBezTo>
                    <a:pt x="1150" y="4509"/>
                    <a:pt x="1133" y="4488"/>
                    <a:pt x="1118" y="4465"/>
                  </a:cubicBezTo>
                  <a:cubicBezTo>
                    <a:pt x="1095" y="4436"/>
                    <a:pt x="1074" y="4406"/>
                    <a:pt x="1057" y="4374"/>
                  </a:cubicBezTo>
                  <a:cubicBezTo>
                    <a:pt x="1039" y="4343"/>
                    <a:pt x="1024" y="4310"/>
                    <a:pt x="1009" y="4276"/>
                  </a:cubicBezTo>
                  <a:cubicBezTo>
                    <a:pt x="993" y="4245"/>
                    <a:pt x="981" y="4211"/>
                    <a:pt x="972" y="4177"/>
                  </a:cubicBezTo>
                  <a:cubicBezTo>
                    <a:pt x="963" y="4149"/>
                    <a:pt x="956" y="4120"/>
                    <a:pt x="951" y="4089"/>
                  </a:cubicBezTo>
                  <a:cubicBezTo>
                    <a:pt x="948" y="4082"/>
                    <a:pt x="946" y="4074"/>
                    <a:pt x="949" y="4066"/>
                  </a:cubicBezTo>
                  <a:cubicBezTo>
                    <a:pt x="944" y="4054"/>
                    <a:pt x="943" y="4041"/>
                    <a:pt x="944" y="4029"/>
                  </a:cubicBezTo>
                  <a:cubicBezTo>
                    <a:pt x="940" y="4012"/>
                    <a:pt x="939" y="3995"/>
                    <a:pt x="939" y="3978"/>
                  </a:cubicBezTo>
                  <a:lnTo>
                    <a:pt x="939" y="1647"/>
                  </a:lnTo>
                  <a:cubicBezTo>
                    <a:pt x="939" y="1466"/>
                    <a:pt x="1031" y="1361"/>
                    <a:pt x="1162" y="1361"/>
                  </a:cubicBezTo>
                  <a:cubicBezTo>
                    <a:pt x="1216" y="1361"/>
                    <a:pt x="1276" y="1379"/>
                    <a:pt x="1340" y="1416"/>
                  </a:cubicBezTo>
                  <a:lnTo>
                    <a:pt x="3415" y="2615"/>
                  </a:lnTo>
                  <a:lnTo>
                    <a:pt x="15625" y="9666"/>
                  </a:lnTo>
                  <a:cubicBezTo>
                    <a:pt x="15626" y="9666"/>
                    <a:pt x="15629" y="9666"/>
                    <a:pt x="15630" y="9668"/>
                  </a:cubicBezTo>
                  <a:lnTo>
                    <a:pt x="15667" y="9689"/>
                  </a:lnTo>
                  <a:cubicBezTo>
                    <a:pt x="15731" y="9728"/>
                    <a:pt x="15864" y="9805"/>
                    <a:pt x="16039" y="9904"/>
                  </a:cubicBezTo>
                  <a:lnTo>
                    <a:pt x="16199" y="9997"/>
                  </a:lnTo>
                  <a:cubicBezTo>
                    <a:pt x="16313" y="10062"/>
                    <a:pt x="16435" y="10133"/>
                    <a:pt x="16565" y="10208"/>
                  </a:cubicBezTo>
                  <a:cubicBezTo>
                    <a:pt x="16822" y="10356"/>
                    <a:pt x="17155" y="10433"/>
                    <a:pt x="17491" y="10433"/>
                  </a:cubicBezTo>
                  <a:cubicBezTo>
                    <a:pt x="17496" y="10433"/>
                    <a:pt x="17501" y="10433"/>
                    <a:pt x="17506" y="10433"/>
                  </a:cubicBezTo>
                  <a:lnTo>
                    <a:pt x="17506" y="9326"/>
                  </a:lnTo>
                  <a:cubicBezTo>
                    <a:pt x="17143" y="9326"/>
                    <a:pt x="16782" y="9248"/>
                    <a:pt x="16505" y="9088"/>
                  </a:cubicBezTo>
                  <a:lnTo>
                    <a:pt x="16502" y="9086"/>
                  </a:lnTo>
                  <a:lnTo>
                    <a:pt x="15627" y="8582"/>
                  </a:lnTo>
                  <a:lnTo>
                    <a:pt x="15625" y="8582"/>
                  </a:lnTo>
                  <a:lnTo>
                    <a:pt x="4358" y="2074"/>
                  </a:lnTo>
                  <a:lnTo>
                    <a:pt x="1587" y="476"/>
                  </a:lnTo>
                  <a:lnTo>
                    <a:pt x="1002" y="138"/>
                  </a:lnTo>
                  <a:cubicBezTo>
                    <a:pt x="928" y="95"/>
                    <a:pt x="851" y="62"/>
                    <a:pt x="770" y="35"/>
                  </a:cubicBezTo>
                  <a:cubicBezTo>
                    <a:pt x="734" y="24"/>
                    <a:pt x="697" y="16"/>
                    <a:pt x="659" y="10"/>
                  </a:cubicBezTo>
                  <a:cubicBezTo>
                    <a:pt x="623" y="4"/>
                    <a:pt x="587" y="0"/>
                    <a:pt x="551" y="0"/>
                  </a:cubicBezTo>
                  <a:close/>
                </a:path>
              </a:pathLst>
            </a:custGeom>
            <a:solidFill>
              <a:srgbClr val="706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74;p55">
              <a:extLst>
                <a:ext uri="{FF2B5EF4-FFF2-40B4-BE49-F238E27FC236}">
                  <a16:creationId xmlns:a16="http://schemas.microsoft.com/office/drawing/2014/main" id="{0AE4B4D5-A1A2-4042-A45A-43A59D01E08C}"/>
                </a:ext>
              </a:extLst>
            </p:cNvPr>
            <p:cNvSpPr/>
            <p:nvPr/>
          </p:nvSpPr>
          <p:spPr>
            <a:xfrm>
              <a:off x="2227525" y="4993575"/>
              <a:ext cx="94325" cy="95000"/>
            </a:xfrm>
            <a:custGeom>
              <a:avLst/>
              <a:gdLst/>
              <a:ahLst/>
              <a:cxnLst/>
              <a:rect l="l" t="t" r="r" b="b"/>
              <a:pathLst>
                <a:path w="3773" h="3800" extrusionOk="0">
                  <a:moveTo>
                    <a:pt x="942" y="1"/>
                  </a:moveTo>
                  <a:lnTo>
                    <a:pt x="0" y="544"/>
                  </a:lnTo>
                  <a:lnTo>
                    <a:pt x="0" y="3799"/>
                  </a:lnTo>
                  <a:lnTo>
                    <a:pt x="3772" y="1635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rgbClr val="34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75;p55">
              <a:extLst>
                <a:ext uri="{FF2B5EF4-FFF2-40B4-BE49-F238E27FC236}">
                  <a16:creationId xmlns:a16="http://schemas.microsoft.com/office/drawing/2014/main" id="{76C39172-5F6B-45D2-9A2D-10857FC84AD8}"/>
                </a:ext>
              </a:extLst>
            </p:cNvPr>
            <p:cNvSpPr/>
            <p:nvPr/>
          </p:nvSpPr>
          <p:spPr>
            <a:xfrm>
              <a:off x="2650525" y="4993550"/>
              <a:ext cx="572875" cy="358400"/>
            </a:xfrm>
            <a:custGeom>
              <a:avLst/>
              <a:gdLst/>
              <a:ahLst/>
              <a:cxnLst/>
              <a:rect l="l" t="t" r="r" b="b"/>
              <a:pathLst>
                <a:path w="22915" h="14336" extrusionOk="0">
                  <a:moveTo>
                    <a:pt x="22915" y="1"/>
                  </a:moveTo>
                  <a:cubicBezTo>
                    <a:pt x="22915" y="336"/>
                    <a:pt x="22571" y="539"/>
                    <a:pt x="22414" y="629"/>
                  </a:cubicBezTo>
                  <a:lnTo>
                    <a:pt x="1883" y="12484"/>
                  </a:lnTo>
                  <a:cubicBezTo>
                    <a:pt x="1883" y="12487"/>
                    <a:pt x="1004" y="12993"/>
                    <a:pt x="1004" y="12993"/>
                  </a:cubicBezTo>
                  <a:cubicBezTo>
                    <a:pt x="726" y="13154"/>
                    <a:pt x="365" y="13235"/>
                    <a:pt x="1" y="13235"/>
                  </a:cubicBezTo>
                  <a:lnTo>
                    <a:pt x="1" y="14335"/>
                  </a:lnTo>
                  <a:cubicBezTo>
                    <a:pt x="6" y="14335"/>
                    <a:pt x="11" y="14335"/>
                    <a:pt x="17" y="14335"/>
                  </a:cubicBezTo>
                  <a:cubicBezTo>
                    <a:pt x="352" y="14335"/>
                    <a:pt x="685" y="14259"/>
                    <a:pt x="943" y="14111"/>
                  </a:cubicBezTo>
                  <a:cubicBezTo>
                    <a:pt x="1072" y="14037"/>
                    <a:pt x="1195" y="13966"/>
                    <a:pt x="1309" y="13900"/>
                  </a:cubicBezTo>
                  <a:lnTo>
                    <a:pt x="1468" y="13808"/>
                  </a:lnTo>
                  <a:cubicBezTo>
                    <a:pt x="1543" y="13766"/>
                    <a:pt x="1609" y="13726"/>
                    <a:pt x="1667" y="13694"/>
                  </a:cubicBezTo>
                  <a:cubicBezTo>
                    <a:pt x="1697" y="13675"/>
                    <a:pt x="1723" y="13662"/>
                    <a:pt x="1747" y="13647"/>
                  </a:cubicBezTo>
                  <a:cubicBezTo>
                    <a:pt x="1770" y="13634"/>
                    <a:pt x="1790" y="13622"/>
                    <a:pt x="1808" y="13611"/>
                  </a:cubicBezTo>
                  <a:cubicBezTo>
                    <a:pt x="1831" y="13597"/>
                    <a:pt x="1851" y="13587"/>
                    <a:pt x="1864" y="13581"/>
                  </a:cubicBezTo>
                  <a:cubicBezTo>
                    <a:pt x="1876" y="13574"/>
                    <a:pt x="1883" y="13569"/>
                    <a:pt x="1883" y="13569"/>
                  </a:cubicBezTo>
                  <a:lnTo>
                    <a:pt x="22414" y="1715"/>
                  </a:lnTo>
                  <a:cubicBezTo>
                    <a:pt x="22690" y="1555"/>
                    <a:pt x="22915" y="1182"/>
                    <a:pt x="22915" y="883"/>
                  </a:cubicBezTo>
                  <a:lnTo>
                    <a:pt x="22915" y="1"/>
                  </a:ln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6;p55">
              <a:extLst>
                <a:ext uri="{FF2B5EF4-FFF2-40B4-BE49-F238E27FC236}">
                  <a16:creationId xmlns:a16="http://schemas.microsoft.com/office/drawing/2014/main" id="{6DCEC9BD-EBA2-408B-B887-4A7867133607}"/>
                </a:ext>
              </a:extLst>
            </p:cNvPr>
            <p:cNvSpPr/>
            <p:nvPr/>
          </p:nvSpPr>
          <p:spPr>
            <a:xfrm>
              <a:off x="2236425" y="4757900"/>
              <a:ext cx="990425" cy="566525"/>
            </a:xfrm>
            <a:custGeom>
              <a:avLst/>
              <a:gdLst/>
              <a:ahLst/>
              <a:cxnLst/>
              <a:rect l="l" t="t" r="r" b="b"/>
              <a:pathLst>
                <a:path w="39617" h="22661" extrusionOk="0">
                  <a:moveTo>
                    <a:pt x="23310" y="1"/>
                  </a:moveTo>
                  <a:cubicBezTo>
                    <a:pt x="22950" y="1"/>
                    <a:pt x="22590" y="79"/>
                    <a:pt x="22316" y="237"/>
                  </a:cubicBezTo>
                  <a:lnTo>
                    <a:pt x="3416" y="11063"/>
                  </a:lnTo>
                  <a:lnTo>
                    <a:pt x="2475" y="11604"/>
                  </a:lnTo>
                  <a:lnTo>
                    <a:pt x="3" y="13019"/>
                  </a:lnTo>
                  <a:lnTo>
                    <a:pt x="0" y="13020"/>
                  </a:lnTo>
                  <a:cubicBezTo>
                    <a:pt x="2" y="13032"/>
                    <a:pt x="4" y="13044"/>
                    <a:pt x="8" y="13055"/>
                  </a:cubicBezTo>
                  <a:cubicBezTo>
                    <a:pt x="6" y="13063"/>
                    <a:pt x="6" y="13071"/>
                    <a:pt x="10" y="13078"/>
                  </a:cubicBezTo>
                  <a:cubicBezTo>
                    <a:pt x="15" y="13108"/>
                    <a:pt x="22" y="13137"/>
                    <a:pt x="31" y="13166"/>
                  </a:cubicBezTo>
                  <a:cubicBezTo>
                    <a:pt x="40" y="13201"/>
                    <a:pt x="52" y="13233"/>
                    <a:pt x="68" y="13266"/>
                  </a:cubicBezTo>
                  <a:cubicBezTo>
                    <a:pt x="82" y="13299"/>
                    <a:pt x="98" y="13331"/>
                    <a:pt x="116" y="13363"/>
                  </a:cubicBezTo>
                  <a:cubicBezTo>
                    <a:pt x="134" y="13395"/>
                    <a:pt x="154" y="13425"/>
                    <a:pt x="177" y="13453"/>
                  </a:cubicBezTo>
                  <a:cubicBezTo>
                    <a:pt x="192" y="13476"/>
                    <a:pt x="209" y="13498"/>
                    <a:pt x="228" y="13518"/>
                  </a:cubicBezTo>
                  <a:lnTo>
                    <a:pt x="267" y="13558"/>
                  </a:lnTo>
                  <a:cubicBezTo>
                    <a:pt x="289" y="13579"/>
                    <a:pt x="310" y="13598"/>
                    <a:pt x="335" y="13616"/>
                  </a:cubicBezTo>
                  <a:cubicBezTo>
                    <a:pt x="355" y="13632"/>
                    <a:pt x="378" y="13647"/>
                    <a:pt x="399" y="13662"/>
                  </a:cubicBezTo>
                  <a:lnTo>
                    <a:pt x="14684" y="21911"/>
                  </a:lnTo>
                  <a:lnTo>
                    <a:pt x="14686" y="21911"/>
                  </a:lnTo>
                  <a:lnTo>
                    <a:pt x="15563" y="22418"/>
                  </a:lnTo>
                  <a:cubicBezTo>
                    <a:pt x="15857" y="22581"/>
                    <a:pt x="16191" y="22661"/>
                    <a:pt x="16565" y="22661"/>
                  </a:cubicBezTo>
                  <a:cubicBezTo>
                    <a:pt x="16927" y="22661"/>
                    <a:pt x="17289" y="22580"/>
                    <a:pt x="17568" y="22419"/>
                  </a:cubicBezTo>
                  <a:lnTo>
                    <a:pt x="18445" y="21913"/>
                  </a:lnTo>
                  <a:lnTo>
                    <a:pt x="39063" y="10009"/>
                  </a:lnTo>
                  <a:cubicBezTo>
                    <a:pt x="39616" y="9690"/>
                    <a:pt x="39616" y="9168"/>
                    <a:pt x="39066" y="8847"/>
                  </a:cubicBezTo>
                  <a:lnTo>
                    <a:pt x="36323" y="7249"/>
                  </a:lnTo>
                  <a:lnTo>
                    <a:pt x="24320" y="244"/>
                  </a:lnTo>
                  <a:cubicBezTo>
                    <a:pt x="24041" y="82"/>
                    <a:pt x="23675" y="1"/>
                    <a:pt x="23310" y="1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77;p55">
              <a:extLst>
                <a:ext uri="{FF2B5EF4-FFF2-40B4-BE49-F238E27FC236}">
                  <a16:creationId xmlns:a16="http://schemas.microsoft.com/office/drawing/2014/main" id="{7157E798-B080-4A71-906E-929612F7773F}"/>
                </a:ext>
              </a:extLst>
            </p:cNvPr>
            <p:cNvSpPr/>
            <p:nvPr/>
          </p:nvSpPr>
          <p:spPr>
            <a:xfrm>
              <a:off x="2251025" y="4915400"/>
              <a:ext cx="956225" cy="395150"/>
            </a:xfrm>
            <a:custGeom>
              <a:avLst/>
              <a:gdLst/>
              <a:ahLst/>
              <a:cxnLst/>
              <a:rect l="l" t="t" r="r" b="b"/>
              <a:pathLst>
                <a:path w="38249" h="15806" extrusionOk="0">
                  <a:moveTo>
                    <a:pt x="38249" y="0"/>
                  </a:moveTo>
                  <a:lnTo>
                    <a:pt x="15981" y="12898"/>
                  </a:lnTo>
                  <a:lnTo>
                    <a:pt x="0" y="3671"/>
                  </a:lnTo>
                  <a:lnTo>
                    <a:pt x="3" y="6758"/>
                  </a:lnTo>
                  <a:lnTo>
                    <a:pt x="15403" y="15651"/>
                  </a:lnTo>
                  <a:cubicBezTo>
                    <a:pt x="15581" y="15754"/>
                    <a:pt x="15781" y="15806"/>
                    <a:pt x="15981" y="15806"/>
                  </a:cubicBezTo>
                  <a:cubicBezTo>
                    <a:pt x="16181" y="15806"/>
                    <a:pt x="16381" y="15754"/>
                    <a:pt x="16560" y="15651"/>
                  </a:cubicBezTo>
                  <a:lnTo>
                    <a:pt x="37959" y="3295"/>
                  </a:lnTo>
                  <a:cubicBezTo>
                    <a:pt x="38139" y="3192"/>
                    <a:pt x="38249" y="3001"/>
                    <a:pt x="38249" y="2795"/>
                  </a:cubicBezTo>
                  <a:lnTo>
                    <a:pt x="382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78;p55">
              <a:extLst>
                <a:ext uri="{FF2B5EF4-FFF2-40B4-BE49-F238E27FC236}">
                  <a16:creationId xmlns:a16="http://schemas.microsoft.com/office/drawing/2014/main" id="{18829BB1-67BC-42CA-8832-6B3E8C562A4D}"/>
                </a:ext>
              </a:extLst>
            </p:cNvPr>
            <p:cNvSpPr/>
            <p:nvPr/>
          </p:nvSpPr>
          <p:spPr>
            <a:xfrm>
              <a:off x="2650525" y="4915400"/>
              <a:ext cx="556725" cy="395175"/>
            </a:xfrm>
            <a:custGeom>
              <a:avLst/>
              <a:gdLst/>
              <a:ahLst/>
              <a:cxnLst/>
              <a:rect l="l" t="t" r="r" b="b"/>
              <a:pathLst>
                <a:path w="22269" h="15807" extrusionOk="0">
                  <a:moveTo>
                    <a:pt x="22269" y="0"/>
                  </a:moveTo>
                  <a:lnTo>
                    <a:pt x="1" y="12898"/>
                  </a:lnTo>
                  <a:lnTo>
                    <a:pt x="1" y="15807"/>
                  </a:lnTo>
                  <a:cubicBezTo>
                    <a:pt x="205" y="15807"/>
                    <a:pt x="404" y="15753"/>
                    <a:pt x="580" y="15651"/>
                  </a:cubicBezTo>
                  <a:lnTo>
                    <a:pt x="21979" y="3295"/>
                  </a:lnTo>
                  <a:cubicBezTo>
                    <a:pt x="22159" y="3192"/>
                    <a:pt x="22269" y="3001"/>
                    <a:pt x="22269" y="2795"/>
                  </a:cubicBezTo>
                  <a:lnTo>
                    <a:pt x="22269" y="0"/>
                  </a:ln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979;p55">
              <a:extLst>
                <a:ext uri="{FF2B5EF4-FFF2-40B4-BE49-F238E27FC236}">
                  <a16:creationId xmlns:a16="http://schemas.microsoft.com/office/drawing/2014/main" id="{C899A82A-C386-49F1-B87D-93D9185C4150}"/>
                </a:ext>
              </a:extLst>
            </p:cNvPr>
            <p:cNvSpPr/>
            <p:nvPr/>
          </p:nvSpPr>
          <p:spPr>
            <a:xfrm>
              <a:off x="2245150" y="5011575"/>
              <a:ext cx="11775" cy="82675"/>
            </a:xfrm>
            <a:custGeom>
              <a:avLst/>
              <a:gdLst/>
              <a:ahLst/>
              <a:cxnLst/>
              <a:rect l="l" t="t" r="r" b="b"/>
              <a:pathLst>
                <a:path w="471" h="3307" extrusionOk="0">
                  <a:moveTo>
                    <a:pt x="149" y="1"/>
                  </a:moveTo>
                  <a:cubicBezTo>
                    <a:pt x="62" y="1"/>
                    <a:pt x="0" y="89"/>
                    <a:pt x="0" y="236"/>
                  </a:cubicBezTo>
                  <a:lnTo>
                    <a:pt x="1" y="2798"/>
                  </a:lnTo>
                  <a:cubicBezTo>
                    <a:pt x="1" y="2990"/>
                    <a:pt x="107" y="3206"/>
                    <a:pt x="237" y="3281"/>
                  </a:cubicBezTo>
                  <a:cubicBezTo>
                    <a:pt x="267" y="3298"/>
                    <a:pt x="296" y="3307"/>
                    <a:pt x="322" y="3307"/>
                  </a:cubicBezTo>
                  <a:cubicBezTo>
                    <a:pt x="409" y="3307"/>
                    <a:pt x="471" y="3217"/>
                    <a:pt x="471" y="3070"/>
                  </a:cubicBezTo>
                  <a:lnTo>
                    <a:pt x="471" y="509"/>
                  </a:lnTo>
                  <a:cubicBezTo>
                    <a:pt x="471" y="317"/>
                    <a:pt x="366" y="101"/>
                    <a:pt x="235" y="26"/>
                  </a:cubicBezTo>
                  <a:cubicBezTo>
                    <a:pt x="205" y="9"/>
                    <a:pt x="176" y="1"/>
                    <a:pt x="149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980;p55">
              <a:extLst>
                <a:ext uri="{FF2B5EF4-FFF2-40B4-BE49-F238E27FC236}">
                  <a16:creationId xmlns:a16="http://schemas.microsoft.com/office/drawing/2014/main" id="{AAAFAEC1-C8BE-471E-BFB6-4DFF694CD687}"/>
                </a:ext>
              </a:extLst>
            </p:cNvPr>
            <p:cNvSpPr/>
            <p:nvPr/>
          </p:nvSpPr>
          <p:spPr>
            <a:xfrm>
              <a:off x="2650575" y="4885050"/>
              <a:ext cx="572825" cy="358400"/>
            </a:xfrm>
            <a:custGeom>
              <a:avLst/>
              <a:gdLst/>
              <a:ahLst/>
              <a:cxnLst/>
              <a:rect l="l" t="t" r="r" b="b"/>
              <a:pathLst>
                <a:path w="22913" h="14336" extrusionOk="0">
                  <a:moveTo>
                    <a:pt x="22913" y="0"/>
                  </a:moveTo>
                  <a:cubicBezTo>
                    <a:pt x="22913" y="347"/>
                    <a:pt x="22559" y="543"/>
                    <a:pt x="22412" y="629"/>
                  </a:cubicBezTo>
                  <a:lnTo>
                    <a:pt x="13149" y="5976"/>
                  </a:lnTo>
                  <a:lnTo>
                    <a:pt x="1882" y="12483"/>
                  </a:lnTo>
                  <a:cubicBezTo>
                    <a:pt x="1880" y="12483"/>
                    <a:pt x="1005" y="12988"/>
                    <a:pt x="1005" y="12988"/>
                  </a:cubicBezTo>
                  <a:cubicBezTo>
                    <a:pt x="725" y="13150"/>
                    <a:pt x="363" y="13230"/>
                    <a:pt x="0" y="13230"/>
                  </a:cubicBezTo>
                  <a:lnTo>
                    <a:pt x="0" y="14335"/>
                  </a:lnTo>
                  <a:cubicBezTo>
                    <a:pt x="5" y="14335"/>
                    <a:pt x="11" y="14335"/>
                    <a:pt x="16" y="14335"/>
                  </a:cubicBezTo>
                  <a:cubicBezTo>
                    <a:pt x="351" y="14335"/>
                    <a:pt x="685" y="14259"/>
                    <a:pt x="942" y="14111"/>
                  </a:cubicBezTo>
                  <a:cubicBezTo>
                    <a:pt x="1072" y="14037"/>
                    <a:pt x="1195" y="13965"/>
                    <a:pt x="1308" y="13899"/>
                  </a:cubicBezTo>
                  <a:lnTo>
                    <a:pt x="1466" y="13806"/>
                  </a:lnTo>
                  <a:cubicBezTo>
                    <a:pt x="1642" y="13708"/>
                    <a:pt x="1774" y="13632"/>
                    <a:pt x="1839" y="13592"/>
                  </a:cubicBezTo>
                  <a:lnTo>
                    <a:pt x="1876" y="13571"/>
                  </a:lnTo>
                  <a:cubicBezTo>
                    <a:pt x="1881" y="13569"/>
                    <a:pt x="14090" y="6517"/>
                    <a:pt x="14090" y="6517"/>
                  </a:cubicBezTo>
                  <a:lnTo>
                    <a:pt x="22412" y="1714"/>
                  </a:lnTo>
                  <a:cubicBezTo>
                    <a:pt x="22688" y="1554"/>
                    <a:pt x="22913" y="1182"/>
                    <a:pt x="22913" y="882"/>
                  </a:cubicBezTo>
                  <a:lnTo>
                    <a:pt x="22913" y="0"/>
                  </a:ln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981;p55">
              <a:extLst>
                <a:ext uri="{FF2B5EF4-FFF2-40B4-BE49-F238E27FC236}">
                  <a16:creationId xmlns:a16="http://schemas.microsoft.com/office/drawing/2014/main" id="{47C46871-9042-41D4-A33F-1D9EA17207D3}"/>
                </a:ext>
              </a:extLst>
            </p:cNvPr>
            <p:cNvSpPr/>
            <p:nvPr/>
          </p:nvSpPr>
          <p:spPr>
            <a:xfrm>
              <a:off x="2219900" y="4649275"/>
              <a:ext cx="1006950" cy="566500"/>
            </a:xfrm>
            <a:custGeom>
              <a:avLst/>
              <a:gdLst/>
              <a:ahLst/>
              <a:cxnLst/>
              <a:rect l="l" t="t" r="r" b="b"/>
              <a:pathLst>
                <a:path w="40278" h="22660" extrusionOk="0">
                  <a:moveTo>
                    <a:pt x="34" y="13388"/>
                  </a:moveTo>
                  <a:cubicBezTo>
                    <a:pt x="22" y="13393"/>
                    <a:pt x="11" y="13400"/>
                    <a:pt x="0" y="13407"/>
                  </a:cubicBezTo>
                  <a:lnTo>
                    <a:pt x="34" y="13388"/>
                  </a:lnTo>
                  <a:close/>
                  <a:moveTo>
                    <a:pt x="23969" y="1"/>
                  </a:moveTo>
                  <a:cubicBezTo>
                    <a:pt x="23610" y="1"/>
                    <a:pt x="23251" y="79"/>
                    <a:pt x="22977" y="237"/>
                  </a:cubicBezTo>
                  <a:lnTo>
                    <a:pt x="34" y="13388"/>
                  </a:lnTo>
                  <a:lnTo>
                    <a:pt x="34" y="13388"/>
                  </a:lnTo>
                  <a:cubicBezTo>
                    <a:pt x="40" y="13385"/>
                    <a:pt x="45" y="13383"/>
                    <a:pt x="51" y="13382"/>
                  </a:cubicBezTo>
                  <a:cubicBezTo>
                    <a:pt x="64" y="13373"/>
                    <a:pt x="77" y="13367"/>
                    <a:pt x="93" y="13365"/>
                  </a:cubicBezTo>
                  <a:cubicBezTo>
                    <a:pt x="106" y="13359"/>
                    <a:pt x="121" y="13354"/>
                    <a:pt x="136" y="13352"/>
                  </a:cubicBezTo>
                  <a:cubicBezTo>
                    <a:pt x="157" y="13344"/>
                    <a:pt x="179" y="13340"/>
                    <a:pt x="202" y="13337"/>
                  </a:cubicBezTo>
                  <a:cubicBezTo>
                    <a:pt x="225" y="13335"/>
                    <a:pt x="247" y="13334"/>
                    <a:pt x="270" y="13334"/>
                  </a:cubicBezTo>
                  <a:cubicBezTo>
                    <a:pt x="275" y="13333"/>
                    <a:pt x="280" y="13333"/>
                    <a:pt x="285" y="13333"/>
                  </a:cubicBezTo>
                  <a:cubicBezTo>
                    <a:pt x="316" y="13333"/>
                    <a:pt x="349" y="13337"/>
                    <a:pt x="379" y="13342"/>
                  </a:cubicBezTo>
                  <a:cubicBezTo>
                    <a:pt x="418" y="13348"/>
                    <a:pt x="454" y="13356"/>
                    <a:pt x="491" y="13367"/>
                  </a:cubicBezTo>
                  <a:cubicBezTo>
                    <a:pt x="571" y="13394"/>
                    <a:pt x="648" y="13428"/>
                    <a:pt x="722" y="13470"/>
                  </a:cubicBezTo>
                  <a:lnTo>
                    <a:pt x="1308" y="13808"/>
                  </a:lnTo>
                  <a:lnTo>
                    <a:pt x="4077" y="15407"/>
                  </a:lnTo>
                  <a:lnTo>
                    <a:pt x="15345" y="21914"/>
                  </a:lnTo>
                  <a:lnTo>
                    <a:pt x="15347" y="21914"/>
                  </a:lnTo>
                  <a:lnTo>
                    <a:pt x="16222" y="22418"/>
                  </a:lnTo>
                  <a:cubicBezTo>
                    <a:pt x="16520" y="22578"/>
                    <a:pt x="16852" y="22660"/>
                    <a:pt x="17190" y="22660"/>
                  </a:cubicBezTo>
                  <a:cubicBezTo>
                    <a:pt x="17202" y="22660"/>
                    <a:pt x="17214" y="22660"/>
                    <a:pt x="17226" y="22660"/>
                  </a:cubicBezTo>
                  <a:cubicBezTo>
                    <a:pt x="17588" y="22660"/>
                    <a:pt x="17951" y="22581"/>
                    <a:pt x="18229" y="22421"/>
                  </a:cubicBezTo>
                  <a:lnTo>
                    <a:pt x="19106" y="21914"/>
                  </a:lnTo>
                  <a:lnTo>
                    <a:pt x="36984" y="11594"/>
                  </a:lnTo>
                  <a:lnTo>
                    <a:pt x="39724" y="10011"/>
                  </a:lnTo>
                  <a:cubicBezTo>
                    <a:pt x="40277" y="9688"/>
                    <a:pt x="40277" y="9171"/>
                    <a:pt x="39727" y="8849"/>
                  </a:cubicBezTo>
                  <a:lnTo>
                    <a:pt x="24981" y="244"/>
                  </a:lnTo>
                  <a:cubicBezTo>
                    <a:pt x="24702" y="82"/>
                    <a:pt x="24335" y="1"/>
                    <a:pt x="23969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982;p55">
              <a:extLst>
                <a:ext uri="{FF2B5EF4-FFF2-40B4-BE49-F238E27FC236}">
                  <a16:creationId xmlns:a16="http://schemas.microsoft.com/office/drawing/2014/main" id="{C0B86578-6CE1-47A4-9A92-114E5DF81457}"/>
                </a:ext>
              </a:extLst>
            </p:cNvPr>
            <p:cNvSpPr/>
            <p:nvPr/>
          </p:nvSpPr>
          <p:spPr>
            <a:xfrm>
              <a:off x="2299175" y="4716175"/>
              <a:ext cx="883550" cy="448950"/>
            </a:xfrm>
            <a:custGeom>
              <a:avLst/>
              <a:gdLst/>
              <a:ahLst/>
              <a:cxnLst/>
              <a:rect l="l" t="t" r="r" b="b"/>
              <a:pathLst>
                <a:path w="35342" h="17958" extrusionOk="0">
                  <a:moveTo>
                    <a:pt x="15575" y="1"/>
                  </a:moveTo>
                  <a:lnTo>
                    <a:pt x="0" y="8927"/>
                  </a:lnTo>
                  <a:lnTo>
                    <a:pt x="15350" y="17814"/>
                  </a:lnTo>
                  <a:cubicBezTo>
                    <a:pt x="15515" y="17909"/>
                    <a:pt x="15731" y="17957"/>
                    <a:pt x="15948" y="17957"/>
                  </a:cubicBezTo>
                  <a:cubicBezTo>
                    <a:pt x="16167" y="17957"/>
                    <a:pt x="16386" y="17909"/>
                    <a:pt x="16553" y="17812"/>
                  </a:cubicBezTo>
                  <a:lnTo>
                    <a:pt x="35009" y="7111"/>
                  </a:lnTo>
                  <a:cubicBezTo>
                    <a:pt x="35341" y="6918"/>
                    <a:pt x="35342" y="6605"/>
                    <a:pt x="35011" y="6410"/>
                  </a:cubicBezTo>
                  <a:lnTo>
                    <a:pt x="31589" y="4400"/>
                  </a:lnTo>
                  <a:cubicBezTo>
                    <a:pt x="31259" y="4206"/>
                    <a:pt x="30690" y="3969"/>
                    <a:pt x="30319" y="3873"/>
                  </a:cubicBezTo>
                  <a:lnTo>
                    <a:pt x="15575" y="1"/>
                  </a:ln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983;p55">
              <a:extLst>
                <a:ext uri="{FF2B5EF4-FFF2-40B4-BE49-F238E27FC236}">
                  <a16:creationId xmlns:a16="http://schemas.microsoft.com/office/drawing/2014/main" id="{EA85D313-BF4C-4FED-8250-2ACCE6E6EBB7}"/>
                </a:ext>
              </a:extLst>
            </p:cNvPr>
            <p:cNvSpPr/>
            <p:nvPr/>
          </p:nvSpPr>
          <p:spPr>
            <a:xfrm>
              <a:off x="2212900" y="4982600"/>
              <a:ext cx="437700" cy="369375"/>
            </a:xfrm>
            <a:custGeom>
              <a:avLst/>
              <a:gdLst/>
              <a:ahLst/>
              <a:cxnLst/>
              <a:rect l="l" t="t" r="r" b="b"/>
              <a:pathLst>
                <a:path w="17508" h="14775" extrusionOk="0">
                  <a:moveTo>
                    <a:pt x="565" y="0"/>
                  </a:moveTo>
                  <a:cubicBezTo>
                    <a:pt x="560" y="0"/>
                    <a:pt x="555" y="0"/>
                    <a:pt x="550" y="1"/>
                  </a:cubicBezTo>
                  <a:cubicBezTo>
                    <a:pt x="527" y="1"/>
                    <a:pt x="505" y="2"/>
                    <a:pt x="482" y="4"/>
                  </a:cubicBezTo>
                  <a:cubicBezTo>
                    <a:pt x="460" y="7"/>
                    <a:pt x="438" y="11"/>
                    <a:pt x="416" y="19"/>
                  </a:cubicBezTo>
                  <a:cubicBezTo>
                    <a:pt x="401" y="21"/>
                    <a:pt x="386" y="25"/>
                    <a:pt x="373" y="32"/>
                  </a:cubicBezTo>
                  <a:cubicBezTo>
                    <a:pt x="359" y="36"/>
                    <a:pt x="344" y="42"/>
                    <a:pt x="331" y="49"/>
                  </a:cubicBezTo>
                  <a:cubicBezTo>
                    <a:pt x="325" y="51"/>
                    <a:pt x="320" y="54"/>
                    <a:pt x="313" y="56"/>
                  </a:cubicBezTo>
                  <a:lnTo>
                    <a:pt x="280" y="74"/>
                  </a:lnTo>
                  <a:lnTo>
                    <a:pt x="278" y="74"/>
                  </a:lnTo>
                  <a:cubicBezTo>
                    <a:pt x="106" y="185"/>
                    <a:pt x="0" y="405"/>
                    <a:pt x="0" y="715"/>
                  </a:cubicBezTo>
                  <a:lnTo>
                    <a:pt x="0" y="3828"/>
                  </a:lnTo>
                  <a:cubicBezTo>
                    <a:pt x="0" y="4466"/>
                    <a:pt x="449" y="5243"/>
                    <a:pt x="1002" y="5563"/>
                  </a:cubicBezTo>
                  <a:lnTo>
                    <a:pt x="15625" y="14007"/>
                  </a:lnTo>
                  <a:cubicBezTo>
                    <a:pt x="15625" y="14007"/>
                    <a:pt x="15632" y="14012"/>
                    <a:pt x="15644" y="14019"/>
                  </a:cubicBezTo>
                  <a:cubicBezTo>
                    <a:pt x="15657" y="14026"/>
                    <a:pt x="15677" y="14035"/>
                    <a:pt x="15700" y="14049"/>
                  </a:cubicBezTo>
                  <a:cubicBezTo>
                    <a:pt x="15718" y="14061"/>
                    <a:pt x="15736" y="14072"/>
                    <a:pt x="15762" y="14087"/>
                  </a:cubicBezTo>
                  <a:cubicBezTo>
                    <a:pt x="15785" y="14100"/>
                    <a:pt x="15811" y="14114"/>
                    <a:pt x="15841" y="14132"/>
                  </a:cubicBezTo>
                  <a:cubicBezTo>
                    <a:pt x="15899" y="14165"/>
                    <a:pt x="15965" y="14204"/>
                    <a:pt x="16040" y="14246"/>
                  </a:cubicBezTo>
                  <a:lnTo>
                    <a:pt x="16199" y="14339"/>
                  </a:lnTo>
                  <a:cubicBezTo>
                    <a:pt x="16312" y="14404"/>
                    <a:pt x="16436" y="14475"/>
                    <a:pt x="16565" y="14550"/>
                  </a:cubicBezTo>
                  <a:cubicBezTo>
                    <a:pt x="16823" y="14697"/>
                    <a:pt x="17156" y="14774"/>
                    <a:pt x="17492" y="14774"/>
                  </a:cubicBezTo>
                  <a:cubicBezTo>
                    <a:pt x="17497" y="14774"/>
                    <a:pt x="17502" y="14774"/>
                    <a:pt x="17507" y="14774"/>
                  </a:cubicBezTo>
                  <a:lnTo>
                    <a:pt x="17507" y="13673"/>
                  </a:lnTo>
                  <a:cubicBezTo>
                    <a:pt x="17144" y="13673"/>
                    <a:pt x="16782" y="13592"/>
                    <a:pt x="16504" y="13433"/>
                  </a:cubicBezTo>
                  <a:lnTo>
                    <a:pt x="15625" y="12926"/>
                  </a:lnTo>
                  <a:lnTo>
                    <a:pt x="15625" y="12923"/>
                  </a:lnTo>
                  <a:lnTo>
                    <a:pt x="1340" y="4673"/>
                  </a:lnTo>
                  <a:cubicBezTo>
                    <a:pt x="1319" y="4659"/>
                    <a:pt x="1296" y="4642"/>
                    <a:pt x="1276" y="4627"/>
                  </a:cubicBezTo>
                  <a:cubicBezTo>
                    <a:pt x="1250" y="4610"/>
                    <a:pt x="1229" y="4591"/>
                    <a:pt x="1208" y="4569"/>
                  </a:cubicBezTo>
                  <a:lnTo>
                    <a:pt x="1169" y="4529"/>
                  </a:lnTo>
                  <a:cubicBezTo>
                    <a:pt x="1150" y="4508"/>
                    <a:pt x="1133" y="4487"/>
                    <a:pt x="1118" y="4465"/>
                  </a:cubicBezTo>
                  <a:cubicBezTo>
                    <a:pt x="1095" y="4436"/>
                    <a:pt x="1075" y="4406"/>
                    <a:pt x="1057" y="4375"/>
                  </a:cubicBezTo>
                  <a:cubicBezTo>
                    <a:pt x="1039" y="4343"/>
                    <a:pt x="1023" y="4311"/>
                    <a:pt x="1009" y="4277"/>
                  </a:cubicBezTo>
                  <a:cubicBezTo>
                    <a:pt x="993" y="4244"/>
                    <a:pt x="981" y="4212"/>
                    <a:pt x="972" y="4178"/>
                  </a:cubicBezTo>
                  <a:cubicBezTo>
                    <a:pt x="963" y="4149"/>
                    <a:pt x="956" y="4119"/>
                    <a:pt x="951" y="4090"/>
                  </a:cubicBezTo>
                  <a:cubicBezTo>
                    <a:pt x="947" y="4083"/>
                    <a:pt x="947" y="4074"/>
                    <a:pt x="949" y="4067"/>
                  </a:cubicBezTo>
                  <a:cubicBezTo>
                    <a:pt x="944" y="4055"/>
                    <a:pt x="943" y="4042"/>
                    <a:pt x="944" y="4029"/>
                  </a:cubicBezTo>
                  <a:cubicBezTo>
                    <a:pt x="940" y="4013"/>
                    <a:pt x="939" y="3996"/>
                    <a:pt x="940" y="3979"/>
                  </a:cubicBezTo>
                  <a:lnTo>
                    <a:pt x="940" y="1648"/>
                  </a:lnTo>
                  <a:cubicBezTo>
                    <a:pt x="940" y="1467"/>
                    <a:pt x="1032" y="1362"/>
                    <a:pt x="1164" y="1362"/>
                  </a:cubicBezTo>
                  <a:cubicBezTo>
                    <a:pt x="1217" y="1362"/>
                    <a:pt x="1277" y="1379"/>
                    <a:pt x="1340" y="1415"/>
                  </a:cubicBezTo>
                  <a:lnTo>
                    <a:pt x="3416" y="2614"/>
                  </a:lnTo>
                  <a:lnTo>
                    <a:pt x="15625" y="9666"/>
                  </a:lnTo>
                  <a:cubicBezTo>
                    <a:pt x="15627" y="9666"/>
                    <a:pt x="15628" y="9666"/>
                    <a:pt x="15630" y="9668"/>
                  </a:cubicBezTo>
                  <a:lnTo>
                    <a:pt x="15667" y="9688"/>
                  </a:lnTo>
                  <a:cubicBezTo>
                    <a:pt x="15732" y="9727"/>
                    <a:pt x="15864" y="9804"/>
                    <a:pt x="16040" y="9903"/>
                  </a:cubicBezTo>
                  <a:lnTo>
                    <a:pt x="16199" y="9996"/>
                  </a:lnTo>
                  <a:cubicBezTo>
                    <a:pt x="16312" y="10061"/>
                    <a:pt x="16436" y="10134"/>
                    <a:pt x="16565" y="10207"/>
                  </a:cubicBezTo>
                  <a:cubicBezTo>
                    <a:pt x="16822" y="10356"/>
                    <a:pt x="17156" y="10432"/>
                    <a:pt x="17491" y="10432"/>
                  </a:cubicBezTo>
                  <a:cubicBezTo>
                    <a:pt x="17497" y="10432"/>
                    <a:pt x="17502" y="10432"/>
                    <a:pt x="17507" y="10432"/>
                  </a:cubicBezTo>
                  <a:lnTo>
                    <a:pt x="17507" y="9325"/>
                  </a:lnTo>
                  <a:cubicBezTo>
                    <a:pt x="17144" y="9325"/>
                    <a:pt x="16782" y="9247"/>
                    <a:pt x="16504" y="9088"/>
                  </a:cubicBezTo>
                  <a:lnTo>
                    <a:pt x="16502" y="9085"/>
                  </a:lnTo>
                  <a:lnTo>
                    <a:pt x="15627" y="8581"/>
                  </a:lnTo>
                  <a:lnTo>
                    <a:pt x="15625" y="8581"/>
                  </a:lnTo>
                  <a:lnTo>
                    <a:pt x="4357" y="2074"/>
                  </a:lnTo>
                  <a:lnTo>
                    <a:pt x="1588" y="475"/>
                  </a:lnTo>
                  <a:lnTo>
                    <a:pt x="1002" y="137"/>
                  </a:lnTo>
                  <a:cubicBezTo>
                    <a:pt x="928" y="95"/>
                    <a:pt x="851" y="61"/>
                    <a:pt x="771" y="34"/>
                  </a:cubicBezTo>
                  <a:cubicBezTo>
                    <a:pt x="735" y="23"/>
                    <a:pt x="698" y="15"/>
                    <a:pt x="660" y="9"/>
                  </a:cubicBezTo>
                  <a:cubicBezTo>
                    <a:pt x="629" y="4"/>
                    <a:pt x="597" y="0"/>
                    <a:pt x="565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984;p55">
              <a:extLst>
                <a:ext uri="{FF2B5EF4-FFF2-40B4-BE49-F238E27FC236}">
                  <a16:creationId xmlns:a16="http://schemas.microsoft.com/office/drawing/2014/main" id="{0DB04231-AD1F-4236-A59A-5E1CFCE08203}"/>
                </a:ext>
              </a:extLst>
            </p:cNvPr>
            <p:cNvSpPr/>
            <p:nvPr/>
          </p:nvSpPr>
          <p:spPr>
            <a:xfrm>
              <a:off x="2022850" y="4616950"/>
              <a:ext cx="598600" cy="295050"/>
            </a:xfrm>
            <a:custGeom>
              <a:avLst/>
              <a:gdLst/>
              <a:ahLst/>
              <a:cxnLst/>
              <a:rect l="l" t="t" r="r" b="b"/>
              <a:pathLst>
                <a:path w="23944" h="11802" extrusionOk="0">
                  <a:moveTo>
                    <a:pt x="11321" y="0"/>
                  </a:moveTo>
                  <a:cubicBezTo>
                    <a:pt x="11003" y="0"/>
                    <a:pt x="10650" y="78"/>
                    <a:pt x="10416" y="213"/>
                  </a:cubicBezTo>
                  <a:lnTo>
                    <a:pt x="332" y="6035"/>
                  </a:lnTo>
                  <a:cubicBezTo>
                    <a:pt x="1" y="6227"/>
                    <a:pt x="1" y="6537"/>
                    <a:pt x="332" y="6729"/>
                  </a:cubicBezTo>
                  <a:lnTo>
                    <a:pt x="9149" y="11802"/>
                  </a:lnTo>
                  <a:lnTo>
                    <a:pt x="23247" y="3663"/>
                  </a:lnTo>
                  <a:lnTo>
                    <a:pt x="23943" y="3261"/>
                  </a:lnTo>
                  <a:lnTo>
                    <a:pt x="11689" y="42"/>
                  </a:lnTo>
                  <a:cubicBezTo>
                    <a:pt x="11580" y="14"/>
                    <a:pt x="11453" y="0"/>
                    <a:pt x="11321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985;p55">
              <a:extLst>
                <a:ext uri="{FF2B5EF4-FFF2-40B4-BE49-F238E27FC236}">
                  <a16:creationId xmlns:a16="http://schemas.microsoft.com/office/drawing/2014/main" id="{D05ED218-C285-4EFA-B498-68A0DCED1C22}"/>
                </a:ext>
              </a:extLst>
            </p:cNvPr>
            <p:cNvSpPr/>
            <p:nvPr/>
          </p:nvSpPr>
          <p:spPr>
            <a:xfrm>
              <a:off x="2047025" y="4480450"/>
              <a:ext cx="1115000" cy="652875"/>
            </a:xfrm>
            <a:custGeom>
              <a:avLst/>
              <a:gdLst/>
              <a:ahLst/>
              <a:cxnLst/>
              <a:rect l="l" t="t" r="r" b="b"/>
              <a:pathLst>
                <a:path w="44600" h="26115" extrusionOk="0">
                  <a:moveTo>
                    <a:pt x="19165" y="1"/>
                  </a:moveTo>
                  <a:cubicBezTo>
                    <a:pt x="18853" y="1"/>
                    <a:pt x="18541" y="60"/>
                    <a:pt x="18283" y="177"/>
                  </a:cubicBezTo>
                  <a:cubicBezTo>
                    <a:pt x="18242" y="195"/>
                    <a:pt x="18201" y="216"/>
                    <a:pt x="18161" y="239"/>
                  </a:cubicBezTo>
                  <a:lnTo>
                    <a:pt x="707" y="10314"/>
                  </a:lnTo>
                  <a:cubicBezTo>
                    <a:pt x="562" y="10401"/>
                    <a:pt x="431" y="10507"/>
                    <a:pt x="316" y="10631"/>
                  </a:cubicBezTo>
                  <a:cubicBezTo>
                    <a:pt x="195" y="10762"/>
                    <a:pt x="88" y="10907"/>
                    <a:pt x="0" y="11062"/>
                  </a:cubicBezTo>
                  <a:lnTo>
                    <a:pt x="25440" y="25750"/>
                  </a:lnTo>
                  <a:lnTo>
                    <a:pt x="25732" y="25919"/>
                  </a:lnTo>
                  <a:lnTo>
                    <a:pt x="26073" y="26115"/>
                  </a:lnTo>
                  <a:lnTo>
                    <a:pt x="44599" y="14882"/>
                  </a:lnTo>
                  <a:lnTo>
                    <a:pt x="44599" y="14345"/>
                  </a:lnTo>
                  <a:lnTo>
                    <a:pt x="39254" y="11261"/>
                  </a:lnTo>
                  <a:lnTo>
                    <a:pt x="38314" y="10717"/>
                  </a:lnTo>
                  <a:lnTo>
                    <a:pt x="20165" y="239"/>
                  </a:lnTo>
                  <a:cubicBezTo>
                    <a:pt x="19889" y="80"/>
                    <a:pt x="19527" y="1"/>
                    <a:pt x="19165" y="1"/>
                  </a:cubicBezTo>
                  <a:close/>
                </a:path>
              </a:pathLst>
            </a:custGeom>
            <a:solidFill>
              <a:srgbClr val="7C2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986;p55">
              <a:extLst>
                <a:ext uri="{FF2B5EF4-FFF2-40B4-BE49-F238E27FC236}">
                  <a16:creationId xmlns:a16="http://schemas.microsoft.com/office/drawing/2014/main" id="{58237F7D-1C19-42D0-915A-9430C3893DC6}"/>
                </a:ext>
              </a:extLst>
            </p:cNvPr>
            <p:cNvSpPr/>
            <p:nvPr/>
          </p:nvSpPr>
          <p:spPr>
            <a:xfrm>
              <a:off x="2047025" y="4474500"/>
              <a:ext cx="1115000" cy="658900"/>
            </a:xfrm>
            <a:custGeom>
              <a:avLst/>
              <a:gdLst/>
              <a:ahLst/>
              <a:cxnLst/>
              <a:rect l="l" t="t" r="r" b="b"/>
              <a:pathLst>
                <a:path w="44600" h="26356" extrusionOk="0">
                  <a:moveTo>
                    <a:pt x="19587" y="1"/>
                  </a:moveTo>
                  <a:cubicBezTo>
                    <a:pt x="19224" y="1"/>
                    <a:pt x="18861" y="80"/>
                    <a:pt x="18584" y="240"/>
                  </a:cubicBezTo>
                  <a:lnTo>
                    <a:pt x="18283" y="414"/>
                  </a:lnTo>
                  <a:lnTo>
                    <a:pt x="707" y="10555"/>
                  </a:lnTo>
                  <a:cubicBezTo>
                    <a:pt x="562" y="10640"/>
                    <a:pt x="431" y="10746"/>
                    <a:pt x="316" y="10869"/>
                  </a:cubicBezTo>
                  <a:cubicBezTo>
                    <a:pt x="195" y="11000"/>
                    <a:pt x="88" y="11145"/>
                    <a:pt x="0" y="11300"/>
                  </a:cubicBezTo>
                  <a:lnTo>
                    <a:pt x="0" y="11301"/>
                  </a:lnTo>
                  <a:lnTo>
                    <a:pt x="25438" y="25991"/>
                  </a:lnTo>
                  <a:lnTo>
                    <a:pt x="25440" y="25993"/>
                  </a:lnTo>
                  <a:lnTo>
                    <a:pt x="25732" y="26159"/>
                  </a:lnTo>
                  <a:lnTo>
                    <a:pt x="26073" y="26355"/>
                  </a:lnTo>
                  <a:lnTo>
                    <a:pt x="44599" y="15120"/>
                  </a:lnTo>
                  <a:lnTo>
                    <a:pt x="44599" y="14583"/>
                  </a:lnTo>
                  <a:cubicBezTo>
                    <a:pt x="44591" y="14334"/>
                    <a:pt x="44419" y="14158"/>
                    <a:pt x="44186" y="14007"/>
                  </a:cubicBezTo>
                  <a:lnTo>
                    <a:pt x="39572" y="11316"/>
                  </a:lnTo>
                  <a:lnTo>
                    <a:pt x="38637" y="10769"/>
                  </a:lnTo>
                  <a:lnTo>
                    <a:pt x="20589" y="240"/>
                  </a:lnTo>
                  <a:cubicBezTo>
                    <a:pt x="20312" y="80"/>
                    <a:pt x="19950" y="1"/>
                    <a:pt x="19587" y="1"/>
                  </a:cubicBezTo>
                  <a:close/>
                </a:path>
              </a:pathLst>
            </a:custGeom>
            <a:solidFill>
              <a:srgbClr val="7C25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987;p55">
              <a:extLst>
                <a:ext uri="{FF2B5EF4-FFF2-40B4-BE49-F238E27FC236}">
                  <a16:creationId xmlns:a16="http://schemas.microsoft.com/office/drawing/2014/main" id="{10BCA7BC-5D77-4506-970E-B84F09FDC1E8}"/>
                </a:ext>
              </a:extLst>
            </p:cNvPr>
            <p:cNvSpPr/>
            <p:nvPr/>
          </p:nvSpPr>
          <p:spPr>
            <a:xfrm>
              <a:off x="2703300" y="4688825"/>
              <a:ext cx="437850" cy="409425"/>
            </a:xfrm>
            <a:custGeom>
              <a:avLst/>
              <a:gdLst/>
              <a:ahLst/>
              <a:cxnLst/>
              <a:rect l="l" t="t" r="r" b="b"/>
              <a:pathLst>
                <a:path w="17514" h="16377" extrusionOk="0">
                  <a:moveTo>
                    <a:pt x="17513" y="0"/>
                  </a:moveTo>
                  <a:lnTo>
                    <a:pt x="0" y="10220"/>
                  </a:lnTo>
                  <a:lnTo>
                    <a:pt x="0" y="16377"/>
                  </a:lnTo>
                  <a:lnTo>
                    <a:pt x="17225" y="6430"/>
                  </a:lnTo>
                  <a:cubicBezTo>
                    <a:pt x="17403" y="6328"/>
                    <a:pt x="17513" y="6137"/>
                    <a:pt x="17513" y="5930"/>
                  </a:cubicBezTo>
                  <a:lnTo>
                    <a:pt x="175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988;p55">
              <a:extLst>
                <a:ext uri="{FF2B5EF4-FFF2-40B4-BE49-F238E27FC236}">
                  <a16:creationId xmlns:a16="http://schemas.microsoft.com/office/drawing/2014/main" id="{97D5487E-0C31-41E1-A768-74CF93956739}"/>
                </a:ext>
              </a:extLst>
            </p:cNvPr>
            <p:cNvSpPr/>
            <p:nvPr/>
          </p:nvSpPr>
          <p:spPr>
            <a:xfrm>
              <a:off x="2703300" y="4934225"/>
              <a:ext cx="23525" cy="165875"/>
            </a:xfrm>
            <a:custGeom>
              <a:avLst/>
              <a:gdLst/>
              <a:ahLst/>
              <a:cxnLst/>
              <a:rect l="l" t="t" r="r" b="b"/>
              <a:pathLst>
                <a:path w="941" h="6635" extrusionOk="0">
                  <a:moveTo>
                    <a:pt x="670" y="0"/>
                  </a:moveTo>
                  <a:cubicBezTo>
                    <a:pt x="609" y="0"/>
                    <a:pt x="541" y="20"/>
                    <a:pt x="470" y="62"/>
                  </a:cubicBezTo>
                  <a:cubicBezTo>
                    <a:pt x="210" y="211"/>
                    <a:pt x="0" y="591"/>
                    <a:pt x="0" y="911"/>
                  </a:cubicBezTo>
                  <a:lnTo>
                    <a:pt x="0" y="6266"/>
                  </a:lnTo>
                  <a:cubicBezTo>
                    <a:pt x="0" y="6498"/>
                    <a:pt x="111" y="6634"/>
                    <a:pt x="271" y="6634"/>
                  </a:cubicBezTo>
                  <a:cubicBezTo>
                    <a:pt x="331" y="6634"/>
                    <a:pt x="398" y="6615"/>
                    <a:pt x="470" y="6574"/>
                  </a:cubicBezTo>
                  <a:cubicBezTo>
                    <a:pt x="729" y="6424"/>
                    <a:pt x="940" y="6043"/>
                    <a:pt x="940" y="5723"/>
                  </a:cubicBezTo>
                  <a:lnTo>
                    <a:pt x="940" y="368"/>
                  </a:lnTo>
                  <a:cubicBezTo>
                    <a:pt x="940" y="136"/>
                    <a:pt x="829" y="0"/>
                    <a:pt x="670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989;p55">
              <a:extLst>
                <a:ext uri="{FF2B5EF4-FFF2-40B4-BE49-F238E27FC236}">
                  <a16:creationId xmlns:a16="http://schemas.microsoft.com/office/drawing/2014/main" id="{D8894D04-9403-4BE1-B9A1-4EB294FE5E25}"/>
                </a:ext>
              </a:extLst>
            </p:cNvPr>
            <p:cNvSpPr/>
            <p:nvPr/>
          </p:nvSpPr>
          <p:spPr>
            <a:xfrm>
              <a:off x="2047025" y="4284525"/>
              <a:ext cx="1115000" cy="658875"/>
            </a:xfrm>
            <a:custGeom>
              <a:avLst/>
              <a:gdLst/>
              <a:ahLst/>
              <a:cxnLst/>
              <a:rect l="l" t="t" r="r" b="b"/>
              <a:pathLst>
                <a:path w="44600" h="26355" extrusionOk="0">
                  <a:moveTo>
                    <a:pt x="19586" y="0"/>
                  </a:moveTo>
                  <a:cubicBezTo>
                    <a:pt x="19223" y="0"/>
                    <a:pt x="18861" y="80"/>
                    <a:pt x="18584" y="240"/>
                  </a:cubicBezTo>
                  <a:lnTo>
                    <a:pt x="708" y="10554"/>
                  </a:lnTo>
                  <a:cubicBezTo>
                    <a:pt x="430" y="10714"/>
                    <a:pt x="181" y="10986"/>
                    <a:pt x="0" y="11301"/>
                  </a:cubicBezTo>
                  <a:lnTo>
                    <a:pt x="25438" y="25989"/>
                  </a:lnTo>
                  <a:lnTo>
                    <a:pt x="25732" y="26158"/>
                  </a:lnTo>
                  <a:lnTo>
                    <a:pt x="26073" y="26355"/>
                  </a:lnTo>
                  <a:lnTo>
                    <a:pt x="44599" y="15120"/>
                  </a:lnTo>
                  <a:lnTo>
                    <a:pt x="44599" y="14588"/>
                  </a:lnTo>
                  <a:cubicBezTo>
                    <a:pt x="44592" y="14336"/>
                    <a:pt x="44423" y="14156"/>
                    <a:pt x="44185" y="14005"/>
                  </a:cubicBezTo>
                  <a:lnTo>
                    <a:pt x="20587" y="240"/>
                  </a:lnTo>
                  <a:cubicBezTo>
                    <a:pt x="20311" y="80"/>
                    <a:pt x="19948" y="0"/>
                    <a:pt x="19586" y="0"/>
                  </a:cubicBezTo>
                  <a:close/>
                </a:path>
              </a:pathLst>
            </a:custGeom>
            <a:solidFill>
              <a:srgbClr val="FF6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990;p55">
              <a:extLst>
                <a:ext uri="{FF2B5EF4-FFF2-40B4-BE49-F238E27FC236}">
                  <a16:creationId xmlns:a16="http://schemas.microsoft.com/office/drawing/2014/main" id="{5B0C44E5-3A58-4239-A533-2078B2C2628F}"/>
                </a:ext>
              </a:extLst>
            </p:cNvPr>
            <p:cNvSpPr/>
            <p:nvPr/>
          </p:nvSpPr>
          <p:spPr>
            <a:xfrm>
              <a:off x="2101275" y="4284525"/>
              <a:ext cx="863625" cy="486900"/>
            </a:xfrm>
            <a:custGeom>
              <a:avLst/>
              <a:gdLst/>
              <a:ahLst/>
              <a:cxnLst/>
              <a:rect l="l" t="t" r="r" b="b"/>
              <a:pathLst>
                <a:path w="34545" h="19476" extrusionOk="0">
                  <a:moveTo>
                    <a:pt x="17416" y="0"/>
                  </a:moveTo>
                  <a:cubicBezTo>
                    <a:pt x="17053" y="0"/>
                    <a:pt x="16690" y="80"/>
                    <a:pt x="16413" y="240"/>
                  </a:cubicBezTo>
                  <a:lnTo>
                    <a:pt x="1" y="9710"/>
                  </a:lnTo>
                  <a:lnTo>
                    <a:pt x="16609" y="19331"/>
                  </a:lnTo>
                  <a:cubicBezTo>
                    <a:pt x="16775" y="19428"/>
                    <a:pt x="16992" y="19476"/>
                    <a:pt x="17210" y="19476"/>
                  </a:cubicBezTo>
                  <a:cubicBezTo>
                    <a:pt x="17427" y="19476"/>
                    <a:pt x="17644" y="19428"/>
                    <a:pt x="17810" y="19331"/>
                  </a:cubicBezTo>
                  <a:lnTo>
                    <a:pt x="34545" y="9648"/>
                  </a:lnTo>
                  <a:lnTo>
                    <a:pt x="18417" y="240"/>
                  </a:lnTo>
                  <a:cubicBezTo>
                    <a:pt x="18141" y="80"/>
                    <a:pt x="17778" y="0"/>
                    <a:pt x="17416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991;p55">
              <a:extLst>
                <a:ext uri="{FF2B5EF4-FFF2-40B4-BE49-F238E27FC236}">
                  <a16:creationId xmlns:a16="http://schemas.microsoft.com/office/drawing/2014/main" id="{F5475597-977E-45C2-94EA-C1EFCBBA2BB2}"/>
                </a:ext>
              </a:extLst>
            </p:cNvPr>
            <p:cNvSpPr/>
            <p:nvPr/>
          </p:nvSpPr>
          <p:spPr>
            <a:xfrm>
              <a:off x="2039625" y="4567050"/>
              <a:ext cx="659225" cy="571675"/>
            </a:xfrm>
            <a:custGeom>
              <a:avLst/>
              <a:gdLst/>
              <a:ahLst/>
              <a:cxnLst/>
              <a:rect l="l" t="t" r="r" b="b"/>
              <a:pathLst>
                <a:path w="26369" h="22867" extrusionOk="0">
                  <a:moveTo>
                    <a:pt x="295" y="0"/>
                  </a:moveTo>
                  <a:cubicBezTo>
                    <a:pt x="295" y="0"/>
                    <a:pt x="0" y="479"/>
                    <a:pt x="0" y="987"/>
                  </a:cubicBezTo>
                  <a:lnTo>
                    <a:pt x="0" y="6679"/>
                  </a:lnTo>
                  <a:cubicBezTo>
                    <a:pt x="0" y="7317"/>
                    <a:pt x="449" y="8094"/>
                    <a:pt x="1003" y="8414"/>
                  </a:cubicBezTo>
                  <a:lnTo>
                    <a:pt x="26036" y="22867"/>
                  </a:lnTo>
                  <a:lnTo>
                    <a:pt x="26369" y="15054"/>
                  </a:lnTo>
                  <a:lnTo>
                    <a:pt x="1003" y="409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992;p55">
              <a:extLst>
                <a:ext uri="{FF2B5EF4-FFF2-40B4-BE49-F238E27FC236}">
                  <a16:creationId xmlns:a16="http://schemas.microsoft.com/office/drawing/2014/main" id="{B32CFD8C-32C4-4BC1-8CDF-163C5E45E8C2}"/>
                </a:ext>
              </a:extLst>
            </p:cNvPr>
            <p:cNvSpPr/>
            <p:nvPr/>
          </p:nvSpPr>
          <p:spPr>
            <a:xfrm>
              <a:off x="2682950" y="4649200"/>
              <a:ext cx="479075" cy="491125"/>
            </a:xfrm>
            <a:custGeom>
              <a:avLst/>
              <a:gdLst/>
              <a:ahLst/>
              <a:cxnLst/>
              <a:rect l="l" t="t" r="r" b="b"/>
              <a:pathLst>
                <a:path w="19163" h="19645" extrusionOk="0">
                  <a:moveTo>
                    <a:pt x="19162" y="1"/>
                  </a:moveTo>
                  <a:cubicBezTo>
                    <a:pt x="19162" y="265"/>
                    <a:pt x="19023" y="418"/>
                    <a:pt x="18764" y="568"/>
                  </a:cubicBezTo>
                  <a:cubicBezTo>
                    <a:pt x="18724" y="593"/>
                    <a:pt x="18690" y="613"/>
                    <a:pt x="18662" y="628"/>
                  </a:cubicBezTo>
                  <a:lnTo>
                    <a:pt x="13199" y="3783"/>
                  </a:lnTo>
                  <a:lnTo>
                    <a:pt x="12877" y="3968"/>
                  </a:lnTo>
                  <a:lnTo>
                    <a:pt x="9398" y="5976"/>
                  </a:lnTo>
                  <a:lnTo>
                    <a:pt x="992" y="10832"/>
                  </a:lnTo>
                  <a:cubicBezTo>
                    <a:pt x="720" y="10991"/>
                    <a:pt x="473" y="11262"/>
                    <a:pt x="295" y="11572"/>
                  </a:cubicBezTo>
                  <a:cubicBezTo>
                    <a:pt x="126" y="11864"/>
                    <a:pt x="17" y="12188"/>
                    <a:pt x="3" y="12488"/>
                  </a:cubicBezTo>
                  <a:cubicBezTo>
                    <a:pt x="1" y="12512"/>
                    <a:pt x="1" y="12538"/>
                    <a:pt x="1" y="12561"/>
                  </a:cubicBezTo>
                  <a:lnTo>
                    <a:pt x="1" y="18929"/>
                  </a:lnTo>
                  <a:cubicBezTo>
                    <a:pt x="1" y="18952"/>
                    <a:pt x="1" y="18977"/>
                    <a:pt x="3" y="19000"/>
                  </a:cubicBezTo>
                  <a:lnTo>
                    <a:pt x="3" y="19005"/>
                  </a:lnTo>
                  <a:cubicBezTo>
                    <a:pt x="14" y="19195"/>
                    <a:pt x="69" y="19346"/>
                    <a:pt x="155" y="19454"/>
                  </a:cubicBezTo>
                  <a:lnTo>
                    <a:pt x="155" y="19457"/>
                  </a:lnTo>
                  <a:cubicBezTo>
                    <a:pt x="252" y="19579"/>
                    <a:pt x="391" y="19644"/>
                    <a:pt x="555" y="19644"/>
                  </a:cubicBezTo>
                  <a:cubicBezTo>
                    <a:pt x="690" y="19644"/>
                    <a:pt x="842" y="19600"/>
                    <a:pt x="1002" y="19507"/>
                  </a:cubicBezTo>
                  <a:lnTo>
                    <a:pt x="1440" y="19255"/>
                  </a:lnTo>
                  <a:lnTo>
                    <a:pt x="1787" y="19056"/>
                  </a:lnTo>
                  <a:cubicBezTo>
                    <a:pt x="1854" y="19020"/>
                    <a:pt x="1922" y="18977"/>
                    <a:pt x="1991" y="18938"/>
                  </a:cubicBezTo>
                  <a:cubicBezTo>
                    <a:pt x="2061" y="18899"/>
                    <a:pt x="2129" y="18859"/>
                    <a:pt x="2197" y="18821"/>
                  </a:cubicBezTo>
                  <a:cubicBezTo>
                    <a:pt x="2567" y="18607"/>
                    <a:pt x="2946" y="18387"/>
                    <a:pt x="3331" y="18165"/>
                  </a:cubicBezTo>
                  <a:cubicBezTo>
                    <a:pt x="3428" y="18110"/>
                    <a:pt x="3523" y="18054"/>
                    <a:pt x="3620" y="17999"/>
                  </a:cubicBezTo>
                  <a:cubicBezTo>
                    <a:pt x="4201" y="17663"/>
                    <a:pt x="4789" y="17326"/>
                    <a:pt x="5363" y="16993"/>
                  </a:cubicBezTo>
                  <a:cubicBezTo>
                    <a:pt x="5555" y="16882"/>
                    <a:pt x="5744" y="16773"/>
                    <a:pt x="5931" y="16664"/>
                  </a:cubicBezTo>
                  <a:lnTo>
                    <a:pt x="6478" y="16349"/>
                  </a:lnTo>
                  <a:lnTo>
                    <a:pt x="7003" y="16047"/>
                  </a:lnTo>
                  <a:cubicBezTo>
                    <a:pt x="7177" y="15946"/>
                    <a:pt x="7346" y="15850"/>
                    <a:pt x="7507" y="15755"/>
                  </a:cubicBezTo>
                  <a:cubicBezTo>
                    <a:pt x="7591" y="15706"/>
                    <a:pt x="7673" y="15659"/>
                    <a:pt x="7751" y="15613"/>
                  </a:cubicBezTo>
                  <a:lnTo>
                    <a:pt x="8213" y="15347"/>
                  </a:lnTo>
                  <a:cubicBezTo>
                    <a:pt x="8371" y="15256"/>
                    <a:pt x="8523" y="15169"/>
                    <a:pt x="8667" y="15084"/>
                  </a:cubicBezTo>
                  <a:cubicBezTo>
                    <a:pt x="8858" y="14975"/>
                    <a:pt x="9035" y="14873"/>
                    <a:pt x="9197" y="14778"/>
                  </a:cubicBezTo>
                  <a:cubicBezTo>
                    <a:pt x="9359" y="14683"/>
                    <a:pt x="9509" y="14597"/>
                    <a:pt x="9642" y="14521"/>
                  </a:cubicBezTo>
                  <a:cubicBezTo>
                    <a:pt x="9732" y="14471"/>
                    <a:pt x="9813" y="14425"/>
                    <a:pt x="9884" y="14383"/>
                  </a:cubicBezTo>
                  <a:cubicBezTo>
                    <a:pt x="9957" y="14342"/>
                    <a:pt x="10021" y="14304"/>
                    <a:pt x="10079" y="14269"/>
                  </a:cubicBezTo>
                  <a:cubicBezTo>
                    <a:pt x="10164" y="14221"/>
                    <a:pt x="10229" y="14184"/>
                    <a:pt x="10273" y="14158"/>
                  </a:cubicBezTo>
                  <a:lnTo>
                    <a:pt x="10333" y="14123"/>
                  </a:lnTo>
                  <a:cubicBezTo>
                    <a:pt x="10336" y="14122"/>
                    <a:pt x="10338" y="14121"/>
                    <a:pt x="10340" y="14118"/>
                  </a:cubicBezTo>
                  <a:lnTo>
                    <a:pt x="18662" y="9312"/>
                  </a:lnTo>
                  <a:cubicBezTo>
                    <a:pt x="18665" y="9311"/>
                    <a:pt x="18670" y="9309"/>
                    <a:pt x="18672" y="9306"/>
                  </a:cubicBezTo>
                  <a:cubicBezTo>
                    <a:pt x="18688" y="9297"/>
                    <a:pt x="18707" y="9285"/>
                    <a:pt x="18723" y="9274"/>
                  </a:cubicBezTo>
                  <a:cubicBezTo>
                    <a:pt x="18970" y="9098"/>
                    <a:pt x="19162" y="8760"/>
                    <a:pt x="19162" y="8482"/>
                  </a:cubicBezTo>
                  <a:lnTo>
                    <a:pt x="19162" y="7600"/>
                  </a:lnTo>
                  <a:cubicBezTo>
                    <a:pt x="19162" y="7832"/>
                    <a:pt x="19056" y="7980"/>
                    <a:pt x="18857" y="8112"/>
                  </a:cubicBezTo>
                  <a:cubicBezTo>
                    <a:pt x="18827" y="8130"/>
                    <a:pt x="18796" y="8149"/>
                    <a:pt x="18764" y="8167"/>
                  </a:cubicBezTo>
                  <a:lnTo>
                    <a:pt x="18662" y="8228"/>
                  </a:lnTo>
                  <a:lnTo>
                    <a:pt x="9399" y="13575"/>
                  </a:lnTo>
                  <a:lnTo>
                    <a:pt x="1241" y="18282"/>
                  </a:lnTo>
                  <a:cubicBezTo>
                    <a:pt x="1193" y="18311"/>
                    <a:pt x="1147" y="18325"/>
                    <a:pt x="1107" y="18325"/>
                  </a:cubicBezTo>
                  <a:cubicBezTo>
                    <a:pt x="1009" y="18325"/>
                    <a:pt x="941" y="18245"/>
                    <a:pt x="941" y="18109"/>
                  </a:cubicBezTo>
                  <a:lnTo>
                    <a:pt x="941" y="12523"/>
                  </a:lnTo>
                  <a:cubicBezTo>
                    <a:pt x="941" y="12224"/>
                    <a:pt x="1139" y="11864"/>
                    <a:pt x="1387" y="11690"/>
                  </a:cubicBezTo>
                  <a:lnTo>
                    <a:pt x="1390" y="11687"/>
                  </a:lnTo>
                  <a:cubicBezTo>
                    <a:pt x="1405" y="11675"/>
                    <a:pt x="1424" y="11664"/>
                    <a:pt x="1440" y="11655"/>
                  </a:cubicBezTo>
                  <a:lnTo>
                    <a:pt x="1788" y="11455"/>
                  </a:lnTo>
                  <a:cubicBezTo>
                    <a:pt x="1922" y="11379"/>
                    <a:pt x="2061" y="11299"/>
                    <a:pt x="2197" y="11219"/>
                  </a:cubicBezTo>
                  <a:cubicBezTo>
                    <a:pt x="2567" y="11007"/>
                    <a:pt x="2947" y="10787"/>
                    <a:pt x="3331" y="10565"/>
                  </a:cubicBezTo>
                  <a:cubicBezTo>
                    <a:pt x="3429" y="10509"/>
                    <a:pt x="3523" y="10454"/>
                    <a:pt x="3621" y="10398"/>
                  </a:cubicBezTo>
                  <a:cubicBezTo>
                    <a:pt x="4201" y="10063"/>
                    <a:pt x="4789" y="9725"/>
                    <a:pt x="5363" y="9392"/>
                  </a:cubicBezTo>
                  <a:cubicBezTo>
                    <a:pt x="5555" y="9281"/>
                    <a:pt x="5744" y="9173"/>
                    <a:pt x="5933" y="9063"/>
                  </a:cubicBezTo>
                  <a:lnTo>
                    <a:pt x="6478" y="8749"/>
                  </a:lnTo>
                  <a:cubicBezTo>
                    <a:pt x="6835" y="8543"/>
                    <a:pt x="7182" y="8344"/>
                    <a:pt x="7509" y="8154"/>
                  </a:cubicBezTo>
                  <a:cubicBezTo>
                    <a:pt x="7592" y="8105"/>
                    <a:pt x="7673" y="8059"/>
                    <a:pt x="7751" y="8013"/>
                  </a:cubicBezTo>
                  <a:lnTo>
                    <a:pt x="8214" y="7746"/>
                  </a:lnTo>
                  <a:lnTo>
                    <a:pt x="10340" y="6518"/>
                  </a:lnTo>
                  <a:lnTo>
                    <a:pt x="13817" y="4511"/>
                  </a:lnTo>
                  <a:lnTo>
                    <a:pt x="14133" y="4329"/>
                  </a:lnTo>
                  <a:lnTo>
                    <a:pt x="18662" y="1714"/>
                  </a:lnTo>
                  <a:cubicBezTo>
                    <a:pt x="18665" y="1712"/>
                    <a:pt x="18669" y="1710"/>
                    <a:pt x="18671" y="1707"/>
                  </a:cubicBezTo>
                  <a:cubicBezTo>
                    <a:pt x="18942" y="1545"/>
                    <a:pt x="19162" y="1179"/>
                    <a:pt x="19162" y="883"/>
                  </a:cubicBezTo>
                  <a:lnTo>
                    <a:pt x="19162" y="1"/>
                  </a:lnTo>
                  <a:close/>
                </a:path>
              </a:pathLst>
            </a:custGeom>
            <a:solidFill>
              <a:srgbClr val="BF2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993;p55">
              <a:extLst>
                <a:ext uri="{FF2B5EF4-FFF2-40B4-BE49-F238E27FC236}">
                  <a16:creationId xmlns:a16="http://schemas.microsoft.com/office/drawing/2014/main" id="{B4AB99A8-A82D-4434-9955-8FCF2645A418}"/>
                </a:ext>
              </a:extLst>
            </p:cNvPr>
            <p:cNvSpPr/>
            <p:nvPr/>
          </p:nvSpPr>
          <p:spPr>
            <a:xfrm>
              <a:off x="2894100" y="4365750"/>
              <a:ext cx="94300" cy="94975"/>
            </a:xfrm>
            <a:custGeom>
              <a:avLst/>
              <a:gdLst/>
              <a:ahLst/>
              <a:cxnLst/>
              <a:rect l="l" t="t" r="r" b="b"/>
              <a:pathLst>
                <a:path w="3772" h="3799" extrusionOk="0">
                  <a:moveTo>
                    <a:pt x="2831" y="0"/>
                  </a:moveTo>
                  <a:lnTo>
                    <a:pt x="0" y="1634"/>
                  </a:lnTo>
                  <a:lnTo>
                    <a:pt x="3772" y="3799"/>
                  </a:lnTo>
                  <a:lnTo>
                    <a:pt x="3772" y="542"/>
                  </a:lnTo>
                  <a:lnTo>
                    <a:pt x="2831" y="0"/>
                  </a:lnTo>
                  <a:close/>
                </a:path>
              </a:pathLst>
            </a:custGeom>
            <a:solidFill>
              <a:srgbClr val="34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994;p55">
              <a:extLst>
                <a:ext uri="{FF2B5EF4-FFF2-40B4-BE49-F238E27FC236}">
                  <a16:creationId xmlns:a16="http://schemas.microsoft.com/office/drawing/2014/main" id="{710603D6-C855-47ED-A8ED-62D21FE73A66}"/>
                </a:ext>
              </a:extLst>
            </p:cNvPr>
            <p:cNvSpPr/>
            <p:nvPr/>
          </p:nvSpPr>
          <p:spPr>
            <a:xfrm>
              <a:off x="1907925" y="4356000"/>
              <a:ext cx="623600" cy="387650"/>
            </a:xfrm>
            <a:custGeom>
              <a:avLst/>
              <a:gdLst/>
              <a:ahLst/>
              <a:cxnLst/>
              <a:rect l="l" t="t" r="r" b="b"/>
              <a:pathLst>
                <a:path w="24944" h="15506" extrusionOk="0">
                  <a:moveTo>
                    <a:pt x="0" y="1"/>
                  </a:moveTo>
                  <a:lnTo>
                    <a:pt x="0" y="881"/>
                  </a:lnTo>
                  <a:cubicBezTo>
                    <a:pt x="0" y="1182"/>
                    <a:pt x="225" y="1555"/>
                    <a:pt x="501" y="1714"/>
                  </a:cubicBezTo>
                  <a:lnTo>
                    <a:pt x="23062" y="14738"/>
                  </a:lnTo>
                  <a:cubicBezTo>
                    <a:pt x="23062" y="14738"/>
                    <a:pt x="23068" y="14743"/>
                    <a:pt x="23080" y="14750"/>
                  </a:cubicBezTo>
                  <a:cubicBezTo>
                    <a:pt x="23095" y="14758"/>
                    <a:pt x="23113" y="14767"/>
                    <a:pt x="23136" y="14781"/>
                  </a:cubicBezTo>
                  <a:cubicBezTo>
                    <a:pt x="23154" y="14793"/>
                    <a:pt x="23176" y="14803"/>
                    <a:pt x="23199" y="14818"/>
                  </a:cubicBezTo>
                  <a:cubicBezTo>
                    <a:pt x="23222" y="14831"/>
                    <a:pt x="23247" y="14846"/>
                    <a:pt x="23277" y="14864"/>
                  </a:cubicBezTo>
                  <a:cubicBezTo>
                    <a:pt x="23335" y="14896"/>
                    <a:pt x="23403" y="14936"/>
                    <a:pt x="23476" y="14977"/>
                  </a:cubicBezTo>
                  <a:lnTo>
                    <a:pt x="23636" y="15070"/>
                  </a:lnTo>
                  <a:cubicBezTo>
                    <a:pt x="23749" y="15135"/>
                    <a:pt x="23872" y="15206"/>
                    <a:pt x="24001" y="15281"/>
                  </a:cubicBezTo>
                  <a:cubicBezTo>
                    <a:pt x="24259" y="15429"/>
                    <a:pt x="24593" y="15506"/>
                    <a:pt x="24928" y="15506"/>
                  </a:cubicBezTo>
                  <a:cubicBezTo>
                    <a:pt x="24933" y="15506"/>
                    <a:pt x="24938" y="15506"/>
                    <a:pt x="24944" y="15506"/>
                  </a:cubicBezTo>
                  <a:lnTo>
                    <a:pt x="24944" y="14404"/>
                  </a:lnTo>
                  <a:cubicBezTo>
                    <a:pt x="24580" y="14404"/>
                    <a:pt x="24220" y="14323"/>
                    <a:pt x="23942" y="14163"/>
                  </a:cubicBezTo>
                  <a:cubicBezTo>
                    <a:pt x="23942" y="14163"/>
                    <a:pt x="23062" y="13656"/>
                    <a:pt x="23062" y="13654"/>
                  </a:cubicBezTo>
                  <a:lnTo>
                    <a:pt x="501" y="629"/>
                  </a:lnTo>
                  <a:cubicBezTo>
                    <a:pt x="345" y="539"/>
                    <a:pt x="0" y="336"/>
                    <a:pt x="0" y="1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995;p55">
              <a:extLst>
                <a:ext uri="{FF2B5EF4-FFF2-40B4-BE49-F238E27FC236}">
                  <a16:creationId xmlns:a16="http://schemas.microsoft.com/office/drawing/2014/main" id="{8D3A610B-CAF3-46BF-97D7-FC97510F9B1D}"/>
                </a:ext>
              </a:extLst>
            </p:cNvPr>
            <p:cNvSpPr/>
            <p:nvPr/>
          </p:nvSpPr>
          <p:spPr>
            <a:xfrm>
              <a:off x="1904475" y="4100800"/>
              <a:ext cx="1075025" cy="615325"/>
            </a:xfrm>
            <a:custGeom>
              <a:avLst/>
              <a:gdLst/>
              <a:ahLst/>
              <a:cxnLst/>
              <a:rect l="l" t="t" r="r" b="b"/>
              <a:pathLst>
                <a:path w="43001" h="24613" extrusionOk="0">
                  <a:moveTo>
                    <a:pt x="17662" y="1"/>
                  </a:moveTo>
                  <a:cubicBezTo>
                    <a:pt x="17296" y="1"/>
                    <a:pt x="16930" y="81"/>
                    <a:pt x="16652" y="243"/>
                  </a:cubicBezTo>
                  <a:lnTo>
                    <a:pt x="3294" y="8029"/>
                  </a:lnTo>
                  <a:lnTo>
                    <a:pt x="551" y="9628"/>
                  </a:lnTo>
                  <a:cubicBezTo>
                    <a:pt x="1" y="9949"/>
                    <a:pt x="1" y="10470"/>
                    <a:pt x="553" y="10789"/>
                  </a:cubicBezTo>
                  <a:lnTo>
                    <a:pt x="23203" y="23864"/>
                  </a:lnTo>
                  <a:lnTo>
                    <a:pt x="24079" y="24371"/>
                  </a:lnTo>
                  <a:cubicBezTo>
                    <a:pt x="24358" y="24530"/>
                    <a:pt x="24721" y="24612"/>
                    <a:pt x="25082" y="24612"/>
                  </a:cubicBezTo>
                  <a:cubicBezTo>
                    <a:pt x="25456" y="24612"/>
                    <a:pt x="25790" y="24532"/>
                    <a:pt x="26083" y="24368"/>
                  </a:cubicBezTo>
                  <a:lnTo>
                    <a:pt x="26960" y="23862"/>
                  </a:lnTo>
                  <a:lnTo>
                    <a:pt x="26963" y="23862"/>
                  </a:lnTo>
                  <a:lnTo>
                    <a:pt x="42603" y="14831"/>
                  </a:lnTo>
                  <a:cubicBezTo>
                    <a:pt x="42623" y="14817"/>
                    <a:pt x="42646" y="14801"/>
                    <a:pt x="42667" y="14785"/>
                  </a:cubicBezTo>
                  <a:cubicBezTo>
                    <a:pt x="42691" y="14767"/>
                    <a:pt x="42713" y="14748"/>
                    <a:pt x="42734" y="14727"/>
                  </a:cubicBezTo>
                  <a:lnTo>
                    <a:pt x="42774" y="14688"/>
                  </a:lnTo>
                  <a:cubicBezTo>
                    <a:pt x="42792" y="14667"/>
                    <a:pt x="42809" y="14645"/>
                    <a:pt x="42825" y="14622"/>
                  </a:cubicBezTo>
                  <a:cubicBezTo>
                    <a:pt x="42848" y="14595"/>
                    <a:pt x="42867" y="14565"/>
                    <a:pt x="42885" y="14532"/>
                  </a:cubicBezTo>
                  <a:cubicBezTo>
                    <a:pt x="42903" y="14501"/>
                    <a:pt x="42919" y="14468"/>
                    <a:pt x="42933" y="14435"/>
                  </a:cubicBezTo>
                  <a:cubicBezTo>
                    <a:pt x="42949" y="14403"/>
                    <a:pt x="42961" y="14370"/>
                    <a:pt x="42971" y="14335"/>
                  </a:cubicBezTo>
                  <a:cubicBezTo>
                    <a:pt x="42979" y="14306"/>
                    <a:pt x="42987" y="14277"/>
                    <a:pt x="42991" y="14247"/>
                  </a:cubicBezTo>
                  <a:cubicBezTo>
                    <a:pt x="42995" y="14240"/>
                    <a:pt x="42995" y="14233"/>
                    <a:pt x="42994" y="14224"/>
                  </a:cubicBezTo>
                  <a:cubicBezTo>
                    <a:pt x="42997" y="14213"/>
                    <a:pt x="43000" y="14201"/>
                    <a:pt x="43001" y="14189"/>
                  </a:cubicBezTo>
                  <a:lnTo>
                    <a:pt x="42999" y="14188"/>
                  </a:lnTo>
                  <a:lnTo>
                    <a:pt x="40526" y="12774"/>
                  </a:lnTo>
                  <a:lnTo>
                    <a:pt x="39585" y="12232"/>
                  </a:lnTo>
                  <a:lnTo>
                    <a:pt x="18655" y="236"/>
                  </a:lnTo>
                  <a:cubicBezTo>
                    <a:pt x="18381" y="79"/>
                    <a:pt x="18022" y="1"/>
                    <a:pt x="17662" y="1"/>
                  </a:cubicBezTo>
                  <a:close/>
                </a:path>
              </a:pathLst>
            </a:custGeom>
            <a:solidFill>
              <a:srgbClr val="4C6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996;p55">
              <a:extLst>
                <a:ext uri="{FF2B5EF4-FFF2-40B4-BE49-F238E27FC236}">
                  <a16:creationId xmlns:a16="http://schemas.microsoft.com/office/drawing/2014/main" id="{3DD4FD0D-012C-4009-9EB6-1FF290982DBF}"/>
                </a:ext>
              </a:extLst>
            </p:cNvPr>
            <p:cNvSpPr/>
            <p:nvPr/>
          </p:nvSpPr>
          <p:spPr>
            <a:xfrm>
              <a:off x="1924050" y="4277825"/>
              <a:ext cx="1040900" cy="424425"/>
            </a:xfrm>
            <a:custGeom>
              <a:avLst/>
              <a:gdLst/>
              <a:ahLst/>
              <a:cxnLst/>
              <a:rect l="l" t="t" r="r" b="b"/>
              <a:pathLst>
                <a:path w="41636" h="16977" extrusionOk="0">
                  <a:moveTo>
                    <a:pt x="1" y="0"/>
                  </a:moveTo>
                  <a:lnTo>
                    <a:pt x="1" y="2793"/>
                  </a:lnTo>
                  <a:cubicBezTo>
                    <a:pt x="1" y="3001"/>
                    <a:pt x="111" y="3192"/>
                    <a:pt x="290" y="3295"/>
                  </a:cubicBezTo>
                  <a:lnTo>
                    <a:pt x="23719" y="16822"/>
                  </a:lnTo>
                  <a:cubicBezTo>
                    <a:pt x="23899" y="16925"/>
                    <a:pt x="24099" y="16976"/>
                    <a:pt x="24298" y="16976"/>
                  </a:cubicBezTo>
                  <a:cubicBezTo>
                    <a:pt x="24498" y="16976"/>
                    <a:pt x="24698" y="16925"/>
                    <a:pt x="24876" y="16822"/>
                  </a:cubicBezTo>
                  <a:lnTo>
                    <a:pt x="41632" y="7148"/>
                  </a:lnTo>
                  <a:lnTo>
                    <a:pt x="41635" y="4060"/>
                  </a:lnTo>
                  <a:lnTo>
                    <a:pt x="24299" y="140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AE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997;p55">
              <a:extLst>
                <a:ext uri="{FF2B5EF4-FFF2-40B4-BE49-F238E27FC236}">
                  <a16:creationId xmlns:a16="http://schemas.microsoft.com/office/drawing/2014/main" id="{2BEE2E33-A2A0-454A-9A33-2D270AEC81DD}"/>
                </a:ext>
              </a:extLst>
            </p:cNvPr>
            <p:cNvSpPr/>
            <p:nvPr/>
          </p:nvSpPr>
          <p:spPr>
            <a:xfrm>
              <a:off x="1924050" y="4277825"/>
              <a:ext cx="607475" cy="424425"/>
            </a:xfrm>
            <a:custGeom>
              <a:avLst/>
              <a:gdLst/>
              <a:ahLst/>
              <a:cxnLst/>
              <a:rect l="l" t="t" r="r" b="b"/>
              <a:pathLst>
                <a:path w="24299" h="16977" extrusionOk="0">
                  <a:moveTo>
                    <a:pt x="1" y="0"/>
                  </a:moveTo>
                  <a:lnTo>
                    <a:pt x="1" y="2793"/>
                  </a:lnTo>
                  <a:cubicBezTo>
                    <a:pt x="1" y="3001"/>
                    <a:pt x="111" y="3192"/>
                    <a:pt x="290" y="3295"/>
                  </a:cubicBezTo>
                  <a:lnTo>
                    <a:pt x="23719" y="16822"/>
                  </a:lnTo>
                  <a:cubicBezTo>
                    <a:pt x="23895" y="16923"/>
                    <a:pt x="24096" y="16976"/>
                    <a:pt x="24299" y="16976"/>
                  </a:cubicBezTo>
                  <a:lnTo>
                    <a:pt x="24299" y="140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998;p55">
              <a:extLst>
                <a:ext uri="{FF2B5EF4-FFF2-40B4-BE49-F238E27FC236}">
                  <a16:creationId xmlns:a16="http://schemas.microsoft.com/office/drawing/2014/main" id="{84329899-ED75-45A0-989C-E619357E45AD}"/>
                </a:ext>
              </a:extLst>
            </p:cNvPr>
            <p:cNvSpPr/>
            <p:nvPr/>
          </p:nvSpPr>
          <p:spPr>
            <a:xfrm>
              <a:off x="2959000" y="4383725"/>
              <a:ext cx="11800" cy="82700"/>
            </a:xfrm>
            <a:custGeom>
              <a:avLst/>
              <a:gdLst/>
              <a:ahLst/>
              <a:cxnLst/>
              <a:rect l="l" t="t" r="r" b="b"/>
              <a:pathLst>
                <a:path w="472" h="3308" extrusionOk="0">
                  <a:moveTo>
                    <a:pt x="323" y="1"/>
                  </a:moveTo>
                  <a:cubicBezTo>
                    <a:pt x="296" y="1"/>
                    <a:pt x="267" y="9"/>
                    <a:pt x="236" y="27"/>
                  </a:cubicBezTo>
                  <a:cubicBezTo>
                    <a:pt x="107" y="102"/>
                    <a:pt x="1" y="318"/>
                    <a:pt x="1" y="510"/>
                  </a:cubicBezTo>
                  <a:lnTo>
                    <a:pt x="1" y="3070"/>
                  </a:lnTo>
                  <a:cubicBezTo>
                    <a:pt x="1" y="3217"/>
                    <a:pt x="62" y="3308"/>
                    <a:pt x="149" y="3308"/>
                  </a:cubicBezTo>
                  <a:cubicBezTo>
                    <a:pt x="176" y="3308"/>
                    <a:pt x="205" y="3299"/>
                    <a:pt x="235" y="3281"/>
                  </a:cubicBezTo>
                  <a:cubicBezTo>
                    <a:pt x="364" y="3207"/>
                    <a:pt x="470" y="2991"/>
                    <a:pt x="470" y="2799"/>
                  </a:cubicBezTo>
                  <a:lnTo>
                    <a:pt x="471" y="237"/>
                  </a:lnTo>
                  <a:cubicBezTo>
                    <a:pt x="471" y="90"/>
                    <a:pt x="410" y="1"/>
                    <a:pt x="323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999;p55">
              <a:extLst>
                <a:ext uri="{FF2B5EF4-FFF2-40B4-BE49-F238E27FC236}">
                  <a16:creationId xmlns:a16="http://schemas.microsoft.com/office/drawing/2014/main" id="{93585C9A-9C94-4D4F-8DD0-9C8348945973}"/>
                </a:ext>
              </a:extLst>
            </p:cNvPr>
            <p:cNvSpPr/>
            <p:nvPr/>
          </p:nvSpPr>
          <p:spPr>
            <a:xfrm>
              <a:off x="1907925" y="4247475"/>
              <a:ext cx="623575" cy="387675"/>
            </a:xfrm>
            <a:custGeom>
              <a:avLst/>
              <a:gdLst/>
              <a:ahLst/>
              <a:cxnLst/>
              <a:rect l="l" t="t" r="r" b="b"/>
              <a:pathLst>
                <a:path w="24943" h="15507" extrusionOk="0">
                  <a:moveTo>
                    <a:pt x="0" y="0"/>
                  </a:moveTo>
                  <a:lnTo>
                    <a:pt x="0" y="882"/>
                  </a:lnTo>
                  <a:cubicBezTo>
                    <a:pt x="0" y="1182"/>
                    <a:pt x="225" y="1554"/>
                    <a:pt x="501" y="1714"/>
                  </a:cubicBezTo>
                  <a:lnTo>
                    <a:pt x="10853" y="7688"/>
                  </a:lnTo>
                  <a:cubicBezTo>
                    <a:pt x="10853" y="7688"/>
                    <a:pt x="23062" y="14739"/>
                    <a:pt x="23067" y="14741"/>
                  </a:cubicBezTo>
                  <a:lnTo>
                    <a:pt x="23103" y="14762"/>
                  </a:lnTo>
                  <a:cubicBezTo>
                    <a:pt x="23169" y="14802"/>
                    <a:pt x="23300" y="14878"/>
                    <a:pt x="23476" y="14977"/>
                  </a:cubicBezTo>
                  <a:lnTo>
                    <a:pt x="23636" y="15071"/>
                  </a:lnTo>
                  <a:cubicBezTo>
                    <a:pt x="23749" y="15136"/>
                    <a:pt x="23871" y="15207"/>
                    <a:pt x="24001" y="15282"/>
                  </a:cubicBezTo>
                  <a:cubicBezTo>
                    <a:pt x="24259" y="15429"/>
                    <a:pt x="24593" y="15507"/>
                    <a:pt x="24927" y="15507"/>
                  </a:cubicBezTo>
                  <a:cubicBezTo>
                    <a:pt x="24932" y="15507"/>
                    <a:pt x="24937" y="15507"/>
                    <a:pt x="24942" y="15506"/>
                  </a:cubicBezTo>
                  <a:lnTo>
                    <a:pt x="24942" y="14400"/>
                  </a:lnTo>
                  <a:cubicBezTo>
                    <a:pt x="24579" y="14400"/>
                    <a:pt x="24218" y="14320"/>
                    <a:pt x="23938" y="14159"/>
                  </a:cubicBezTo>
                  <a:cubicBezTo>
                    <a:pt x="23938" y="14159"/>
                    <a:pt x="23064" y="13654"/>
                    <a:pt x="23061" y="13654"/>
                  </a:cubicBezTo>
                  <a:lnTo>
                    <a:pt x="11795" y="7147"/>
                  </a:lnTo>
                  <a:lnTo>
                    <a:pt x="501" y="629"/>
                  </a:lnTo>
                  <a:cubicBezTo>
                    <a:pt x="354" y="543"/>
                    <a:pt x="0" y="347"/>
                    <a:pt x="0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000;p55">
              <a:extLst>
                <a:ext uri="{FF2B5EF4-FFF2-40B4-BE49-F238E27FC236}">
                  <a16:creationId xmlns:a16="http://schemas.microsoft.com/office/drawing/2014/main" id="{2364240E-85B4-402C-A66B-0210E79D76CA}"/>
                </a:ext>
              </a:extLst>
            </p:cNvPr>
            <p:cNvSpPr/>
            <p:nvPr/>
          </p:nvSpPr>
          <p:spPr>
            <a:xfrm>
              <a:off x="1904475" y="3992200"/>
              <a:ext cx="1091575" cy="615275"/>
            </a:xfrm>
            <a:custGeom>
              <a:avLst/>
              <a:gdLst/>
              <a:ahLst/>
              <a:cxnLst/>
              <a:rect l="l" t="t" r="r" b="b"/>
              <a:pathLst>
                <a:path w="43663" h="24611" extrusionOk="0">
                  <a:moveTo>
                    <a:pt x="43628" y="14557"/>
                  </a:moveTo>
                  <a:lnTo>
                    <a:pt x="43662" y="14577"/>
                  </a:lnTo>
                  <a:cubicBezTo>
                    <a:pt x="43652" y="14569"/>
                    <a:pt x="43640" y="14562"/>
                    <a:pt x="43628" y="14557"/>
                  </a:cubicBezTo>
                  <a:close/>
                  <a:moveTo>
                    <a:pt x="17663" y="0"/>
                  </a:moveTo>
                  <a:cubicBezTo>
                    <a:pt x="17297" y="0"/>
                    <a:pt x="16931" y="82"/>
                    <a:pt x="16652" y="243"/>
                  </a:cubicBezTo>
                  <a:lnTo>
                    <a:pt x="552" y="9628"/>
                  </a:lnTo>
                  <a:cubicBezTo>
                    <a:pt x="1" y="9951"/>
                    <a:pt x="1" y="10469"/>
                    <a:pt x="553" y="10790"/>
                  </a:cubicBezTo>
                  <a:lnTo>
                    <a:pt x="3294" y="12373"/>
                  </a:lnTo>
                  <a:lnTo>
                    <a:pt x="23203" y="23864"/>
                  </a:lnTo>
                  <a:lnTo>
                    <a:pt x="24080" y="24371"/>
                  </a:lnTo>
                  <a:cubicBezTo>
                    <a:pt x="24358" y="24531"/>
                    <a:pt x="24721" y="24610"/>
                    <a:pt x="25082" y="24610"/>
                  </a:cubicBezTo>
                  <a:cubicBezTo>
                    <a:pt x="25096" y="24610"/>
                    <a:pt x="25110" y="24610"/>
                    <a:pt x="25124" y="24610"/>
                  </a:cubicBezTo>
                  <a:cubicBezTo>
                    <a:pt x="25459" y="24610"/>
                    <a:pt x="25790" y="24527"/>
                    <a:pt x="26087" y="24368"/>
                  </a:cubicBezTo>
                  <a:lnTo>
                    <a:pt x="26961" y="23864"/>
                  </a:lnTo>
                  <a:lnTo>
                    <a:pt x="26964" y="23864"/>
                  </a:lnTo>
                  <a:lnTo>
                    <a:pt x="39585" y="16576"/>
                  </a:lnTo>
                  <a:lnTo>
                    <a:pt x="42355" y="14977"/>
                  </a:lnTo>
                  <a:lnTo>
                    <a:pt x="42941" y="14640"/>
                  </a:lnTo>
                  <a:cubicBezTo>
                    <a:pt x="43014" y="14597"/>
                    <a:pt x="43091" y="14564"/>
                    <a:pt x="43172" y="14537"/>
                  </a:cubicBezTo>
                  <a:cubicBezTo>
                    <a:pt x="43209" y="14526"/>
                    <a:pt x="43246" y="14518"/>
                    <a:pt x="43283" y="14512"/>
                  </a:cubicBezTo>
                  <a:cubicBezTo>
                    <a:pt x="43315" y="14506"/>
                    <a:pt x="43346" y="14503"/>
                    <a:pt x="43378" y="14503"/>
                  </a:cubicBezTo>
                  <a:cubicBezTo>
                    <a:pt x="43383" y="14503"/>
                    <a:pt x="43387" y="14503"/>
                    <a:pt x="43392" y="14503"/>
                  </a:cubicBezTo>
                  <a:cubicBezTo>
                    <a:pt x="43415" y="14503"/>
                    <a:pt x="43439" y="14504"/>
                    <a:pt x="43462" y="14507"/>
                  </a:cubicBezTo>
                  <a:cubicBezTo>
                    <a:pt x="43484" y="14509"/>
                    <a:pt x="43505" y="14514"/>
                    <a:pt x="43526" y="14521"/>
                  </a:cubicBezTo>
                  <a:cubicBezTo>
                    <a:pt x="43542" y="14524"/>
                    <a:pt x="43556" y="14529"/>
                    <a:pt x="43571" y="14535"/>
                  </a:cubicBezTo>
                  <a:cubicBezTo>
                    <a:pt x="43585" y="14537"/>
                    <a:pt x="43599" y="14543"/>
                    <a:pt x="43612" y="14551"/>
                  </a:cubicBezTo>
                  <a:cubicBezTo>
                    <a:pt x="43617" y="14553"/>
                    <a:pt x="43622" y="14555"/>
                    <a:pt x="43628" y="14557"/>
                  </a:cubicBezTo>
                  <a:lnTo>
                    <a:pt x="43628" y="14557"/>
                  </a:lnTo>
                  <a:lnTo>
                    <a:pt x="18656" y="237"/>
                  </a:lnTo>
                  <a:cubicBezTo>
                    <a:pt x="18382" y="79"/>
                    <a:pt x="18023" y="0"/>
                    <a:pt x="17663" y="0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001;p55">
              <a:extLst>
                <a:ext uri="{FF2B5EF4-FFF2-40B4-BE49-F238E27FC236}">
                  <a16:creationId xmlns:a16="http://schemas.microsoft.com/office/drawing/2014/main" id="{A029A19E-B4FB-4F9B-BD56-78BF55151C49}"/>
                </a:ext>
              </a:extLst>
            </p:cNvPr>
            <p:cNvSpPr/>
            <p:nvPr/>
          </p:nvSpPr>
          <p:spPr>
            <a:xfrm>
              <a:off x="2531500" y="4354775"/>
              <a:ext cx="471575" cy="388900"/>
            </a:xfrm>
            <a:custGeom>
              <a:avLst/>
              <a:gdLst/>
              <a:ahLst/>
              <a:cxnLst/>
              <a:rect l="l" t="t" r="r" b="b"/>
              <a:pathLst>
                <a:path w="18863" h="15556" extrusionOk="0">
                  <a:moveTo>
                    <a:pt x="18311" y="0"/>
                  </a:moveTo>
                  <a:cubicBezTo>
                    <a:pt x="18275" y="0"/>
                    <a:pt x="18239" y="3"/>
                    <a:pt x="18202" y="9"/>
                  </a:cubicBezTo>
                  <a:cubicBezTo>
                    <a:pt x="18165" y="15"/>
                    <a:pt x="18128" y="23"/>
                    <a:pt x="18091" y="35"/>
                  </a:cubicBezTo>
                  <a:cubicBezTo>
                    <a:pt x="18010" y="61"/>
                    <a:pt x="17933" y="95"/>
                    <a:pt x="17860" y="137"/>
                  </a:cubicBezTo>
                  <a:lnTo>
                    <a:pt x="17274" y="474"/>
                  </a:lnTo>
                  <a:lnTo>
                    <a:pt x="14504" y="2073"/>
                  </a:lnTo>
                  <a:lnTo>
                    <a:pt x="1883" y="9361"/>
                  </a:lnTo>
                  <a:lnTo>
                    <a:pt x="1880" y="9361"/>
                  </a:lnTo>
                  <a:lnTo>
                    <a:pt x="1006" y="9865"/>
                  </a:lnTo>
                  <a:lnTo>
                    <a:pt x="1003" y="9868"/>
                  </a:lnTo>
                  <a:cubicBezTo>
                    <a:pt x="726" y="10028"/>
                    <a:pt x="364" y="10107"/>
                    <a:pt x="1" y="10107"/>
                  </a:cubicBezTo>
                  <a:lnTo>
                    <a:pt x="1" y="11213"/>
                  </a:lnTo>
                  <a:cubicBezTo>
                    <a:pt x="3" y="11213"/>
                    <a:pt x="6" y="11213"/>
                    <a:pt x="8" y="11213"/>
                  </a:cubicBezTo>
                  <a:cubicBezTo>
                    <a:pt x="346" y="11213"/>
                    <a:pt x="683" y="11137"/>
                    <a:pt x="943" y="10988"/>
                  </a:cubicBezTo>
                  <a:cubicBezTo>
                    <a:pt x="1072" y="10914"/>
                    <a:pt x="1195" y="10843"/>
                    <a:pt x="1308" y="10776"/>
                  </a:cubicBezTo>
                  <a:lnTo>
                    <a:pt x="1468" y="10685"/>
                  </a:lnTo>
                  <a:cubicBezTo>
                    <a:pt x="1644" y="10585"/>
                    <a:pt x="1775" y="10509"/>
                    <a:pt x="1841" y="10469"/>
                  </a:cubicBezTo>
                  <a:lnTo>
                    <a:pt x="1878" y="10448"/>
                  </a:lnTo>
                  <a:cubicBezTo>
                    <a:pt x="1879" y="10447"/>
                    <a:pt x="1880" y="10446"/>
                    <a:pt x="1883" y="10446"/>
                  </a:cubicBezTo>
                  <a:lnTo>
                    <a:pt x="15446" y="2614"/>
                  </a:lnTo>
                  <a:lnTo>
                    <a:pt x="17522" y="1416"/>
                  </a:lnTo>
                  <a:cubicBezTo>
                    <a:pt x="17585" y="1379"/>
                    <a:pt x="17645" y="1362"/>
                    <a:pt x="17699" y="1362"/>
                  </a:cubicBezTo>
                  <a:cubicBezTo>
                    <a:pt x="17830" y="1362"/>
                    <a:pt x="17921" y="1467"/>
                    <a:pt x="17921" y="1648"/>
                  </a:cubicBezTo>
                  <a:lnTo>
                    <a:pt x="17921" y="3978"/>
                  </a:lnTo>
                  <a:cubicBezTo>
                    <a:pt x="17922" y="3995"/>
                    <a:pt x="17921" y="4013"/>
                    <a:pt x="17918" y="4029"/>
                  </a:cubicBezTo>
                  <a:cubicBezTo>
                    <a:pt x="17919" y="4042"/>
                    <a:pt x="17918" y="4054"/>
                    <a:pt x="17913" y="4066"/>
                  </a:cubicBezTo>
                  <a:cubicBezTo>
                    <a:pt x="17914" y="4074"/>
                    <a:pt x="17914" y="4082"/>
                    <a:pt x="17910" y="4089"/>
                  </a:cubicBezTo>
                  <a:cubicBezTo>
                    <a:pt x="17906" y="4120"/>
                    <a:pt x="17898" y="4149"/>
                    <a:pt x="17890" y="4177"/>
                  </a:cubicBezTo>
                  <a:cubicBezTo>
                    <a:pt x="17880" y="4212"/>
                    <a:pt x="17868" y="4245"/>
                    <a:pt x="17852" y="4278"/>
                  </a:cubicBezTo>
                  <a:cubicBezTo>
                    <a:pt x="17838" y="4310"/>
                    <a:pt x="17822" y="4343"/>
                    <a:pt x="17804" y="4374"/>
                  </a:cubicBezTo>
                  <a:cubicBezTo>
                    <a:pt x="17786" y="4407"/>
                    <a:pt x="17767" y="4437"/>
                    <a:pt x="17744" y="4465"/>
                  </a:cubicBezTo>
                  <a:cubicBezTo>
                    <a:pt x="17728" y="4488"/>
                    <a:pt x="17711" y="4509"/>
                    <a:pt x="17692" y="4530"/>
                  </a:cubicBezTo>
                  <a:lnTo>
                    <a:pt x="17653" y="4570"/>
                  </a:lnTo>
                  <a:cubicBezTo>
                    <a:pt x="17633" y="4591"/>
                    <a:pt x="17611" y="4611"/>
                    <a:pt x="17586" y="4626"/>
                  </a:cubicBezTo>
                  <a:cubicBezTo>
                    <a:pt x="17565" y="4643"/>
                    <a:pt x="17542" y="4659"/>
                    <a:pt x="17522" y="4673"/>
                  </a:cubicBezTo>
                  <a:lnTo>
                    <a:pt x="1882" y="13704"/>
                  </a:lnTo>
                  <a:lnTo>
                    <a:pt x="1882" y="13706"/>
                  </a:lnTo>
                  <a:lnTo>
                    <a:pt x="1002" y="14213"/>
                  </a:lnTo>
                  <a:cubicBezTo>
                    <a:pt x="724" y="14373"/>
                    <a:pt x="364" y="14454"/>
                    <a:pt x="1" y="14454"/>
                  </a:cubicBezTo>
                  <a:lnTo>
                    <a:pt x="1" y="15556"/>
                  </a:lnTo>
                  <a:cubicBezTo>
                    <a:pt x="6" y="15556"/>
                    <a:pt x="11" y="15556"/>
                    <a:pt x="16" y="15556"/>
                  </a:cubicBezTo>
                  <a:cubicBezTo>
                    <a:pt x="351" y="15556"/>
                    <a:pt x="685" y="15479"/>
                    <a:pt x="942" y="15331"/>
                  </a:cubicBezTo>
                  <a:cubicBezTo>
                    <a:pt x="1072" y="15257"/>
                    <a:pt x="1194" y="15185"/>
                    <a:pt x="1307" y="15120"/>
                  </a:cubicBezTo>
                  <a:lnTo>
                    <a:pt x="1468" y="15027"/>
                  </a:lnTo>
                  <a:cubicBezTo>
                    <a:pt x="1541" y="14985"/>
                    <a:pt x="1609" y="14947"/>
                    <a:pt x="1667" y="14914"/>
                  </a:cubicBezTo>
                  <a:cubicBezTo>
                    <a:pt x="1697" y="14896"/>
                    <a:pt x="1722" y="14881"/>
                    <a:pt x="1745" y="14868"/>
                  </a:cubicBezTo>
                  <a:cubicBezTo>
                    <a:pt x="1768" y="14854"/>
                    <a:pt x="1789" y="14843"/>
                    <a:pt x="1808" y="14831"/>
                  </a:cubicBezTo>
                  <a:cubicBezTo>
                    <a:pt x="1831" y="14816"/>
                    <a:pt x="1849" y="14808"/>
                    <a:pt x="1864" y="14801"/>
                  </a:cubicBezTo>
                  <a:cubicBezTo>
                    <a:pt x="1874" y="14793"/>
                    <a:pt x="1882" y="14789"/>
                    <a:pt x="1882" y="14789"/>
                  </a:cubicBezTo>
                  <a:lnTo>
                    <a:pt x="17860" y="5563"/>
                  </a:lnTo>
                  <a:cubicBezTo>
                    <a:pt x="18414" y="5244"/>
                    <a:pt x="18862" y="4466"/>
                    <a:pt x="18862" y="3828"/>
                  </a:cubicBezTo>
                  <a:lnTo>
                    <a:pt x="18862" y="714"/>
                  </a:lnTo>
                  <a:cubicBezTo>
                    <a:pt x="18862" y="404"/>
                    <a:pt x="18755" y="185"/>
                    <a:pt x="18584" y="74"/>
                  </a:cubicBezTo>
                  <a:lnTo>
                    <a:pt x="18581" y="74"/>
                  </a:lnTo>
                  <a:lnTo>
                    <a:pt x="18550" y="56"/>
                  </a:lnTo>
                  <a:cubicBezTo>
                    <a:pt x="18543" y="53"/>
                    <a:pt x="18538" y="51"/>
                    <a:pt x="18531" y="48"/>
                  </a:cubicBezTo>
                  <a:cubicBezTo>
                    <a:pt x="18518" y="41"/>
                    <a:pt x="18504" y="35"/>
                    <a:pt x="18490" y="33"/>
                  </a:cubicBezTo>
                  <a:cubicBezTo>
                    <a:pt x="18475" y="26"/>
                    <a:pt x="18461" y="21"/>
                    <a:pt x="18445" y="18"/>
                  </a:cubicBezTo>
                  <a:cubicBezTo>
                    <a:pt x="18424" y="11"/>
                    <a:pt x="18403" y="6"/>
                    <a:pt x="18381" y="5"/>
                  </a:cubicBezTo>
                  <a:cubicBezTo>
                    <a:pt x="18358" y="1"/>
                    <a:pt x="18334" y="0"/>
                    <a:pt x="18311" y="0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002;p55">
              <a:extLst>
                <a:ext uri="{FF2B5EF4-FFF2-40B4-BE49-F238E27FC236}">
                  <a16:creationId xmlns:a16="http://schemas.microsoft.com/office/drawing/2014/main" id="{E120AEB6-5EAC-47CC-B48B-DB6C9A7CA9C3}"/>
                </a:ext>
              </a:extLst>
            </p:cNvPr>
            <p:cNvSpPr/>
            <p:nvPr/>
          </p:nvSpPr>
          <p:spPr>
            <a:xfrm>
              <a:off x="2251575" y="4898625"/>
              <a:ext cx="70400" cy="67600"/>
            </a:xfrm>
            <a:custGeom>
              <a:avLst/>
              <a:gdLst/>
              <a:ahLst/>
              <a:cxnLst/>
              <a:rect l="l" t="t" r="r" b="b"/>
              <a:pathLst>
                <a:path w="2816" h="2704" extrusionOk="0">
                  <a:moveTo>
                    <a:pt x="923" y="0"/>
                  </a:moveTo>
                  <a:lnTo>
                    <a:pt x="0" y="534"/>
                  </a:lnTo>
                  <a:lnTo>
                    <a:pt x="0" y="2703"/>
                  </a:lnTo>
                  <a:lnTo>
                    <a:pt x="2815" y="1094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003;p55">
              <a:extLst>
                <a:ext uri="{FF2B5EF4-FFF2-40B4-BE49-F238E27FC236}">
                  <a16:creationId xmlns:a16="http://schemas.microsoft.com/office/drawing/2014/main" id="{374E4121-516B-473D-A573-30A55A31AB1B}"/>
                </a:ext>
              </a:extLst>
            </p:cNvPr>
            <p:cNvSpPr/>
            <p:nvPr/>
          </p:nvSpPr>
          <p:spPr>
            <a:xfrm>
              <a:off x="2806175" y="5063875"/>
              <a:ext cx="678975" cy="402525"/>
            </a:xfrm>
            <a:custGeom>
              <a:avLst/>
              <a:gdLst/>
              <a:ahLst/>
              <a:cxnLst/>
              <a:rect l="l" t="t" r="r" b="b"/>
              <a:pathLst>
                <a:path w="27159" h="16101" extrusionOk="0">
                  <a:moveTo>
                    <a:pt x="5460" y="10537"/>
                  </a:moveTo>
                  <a:cubicBezTo>
                    <a:pt x="5454" y="10538"/>
                    <a:pt x="5450" y="10541"/>
                    <a:pt x="5445" y="10545"/>
                  </a:cubicBezTo>
                  <a:lnTo>
                    <a:pt x="5460" y="10537"/>
                  </a:lnTo>
                  <a:close/>
                  <a:moveTo>
                    <a:pt x="27158" y="0"/>
                  </a:moveTo>
                  <a:lnTo>
                    <a:pt x="21978" y="1028"/>
                  </a:lnTo>
                  <a:lnTo>
                    <a:pt x="6286" y="10062"/>
                  </a:lnTo>
                  <a:lnTo>
                    <a:pt x="5460" y="10537"/>
                  </a:lnTo>
                  <a:lnTo>
                    <a:pt x="5460" y="10537"/>
                  </a:lnTo>
                  <a:cubicBezTo>
                    <a:pt x="5463" y="10535"/>
                    <a:pt x="5467" y="10534"/>
                    <a:pt x="5471" y="10534"/>
                  </a:cubicBezTo>
                  <a:lnTo>
                    <a:pt x="5471" y="10534"/>
                  </a:lnTo>
                  <a:lnTo>
                    <a:pt x="5052" y="10775"/>
                  </a:lnTo>
                  <a:lnTo>
                    <a:pt x="4827" y="10904"/>
                  </a:lnTo>
                  <a:lnTo>
                    <a:pt x="3976" y="11397"/>
                  </a:lnTo>
                  <a:lnTo>
                    <a:pt x="358" y="13485"/>
                  </a:lnTo>
                  <a:cubicBezTo>
                    <a:pt x="69" y="13686"/>
                    <a:pt x="1" y="14034"/>
                    <a:pt x="79" y="14427"/>
                  </a:cubicBezTo>
                  <a:cubicBezTo>
                    <a:pt x="241" y="15276"/>
                    <a:pt x="1445" y="16101"/>
                    <a:pt x="2309" y="16101"/>
                  </a:cubicBezTo>
                  <a:cubicBezTo>
                    <a:pt x="2513" y="16101"/>
                    <a:pt x="2697" y="16055"/>
                    <a:pt x="2845" y="15953"/>
                  </a:cubicBezTo>
                  <a:lnTo>
                    <a:pt x="5769" y="14266"/>
                  </a:lnTo>
                  <a:cubicBezTo>
                    <a:pt x="5771" y="14264"/>
                    <a:pt x="5771" y="14264"/>
                    <a:pt x="5771" y="14262"/>
                  </a:cubicBezTo>
                  <a:lnTo>
                    <a:pt x="6634" y="13773"/>
                  </a:lnTo>
                  <a:cubicBezTo>
                    <a:pt x="6645" y="13767"/>
                    <a:pt x="6654" y="13758"/>
                    <a:pt x="6663" y="13748"/>
                  </a:cubicBezTo>
                  <a:lnTo>
                    <a:pt x="7984" y="12986"/>
                  </a:lnTo>
                  <a:lnTo>
                    <a:pt x="8095" y="12923"/>
                  </a:lnTo>
                  <a:cubicBezTo>
                    <a:pt x="8096" y="12922"/>
                    <a:pt x="8096" y="12921"/>
                    <a:pt x="8097" y="12921"/>
                  </a:cubicBezTo>
                  <a:lnTo>
                    <a:pt x="23689" y="3943"/>
                  </a:lnTo>
                  <a:lnTo>
                    <a:pt x="23691" y="3946"/>
                  </a:lnTo>
                  <a:lnTo>
                    <a:pt x="26251" y="1032"/>
                  </a:lnTo>
                  <a:lnTo>
                    <a:pt x="27158" y="0"/>
                  </a:ln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004;p55">
              <a:extLst>
                <a:ext uri="{FF2B5EF4-FFF2-40B4-BE49-F238E27FC236}">
                  <a16:creationId xmlns:a16="http://schemas.microsoft.com/office/drawing/2014/main" id="{965E12CC-DE29-41B5-80C8-79209C78D8E9}"/>
                </a:ext>
              </a:extLst>
            </p:cNvPr>
            <p:cNvSpPr/>
            <p:nvPr/>
          </p:nvSpPr>
          <p:spPr>
            <a:xfrm>
              <a:off x="3355625" y="5036325"/>
              <a:ext cx="129525" cy="98675"/>
            </a:xfrm>
            <a:custGeom>
              <a:avLst/>
              <a:gdLst/>
              <a:ahLst/>
              <a:cxnLst/>
              <a:rect l="l" t="t" r="r" b="b"/>
              <a:pathLst>
                <a:path w="5181" h="3947" extrusionOk="0">
                  <a:moveTo>
                    <a:pt x="5180" y="1"/>
                  </a:moveTo>
                  <a:lnTo>
                    <a:pt x="0" y="1029"/>
                  </a:lnTo>
                  <a:lnTo>
                    <a:pt x="1713" y="3946"/>
                  </a:lnTo>
                  <a:lnTo>
                    <a:pt x="5180" y="1"/>
                  </a:lnTo>
                  <a:close/>
                </a:path>
              </a:pathLst>
            </a:custGeom>
            <a:solidFill>
              <a:srgbClr val="F2E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005;p55">
              <a:extLst>
                <a:ext uri="{FF2B5EF4-FFF2-40B4-BE49-F238E27FC236}">
                  <a16:creationId xmlns:a16="http://schemas.microsoft.com/office/drawing/2014/main" id="{5BBC7ABC-B8E9-422A-A6E0-7388369C1698}"/>
                </a:ext>
              </a:extLst>
            </p:cNvPr>
            <p:cNvSpPr/>
            <p:nvPr/>
          </p:nvSpPr>
          <p:spPr>
            <a:xfrm>
              <a:off x="3355625" y="5036325"/>
              <a:ext cx="129525" cy="55050"/>
            </a:xfrm>
            <a:custGeom>
              <a:avLst/>
              <a:gdLst/>
              <a:ahLst/>
              <a:cxnLst/>
              <a:rect l="l" t="t" r="r" b="b"/>
              <a:pathLst>
                <a:path w="5181" h="2202" extrusionOk="0">
                  <a:moveTo>
                    <a:pt x="5180" y="1"/>
                  </a:moveTo>
                  <a:lnTo>
                    <a:pt x="0" y="1029"/>
                  </a:lnTo>
                  <a:lnTo>
                    <a:pt x="689" y="2201"/>
                  </a:lnTo>
                  <a:lnTo>
                    <a:pt x="5180" y="1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006;p55">
              <a:extLst>
                <a:ext uri="{FF2B5EF4-FFF2-40B4-BE49-F238E27FC236}">
                  <a16:creationId xmlns:a16="http://schemas.microsoft.com/office/drawing/2014/main" id="{0FDC96DF-115B-46E6-BB36-09E504EAAA72}"/>
                </a:ext>
              </a:extLst>
            </p:cNvPr>
            <p:cNvSpPr/>
            <p:nvPr/>
          </p:nvSpPr>
          <p:spPr>
            <a:xfrm>
              <a:off x="3449075" y="5036325"/>
              <a:ext cx="36075" cy="25825"/>
            </a:xfrm>
            <a:custGeom>
              <a:avLst/>
              <a:gdLst/>
              <a:ahLst/>
              <a:cxnLst/>
              <a:rect l="l" t="t" r="r" b="b"/>
              <a:pathLst>
                <a:path w="1443" h="1033" extrusionOk="0">
                  <a:moveTo>
                    <a:pt x="1442" y="1"/>
                  </a:moveTo>
                  <a:lnTo>
                    <a:pt x="0" y="287"/>
                  </a:lnTo>
                  <a:lnTo>
                    <a:pt x="402" y="344"/>
                  </a:lnTo>
                  <a:lnTo>
                    <a:pt x="191" y="547"/>
                  </a:lnTo>
                  <a:lnTo>
                    <a:pt x="522" y="536"/>
                  </a:lnTo>
                  <a:lnTo>
                    <a:pt x="374" y="817"/>
                  </a:lnTo>
                  <a:lnTo>
                    <a:pt x="631" y="732"/>
                  </a:lnTo>
                  <a:lnTo>
                    <a:pt x="535" y="1032"/>
                  </a:lnTo>
                  <a:lnTo>
                    <a:pt x="1442" y="1"/>
                  </a:lnTo>
                  <a:close/>
                </a:path>
              </a:pathLst>
            </a:custGeom>
            <a:solidFill>
              <a:srgbClr val="191F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007;p55">
              <a:extLst>
                <a:ext uri="{FF2B5EF4-FFF2-40B4-BE49-F238E27FC236}">
                  <a16:creationId xmlns:a16="http://schemas.microsoft.com/office/drawing/2014/main" id="{61B4330B-B952-44DA-8E4F-BDB56EB60C48}"/>
                </a:ext>
              </a:extLst>
            </p:cNvPr>
            <p:cNvSpPr/>
            <p:nvPr/>
          </p:nvSpPr>
          <p:spPr>
            <a:xfrm>
              <a:off x="2905550" y="5062000"/>
              <a:ext cx="498900" cy="330900"/>
            </a:xfrm>
            <a:custGeom>
              <a:avLst/>
              <a:gdLst/>
              <a:ahLst/>
              <a:cxnLst/>
              <a:rect l="l" t="t" r="r" b="b"/>
              <a:pathLst>
                <a:path w="19956" h="13236" extrusionOk="0">
                  <a:moveTo>
                    <a:pt x="15" y="10362"/>
                  </a:moveTo>
                  <a:cubicBezTo>
                    <a:pt x="10" y="10364"/>
                    <a:pt x="5" y="10367"/>
                    <a:pt x="1" y="10370"/>
                  </a:cubicBezTo>
                  <a:lnTo>
                    <a:pt x="15" y="10362"/>
                  </a:lnTo>
                  <a:close/>
                  <a:moveTo>
                    <a:pt x="18003" y="0"/>
                  </a:moveTo>
                  <a:lnTo>
                    <a:pt x="852" y="9878"/>
                  </a:lnTo>
                  <a:lnTo>
                    <a:pt x="388" y="10148"/>
                  </a:lnTo>
                  <a:lnTo>
                    <a:pt x="15" y="10362"/>
                  </a:lnTo>
                  <a:lnTo>
                    <a:pt x="15" y="10362"/>
                  </a:lnTo>
                  <a:cubicBezTo>
                    <a:pt x="45" y="10346"/>
                    <a:pt x="77" y="10339"/>
                    <a:pt x="112" y="10339"/>
                  </a:cubicBezTo>
                  <a:cubicBezTo>
                    <a:pt x="768" y="10339"/>
                    <a:pt x="2322" y="12893"/>
                    <a:pt x="1796" y="13236"/>
                  </a:cubicBezTo>
                  <a:lnTo>
                    <a:pt x="2688" y="12723"/>
                  </a:lnTo>
                  <a:lnTo>
                    <a:pt x="19714" y="2917"/>
                  </a:lnTo>
                  <a:cubicBezTo>
                    <a:pt x="19956" y="2433"/>
                    <a:pt x="19772" y="1573"/>
                    <a:pt x="19292" y="904"/>
                  </a:cubicBezTo>
                  <a:cubicBezTo>
                    <a:pt x="18978" y="465"/>
                    <a:pt x="18535" y="108"/>
                    <a:pt x="18003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008;p55">
              <a:extLst>
                <a:ext uri="{FF2B5EF4-FFF2-40B4-BE49-F238E27FC236}">
                  <a16:creationId xmlns:a16="http://schemas.microsoft.com/office/drawing/2014/main" id="{5B69092E-2B70-4E9A-A795-81F9F8331081}"/>
                </a:ext>
              </a:extLst>
            </p:cNvPr>
            <p:cNvSpPr/>
            <p:nvPr/>
          </p:nvSpPr>
          <p:spPr>
            <a:xfrm>
              <a:off x="2915225" y="5062000"/>
              <a:ext cx="472625" cy="274975"/>
            </a:xfrm>
            <a:custGeom>
              <a:avLst/>
              <a:gdLst/>
              <a:ahLst/>
              <a:cxnLst/>
              <a:rect l="l" t="t" r="r" b="b"/>
              <a:pathLst>
                <a:path w="18905" h="10999" extrusionOk="0">
                  <a:moveTo>
                    <a:pt x="17616" y="0"/>
                  </a:moveTo>
                  <a:lnTo>
                    <a:pt x="465" y="9878"/>
                  </a:lnTo>
                  <a:lnTo>
                    <a:pt x="1" y="10148"/>
                  </a:lnTo>
                  <a:lnTo>
                    <a:pt x="1144" y="10999"/>
                  </a:lnTo>
                  <a:lnTo>
                    <a:pt x="18905" y="904"/>
                  </a:lnTo>
                  <a:cubicBezTo>
                    <a:pt x="18591" y="465"/>
                    <a:pt x="18148" y="108"/>
                    <a:pt x="17616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009;p55">
              <a:extLst>
                <a:ext uri="{FF2B5EF4-FFF2-40B4-BE49-F238E27FC236}">
                  <a16:creationId xmlns:a16="http://schemas.microsoft.com/office/drawing/2014/main" id="{0F5C8F2A-7B01-4C96-BABA-16FEFAEDB729}"/>
                </a:ext>
              </a:extLst>
            </p:cNvPr>
            <p:cNvSpPr/>
            <p:nvPr/>
          </p:nvSpPr>
          <p:spPr>
            <a:xfrm>
              <a:off x="2942300" y="5286800"/>
              <a:ext cx="74400" cy="85000"/>
            </a:xfrm>
            <a:custGeom>
              <a:avLst/>
              <a:gdLst/>
              <a:ahLst/>
              <a:cxnLst/>
              <a:rect l="l" t="t" r="r" b="b"/>
              <a:pathLst>
                <a:path w="2976" h="3400" extrusionOk="0">
                  <a:moveTo>
                    <a:pt x="17" y="517"/>
                  </a:moveTo>
                  <a:lnTo>
                    <a:pt x="17" y="517"/>
                  </a:lnTo>
                  <a:cubicBezTo>
                    <a:pt x="11" y="519"/>
                    <a:pt x="5" y="522"/>
                    <a:pt x="0" y="526"/>
                  </a:cubicBezTo>
                  <a:lnTo>
                    <a:pt x="17" y="517"/>
                  </a:lnTo>
                  <a:close/>
                  <a:moveTo>
                    <a:pt x="975" y="0"/>
                  </a:moveTo>
                  <a:cubicBezTo>
                    <a:pt x="934" y="0"/>
                    <a:pt x="897" y="10"/>
                    <a:pt x="864" y="30"/>
                  </a:cubicBezTo>
                  <a:lnTo>
                    <a:pt x="17" y="517"/>
                  </a:lnTo>
                  <a:lnTo>
                    <a:pt x="17" y="517"/>
                  </a:lnTo>
                  <a:cubicBezTo>
                    <a:pt x="19" y="516"/>
                    <a:pt x="22" y="515"/>
                    <a:pt x="24" y="514"/>
                  </a:cubicBezTo>
                  <a:lnTo>
                    <a:pt x="28" y="513"/>
                  </a:lnTo>
                  <a:cubicBezTo>
                    <a:pt x="53" y="502"/>
                    <a:pt x="81" y="497"/>
                    <a:pt x="110" y="497"/>
                  </a:cubicBezTo>
                  <a:cubicBezTo>
                    <a:pt x="368" y="497"/>
                    <a:pt x="768" y="894"/>
                    <a:pt x="1120" y="1397"/>
                  </a:cubicBezTo>
                  <a:cubicBezTo>
                    <a:pt x="1667" y="2171"/>
                    <a:pt x="2109" y="3198"/>
                    <a:pt x="1784" y="3399"/>
                  </a:cubicBezTo>
                  <a:lnTo>
                    <a:pt x="2012" y="3268"/>
                  </a:lnTo>
                  <a:lnTo>
                    <a:pt x="2650" y="2904"/>
                  </a:lnTo>
                  <a:cubicBezTo>
                    <a:pt x="2976" y="2702"/>
                    <a:pt x="2532" y="1679"/>
                    <a:pt x="1986" y="904"/>
                  </a:cubicBezTo>
                  <a:cubicBezTo>
                    <a:pt x="1632" y="399"/>
                    <a:pt x="1234" y="0"/>
                    <a:pt x="975" y="0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010;p55">
              <a:extLst>
                <a:ext uri="{FF2B5EF4-FFF2-40B4-BE49-F238E27FC236}">
                  <a16:creationId xmlns:a16="http://schemas.microsoft.com/office/drawing/2014/main" id="{FAEC7A80-F888-4948-901E-1FD5E321CD84}"/>
                </a:ext>
              </a:extLst>
            </p:cNvPr>
            <p:cNvSpPr/>
            <p:nvPr/>
          </p:nvSpPr>
          <p:spPr>
            <a:xfrm>
              <a:off x="2926125" y="5296150"/>
              <a:ext cx="79650" cy="85075"/>
            </a:xfrm>
            <a:custGeom>
              <a:avLst/>
              <a:gdLst/>
              <a:ahLst/>
              <a:cxnLst/>
              <a:rect l="l" t="t" r="r" b="b"/>
              <a:pathLst>
                <a:path w="3186" h="3403" extrusionOk="0">
                  <a:moveTo>
                    <a:pt x="12" y="523"/>
                  </a:moveTo>
                  <a:cubicBezTo>
                    <a:pt x="8" y="525"/>
                    <a:pt x="4" y="528"/>
                    <a:pt x="0" y="530"/>
                  </a:cubicBezTo>
                  <a:lnTo>
                    <a:pt x="12" y="523"/>
                  </a:lnTo>
                  <a:close/>
                  <a:moveTo>
                    <a:pt x="974" y="0"/>
                  </a:moveTo>
                  <a:cubicBezTo>
                    <a:pt x="933" y="0"/>
                    <a:pt x="896" y="10"/>
                    <a:pt x="863" y="30"/>
                  </a:cubicBezTo>
                  <a:lnTo>
                    <a:pt x="12" y="523"/>
                  </a:lnTo>
                  <a:lnTo>
                    <a:pt x="12" y="523"/>
                  </a:lnTo>
                  <a:cubicBezTo>
                    <a:pt x="42" y="507"/>
                    <a:pt x="75" y="500"/>
                    <a:pt x="111" y="500"/>
                  </a:cubicBezTo>
                  <a:cubicBezTo>
                    <a:pt x="769" y="500"/>
                    <a:pt x="2323" y="3069"/>
                    <a:pt x="1785" y="3403"/>
                  </a:cubicBezTo>
                  <a:lnTo>
                    <a:pt x="2649" y="2903"/>
                  </a:lnTo>
                  <a:cubicBezTo>
                    <a:pt x="3186" y="2570"/>
                    <a:pt x="1632" y="0"/>
                    <a:pt x="974" y="0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011;p55">
              <a:extLst>
                <a:ext uri="{FF2B5EF4-FFF2-40B4-BE49-F238E27FC236}">
                  <a16:creationId xmlns:a16="http://schemas.microsoft.com/office/drawing/2014/main" id="{94DEE291-0879-41A2-80BB-F056F2E68EFC}"/>
                </a:ext>
              </a:extLst>
            </p:cNvPr>
            <p:cNvSpPr/>
            <p:nvPr/>
          </p:nvSpPr>
          <p:spPr>
            <a:xfrm>
              <a:off x="2905550" y="5308150"/>
              <a:ext cx="78325" cy="84750"/>
            </a:xfrm>
            <a:custGeom>
              <a:avLst/>
              <a:gdLst/>
              <a:ahLst/>
              <a:cxnLst/>
              <a:rect l="l" t="t" r="r" b="b"/>
              <a:pathLst>
                <a:path w="3133" h="3390" extrusionOk="0">
                  <a:moveTo>
                    <a:pt x="14" y="516"/>
                  </a:moveTo>
                  <a:cubicBezTo>
                    <a:pt x="9" y="519"/>
                    <a:pt x="5" y="521"/>
                    <a:pt x="1" y="524"/>
                  </a:cubicBezTo>
                  <a:lnTo>
                    <a:pt x="14" y="516"/>
                  </a:lnTo>
                  <a:close/>
                  <a:moveTo>
                    <a:pt x="964" y="1"/>
                  </a:moveTo>
                  <a:cubicBezTo>
                    <a:pt x="923" y="1"/>
                    <a:pt x="886" y="11"/>
                    <a:pt x="852" y="32"/>
                  </a:cubicBezTo>
                  <a:lnTo>
                    <a:pt x="14" y="516"/>
                  </a:lnTo>
                  <a:lnTo>
                    <a:pt x="14" y="516"/>
                  </a:lnTo>
                  <a:cubicBezTo>
                    <a:pt x="44" y="501"/>
                    <a:pt x="76" y="493"/>
                    <a:pt x="112" y="493"/>
                  </a:cubicBezTo>
                  <a:cubicBezTo>
                    <a:pt x="768" y="493"/>
                    <a:pt x="2322" y="3047"/>
                    <a:pt x="1796" y="3390"/>
                  </a:cubicBezTo>
                  <a:lnTo>
                    <a:pt x="2659" y="2900"/>
                  </a:lnTo>
                  <a:cubicBezTo>
                    <a:pt x="2670" y="2894"/>
                    <a:pt x="2679" y="2885"/>
                    <a:pt x="2688" y="2877"/>
                  </a:cubicBezTo>
                  <a:cubicBezTo>
                    <a:pt x="3132" y="2463"/>
                    <a:pt x="1611" y="1"/>
                    <a:pt x="964" y="1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012;p55">
              <a:extLst>
                <a:ext uri="{FF2B5EF4-FFF2-40B4-BE49-F238E27FC236}">
                  <a16:creationId xmlns:a16="http://schemas.microsoft.com/office/drawing/2014/main" id="{9A12BEF1-D7BA-44A9-9627-8E501EF19A42}"/>
                </a:ext>
              </a:extLst>
            </p:cNvPr>
            <p:cNvSpPr/>
            <p:nvPr/>
          </p:nvSpPr>
          <p:spPr>
            <a:xfrm>
              <a:off x="2905550" y="5286800"/>
              <a:ext cx="86450" cy="57925"/>
            </a:xfrm>
            <a:custGeom>
              <a:avLst/>
              <a:gdLst/>
              <a:ahLst/>
              <a:cxnLst/>
              <a:rect l="l" t="t" r="r" b="b"/>
              <a:pathLst>
                <a:path w="3458" h="2317" extrusionOk="0">
                  <a:moveTo>
                    <a:pt x="2445" y="0"/>
                  </a:moveTo>
                  <a:cubicBezTo>
                    <a:pt x="2405" y="0"/>
                    <a:pt x="2367" y="10"/>
                    <a:pt x="2334" y="30"/>
                  </a:cubicBezTo>
                  <a:lnTo>
                    <a:pt x="1689" y="406"/>
                  </a:lnTo>
                  <a:lnTo>
                    <a:pt x="1499" y="513"/>
                  </a:lnTo>
                  <a:lnTo>
                    <a:pt x="1496" y="514"/>
                  </a:lnTo>
                  <a:lnTo>
                    <a:pt x="856" y="885"/>
                  </a:lnTo>
                  <a:lnTo>
                    <a:pt x="826" y="901"/>
                  </a:lnTo>
                  <a:lnTo>
                    <a:pt x="1" y="1378"/>
                  </a:lnTo>
                  <a:lnTo>
                    <a:pt x="978" y="2317"/>
                  </a:lnTo>
                  <a:lnTo>
                    <a:pt x="1118" y="2237"/>
                  </a:lnTo>
                  <a:lnTo>
                    <a:pt x="1941" y="1768"/>
                  </a:lnTo>
                  <a:lnTo>
                    <a:pt x="1978" y="1746"/>
                  </a:lnTo>
                  <a:lnTo>
                    <a:pt x="2591" y="1397"/>
                  </a:lnTo>
                  <a:lnTo>
                    <a:pt x="2808" y="1273"/>
                  </a:lnTo>
                  <a:lnTo>
                    <a:pt x="3458" y="904"/>
                  </a:lnTo>
                  <a:cubicBezTo>
                    <a:pt x="3103" y="399"/>
                    <a:pt x="2705" y="0"/>
                    <a:pt x="2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013;p55">
              <a:extLst>
                <a:ext uri="{FF2B5EF4-FFF2-40B4-BE49-F238E27FC236}">
                  <a16:creationId xmlns:a16="http://schemas.microsoft.com/office/drawing/2014/main" id="{9C86DE46-E0F4-4636-91C3-B785A34591F2}"/>
                </a:ext>
              </a:extLst>
            </p:cNvPr>
            <p:cNvSpPr/>
            <p:nvPr/>
          </p:nvSpPr>
          <p:spPr>
            <a:xfrm>
              <a:off x="2806175" y="5320475"/>
              <a:ext cx="152300" cy="125775"/>
            </a:xfrm>
            <a:custGeom>
              <a:avLst/>
              <a:gdLst/>
              <a:ahLst/>
              <a:cxnLst/>
              <a:rect l="l" t="t" r="r" b="b"/>
              <a:pathLst>
                <a:path w="6092" h="5031" extrusionOk="0">
                  <a:moveTo>
                    <a:pt x="4087" y="0"/>
                  </a:moveTo>
                  <a:cubicBezTo>
                    <a:pt x="4046" y="0"/>
                    <a:pt x="4009" y="10"/>
                    <a:pt x="3976" y="31"/>
                  </a:cubicBezTo>
                  <a:lnTo>
                    <a:pt x="358" y="2120"/>
                  </a:lnTo>
                  <a:cubicBezTo>
                    <a:pt x="69" y="2320"/>
                    <a:pt x="1" y="2669"/>
                    <a:pt x="78" y="3061"/>
                  </a:cubicBezTo>
                  <a:cubicBezTo>
                    <a:pt x="247" y="3945"/>
                    <a:pt x="1151" y="5031"/>
                    <a:pt x="1894" y="5031"/>
                  </a:cubicBezTo>
                  <a:cubicBezTo>
                    <a:pt x="2033" y="5031"/>
                    <a:pt x="2166" y="4993"/>
                    <a:pt x="2288" y="4908"/>
                  </a:cubicBezTo>
                  <a:lnTo>
                    <a:pt x="5767" y="2900"/>
                  </a:lnTo>
                  <a:cubicBezTo>
                    <a:pt x="5771" y="2899"/>
                    <a:pt x="5771" y="2899"/>
                    <a:pt x="5771" y="2897"/>
                  </a:cubicBezTo>
                  <a:cubicBezTo>
                    <a:pt x="6092" y="2689"/>
                    <a:pt x="5641" y="1662"/>
                    <a:pt x="5092" y="890"/>
                  </a:cubicBezTo>
                  <a:cubicBezTo>
                    <a:pt x="4739" y="392"/>
                    <a:pt x="4344" y="0"/>
                    <a:pt x="4087" y="0"/>
                  </a:cubicBezTo>
                  <a:close/>
                </a:path>
              </a:pathLst>
            </a:custGeom>
            <a:solidFill>
              <a:srgbClr val="F95D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014;p55">
              <a:extLst>
                <a:ext uri="{FF2B5EF4-FFF2-40B4-BE49-F238E27FC236}">
                  <a16:creationId xmlns:a16="http://schemas.microsoft.com/office/drawing/2014/main" id="{5789253E-46FA-4B84-8FC8-11CB2550EE3A}"/>
                </a:ext>
              </a:extLst>
            </p:cNvPr>
            <p:cNvSpPr/>
            <p:nvPr/>
          </p:nvSpPr>
          <p:spPr>
            <a:xfrm>
              <a:off x="2806175" y="5320475"/>
              <a:ext cx="127300" cy="76525"/>
            </a:xfrm>
            <a:custGeom>
              <a:avLst/>
              <a:gdLst/>
              <a:ahLst/>
              <a:cxnLst/>
              <a:rect l="l" t="t" r="r" b="b"/>
              <a:pathLst>
                <a:path w="5092" h="3061" extrusionOk="0">
                  <a:moveTo>
                    <a:pt x="4087" y="0"/>
                  </a:moveTo>
                  <a:cubicBezTo>
                    <a:pt x="4046" y="0"/>
                    <a:pt x="4009" y="10"/>
                    <a:pt x="3976" y="31"/>
                  </a:cubicBezTo>
                  <a:lnTo>
                    <a:pt x="358" y="2120"/>
                  </a:lnTo>
                  <a:cubicBezTo>
                    <a:pt x="69" y="2320"/>
                    <a:pt x="1" y="2669"/>
                    <a:pt x="78" y="3061"/>
                  </a:cubicBezTo>
                  <a:cubicBezTo>
                    <a:pt x="50" y="2631"/>
                    <a:pt x="176" y="2308"/>
                    <a:pt x="567" y="2298"/>
                  </a:cubicBezTo>
                  <a:cubicBezTo>
                    <a:pt x="570" y="2298"/>
                    <a:pt x="572" y="2298"/>
                    <a:pt x="575" y="2298"/>
                  </a:cubicBezTo>
                  <a:cubicBezTo>
                    <a:pt x="966" y="2298"/>
                    <a:pt x="1545" y="3044"/>
                    <a:pt x="1545" y="3044"/>
                  </a:cubicBezTo>
                  <a:lnTo>
                    <a:pt x="5092" y="890"/>
                  </a:lnTo>
                  <a:cubicBezTo>
                    <a:pt x="4739" y="392"/>
                    <a:pt x="4344" y="0"/>
                    <a:pt x="4087" y="0"/>
                  </a:cubicBezTo>
                  <a:close/>
                </a:path>
              </a:pathLst>
            </a:custGeom>
            <a:solidFill>
              <a:srgbClr val="FD9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015;p55">
              <a:extLst>
                <a:ext uri="{FF2B5EF4-FFF2-40B4-BE49-F238E27FC236}">
                  <a16:creationId xmlns:a16="http://schemas.microsoft.com/office/drawing/2014/main" id="{54A01C61-9D99-485D-9350-71A5BF8847AF}"/>
                </a:ext>
              </a:extLst>
            </p:cNvPr>
            <p:cNvSpPr/>
            <p:nvPr/>
          </p:nvSpPr>
          <p:spPr>
            <a:xfrm>
              <a:off x="2663225" y="4777925"/>
              <a:ext cx="210850" cy="121675"/>
            </a:xfrm>
            <a:custGeom>
              <a:avLst/>
              <a:gdLst/>
              <a:ahLst/>
              <a:cxnLst/>
              <a:rect l="l" t="t" r="r" b="b"/>
              <a:pathLst>
                <a:path w="8434" h="4867" extrusionOk="0">
                  <a:moveTo>
                    <a:pt x="4289" y="1"/>
                  </a:moveTo>
                  <a:cubicBezTo>
                    <a:pt x="1919" y="1"/>
                    <a:pt x="1" y="1108"/>
                    <a:pt x="1" y="2477"/>
                  </a:cubicBezTo>
                  <a:cubicBezTo>
                    <a:pt x="1" y="3624"/>
                    <a:pt x="1355" y="4587"/>
                    <a:pt x="3192" y="4867"/>
                  </a:cubicBezTo>
                  <a:lnTo>
                    <a:pt x="8434" y="1841"/>
                  </a:lnTo>
                  <a:cubicBezTo>
                    <a:pt x="7948" y="780"/>
                    <a:pt x="6278" y="1"/>
                    <a:pt x="4289" y="1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016;p55">
              <a:extLst>
                <a:ext uri="{FF2B5EF4-FFF2-40B4-BE49-F238E27FC236}">
                  <a16:creationId xmlns:a16="http://schemas.microsoft.com/office/drawing/2014/main" id="{6D309023-D2FE-4897-A6F7-1FFAA246E44B}"/>
                </a:ext>
              </a:extLst>
            </p:cNvPr>
            <p:cNvSpPr/>
            <p:nvPr/>
          </p:nvSpPr>
          <p:spPr>
            <a:xfrm>
              <a:off x="2756275" y="4635825"/>
              <a:ext cx="110325" cy="189575"/>
            </a:xfrm>
            <a:custGeom>
              <a:avLst/>
              <a:gdLst/>
              <a:ahLst/>
              <a:cxnLst/>
              <a:rect l="l" t="t" r="r" b="b"/>
              <a:pathLst>
                <a:path w="4413" h="7583" extrusionOk="0">
                  <a:moveTo>
                    <a:pt x="378" y="0"/>
                  </a:moveTo>
                  <a:cubicBezTo>
                    <a:pt x="128" y="0"/>
                    <a:pt x="1" y="341"/>
                    <a:pt x="51" y="672"/>
                  </a:cubicBezTo>
                  <a:cubicBezTo>
                    <a:pt x="147" y="1305"/>
                    <a:pt x="641" y="3754"/>
                    <a:pt x="1370" y="4994"/>
                  </a:cubicBezTo>
                  <a:cubicBezTo>
                    <a:pt x="1654" y="5528"/>
                    <a:pt x="1964" y="5891"/>
                    <a:pt x="2361" y="6347"/>
                  </a:cubicBezTo>
                  <a:cubicBezTo>
                    <a:pt x="2470" y="6470"/>
                    <a:pt x="2519" y="6590"/>
                    <a:pt x="2698" y="6850"/>
                  </a:cubicBezTo>
                  <a:cubicBezTo>
                    <a:pt x="2875" y="7111"/>
                    <a:pt x="3144" y="7369"/>
                    <a:pt x="3383" y="7482"/>
                  </a:cubicBezTo>
                  <a:cubicBezTo>
                    <a:pt x="3536" y="7555"/>
                    <a:pt x="3634" y="7582"/>
                    <a:pt x="3696" y="7582"/>
                  </a:cubicBezTo>
                  <a:cubicBezTo>
                    <a:pt x="3731" y="7582"/>
                    <a:pt x="3755" y="7574"/>
                    <a:pt x="3771" y="7560"/>
                  </a:cubicBezTo>
                  <a:cubicBezTo>
                    <a:pt x="3826" y="7511"/>
                    <a:pt x="3801" y="7446"/>
                    <a:pt x="3697" y="7382"/>
                  </a:cubicBezTo>
                  <a:cubicBezTo>
                    <a:pt x="3595" y="7318"/>
                    <a:pt x="3412" y="7230"/>
                    <a:pt x="3243" y="7030"/>
                  </a:cubicBezTo>
                  <a:lnTo>
                    <a:pt x="3243" y="7030"/>
                  </a:lnTo>
                  <a:cubicBezTo>
                    <a:pt x="3243" y="7030"/>
                    <a:pt x="3463" y="7181"/>
                    <a:pt x="3602" y="7260"/>
                  </a:cubicBezTo>
                  <a:cubicBezTo>
                    <a:pt x="3725" y="7332"/>
                    <a:pt x="3858" y="7385"/>
                    <a:pt x="3995" y="7421"/>
                  </a:cubicBezTo>
                  <a:cubicBezTo>
                    <a:pt x="4009" y="7424"/>
                    <a:pt x="4022" y="7426"/>
                    <a:pt x="4036" y="7426"/>
                  </a:cubicBezTo>
                  <a:cubicBezTo>
                    <a:pt x="4157" y="7426"/>
                    <a:pt x="4271" y="7309"/>
                    <a:pt x="4179" y="7250"/>
                  </a:cubicBezTo>
                  <a:cubicBezTo>
                    <a:pt x="4076" y="7182"/>
                    <a:pt x="3978" y="7158"/>
                    <a:pt x="3774" y="7038"/>
                  </a:cubicBezTo>
                  <a:cubicBezTo>
                    <a:pt x="3666" y="6975"/>
                    <a:pt x="3566" y="6898"/>
                    <a:pt x="3474" y="6812"/>
                  </a:cubicBezTo>
                  <a:lnTo>
                    <a:pt x="3474" y="6812"/>
                  </a:lnTo>
                  <a:cubicBezTo>
                    <a:pt x="3474" y="6812"/>
                    <a:pt x="3703" y="6930"/>
                    <a:pt x="3912" y="6993"/>
                  </a:cubicBezTo>
                  <a:cubicBezTo>
                    <a:pt x="4026" y="7027"/>
                    <a:pt x="4107" y="7037"/>
                    <a:pt x="4168" y="7037"/>
                  </a:cubicBezTo>
                  <a:cubicBezTo>
                    <a:pt x="4219" y="7037"/>
                    <a:pt x="4256" y="7030"/>
                    <a:pt x="4286" y="7023"/>
                  </a:cubicBezTo>
                  <a:cubicBezTo>
                    <a:pt x="4351" y="7008"/>
                    <a:pt x="4413" y="6902"/>
                    <a:pt x="4275" y="6837"/>
                  </a:cubicBezTo>
                  <a:cubicBezTo>
                    <a:pt x="4151" y="6777"/>
                    <a:pt x="3969" y="6755"/>
                    <a:pt x="3749" y="6604"/>
                  </a:cubicBezTo>
                  <a:cubicBezTo>
                    <a:pt x="3590" y="6494"/>
                    <a:pt x="3493" y="6395"/>
                    <a:pt x="3531" y="6386"/>
                  </a:cubicBezTo>
                  <a:cubicBezTo>
                    <a:pt x="3533" y="6385"/>
                    <a:pt x="3535" y="6385"/>
                    <a:pt x="3538" y="6385"/>
                  </a:cubicBezTo>
                  <a:cubicBezTo>
                    <a:pt x="3580" y="6385"/>
                    <a:pt x="3668" y="6449"/>
                    <a:pt x="3824" y="6468"/>
                  </a:cubicBezTo>
                  <a:cubicBezTo>
                    <a:pt x="3842" y="6470"/>
                    <a:pt x="3859" y="6471"/>
                    <a:pt x="3877" y="6471"/>
                  </a:cubicBezTo>
                  <a:cubicBezTo>
                    <a:pt x="4019" y="6471"/>
                    <a:pt x="4152" y="6402"/>
                    <a:pt x="4156" y="6322"/>
                  </a:cubicBezTo>
                  <a:cubicBezTo>
                    <a:pt x="4159" y="6231"/>
                    <a:pt x="4123" y="6275"/>
                    <a:pt x="3963" y="6228"/>
                  </a:cubicBezTo>
                  <a:cubicBezTo>
                    <a:pt x="3801" y="6182"/>
                    <a:pt x="3679" y="6082"/>
                    <a:pt x="3447" y="6035"/>
                  </a:cubicBezTo>
                  <a:cubicBezTo>
                    <a:pt x="3242" y="5994"/>
                    <a:pt x="3111" y="5959"/>
                    <a:pt x="2938" y="5870"/>
                  </a:cubicBezTo>
                  <a:cubicBezTo>
                    <a:pt x="2766" y="5782"/>
                    <a:pt x="2407" y="5221"/>
                    <a:pt x="2136" y="4721"/>
                  </a:cubicBezTo>
                  <a:cubicBezTo>
                    <a:pt x="1899" y="4165"/>
                    <a:pt x="1659" y="3247"/>
                    <a:pt x="1558" y="2885"/>
                  </a:cubicBezTo>
                  <a:cubicBezTo>
                    <a:pt x="1388" y="2271"/>
                    <a:pt x="1154" y="1015"/>
                    <a:pt x="1029" y="590"/>
                  </a:cubicBezTo>
                  <a:cubicBezTo>
                    <a:pt x="905" y="166"/>
                    <a:pt x="702" y="67"/>
                    <a:pt x="449" y="9"/>
                  </a:cubicBezTo>
                  <a:cubicBezTo>
                    <a:pt x="424" y="3"/>
                    <a:pt x="401" y="0"/>
                    <a:pt x="37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017;p55">
              <a:extLst>
                <a:ext uri="{FF2B5EF4-FFF2-40B4-BE49-F238E27FC236}">
                  <a16:creationId xmlns:a16="http://schemas.microsoft.com/office/drawing/2014/main" id="{9BA9EE29-EAD3-4AAD-9268-ADD6975FC0DF}"/>
                </a:ext>
              </a:extLst>
            </p:cNvPr>
            <p:cNvSpPr/>
            <p:nvPr/>
          </p:nvSpPr>
          <p:spPr>
            <a:xfrm>
              <a:off x="2753275" y="4634300"/>
              <a:ext cx="44375" cy="82550"/>
            </a:xfrm>
            <a:custGeom>
              <a:avLst/>
              <a:gdLst/>
              <a:ahLst/>
              <a:cxnLst/>
              <a:rect l="l" t="t" r="r" b="b"/>
              <a:pathLst>
                <a:path w="1775" h="3302" extrusionOk="0">
                  <a:moveTo>
                    <a:pt x="610" y="1"/>
                  </a:moveTo>
                  <a:cubicBezTo>
                    <a:pt x="588" y="1"/>
                    <a:pt x="567" y="2"/>
                    <a:pt x="545" y="6"/>
                  </a:cubicBezTo>
                  <a:cubicBezTo>
                    <a:pt x="1" y="91"/>
                    <a:pt x="61" y="621"/>
                    <a:pt x="202" y="1452"/>
                  </a:cubicBezTo>
                  <a:cubicBezTo>
                    <a:pt x="343" y="2284"/>
                    <a:pt x="682" y="3276"/>
                    <a:pt x="682" y="3276"/>
                  </a:cubicBezTo>
                  <a:cubicBezTo>
                    <a:pt x="760" y="3294"/>
                    <a:pt x="837" y="3302"/>
                    <a:pt x="912" y="3302"/>
                  </a:cubicBezTo>
                  <a:cubicBezTo>
                    <a:pt x="1383" y="3302"/>
                    <a:pt x="1774" y="2991"/>
                    <a:pt x="1774" y="2991"/>
                  </a:cubicBezTo>
                  <a:cubicBezTo>
                    <a:pt x="1745" y="2787"/>
                    <a:pt x="1698" y="2588"/>
                    <a:pt x="1632" y="2394"/>
                  </a:cubicBezTo>
                  <a:cubicBezTo>
                    <a:pt x="1520" y="2064"/>
                    <a:pt x="1354" y="1118"/>
                    <a:pt x="1225" y="679"/>
                  </a:cubicBezTo>
                  <a:cubicBezTo>
                    <a:pt x="1107" y="273"/>
                    <a:pt x="882" y="1"/>
                    <a:pt x="610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018;p55">
              <a:extLst>
                <a:ext uri="{FF2B5EF4-FFF2-40B4-BE49-F238E27FC236}">
                  <a16:creationId xmlns:a16="http://schemas.microsoft.com/office/drawing/2014/main" id="{E2385F7E-A38C-4CFE-A440-E8CFCF99AABE}"/>
                </a:ext>
              </a:extLst>
            </p:cNvPr>
            <p:cNvSpPr/>
            <p:nvPr/>
          </p:nvSpPr>
          <p:spPr>
            <a:xfrm>
              <a:off x="2766700" y="4702325"/>
              <a:ext cx="35775" cy="27325"/>
            </a:xfrm>
            <a:custGeom>
              <a:avLst/>
              <a:gdLst/>
              <a:ahLst/>
              <a:cxnLst/>
              <a:rect l="l" t="t" r="r" b="b"/>
              <a:pathLst>
                <a:path w="1431" h="1093" extrusionOk="0">
                  <a:moveTo>
                    <a:pt x="1188" y="1"/>
                  </a:moveTo>
                  <a:lnTo>
                    <a:pt x="1211" y="111"/>
                  </a:lnTo>
                  <a:cubicBezTo>
                    <a:pt x="1074" y="251"/>
                    <a:pt x="903" y="352"/>
                    <a:pt x="715" y="404"/>
                  </a:cubicBezTo>
                  <a:cubicBezTo>
                    <a:pt x="516" y="459"/>
                    <a:pt x="361" y="472"/>
                    <a:pt x="260" y="472"/>
                  </a:cubicBezTo>
                  <a:cubicBezTo>
                    <a:pt x="166" y="472"/>
                    <a:pt x="116" y="461"/>
                    <a:pt x="116" y="461"/>
                  </a:cubicBezTo>
                  <a:lnTo>
                    <a:pt x="75" y="340"/>
                  </a:lnTo>
                  <a:lnTo>
                    <a:pt x="75" y="340"/>
                  </a:lnTo>
                  <a:cubicBezTo>
                    <a:pt x="1" y="502"/>
                    <a:pt x="214" y="872"/>
                    <a:pt x="305" y="1005"/>
                  </a:cubicBezTo>
                  <a:cubicBezTo>
                    <a:pt x="345" y="1065"/>
                    <a:pt x="444" y="1093"/>
                    <a:pt x="569" y="1093"/>
                  </a:cubicBezTo>
                  <a:cubicBezTo>
                    <a:pt x="836" y="1093"/>
                    <a:pt x="1219" y="963"/>
                    <a:pt x="1388" y="738"/>
                  </a:cubicBezTo>
                  <a:cubicBezTo>
                    <a:pt x="1430" y="683"/>
                    <a:pt x="1416" y="514"/>
                    <a:pt x="1331" y="259"/>
                  </a:cubicBezTo>
                  <a:cubicBezTo>
                    <a:pt x="1247" y="3"/>
                    <a:pt x="1188" y="1"/>
                    <a:pt x="1188" y="1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019;p55">
              <a:extLst>
                <a:ext uri="{FF2B5EF4-FFF2-40B4-BE49-F238E27FC236}">
                  <a16:creationId xmlns:a16="http://schemas.microsoft.com/office/drawing/2014/main" id="{90A5E45D-8622-477D-ADA3-3455DFC44C9E}"/>
                </a:ext>
              </a:extLst>
            </p:cNvPr>
            <p:cNvSpPr/>
            <p:nvPr/>
          </p:nvSpPr>
          <p:spPr>
            <a:xfrm>
              <a:off x="2829600" y="4966300"/>
              <a:ext cx="63325" cy="43150"/>
            </a:xfrm>
            <a:custGeom>
              <a:avLst/>
              <a:gdLst/>
              <a:ahLst/>
              <a:cxnLst/>
              <a:rect l="l" t="t" r="r" b="b"/>
              <a:pathLst>
                <a:path w="2533" h="1726" extrusionOk="0">
                  <a:moveTo>
                    <a:pt x="127" y="1"/>
                  </a:moveTo>
                  <a:cubicBezTo>
                    <a:pt x="115" y="105"/>
                    <a:pt x="96" y="207"/>
                    <a:pt x="70" y="310"/>
                  </a:cubicBezTo>
                  <a:cubicBezTo>
                    <a:pt x="33" y="449"/>
                    <a:pt x="0" y="678"/>
                    <a:pt x="24" y="791"/>
                  </a:cubicBezTo>
                  <a:cubicBezTo>
                    <a:pt x="50" y="904"/>
                    <a:pt x="372" y="1064"/>
                    <a:pt x="549" y="1087"/>
                  </a:cubicBezTo>
                  <a:cubicBezTo>
                    <a:pt x="727" y="1111"/>
                    <a:pt x="1003" y="1301"/>
                    <a:pt x="1104" y="1430"/>
                  </a:cubicBezTo>
                  <a:cubicBezTo>
                    <a:pt x="1236" y="1597"/>
                    <a:pt x="1568" y="1725"/>
                    <a:pt x="1814" y="1725"/>
                  </a:cubicBezTo>
                  <a:cubicBezTo>
                    <a:pt x="1838" y="1725"/>
                    <a:pt x="1861" y="1724"/>
                    <a:pt x="1884" y="1722"/>
                  </a:cubicBezTo>
                  <a:cubicBezTo>
                    <a:pt x="2132" y="1693"/>
                    <a:pt x="2414" y="1635"/>
                    <a:pt x="2473" y="1533"/>
                  </a:cubicBezTo>
                  <a:cubicBezTo>
                    <a:pt x="2533" y="1433"/>
                    <a:pt x="2450" y="1321"/>
                    <a:pt x="1928" y="948"/>
                  </a:cubicBezTo>
                  <a:cubicBezTo>
                    <a:pt x="1406" y="577"/>
                    <a:pt x="1056" y="351"/>
                    <a:pt x="892" y="6"/>
                  </a:cubicBezTo>
                  <a:lnTo>
                    <a:pt x="127" y="1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020;p55">
              <a:extLst>
                <a:ext uri="{FF2B5EF4-FFF2-40B4-BE49-F238E27FC236}">
                  <a16:creationId xmlns:a16="http://schemas.microsoft.com/office/drawing/2014/main" id="{90730F0F-9A41-4830-B977-DB22297613F7}"/>
                </a:ext>
              </a:extLst>
            </p:cNvPr>
            <p:cNvSpPr/>
            <p:nvPr/>
          </p:nvSpPr>
          <p:spPr>
            <a:xfrm>
              <a:off x="2764100" y="5006575"/>
              <a:ext cx="53100" cy="56125"/>
            </a:xfrm>
            <a:custGeom>
              <a:avLst/>
              <a:gdLst/>
              <a:ahLst/>
              <a:cxnLst/>
              <a:rect l="l" t="t" r="r" b="b"/>
              <a:pathLst>
                <a:path w="2124" h="2245" extrusionOk="0">
                  <a:moveTo>
                    <a:pt x="937" y="1"/>
                  </a:moveTo>
                  <a:lnTo>
                    <a:pt x="154" y="10"/>
                  </a:lnTo>
                  <a:cubicBezTo>
                    <a:pt x="152" y="76"/>
                    <a:pt x="133" y="169"/>
                    <a:pt x="121" y="255"/>
                  </a:cubicBezTo>
                  <a:cubicBezTo>
                    <a:pt x="109" y="341"/>
                    <a:pt x="86" y="428"/>
                    <a:pt x="67" y="514"/>
                  </a:cubicBezTo>
                  <a:cubicBezTo>
                    <a:pt x="28" y="684"/>
                    <a:pt x="1" y="861"/>
                    <a:pt x="89" y="1022"/>
                  </a:cubicBezTo>
                  <a:cubicBezTo>
                    <a:pt x="155" y="1142"/>
                    <a:pt x="286" y="1209"/>
                    <a:pt x="390" y="1296"/>
                  </a:cubicBezTo>
                  <a:cubicBezTo>
                    <a:pt x="591" y="1461"/>
                    <a:pt x="707" y="1706"/>
                    <a:pt x="855" y="1919"/>
                  </a:cubicBezTo>
                  <a:cubicBezTo>
                    <a:pt x="988" y="2109"/>
                    <a:pt x="1211" y="2197"/>
                    <a:pt x="1438" y="2229"/>
                  </a:cubicBezTo>
                  <a:cubicBezTo>
                    <a:pt x="1522" y="2242"/>
                    <a:pt x="1607" y="2245"/>
                    <a:pt x="1692" y="2245"/>
                  </a:cubicBezTo>
                  <a:cubicBezTo>
                    <a:pt x="1728" y="2245"/>
                    <a:pt x="1764" y="2244"/>
                    <a:pt x="1800" y="2244"/>
                  </a:cubicBezTo>
                  <a:cubicBezTo>
                    <a:pt x="1928" y="2243"/>
                    <a:pt x="2123" y="2168"/>
                    <a:pt x="2111" y="2009"/>
                  </a:cubicBezTo>
                  <a:cubicBezTo>
                    <a:pt x="2107" y="1958"/>
                    <a:pt x="2076" y="1915"/>
                    <a:pt x="2045" y="1875"/>
                  </a:cubicBezTo>
                  <a:cubicBezTo>
                    <a:pt x="1841" y="1610"/>
                    <a:pt x="1620" y="1357"/>
                    <a:pt x="1433" y="1080"/>
                  </a:cubicBezTo>
                  <a:cubicBezTo>
                    <a:pt x="1222" y="767"/>
                    <a:pt x="1013" y="471"/>
                    <a:pt x="937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021;p55">
              <a:extLst>
                <a:ext uri="{FF2B5EF4-FFF2-40B4-BE49-F238E27FC236}">
                  <a16:creationId xmlns:a16="http://schemas.microsoft.com/office/drawing/2014/main" id="{4E966407-D154-4BCC-918E-8F6F95116B16}"/>
                </a:ext>
              </a:extLst>
            </p:cNvPr>
            <p:cNvSpPr/>
            <p:nvPr/>
          </p:nvSpPr>
          <p:spPr>
            <a:xfrm>
              <a:off x="2686000" y="4772775"/>
              <a:ext cx="185575" cy="236450"/>
            </a:xfrm>
            <a:custGeom>
              <a:avLst/>
              <a:gdLst/>
              <a:ahLst/>
              <a:cxnLst/>
              <a:rect l="l" t="t" r="r" b="b"/>
              <a:pathLst>
                <a:path w="7423" h="9458" extrusionOk="0">
                  <a:moveTo>
                    <a:pt x="3922" y="0"/>
                  </a:moveTo>
                  <a:lnTo>
                    <a:pt x="284" y="915"/>
                  </a:lnTo>
                  <a:cubicBezTo>
                    <a:pt x="1" y="2687"/>
                    <a:pt x="912" y="3204"/>
                    <a:pt x="1776" y="3870"/>
                  </a:cubicBezTo>
                  <a:cubicBezTo>
                    <a:pt x="2477" y="4409"/>
                    <a:pt x="2940" y="4791"/>
                    <a:pt x="2940" y="4791"/>
                  </a:cubicBezTo>
                  <a:cubicBezTo>
                    <a:pt x="2940" y="4791"/>
                    <a:pt x="2924" y="5180"/>
                    <a:pt x="2917" y="6053"/>
                  </a:cubicBezTo>
                  <a:cubicBezTo>
                    <a:pt x="2910" y="6823"/>
                    <a:pt x="3278" y="9362"/>
                    <a:pt x="3278" y="9362"/>
                  </a:cubicBezTo>
                  <a:cubicBezTo>
                    <a:pt x="3278" y="9362"/>
                    <a:pt x="3461" y="9457"/>
                    <a:pt x="3688" y="9457"/>
                  </a:cubicBezTo>
                  <a:cubicBezTo>
                    <a:pt x="3807" y="9457"/>
                    <a:pt x="3938" y="9431"/>
                    <a:pt x="4061" y="9353"/>
                  </a:cubicBezTo>
                  <a:cubicBezTo>
                    <a:pt x="4061" y="9353"/>
                    <a:pt x="4208" y="7469"/>
                    <a:pt x="4295" y="6500"/>
                  </a:cubicBezTo>
                  <a:cubicBezTo>
                    <a:pt x="4415" y="5185"/>
                    <a:pt x="4545" y="4511"/>
                    <a:pt x="4477" y="4227"/>
                  </a:cubicBezTo>
                  <a:cubicBezTo>
                    <a:pt x="4418" y="3979"/>
                    <a:pt x="3527" y="2747"/>
                    <a:pt x="3255" y="2329"/>
                  </a:cubicBezTo>
                  <a:lnTo>
                    <a:pt x="3255" y="2329"/>
                  </a:lnTo>
                  <a:lnTo>
                    <a:pt x="5760" y="3784"/>
                  </a:lnTo>
                  <a:cubicBezTo>
                    <a:pt x="5760" y="3784"/>
                    <a:pt x="5674" y="4421"/>
                    <a:pt x="5688" y="4897"/>
                  </a:cubicBezTo>
                  <a:cubicBezTo>
                    <a:pt x="5714" y="5940"/>
                    <a:pt x="5871" y="7742"/>
                    <a:pt x="5871" y="7742"/>
                  </a:cubicBezTo>
                  <a:cubicBezTo>
                    <a:pt x="5871" y="7742"/>
                    <a:pt x="6057" y="7876"/>
                    <a:pt x="6286" y="7876"/>
                  </a:cubicBezTo>
                  <a:cubicBezTo>
                    <a:pt x="6398" y="7876"/>
                    <a:pt x="6521" y="7843"/>
                    <a:pt x="6637" y="7747"/>
                  </a:cubicBezTo>
                  <a:cubicBezTo>
                    <a:pt x="6637" y="7747"/>
                    <a:pt x="7423" y="3502"/>
                    <a:pt x="7423" y="3128"/>
                  </a:cubicBezTo>
                  <a:cubicBezTo>
                    <a:pt x="7423" y="2560"/>
                    <a:pt x="4954" y="862"/>
                    <a:pt x="4487" y="467"/>
                  </a:cubicBezTo>
                  <a:cubicBezTo>
                    <a:pt x="4220" y="240"/>
                    <a:pt x="3922" y="0"/>
                    <a:pt x="3922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022;p55">
              <a:extLst>
                <a:ext uri="{FF2B5EF4-FFF2-40B4-BE49-F238E27FC236}">
                  <a16:creationId xmlns:a16="http://schemas.microsoft.com/office/drawing/2014/main" id="{AC018B91-1DC9-44FB-89C8-97B9D7DC2C41}"/>
                </a:ext>
              </a:extLst>
            </p:cNvPr>
            <p:cNvSpPr/>
            <p:nvPr/>
          </p:nvSpPr>
          <p:spPr>
            <a:xfrm>
              <a:off x="2767375" y="4810575"/>
              <a:ext cx="62675" cy="56825"/>
            </a:xfrm>
            <a:custGeom>
              <a:avLst/>
              <a:gdLst/>
              <a:ahLst/>
              <a:cxnLst/>
              <a:rect l="l" t="t" r="r" b="b"/>
              <a:pathLst>
                <a:path w="2507" h="2273" extrusionOk="0">
                  <a:moveTo>
                    <a:pt x="573" y="0"/>
                  </a:moveTo>
                  <a:cubicBezTo>
                    <a:pt x="402" y="519"/>
                    <a:pt x="0" y="817"/>
                    <a:pt x="0" y="817"/>
                  </a:cubicBezTo>
                  <a:lnTo>
                    <a:pt x="2506" y="2272"/>
                  </a:lnTo>
                  <a:cubicBezTo>
                    <a:pt x="2506" y="2272"/>
                    <a:pt x="415" y="892"/>
                    <a:pt x="484" y="622"/>
                  </a:cubicBezTo>
                  <a:cubicBezTo>
                    <a:pt x="551" y="350"/>
                    <a:pt x="573" y="0"/>
                    <a:pt x="573" y="0"/>
                  </a:cubicBezTo>
                  <a:close/>
                </a:path>
              </a:pathLst>
            </a:custGeom>
            <a:solidFill>
              <a:srgbClr val="679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023;p55">
              <a:extLst>
                <a:ext uri="{FF2B5EF4-FFF2-40B4-BE49-F238E27FC236}">
                  <a16:creationId xmlns:a16="http://schemas.microsoft.com/office/drawing/2014/main" id="{B6602B52-CF00-471B-A4E3-A1D062148162}"/>
                </a:ext>
              </a:extLst>
            </p:cNvPr>
            <p:cNvSpPr/>
            <p:nvPr/>
          </p:nvSpPr>
          <p:spPr>
            <a:xfrm>
              <a:off x="2704500" y="4626250"/>
              <a:ext cx="61650" cy="57200"/>
            </a:xfrm>
            <a:custGeom>
              <a:avLst/>
              <a:gdLst/>
              <a:ahLst/>
              <a:cxnLst/>
              <a:rect l="l" t="t" r="r" b="b"/>
              <a:pathLst>
                <a:path w="2466" h="2288" extrusionOk="0">
                  <a:moveTo>
                    <a:pt x="578" y="1"/>
                  </a:moveTo>
                  <a:lnTo>
                    <a:pt x="578" y="1"/>
                  </a:lnTo>
                  <a:cubicBezTo>
                    <a:pt x="578" y="1"/>
                    <a:pt x="621" y="845"/>
                    <a:pt x="603" y="920"/>
                  </a:cubicBezTo>
                  <a:cubicBezTo>
                    <a:pt x="584" y="994"/>
                    <a:pt x="215" y="1242"/>
                    <a:pt x="108" y="1330"/>
                  </a:cubicBezTo>
                  <a:cubicBezTo>
                    <a:pt x="0" y="1420"/>
                    <a:pt x="691" y="2101"/>
                    <a:pt x="1027" y="2255"/>
                  </a:cubicBezTo>
                  <a:cubicBezTo>
                    <a:pt x="1076" y="2277"/>
                    <a:pt x="1141" y="2288"/>
                    <a:pt x="1216" y="2288"/>
                  </a:cubicBezTo>
                  <a:cubicBezTo>
                    <a:pt x="1653" y="2288"/>
                    <a:pt x="2431" y="1926"/>
                    <a:pt x="2446" y="1480"/>
                  </a:cubicBezTo>
                  <a:cubicBezTo>
                    <a:pt x="2466" y="958"/>
                    <a:pt x="2265" y="518"/>
                    <a:pt x="2101" y="495"/>
                  </a:cubicBezTo>
                  <a:cubicBezTo>
                    <a:pt x="1938" y="471"/>
                    <a:pt x="579" y="1"/>
                    <a:pt x="57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024;p55">
              <a:extLst>
                <a:ext uri="{FF2B5EF4-FFF2-40B4-BE49-F238E27FC236}">
                  <a16:creationId xmlns:a16="http://schemas.microsoft.com/office/drawing/2014/main" id="{1B148489-A6D1-4595-B032-123C8C739566}"/>
                </a:ext>
              </a:extLst>
            </p:cNvPr>
            <p:cNvSpPr/>
            <p:nvPr/>
          </p:nvSpPr>
          <p:spPr>
            <a:xfrm>
              <a:off x="2718950" y="4626250"/>
              <a:ext cx="37500" cy="27075"/>
            </a:xfrm>
            <a:custGeom>
              <a:avLst/>
              <a:gdLst/>
              <a:ahLst/>
              <a:cxnLst/>
              <a:rect l="l" t="t" r="r" b="b"/>
              <a:pathLst>
                <a:path w="1500" h="108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0" y="195"/>
                    <a:pt x="16" y="331"/>
                  </a:cubicBezTo>
                  <a:cubicBezTo>
                    <a:pt x="16" y="489"/>
                    <a:pt x="116" y="651"/>
                    <a:pt x="242" y="748"/>
                  </a:cubicBezTo>
                  <a:cubicBezTo>
                    <a:pt x="356" y="838"/>
                    <a:pt x="484" y="912"/>
                    <a:pt x="619" y="966"/>
                  </a:cubicBezTo>
                  <a:cubicBezTo>
                    <a:pt x="705" y="1000"/>
                    <a:pt x="884" y="1082"/>
                    <a:pt x="1069" y="1082"/>
                  </a:cubicBezTo>
                  <a:cubicBezTo>
                    <a:pt x="1180" y="1082"/>
                    <a:pt x="1292" y="1053"/>
                    <a:pt x="1388" y="967"/>
                  </a:cubicBezTo>
                  <a:cubicBezTo>
                    <a:pt x="1499" y="867"/>
                    <a:pt x="1370" y="645"/>
                    <a:pt x="1294" y="491"/>
                  </a:cubicBezTo>
                  <a:cubicBezTo>
                    <a:pt x="945" y="38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025;p55">
              <a:extLst>
                <a:ext uri="{FF2B5EF4-FFF2-40B4-BE49-F238E27FC236}">
                  <a16:creationId xmlns:a16="http://schemas.microsoft.com/office/drawing/2014/main" id="{529CB074-DF50-4A2A-BD6A-6C75A73E2B2C}"/>
                </a:ext>
              </a:extLst>
            </p:cNvPr>
            <p:cNvSpPr/>
            <p:nvPr/>
          </p:nvSpPr>
          <p:spPr>
            <a:xfrm>
              <a:off x="2690300" y="4633775"/>
              <a:ext cx="100525" cy="180975"/>
            </a:xfrm>
            <a:custGeom>
              <a:avLst/>
              <a:gdLst/>
              <a:ahLst/>
              <a:cxnLst/>
              <a:rect l="l" t="t" r="r" b="b"/>
              <a:pathLst>
                <a:path w="4021" h="7239" extrusionOk="0">
                  <a:moveTo>
                    <a:pt x="2950" y="0"/>
                  </a:moveTo>
                  <a:cubicBezTo>
                    <a:pt x="2723" y="0"/>
                    <a:pt x="2439" y="229"/>
                    <a:pt x="2439" y="229"/>
                  </a:cubicBezTo>
                  <a:cubicBezTo>
                    <a:pt x="2812" y="532"/>
                    <a:pt x="2818" y="1021"/>
                    <a:pt x="2576" y="1452"/>
                  </a:cubicBezTo>
                  <a:cubicBezTo>
                    <a:pt x="1413" y="1341"/>
                    <a:pt x="1051" y="745"/>
                    <a:pt x="1051" y="745"/>
                  </a:cubicBezTo>
                  <a:cubicBezTo>
                    <a:pt x="1051" y="745"/>
                    <a:pt x="876" y="828"/>
                    <a:pt x="447" y="1133"/>
                  </a:cubicBezTo>
                  <a:cubicBezTo>
                    <a:pt x="127" y="1361"/>
                    <a:pt x="0" y="1348"/>
                    <a:pt x="42" y="1986"/>
                  </a:cubicBezTo>
                  <a:cubicBezTo>
                    <a:pt x="86" y="2625"/>
                    <a:pt x="255" y="3203"/>
                    <a:pt x="319" y="3997"/>
                  </a:cubicBezTo>
                  <a:cubicBezTo>
                    <a:pt x="379" y="4747"/>
                    <a:pt x="157" y="6001"/>
                    <a:pt x="71" y="6716"/>
                  </a:cubicBezTo>
                  <a:cubicBezTo>
                    <a:pt x="164" y="6919"/>
                    <a:pt x="628" y="7083"/>
                    <a:pt x="1060" y="7184"/>
                  </a:cubicBezTo>
                  <a:cubicBezTo>
                    <a:pt x="1213" y="7220"/>
                    <a:pt x="1377" y="7238"/>
                    <a:pt x="1550" y="7238"/>
                  </a:cubicBezTo>
                  <a:cubicBezTo>
                    <a:pt x="1970" y="7238"/>
                    <a:pt x="2442" y="7131"/>
                    <a:pt x="2937" y="6904"/>
                  </a:cubicBezTo>
                  <a:cubicBezTo>
                    <a:pt x="4021" y="6409"/>
                    <a:pt x="3875" y="5753"/>
                    <a:pt x="3875" y="5753"/>
                  </a:cubicBezTo>
                  <a:cubicBezTo>
                    <a:pt x="3875" y="5753"/>
                    <a:pt x="3831" y="3530"/>
                    <a:pt x="3846" y="2634"/>
                  </a:cubicBezTo>
                  <a:cubicBezTo>
                    <a:pt x="3860" y="1738"/>
                    <a:pt x="3702" y="1161"/>
                    <a:pt x="3544" y="680"/>
                  </a:cubicBezTo>
                  <a:cubicBezTo>
                    <a:pt x="3386" y="198"/>
                    <a:pt x="3015" y="7"/>
                    <a:pt x="3015" y="7"/>
                  </a:cubicBezTo>
                  <a:cubicBezTo>
                    <a:pt x="2995" y="3"/>
                    <a:pt x="2973" y="0"/>
                    <a:pt x="2950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026;p55">
              <a:extLst>
                <a:ext uri="{FF2B5EF4-FFF2-40B4-BE49-F238E27FC236}">
                  <a16:creationId xmlns:a16="http://schemas.microsoft.com/office/drawing/2014/main" id="{437B1F84-40D8-4AB7-9E38-142BE702B259}"/>
                </a:ext>
              </a:extLst>
            </p:cNvPr>
            <p:cNvSpPr/>
            <p:nvPr/>
          </p:nvSpPr>
          <p:spPr>
            <a:xfrm>
              <a:off x="2751250" y="4632975"/>
              <a:ext cx="38600" cy="167700"/>
            </a:xfrm>
            <a:custGeom>
              <a:avLst/>
              <a:gdLst/>
              <a:ahLst/>
              <a:cxnLst/>
              <a:rect l="l" t="t" r="r" b="b"/>
              <a:pathLst>
                <a:path w="1544" h="6708" extrusionOk="0">
                  <a:moveTo>
                    <a:pt x="521" y="1"/>
                  </a:moveTo>
                  <a:lnTo>
                    <a:pt x="1" y="263"/>
                  </a:lnTo>
                  <a:cubicBezTo>
                    <a:pt x="1" y="263"/>
                    <a:pt x="486" y="789"/>
                    <a:pt x="727" y="1528"/>
                  </a:cubicBezTo>
                  <a:cubicBezTo>
                    <a:pt x="967" y="2268"/>
                    <a:pt x="1037" y="3391"/>
                    <a:pt x="1060" y="4150"/>
                  </a:cubicBezTo>
                  <a:cubicBezTo>
                    <a:pt x="1083" y="4911"/>
                    <a:pt x="1164" y="6707"/>
                    <a:pt x="1164" y="6707"/>
                  </a:cubicBezTo>
                  <a:cubicBezTo>
                    <a:pt x="1164" y="6707"/>
                    <a:pt x="1544" y="6447"/>
                    <a:pt x="1538" y="5776"/>
                  </a:cubicBezTo>
                  <a:cubicBezTo>
                    <a:pt x="1538" y="5776"/>
                    <a:pt x="1478" y="4588"/>
                    <a:pt x="1443" y="3543"/>
                  </a:cubicBezTo>
                  <a:cubicBezTo>
                    <a:pt x="1408" y="2500"/>
                    <a:pt x="1473" y="1619"/>
                    <a:pt x="1217" y="876"/>
                  </a:cubicBezTo>
                  <a:cubicBezTo>
                    <a:pt x="962" y="132"/>
                    <a:pt x="521" y="1"/>
                    <a:pt x="521" y="1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027;p55">
              <a:extLst>
                <a:ext uri="{FF2B5EF4-FFF2-40B4-BE49-F238E27FC236}">
                  <a16:creationId xmlns:a16="http://schemas.microsoft.com/office/drawing/2014/main" id="{7E0BC862-3A04-4287-91A9-C5A037D0B241}"/>
                </a:ext>
              </a:extLst>
            </p:cNvPr>
            <p:cNvSpPr/>
            <p:nvPr/>
          </p:nvSpPr>
          <p:spPr>
            <a:xfrm>
              <a:off x="2747175" y="4632950"/>
              <a:ext cx="33950" cy="76600"/>
            </a:xfrm>
            <a:custGeom>
              <a:avLst/>
              <a:gdLst/>
              <a:ahLst/>
              <a:cxnLst/>
              <a:rect l="l" t="t" r="r" b="b"/>
              <a:pathLst>
                <a:path w="1358" h="3064" extrusionOk="0">
                  <a:moveTo>
                    <a:pt x="1" y="1"/>
                  </a:moveTo>
                  <a:cubicBezTo>
                    <a:pt x="1" y="1"/>
                    <a:pt x="247" y="289"/>
                    <a:pt x="521" y="875"/>
                  </a:cubicBezTo>
                  <a:cubicBezTo>
                    <a:pt x="795" y="1462"/>
                    <a:pt x="1049" y="2077"/>
                    <a:pt x="1160" y="3063"/>
                  </a:cubicBezTo>
                  <a:cubicBezTo>
                    <a:pt x="1160" y="3063"/>
                    <a:pt x="1357" y="2027"/>
                    <a:pt x="1306" y="1703"/>
                  </a:cubicBezTo>
                  <a:cubicBezTo>
                    <a:pt x="1256" y="1379"/>
                    <a:pt x="973" y="1251"/>
                    <a:pt x="973" y="1251"/>
                  </a:cubicBezTo>
                  <a:cubicBezTo>
                    <a:pt x="973" y="1251"/>
                    <a:pt x="768" y="423"/>
                    <a:pt x="684" y="226"/>
                  </a:cubicBezTo>
                  <a:cubicBezTo>
                    <a:pt x="598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028;p55">
              <a:extLst>
                <a:ext uri="{FF2B5EF4-FFF2-40B4-BE49-F238E27FC236}">
                  <a16:creationId xmlns:a16="http://schemas.microsoft.com/office/drawing/2014/main" id="{948BE64E-2259-41F2-8BF8-6489BDBCE8F5}"/>
                </a:ext>
              </a:extLst>
            </p:cNvPr>
            <p:cNvSpPr/>
            <p:nvPr/>
          </p:nvSpPr>
          <p:spPr>
            <a:xfrm>
              <a:off x="2685200" y="4649250"/>
              <a:ext cx="56175" cy="175000"/>
            </a:xfrm>
            <a:custGeom>
              <a:avLst/>
              <a:gdLst/>
              <a:ahLst/>
              <a:cxnLst/>
              <a:rect l="l" t="t" r="r" b="b"/>
              <a:pathLst>
                <a:path w="2247" h="7000" extrusionOk="0">
                  <a:moveTo>
                    <a:pt x="1375" y="0"/>
                  </a:moveTo>
                  <a:cubicBezTo>
                    <a:pt x="1375" y="0"/>
                    <a:pt x="669" y="363"/>
                    <a:pt x="334" y="646"/>
                  </a:cubicBezTo>
                  <a:cubicBezTo>
                    <a:pt x="0" y="928"/>
                    <a:pt x="245" y="1661"/>
                    <a:pt x="348" y="2497"/>
                  </a:cubicBezTo>
                  <a:cubicBezTo>
                    <a:pt x="450" y="3334"/>
                    <a:pt x="501" y="4509"/>
                    <a:pt x="334" y="5319"/>
                  </a:cubicBezTo>
                  <a:cubicBezTo>
                    <a:pt x="168" y="6127"/>
                    <a:pt x="104" y="6599"/>
                    <a:pt x="104" y="6599"/>
                  </a:cubicBezTo>
                  <a:cubicBezTo>
                    <a:pt x="114" y="6600"/>
                    <a:pt x="124" y="6600"/>
                    <a:pt x="134" y="6600"/>
                  </a:cubicBezTo>
                  <a:cubicBezTo>
                    <a:pt x="621" y="6600"/>
                    <a:pt x="733" y="6055"/>
                    <a:pt x="733" y="6055"/>
                  </a:cubicBezTo>
                  <a:cubicBezTo>
                    <a:pt x="785" y="6869"/>
                    <a:pt x="1972" y="7000"/>
                    <a:pt x="1972" y="7000"/>
                  </a:cubicBezTo>
                  <a:cubicBezTo>
                    <a:pt x="1972" y="7000"/>
                    <a:pt x="2247" y="3445"/>
                    <a:pt x="2161" y="1962"/>
                  </a:cubicBezTo>
                  <a:cubicBezTo>
                    <a:pt x="2074" y="479"/>
                    <a:pt x="1377" y="270"/>
                    <a:pt x="1375" y="0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029;p55">
              <a:extLst>
                <a:ext uri="{FF2B5EF4-FFF2-40B4-BE49-F238E27FC236}">
                  <a16:creationId xmlns:a16="http://schemas.microsoft.com/office/drawing/2014/main" id="{DD4C24D5-6A55-4147-AA38-448005216A0E}"/>
                </a:ext>
              </a:extLst>
            </p:cNvPr>
            <p:cNvSpPr/>
            <p:nvPr/>
          </p:nvSpPr>
          <p:spPr>
            <a:xfrm>
              <a:off x="2709375" y="4642675"/>
              <a:ext cx="33500" cy="81625"/>
            </a:xfrm>
            <a:custGeom>
              <a:avLst/>
              <a:gdLst/>
              <a:ahLst/>
              <a:cxnLst/>
              <a:rect l="l" t="t" r="r" b="b"/>
              <a:pathLst>
                <a:path w="1340" h="3265" extrusionOk="0">
                  <a:moveTo>
                    <a:pt x="410" y="0"/>
                  </a:moveTo>
                  <a:cubicBezTo>
                    <a:pt x="410" y="0"/>
                    <a:pt x="294" y="63"/>
                    <a:pt x="264" y="149"/>
                  </a:cubicBezTo>
                  <a:cubicBezTo>
                    <a:pt x="233" y="234"/>
                    <a:pt x="1" y="488"/>
                    <a:pt x="1" y="488"/>
                  </a:cubicBezTo>
                  <a:cubicBezTo>
                    <a:pt x="1" y="488"/>
                    <a:pt x="103" y="790"/>
                    <a:pt x="410" y="1080"/>
                  </a:cubicBezTo>
                  <a:cubicBezTo>
                    <a:pt x="716" y="1368"/>
                    <a:pt x="920" y="1714"/>
                    <a:pt x="920" y="1714"/>
                  </a:cubicBezTo>
                  <a:cubicBezTo>
                    <a:pt x="920" y="1714"/>
                    <a:pt x="725" y="2362"/>
                    <a:pt x="701" y="2503"/>
                  </a:cubicBezTo>
                  <a:cubicBezTo>
                    <a:pt x="678" y="2644"/>
                    <a:pt x="1211" y="3264"/>
                    <a:pt x="1211" y="3264"/>
                  </a:cubicBezTo>
                  <a:cubicBezTo>
                    <a:pt x="1211" y="3264"/>
                    <a:pt x="1339" y="2120"/>
                    <a:pt x="1098" y="1424"/>
                  </a:cubicBezTo>
                  <a:cubicBezTo>
                    <a:pt x="858" y="728"/>
                    <a:pt x="434" y="327"/>
                    <a:pt x="412" y="210"/>
                  </a:cubicBezTo>
                  <a:lnTo>
                    <a:pt x="410" y="0"/>
                  </a:ln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030;p55">
              <a:extLst>
                <a:ext uri="{FF2B5EF4-FFF2-40B4-BE49-F238E27FC236}">
                  <a16:creationId xmlns:a16="http://schemas.microsoft.com/office/drawing/2014/main" id="{A8574453-D22C-42B7-B37C-5B5280F61F00}"/>
                </a:ext>
              </a:extLst>
            </p:cNvPr>
            <p:cNvSpPr/>
            <p:nvPr/>
          </p:nvSpPr>
          <p:spPr>
            <a:xfrm>
              <a:off x="2702150" y="4566900"/>
              <a:ext cx="67700" cy="77175"/>
            </a:xfrm>
            <a:custGeom>
              <a:avLst/>
              <a:gdLst/>
              <a:ahLst/>
              <a:cxnLst/>
              <a:rect l="l" t="t" r="r" b="b"/>
              <a:pathLst>
                <a:path w="2708" h="3087" extrusionOk="0">
                  <a:moveTo>
                    <a:pt x="1405" y="1"/>
                  </a:moveTo>
                  <a:cubicBezTo>
                    <a:pt x="1381" y="1"/>
                    <a:pt x="1358" y="1"/>
                    <a:pt x="1334" y="3"/>
                  </a:cubicBezTo>
                  <a:cubicBezTo>
                    <a:pt x="777" y="31"/>
                    <a:pt x="301" y="413"/>
                    <a:pt x="150" y="951"/>
                  </a:cubicBezTo>
                  <a:cubicBezTo>
                    <a:pt x="0" y="1488"/>
                    <a:pt x="210" y="2061"/>
                    <a:pt x="672" y="2375"/>
                  </a:cubicBezTo>
                  <a:cubicBezTo>
                    <a:pt x="672" y="2375"/>
                    <a:pt x="734" y="2611"/>
                    <a:pt x="776" y="2661"/>
                  </a:cubicBezTo>
                  <a:cubicBezTo>
                    <a:pt x="997" y="2919"/>
                    <a:pt x="1632" y="3086"/>
                    <a:pt x="1891" y="3086"/>
                  </a:cubicBezTo>
                  <a:cubicBezTo>
                    <a:pt x="1912" y="3086"/>
                    <a:pt x="1931" y="3085"/>
                    <a:pt x="1947" y="3083"/>
                  </a:cubicBezTo>
                  <a:cubicBezTo>
                    <a:pt x="2212" y="3046"/>
                    <a:pt x="2357" y="2935"/>
                    <a:pt x="2484" y="2643"/>
                  </a:cubicBezTo>
                  <a:cubicBezTo>
                    <a:pt x="2708" y="2129"/>
                    <a:pt x="2638" y="1441"/>
                    <a:pt x="2583" y="1116"/>
                  </a:cubicBezTo>
                  <a:cubicBezTo>
                    <a:pt x="2485" y="484"/>
                    <a:pt x="2042" y="1"/>
                    <a:pt x="1405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031;p55">
              <a:extLst>
                <a:ext uri="{FF2B5EF4-FFF2-40B4-BE49-F238E27FC236}">
                  <a16:creationId xmlns:a16="http://schemas.microsoft.com/office/drawing/2014/main" id="{3B2AAB24-6FE2-41FC-806C-8CE0F7E4EED1}"/>
                </a:ext>
              </a:extLst>
            </p:cNvPr>
            <p:cNvSpPr/>
            <p:nvPr/>
          </p:nvSpPr>
          <p:spPr>
            <a:xfrm>
              <a:off x="2703725" y="4566900"/>
              <a:ext cx="60550" cy="59375"/>
            </a:xfrm>
            <a:custGeom>
              <a:avLst/>
              <a:gdLst/>
              <a:ahLst/>
              <a:cxnLst/>
              <a:rect l="l" t="t" r="r" b="b"/>
              <a:pathLst>
                <a:path w="2422" h="2375" extrusionOk="0">
                  <a:moveTo>
                    <a:pt x="1345" y="0"/>
                  </a:moveTo>
                  <a:cubicBezTo>
                    <a:pt x="1256" y="0"/>
                    <a:pt x="1164" y="10"/>
                    <a:pt x="1072" y="29"/>
                  </a:cubicBezTo>
                  <a:cubicBezTo>
                    <a:pt x="521" y="144"/>
                    <a:pt x="97" y="620"/>
                    <a:pt x="46" y="1180"/>
                  </a:cubicBezTo>
                  <a:cubicBezTo>
                    <a:pt x="0" y="1683"/>
                    <a:pt x="239" y="2120"/>
                    <a:pt x="609" y="2375"/>
                  </a:cubicBezTo>
                  <a:cubicBezTo>
                    <a:pt x="595" y="2330"/>
                    <a:pt x="255" y="1821"/>
                    <a:pt x="605" y="1709"/>
                  </a:cubicBezTo>
                  <a:lnTo>
                    <a:pt x="605" y="1709"/>
                  </a:lnTo>
                  <a:cubicBezTo>
                    <a:pt x="661" y="1773"/>
                    <a:pt x="676" y="1873"/>
                    <a:pt x="678" y="1975"/>
                  </a:cubicBezTo>
                  <a:cubicBezTo>
                    <a:pt x="678" y="1975"/>
                    <a:pt x="852" y="1960"/>
                    <a:pt x="813" y="1756"/>
                  </a:cubicBezTo>
                  <a:cubicBezTo>
                    <a:pt x="802" y="1699"/>
                    <a:pt x="792" y="1646"/>
                    <a:pt x="783" y="1599"/>
                  </a:cubicBezTo>
                  <a:cubicBezTo>
                    <a:pt x="752" y="1441"/>
                    <a:pt x="793" y="1282"/>
                    <a:pt x="882" y="1146"/>
                  </a:cubicBezTo>
                  <a:cubicBezTo>
                    <a:pt x="956" y="1039"/>
                    <a:pt x="1017" y="889"/>
                    <a:pt x="975" y="722"/>
                  </a:cubicBezTo>
                  <a:lnTo>
                    <a:pt x="975" y="722"/>
                  </a:lnTo>
                  <a:cubicBezTo>
                    <a:pt x="975" y="722"/>
                    <a:pt x="1230" y="836"/>
                    <a:pt x="1599" y="836"/>
                  </a:cubicBezTo>
                  <a:cubicBezTo>
                    <a:pt x="1711" y="836"/>
                    <a:pt x="1834" y="825"/>
                    <a:pt x="1963" y="798"/>
                  </a:cubicBezTo>
                  <a:cubicBezTo>
                    <a:pt x="2197" y="749"/>
                    <a:pt x="2357" y="661"/>
                    <a:pt x="2422" y="588"/>
                  </a:cubicBezTo>
                  <a:cubicBezTo>
                    <a:pt x="2188" y="234"/>
                    <a:pt x="1794" y="0"/>
                    <a:pt x="1345" y="0"/>
                  </a:cubicBezTo>
                  <a:close/>
                </a:path>
              </a:pathLst>
            </a:custGeom>
            <a:solidFill>
              <a:srgbClr val="FFDE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032;p55">
              <a:extLst>
                <a:ext uri="{FF2B5EF4-FFF2-40B4-BE49-F238E27FC236}">
                  <a16:creationId xmlns:a16="http://schemas.microsoft.com/office/drawing/2014/main" id="{7D3C675C-41E0-4E4C-8D4A-B6C6B6116725}"/>
                </a:ext>
              </a:extLst>
            </p:cNvPr>
            <p:cNvSpPr/>
            <p:nvPr/>
          </p:nvSpPr>
          <p:spPr>
            <a:xfrm>
              <a:off x="2702850" y="4564425"/>
              <a:ext cx="75200" cy="45425"/>
            </a:xfrm>
            <a:custGeom>
              <a:avLst/>
              <a:gdLst/>
              <a:ahLst/>
              <a:cxnLst/>
              <a:rect l="l" t="t" r="r" b="b"/>
              <a:pathLst>
                <a:path w="3008" h="1817" extrusionOk="0">
                  <a:moveTo>
                    <a:pt x="1300" y="1"/>
                  </a:moveTo>
                  <a:cubicBezTo>
                    <a:pt x="976" y="1"/>
                    <a:pt x="659" y="115"/>
                    <a:pt x="456" y="468"/>
                  </a:cubicBezTo>
                  <a:cubicBezTo>
                    <a:pt x="456" y="468"/>
                    <a:pt x="174" y="514"/>
                    <a:pt x="100" y="680"/>
                  </a:cubicBezTo>
                  <a:cubicBezTo>
                    <a:pt x="25" y="846"/>
                    <a:pt x="0" y="1445"/>
                    <a:pt x="164" y="1816"/>
                  </a:cubicBezTo>
                  <a:lnTo>
                    <a:pt x="1009" y="821"/>
                  </a:lnTo>
                  <a:cubicBezTo>
                    <a:pt x="1009" y="821"/>
                    <a:pt x="1231" y="1014"/>
                    <a:pt x="1774" y="1072"/>
                  </a:cubicBezTo>
                  <a:cubicBezTo>
                    <a:pt x="1819" y="1076"/>
                    <a:pt x="1863" y="1079"/>
                    <a:pt x="1906" y="1079"/>
                  </a:cubicBezTo>
                  <a:cubicBezTo>
                    <a:pt x="2395" y="1079"/>
                    <a:pt x="2810" y="798"/>
                    <a:pt x="2915" y="594"/>
                  </a:cubicBezTo>
                  <a:cubicBezTo>
                    <a:pt x="3008" y="414"/>
                    <a:pt x="2951" y="401"/>
                    <a:pt x="2831" y="401"/>
                  </a:cubicBezTo>
                  <a:cubicBezTo>
                    <a:pt x="2809" y="401"/>
                    <a:pt x="2786" y="401"/>
                    <a:pt x="2761" y="401"/>
                  </a:cubicBezTo>
                  <a:cubicBezTo>
                    <a:pt x="2665" y="401"/>
                    <a:pt x="2546" y="395"/>
                    <a:pt x="2431" y="333"/>
                  </a:cubicBezTo>
                  <a:cubicBezTo>
                    <a:pt x="2247" y="235"/>
                    <a:pt x="1766" y="1"/>
                    <a:pt x="1300" y="1"/>
                  </a:cubicBezTo>
                  <a:close/>
                </a:path>
              </a:pathLst>
            </a:custGeom>
            <a:solidFill>
              <a:srgbClr val="FFDE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033;p55">
              <a:extLst>
                <a:ext uri="{FF2B5EF4-FFF2-40B4-BE49-F238E27FC236}">
                  <a16:creationId xmlns:a16="http://schemas.microsoft.com/office/drawing/2014/main" id="{D227F51E-86E9-48AC-892B-6378775EB851}"/>
                </a:ext>
              </a:extLst>
            </p:cNvPr>
            <p:cNvSpPr/>
            <p:nvPr/>
          </p:nvSpPr>
          <p:spPr>
            <a:xfrm>
              <a:off x="2702200" y="4606900"/>
              <a:ext cx="16775" cy="21175"/>
            </a:xfrm>
            <a:custGeom>
              <a:avLst/>
              <a:gdLst/>
              <a:ahLst/>
              <a:cxnLst/>
              <a:rect l="l" t="t" r="r" b="b"/>
              <a:pathLst>
                <a:path w="671" h="847" extrusionOk="0">
                  <a:moveTo>
                    <a:pt x="414" y="0"/>
                  </a:moveTo>
                  <a:cubicBezTo>
                    <a:pt x="329" y="0"/>
                    <a:pt x="243" y="33"/>
                    <a:pt x="189" y="117"/>
                  </a:cubicBezTo>
                  <a:cubicBezTo>
                    <a:pt x="1" y="413"/>
                    <a:pt x="269" y="846"/>
                    <a:pt x="504" y="846"/>
                  </a:cubicBezTo>
                  <a:cubicBezTo>
                    <a:pt x="507" y="846"/>
                    <a:pt x="509" y="846"/>
                    <a:pt x="512" y="846"/>
                  </a:cubicBezTo>
                  <a:cubicBezTo>
                    <a:pt x="640" y="840"/>
                    <a:pt x="670" y="770"/>
                    <a:pt x="670" y="770"/>
                  </a:cubicBezTo>
                  <a:lnTo>
                    <a:pt x="666" y="107"/>
                  </a:lnTo>
                  <a:cubicBezTo>
                    <a:pt x="618" y="47"/>
                    <a:pt x="516" y="0"/>
                    <a:pt x="41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034;p55">
              <a:extLst>
                <a:ext uri="{FF2B5EF4-FFF2-40B4-BE49-F238E27FC236}">
                  <a16:creationId xmlns:a16="http://schemas.microsoft.com/office/drawing/2014/main" id="{BB65981C-EF27-4DC8-92D2-6D5E50A073CC}"/>
                </a:ext>
              </a:extLst>
            </p:cNvPr>
            <p:cNvSpPr/>
            <p:nvPr/>
          </p:nvSpPr>
          <p:spPr>
            <a:xfrm>
              <a:off x="2762225" y="4715150"/>
              <a:ext cx="47025" cy="38650"/>
            </a:xfrm>
            <a:custGeom>
              <a:avLst/>
              <a:gdLst/>
              <a:ahLst/>
              <a:cxnLst/>
              <a:rect l="l" t="t" r="r" b="b"/>
              <a:pathLst>
                <a:path w="1881" h="1546" extrusionOk="0">
                  <a:moveTo>
                    <a:pt x="1837" y="1"/>
                  </a:moveTo>
                  <a:cubicBezTo>
                    <a:pt x="1837" y="1"/>
                    <a:pt x="884" y="91"/>
                    <a:pt x="801" y="124"/>
                  </a:cubicBezTo>
                  <a:cubicBezTo>
                    <a:pt x="685" y="168"/>
                    <a:pt x="79" y="1347"/>
                    <a:pt x="29" y="1461"/>
                  </a:cubicBezTo>
                  <a:cubicBezTo>
                    <a:pt x="0" y="1525"/>
                    <a:pt x="225" y="1546"/>
                    <a:pt x="462" y="1546"/>
                  </a:cubicBezTo>
                  <a:cubicBezTo>
                    <a:pt x="647" y="1546"/>
                    <a:pt x="840" y="1533"/>
                    <a:pt x="924" y="1519"/>
                  </a:cubicBezTo>
                  <a:cubicBezTo>
                    <a:pt x="1058" y="1497"/>
                    <a:pt x="1881" y="98"/>
                    <a:pt x="1837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035;p55">
              <a:extLst>
                <a:ext uri="{FF2B5EF4-FFF2-40B4-BE49-F238E27FC236}">
                  <a16:creationId xmlns:a16="http://schemas.microsoft.com/office/drawing/2014/main" id="{805AD8FF-1410-4FA2-9C3C-ADC5BDD677D5}"/>
                </a:ext>
              </a:extLst>
            </p:cNvPr>
            <p:cNvSpPr/>
            <p:nvPr/>
          </p:nvSpPr>
          <p:spPr>
            <a:xfrm>
              <a:off x="2658650" y="4667850"/>
              <a:ext cx="142550" cy="121050"/>
            </a:xfrm>
            <a:custGeom>
              <a:avLst/>
              <a:gdLst/>
              <a:ahLst/>
              <a:cxnLst/>
              <a:rect l="l" t="t" r="r" b="b"/>
              <a:pathLst>
                <a:path w="5702" h="4842" extrusionOk="0">
                  <a:moveTo>
                    <a:pt x="1470" y="1"/>
                  </a:moveTo>
                  <a:cubicBezTo>
                    <a:pt x="1193" y="1"/>
                    <a:pt x="919" y="307"/>
                    <a:pt x="794" y="739"/>
                  </a:cubicBezTo>
                  <a:cubicBezTo>
                    <a:pt x="549" y="1589"/>
                    <a:pt x="420" y="1896"/>
                    <a:pt x="224" y="3026"/>
                  </a:cubicBezTo>
                  <a:cubicBezTo>
                    <a:pt x="72" y="3897"/>
                    <a:pt x="0" y="4484"/>
                    <a:pt x="267" y="4620"/>
                  </a:cubicBezTo>
                  <a:cubicBezTo>
                    <a:pt x="430" y="4703"/>
                    <a:pt x="944" y="4842"/>
                    <a:pt x="1643" y="4842"/>
                  </a:cubicBezTo>
                  <a:cubicBezTo>
                    <a:pt x="1800" y="4842"/>
                    <a:pt x="1966" y="4835"/>
                    <a:pt x="2140" y="4819"/>
                  </a:cubicBezTo>
                  <a:cubicBezTo>
                    <a:pt x="2748" y="4763"/>
                    <a:pt x="3500" y="4623"/>
                    <a:pt x="4061" y="4361"/>
                  </a:cubicBezTo>
                  <a:cubicBezTo>
                    <a:pt x="4148" y="4322"/>
                    <a:pt x="4246" y="4307"/>
                    <a:pt x="4337" y="4272"/>
                  </a:cubicBezTo>
                  <a:cubicBezTo>
                    <a:pt x="4430" y="4237"/>
                    <a:pt x="4520" y="4194"/>
                    <a:pt x="4606" y="4145"/>
                  </a:cubicBezTo>
                  <a:cubicBezTo>
                    <a:pt x="4780" y="4046"/>
                    <a:pt x="4938" y="3923"/>
                    <a:pt x="5077" y="3780"/>
                  </a:cubicBezTo>
                  <a:cubicBezTo>
                    <a:pt x="5330" y="3519"/>
                    <a:pt x="5516" y="3196"/>
                    <a:pt x="5629" y="2850"/>
                  </a:cubicBezTo>
                  <a:cubicBezTo>
                    <a:pt x="5665" y="2738"/>
                    <a:pt x="5702" y="2643"/>
                    <a:pt x="5681" y="2529"/>
                  </a:cubicBezTo>
                  <a:lnTo>
                    <a:pt x="5681" y="2529"/>
                  </a:lnTo>
                  <a:cubicBezTo>
                    <a:pt x="5518" y="2796"/>
                    <a:pt x="5226" y="2912"/>
                    <a:pt x="4900" y="3028"/>
                  </a:cubicBezTo>
                  <a:cubicBezTo>
                    <a:pt x="4831" y="3052"/>
                    <a:pt x="4665" y="3086"/>
                    <a:pt x="4566" y="3086"/>
                  </a:cubicBezTo>
                  <a:cubicBezTo>
                    <a:pt x="4534" y="3086"/>
                    <a:pt x="4510" y="3083"/>
                    <a:pt x="4496" y="3075"/>
                  </a:cubicBezTo>
                  <a:cubicBezTo>
                    <a:pt x="4487" y="3029"/>
                    <a:pt x="4542" y="2980"/>
                    <a:pt x="4566" y="2946"/>
                  </a:cubicBezTo>
                  <a:cubicBezTo>
                    <a:pt x="4608" y="2891"/>
                    <a:pt x="4643" y="2829"/>
                    <a:pt x="4671" y="2765"/>
                  </a:cubicBezTo>
                  <a:cubicBezTo>
                    <a:pt x="4740" y="2600"/>
                    <a:pt x="4730" y="2509"/>
                    <a:pt x="4686" y="2469"/>
                  </a:cubicBezTo>
                  <a:cubicBezTo>
                    <a:pt x="4670" y="2455"/>
                    <a:pt x="4655" y="2448"/>
                    <a:pt x="4640" y="2448"/>
                  </a:cubicBezTo>
                  <a:cubicBezTo>
                    <a:pt x="4592" y="2448"/>
                    <a:pt x="4547" y="2520"/>
                    <a:pt x="4467" y="2607"/>
                  </a:cubicBezTo>
                  <a:cubicBezTo>
                    <a:pt x="4343" y="2742"/>
                    <a:pt x="4215" y="2836"/>
                    <a:pt x="4098" y="3070"/>
                  </a:cubicBezTo>
                  <a:cubicBezTo>
                    <a:pt x="3996" y="3277"/>
                    <a:pt x="3919" y="3344"/>
                    <a:pt x="3781" y="3499"/>
                  </a:cubicBezTo>
                  <a:cubicBezTo>
                    <a:pt x="3643" y="3652"/>
                    <a:pt x="3228" y="3841"/>
                    <a:pt x="2562" y="3888"/>
                  </a:cubicBezTo>
                  <a:cubicBezTo>
                    <a:pt x="2492" y="3893"/>
                    <a:pt x="2420" y="3896"/>
                    <a:pt x="2348" y="3896"/>
                  </a:cubicBezTo>
                  <a:cubicBezTo>
                    <a:pt x="1778" y="3896"/>
                    <a:pt x="1205" y="3756"/>
                    <a:pt x="1205" y="3756"/>
                  </a:cubicBezTo>
                  <a:cubicBezTo>
                    <a:pt x="1265" y="2926"/>
                    <a:pt x="1488" y="2244"/>
                    <a:pt x="1664" y="1528"/>
                  </a:cubicBezTo>
                  <a:cubicBezTo>
                    <a:pt x="1877" y="661"/>
                    <a:pt x="1958" y="279"/>
                    <a:pt x="1725" y="95"/>
                  </a:cubicBezTo>
                  <a:cubicBezTo>
                    <a:pt x="1643" y="30"/>
                    <a:pt x="1556" y="1"/>
                    <a:pt x="147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036;p55">
              <a:extLst>
                <a:ext uri="{FF2B5EF4-FFF2-40B4-BE49-F238E27FC236}">
                  <a16:creationId xmlns:a16="http://schemas.microsoft.com/office/drawing/2014/main" id="{A1ED14F8-98A6-4191-97F3-69DAC63284E0}"/>
                </a:ext>
              </a:extLst>
            </p:cNvPr>
            <p:cNvSpPr/>
            <p:nvPr/>
          </p:nvSpPr>
          <p:spPr>
            <a:xfrm>
              <a:off x="2664150" y="4664650"/>
              <a:ext cx="44175" cy="81800"/>
            </a:xfrm>
            <a:custGeom>
              <a:avLst/>
              <a:gdLst/>
              <a:ahLst/>
              <a:cxnLst/>
              <a:rect l="l" t="t" r="r" b="b"/>
              <a:pathLst>
                <a:path w="1767" h="3272" extrusionOk="0">
                  <a:moveTo>
                    <a:pt x="1191" y="1"/>
                  </a:moveTo>
                  <a:cubicBezTo>
                    <a:pt x="810" y="1"/>
                    <a:pt x="637" y="467"/>
                    <a:pt x="415" y="1162"/>
                  </a:cubicBezTo>
                  <a:cubicBezTo>
                    <a:pt x="157" y="1964"/>
                    <a:pt x="0" y="2999"/>
                    <a:pt x="0" y="2999"/>
                  </a:cubicBezTo>
                  <a:cubicBezTo>
                    <a:pt x="263" y="3226"/>
                    <a:pt x="603" y="3271"/>
                    <a:pt x="835" y="3271"/>
                  </a:cubicBezTo>
                  <a:cubicBezTo>
                    <a:pt x="993" y="3271"/>
                    <a:pt x="1100" y="3250"/>
                    <a:pt x="1100" y="3250"/>
                  </a:cubicBezTo>
                  <a:cubicBezTo>
                    <a:pt x="1169" y="3057"/>
                    <a:pt x="1219" y="2858"/>
                    <a:pt x="1249" y="2655"/>
                  </a:cubicBezTo>
                  <a:cubicBezTo>
                    <a:pt x="1302" y="2311"/>
                    <a:pt x="1590" y="1396"/>
                    <a:pt x="1678" y="947"/>
                  </a:cubicBezTo>
                  <a:cubicBezTo>
                    <a:pt x="1766" y="498"/>
                    <a:pt x="1675" y="132"/>
                    <a:pt x="1385" y="36"/>
                  </a:cubicBezTo>
                  <a:cubicBezTo>
                    <a:pt x="1315" y="12"/>
                    <a:pt x="1250" y="1"/>
                    <a:pt x="1191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037;p55">
              <a:extLst>
                <a:ext uri="{FF2B5EF4-FFF2-40B4-BE49-F238E27FC236}">
                  <a16:creationId xmlns:a16="http://schemas.microsoft.com/office/drawing/2014/main" id="{327F7A08-B855-4D48-8ED3-96A6E56C2045}"/>
                </a:ext>
              </a:extLst>
            </p:cNvPr>
            <p:cNvSpPr/>
            <p:nvPr/>
          </p:nvSpPr>
          <p:spPr>
            <a:xfrm>
              <a:off x="2661550" y="4734100"/>
              <a:ext cx="33400" cy="25625"/>
            </a:xfrm>
            <a:custGeom>
              <a:avLst/>
              <a:gdLst/>
              <a:ahLst/>
              <a:cxnLst/>
              <a:rect l="l" t="t" r="r" b="b"/>
              <a:pathLst>
                <a:path w="1336" h="1025" extrusionOk="0">
                  <a:moveTo>
                    <a:pt x="141" y="0"/>
                  </a:moveTo>
                  <a:cubicBezTo>
                    <a:pt x="0" y="110"/>
                    <a:pt x="18" y="536"/>
                    <a:pt x="38" y="695"/>
                  </a:cubicBezTo>
                  <a:cubicBezTo>
                    <a:pt x="58" y="863"/>
                    <a:pt x="439" y="1025"/>
                    <a:pt x="786" y="1025"/>
                  </a:cubicBezTo>
                  <a:cubicBezTo>
                    <a:pt x="908" y="1025"/>
                    <a:pt x="1026" y="1005"/>
                    <a:pt x="1122" y="958"/>
                  </a:cubicBezTo>
                  <a:cubicBezTo>
                    <a:pt x="1185" y="928"/>
                    <a:pt x="1250" y="773"/>
                    <a:pt x="1294" y="506"/>
                  </a:cubicBezTo>
                  <a:cubicBezTo>
                    <a:pt x="1336" y="241"/>
                    <a:pt x="1284" y="212"/>
                    <a:pt x="1284" y="212"/>
                  </a:cubicBezTo>
                  <a:lnTo>
                    <a:pt x="1254" y="320"/>
                  </a:lnTo>
                  <a:cubicBezTo>
                    <a:pt x="1141" y="357"/>
                    <a:pt x="1025" y="375"/>
                    <a:pt x="907" y="375"/>
                  </a:cubicBezTo>
                  <a:cubicBezTo>
                    <a:pt x="831" y="375"/>
                    <a:pt x="754" y="367"/>
                    <a:pt x="678" y="352"/>
                  </a:cubicBezTo>
                  <a:cubicBezTo>
                    <a:pt x="291" y="268"/>
                    <a:pt x="122" y="127"/>
                    <a:pt x="122" y="127"/>
                  </a:cubicBezTo>
                  <a:lnTo>
                    <a:pt x="141" y="0"/>
                  </a:ln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038;p55">
              <a:extLst>
                <a:ext uri="{FF2B5EF4-FFF2-40B4-BE49-F238E27FC236}">
                  <a16:creationId xmlns:a16="http://schemas.microsoft.com/office/drawing/2014/main" id="{432E0812-D108-4D3D-B7E7-614A740B3537}"/>
                </a:ext>
              </a:extLst>
            </p:cNvPr>
            <p:cNvSpPr/>
            <p:nvPr/>
          </p:nvSpPr>
          <p:spPr>
            <a:xfrm>
              <a:off x="1803000" y="4753950"/>
              <a:ext cx="269500" cy="155525"/>
            </a:xfrm>
            <a:custGeom>
              <a:avLst/>
              <a:gdLst/>
              <a:ahLst/>
              <a:cxnLst/>
              <a:rect l="l" t="t" r="r" b="b"/>
              <a:pathLst>
                <a:path w="10780" h="6221" extrusionOk="0">
                  <a:moveTo>
                    <a:pt x="5332" y="0"/>
                  </a:moveTo>
                  <a:cubicBezTo>
                    <a:pt x="2707" y="0"/>
                    <a:pt x="518" y="1072"/>
                    <a:pt x="1" y="2496"/>
                  </a:cubicBezTo>
                  <a:lnTo>
                    <a:pt x="6450" y="6220"/>
                  </a:lnTo>
                  <a:cubicBezTo>
                    <a:pt x="8922" y="5922"/>
                    <a:pt x="10779" y="4659"/>
                    <a:pt x="10779" y="3144"/>
                  </a:cubicBezTo>
                  <a:cubicBezTo>
                    <a:pt x="10779" y="1407"/>
                    <a:pt x="8341" y="0"/>
                    <a:pt x="5332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039;p55">
              <a:extLst>
                <a:ext uri="{FF2B5EF4-FFF2-40B4-BE49-F238E27FC236}">
                  <a16:creationId xmlns:a16="http://schemas.microsoft.com/office/drawing/2014/main" id="{9DAF732A-B98C-4E69-9F7D-A6D62DC176D5}"/>
                </a:ext>
              </a:extLst>
            </p:cNvPr>
            <p:cNvSpPr/>
            <p:nvPr/>
          </p:nvSpPr>
          <p:spPr>
            <a:xfrm>
              <a:off x="1813000" y="4597975"/>
              <a:ext cx="158075" cy="130600"/>
            </a:xfrm>
            <a:custGeom>
              <a:avLst/>
              <a:gdLst/>
              <a:ahLst/>
              <a:cxnLst/>
              <a:rect l="l" t="t" r="r" b="b"/>
              <a:pathLst>
                <a:path w="6323" h="5224" extrusionOk="0">
                  <a:moveTo>
                    <a:pt x="5771" y="0"/>
                  </a:moveTo>
                  <a:cubicBezTo>
                    <a:pt x="5531" y="0"/>
                    <a:pt x="5323" y="61"/>
                    <a:pt x="5109" y="417"/>
                  </a:cubicBezTo>
                  <a:cubicBezTo>
                    <a:pt x="4882" y="798"/>
                    <a:pt x="4408" y="1789"/>
                    <a:pt x="3977" y="2420"/>
                  </a:cubicBezTo>
                  <a:cubicBezTo>
                    <a:pt x="3765" y="2733"/>
                    <a:pt x="3137" y="3569"/>
                    <a:pt x="1919" y="3924"/>
                  </a:cubicBezTo>
                  <a:cubicBezTo>
                    <a:pt x="1838" y="3947"/>
                    <a:pt x="1756" y="3959"/>
                    <a:pt x="1672" y="3959"/>
                  </a:cubicBezTo>
                  <a:cubicBezTo>
                    <a:pt x="1563" y="3959"/>
                    <a:pt x="1452" y="3939"/>
                    <a:pt x="1339" y="3902"/>
                  </a:cubicBezTo>
                  <a:cubicBezTo>
                    <a:pt x="1114" y="3829"/>
                    <a:pt x="958" y="3844"/>
                    <a:pt x="795" y="3806"/>
                  </a:cubicBezTo>
                  <a:cubicBezTo>
                    <a:pt x="716" y="3786"/>
                    <a:pt x="677" y="3772"/>
                    <a:pt x="653" y="3772"/>
                  </a:cubicBezTo>
                  <a:cubicBezTo>
                    <a:pt x="627" y="3772"/>
                    <a:pt x="618" y="3788"/>
                    <a:pt x="597" y="3830"/>
                  </a:cubicBezTo>
                  <a:cubicBezTo>
                    <a:pt x="556" y="3911"/>
                    <a:pt x="666" y="4060"/>
                    <a:pt x="815" y="4121"/>
                  </a:cubicBezTo>
                  <a:cubicBezTo>
                    <a:pt x="970" y="4186"/>
                    <a:pt x="1084" y="4168"/>
                    <a:pt x="1111" y="4194"/>
                  </a:cubicBezTo>
                  <a:cubicBezTo>
                    <a:pt x="1139" y="4221"/>
                    <a:pt x="1005" y="4259"/>
                    <a:pt x="813" y="4276"/>
                  </a:cubicBezTo>
                  <a:cubicBezTo>
                    <a:pt x="777" y="4279"/>
                    <a:pt x="742" y="4281"/>
                    <a:pt x="709" y="4281"/>
                  </a:cubicBezTo>
                  <a:cubicBezTo>
                    <a:pt x="502" y="4281"/>
                    <a:pt x="359" y="4227"/>
                    <a:pt x="240" y="4219"/>
                  </a:cubicBezTo>
                  <a:cubicBezTo>
                    <a:pt x="234" y="4219"/>
                    <a:pt x="228" y="4219"/>
                    <a:pt x="222" y="4219"/>
                  </a:cubicBezTo>
                  <a:cubicBezTo>
                    <a:pt x="88" y="4219"/>
                    <a:pt x="91" y="4332"/>
                    <a:pt x="139" y="4376"/>
                  </a:cubicBezTo>
                  <a:cubicBezTo>
                    <a:pt x="188" y="4421"/>
                    <a:pt x="266" y="4485"/>
                    <a:pt x="480" y="4533"/>
                  </a:cubicBezTo>
                  <a:cubicBezTo>
                    <a:pt x="694" y="4583"/>
                    <a:pt x="950" y="4592"/>
                    <a:pt x="950" y="4592"/>
                  </a:cubicBezTo>
                  <a:cubicBezTo>
                    <a:pt x="829" y="4622"/>
                    <a:pt x="704" y="4639"/>
                    <a:pt x="578" y="4641"/>
                  </a:cubicBezTo>
                  <a:cubicBezTo>
                    <a:pt x="563" y="4641"/>
                    <a:pt x="548" y="4641"/>
                    <a:pt x="534" y="4641"/>
                  </a:cubicBezTo>
                  <a:cubicBezTo>
                    <a:pt x="355" y="4641"/>
                    <a:pt x="262" y="4624"/>
                    <a:pt x="165" y="4624"/>
                  </a:cubicBezTo>
                  <a:cubicBezTo>
                    <a:pt x="151" y="4624"/>
                    <a:pt x="137" y="4624"/>
                    <a:pt x="122" y="4625"/>
                  </a:cubicBezTo>
                  <a:cubicBezTo>
                    <a:pt x="0" y="4633"/>
                    <a:pt x="65" y="4826"/>
                    <a:pt x="198" y="4865"/>
                  </a:cubicBezTo>
                  <a:cubicBezTo>
                    <a:pt x="331" y="4900"/>
                    <a:pt x="468" y="4919"/>
                    <a:pt x="608" y="4919"/>
                  </a:cubicBezTo>
                  <a:cubicBezTo>
                    <a:pt x="612" y="4919"/>
                    <a:pt x="616" y="4919"/>
                    <a:pt x="620" y="4919"/>
                  </a:cubicBezTo>
                  <a:cubicBezTo>
                    <a:pt x="780" y="4919"/>
                    <a:pt x="1045" y="4895"/>
                    <a:pt x="1045" y="4895"/>
                  </a:cubicBezTo>
                  <a:lnTo>
                    <a:pt x="1045" y="4895"/>
                  </a:lnTo>
                  <a:cubicBezTo>
                    <a:pt x="799" y="4987"/>
                    <a:pt x="597" y="4975"/>
                    <a:pt x="475" y="4978"/>
                  </a:cubicBezTo>
                  <a:cubicBezTo>
                    <a:pt x="355" y="4983"/>
                    <a:pt x="301" y="5028"/>
                    <a:pt x="325" y="5097"/>
                  </a:cubicBezTo>
                  <a:cubicBezTo>
                    <a:pt x="344" y="5152"/>
                    <a:pt x="437" y="5200"/>
                    <a:pt x="700" y="5221"/>
                  </a:cubicBezTo>
                  <a:cubicBezTo>
                    <a:pt x="723" y="5223"/>
                    <a:pt x="747" y="5224"/>
                    <a:pt x="772" y="5224"/>
                  </a:cubicBezTo>
                  <a:cubicBezTo>
                    <a:pt x="1027" y="5224"/>
                    <a:pt x="1350" y="5135"/>
                    <a:pt x="1608" y="5010"/>
                  </a:cubicBezTo>
                  <a:cubicBezTo>
                    <a:pt x="1892" y="4871"/>
                    <a:pt x="2065" y="4794"/>
                    <a:pt x="2219" y="4738"/>
                  </a:cubicBezTo>
                  <a:cubicBezTo>
                    <a:pt x="3640" y="4218"/>
                    <a:pt x="4503" y="3356"/>
                    <a:pt x="4766" y="3026"/>
                  </a:cubicBezTo>
                  <a:cubicBezTo>
                    <a:pt x="5310" y="2347"/>
                    <a:pt x="5805" y="1454"/>
                    <a:pt x="6063" y="870"/>
                  </a:cubicBezTo>
                  <a:cubicBezTo>
                    <a:pt x="6323" y="286"/>
                    <a:pt x="6124" y="10"/>
                    <a:pt x="5818" y="1"/>
                  </a:cubicBezTo>
                  <a:cubicBezTo>
                    <a:pt x="5802" y="1"/>
                    <a:pt x="5787" y="0"/>
                    <a:pt x="5771" y="0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040;p55">
              <a:extLst>
                <a:ext uri="{FF2B5EF4-FFF2-40B4-BE49-F238E27FC236}">
                  <a16:creationId xmlns:a16="http://schemas.microsoft.com/office/drawing/2014/main" id="{E85225A8-B1AB-4CF8-955C-2ABBE703F0CA}"/>
                </a:ext>
              </a:extLst>
            </p:cNvPr>
            <p:cNvSpPr/>
            <p:nvPr/>
          </p:nvSpPr>
          <p:spPr>
            <a:xfrm>
              <a:off x="1918550" y="4596125"/>
              <a:ext cx="52700" cy="63875"/>
            </a:xfrm>
            <a:custGeom>
              <a:avLst/>
              <a:gdLst/>
              <a:ahLst/>
              <a:cxnLst/>
              <a:rect l="l" t="t" r="r" b="b"/>
              <a:pathLst>
                <a:path w="2108" h="2555" extrusionOk="0">
                  <a:moveTo>
                    <a:pt x="1538" y="0"/>
                  </a:moveTo>
                  <a:cubicBezTo>
                    <a:pt x="1357" y="0"/>
                    <a:pt x="1135" y="95"/>
                    <a:pt x="923" y="350"/>
                  </a:cubicBezTo>
                  <a:cubicBezTo>
                    <a:pt x="602" y="738"/>
                    <a:pt x="169" y="1657"/>
                    <a:pt x="0" y="1962"/>
                  </a:cubicBezTo>
                  <a:cubicBezTo>
                    <a:pt x="0" y="1962"/>
                    <a:pt x="385" y="2555"/>
                    <a:pt x="917" y="2555"/>
                  </a:cubicBezTo>
                  <a:cubicBezTo>
                    <a:pt x="974" y="2555"/>
                    <a:pt x="1032" y="2548"/>
                    <a:pt x="1092" y="2533"/>
                  </a:cubicBezTo>
                  <a:cubicBezTo>
                    <a:pt x="1092" y="2533"/>
                    <a:pt x="1751" y="1395"/>
                    <a:pt x="1893" y="972"/>
                  </a:cubicBezTo>
                  <a:cubicBezTo>
                    <a:pt x="2036" y="547"/>
                    <a:pt x="2108" y="280"/>
                    <a:pt x="1781" y="68"/>
                  </a:cubicBezTo>
                  <a:cubicBezTo>
                    <a:pt x="1716" y="26"/>
                    <a:pt x="1632" y="0"/>
                    <a:pt x="1538" y="0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041;p55">
              <a:extLst>
                <a:ext uri="{FF2B5EF4-FFF2-40B4-BE49-F238E27FC236}">
                  <a16:creationId xmlns:a16="http://schemas.microsoft.com/office/drawing/2014/main" id="{76B11457-794C-4F74-80C1-C42CF0A12D4E}"/>
                </a:ext>
              </a:extLst>
            </p:cNvPr>
            <p:cNvSpPr/>
            <p:nvPr/>
          </p:nvSpPr>
          <p:spPr>
            <a:xfrm>
              <a:off x="1836650" y="4728575"/>
              <a:ext cx="219975" cy="114375"/>
            </a:xfrm>
            <a:custGeom>
              <a:avLst/>
              <a:gdLst/>
              <a:ahLst/>
              <a:cxnLst/>
              <a:rect l="l" t="t" r="r" b="b"/>
              <a:pathLst>
                <a:path w="8799" h="4575" extrusionOk="0">
                  <a:moveTo>
                    <a:pt x="3774" y="0"/>
                  </a:moveTo>
                  <a:cubicBezTo>
                    <a:pt x="3008" y="0"/>
                    <a:pt x="549" y="46"/>
                    <a:pt x="268" y="623"/>
                  </a:cubicBezTo>
                  <a:cubicBezTo>
                    <a:pt x="0" y="1171"/>
                    <a:pt x="2361" y="1995"/>
                    <a:pt x="2700" y="2028"/>
                  </a:cubicBezTo>
                  <a:lnTo>
                    <a:pt x="4778" y="2140"/>
                  </a:lnTo>
                  <a:lnTo>
                    <a:pt x="4995" y="2245"/>
                  </a:lnTo>
                  <a:lnTo>
                    <a:pt x="6451" y="4087"/>
                  </a:lnTo>
                  <a:lnTo>
                    <a:pt x="8583" y="4575"/>
                  </a:lnTo>
                  <a:cubicBezTo>
                    <a:pt x="8799" y="4147"/>
                    <a:pt x="8609" y="3560"/>
                    <a:pt x="8331" y="2840"/>
                  </a:cubicBezTo>
                  <a:cubicBezTo>
                    <a:pt x="8023" y="2048"/>
                    <a:pt x="7681" y="1233"/>
                    <a:pt x="7681" y="1233"/>
                  </a:cubicBezTo>
                  <a:lnTo>
                    <a:pt x="4001" y="2"/>
                  </a:lnTo>
                  <a:cubicBezTo>
                    <a:pt x="4001" y="2"/>
                    <a:pt x="3917" y="0"/>
                    <a:pt x="3774" y="0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042;p55">
              <a:extLst>
                <a:ext uri="{FF2B5EF4-FFF2-40B4-BE49-F238E27FC236}">
                  <a16:creationId xmlns:a16="http://schemas.microsoft.com/office/drawing/2014/main" id="{200761D3-9E34-4BB0-8085-ECEB617E8E44}"/>
                </a:ext>
              </a:extLst>
            </p:cNvPr>
            <p:cNvSpPr/>
            <p:nvPr/>
          </p:nvSpPr>
          <p:spPr>
            <a:xfrm>
              <a:off x="1935875" y="4837200"/>
              <a:ext cx="32925" cy="71400"/>
            </a:xfrm>
            <a:custGeom>
              <a:avLst/>
              <a:gdLst/>
              <a:ahLst/>
              <a:cxnLst/>
              <a:rect l="l" t="t" r="r" b="b"/>
              <a:pathLst>
                <a:path w="1317" h="2856" extrusionOk="0">
                  <a:moveTo>
                    <a:pt x="628" y="1"/>
                  </a:moveTo>
                  <a:lnTo>
                    <a:pt x="1" y="469"/>
                  </a:lnTo>
                  <a:cubicBezTo>
                    <a:pt x="226" y="890"/>
                    <a:pt x="240" y="1251"/>
                    <a:pt x="263" y="1627"/>
                  </a:cubicBezTo>
                  <a:cubicBezTo>
                    <a:pt x="283" y="1961"/>
                    <a:pt x="263" y="2296"/>
                    <a:pt x="261" y="2630"/>
                  </a:cubicBezTo>
                  <a:cubicBezTo>
                    <a:pt x="261" y="2681"/>
                    <a:pt x="261" y="2735"/>
                    <a:pt x="289" y="2777"/>
                  </a:cubicBezTo>
                  <a:cubicBezTo>
                    <a:pt x="327" y="2834"/>
                    <a:pt x="385" y="2856"/>
                    <a:pt x="448" y="2856"/>
                  </a:cubicBezTo>
                  <a:cubicBezTo>
                    <a:pt x="531" y="2856"/>
                    <a:pt x="622" y="2818"/>
                    <a:pt x="680" y="2775"/>
                  </a:cubicBezTo>
                  <a:cubicBezTo>
                    <a:pt x="777" y="2702"/>
                    <a:pt x="873" y="2630"/>
                    <a:pt x="958" y="2543"/>
                  </a:cubicBezTo>
                  <a:cubicBezTo>
                    <a:pt x="1118" y="2380"/>
                    <a:pt x="1242" y="2174"/>
                    <a:pt x="1232" y="1942"/>
                  </a:cubicBezTo>
                  <a:cubicBezTo>
                    <a:pt x="1221" y="1683"/>
                    <a:pt x="1164" y="1418"/>
                    <a:pt x="1222" y="1164"/>
                  </a:cubicBezTo>
                  <a:cubicBezTo>
                    <a:pt x="1253" y="1031"/>
                    <a:pt x="1316" y="900"/>
                    <a:pt x="1296" y="763"/>
                  </a:cubicBezTo>
                  <a:cubicBezTo>
                    <a:pt x="1268" y="583"/>
                    <a:pt x="1137" y="458"/>
                    <a:pt x="1004" y="347"/>
                  </a:cubicBezTo>
                  <a:cubicBezTo>
                    <a:pt x="936" y="290"/>
                    <a:pt x="865" y="236"/>
                    <a:pt x="803" y="174"/>
                  </a:cubicBezTo>
                  <a:cubicBezTo>
                    <a:pt x="740" y="113"/>
                    <a:pt x="671" y="51"/>
                    <a:pt x="628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043;p55">
              <a:extLst>
                <a:ext uri="{FF2B5EF4-FFF2-40B4-BE49-F238E27FC236}">
                  <a16:creationId xmlns:a16="http://schemas.microsoft.com/office/drawing/2014/main" id="{70057C4F-DFFE-43A9-95F5-3C16D9DF6B27}"/>
                </a:ext>
              </a:extLst>
            </p:cNvPr>
            <p:cNvSpPr/>
            <p:nvPr/>
          </p:nvSpPr>
          <p:spPr>
            <a:xfrm>
              <a:off x="1834125" y="4741150"/>
              <a:ext cx="118000" cy="109275"/>
            </a:xfrm>
            <a:custGeom>
              <a:avLst/>
              <a:gdLst/>
              <a:ahLst/>
              <a:cxnLst/>
              <a:rect l="l" t="t" r="r" b="b"/>
              <a:pathLst>
                <a:path w="4720" h="4371" extrusionOk="0">
                  <a:moveTo>
                    <a:pt x="793" y="1"/>
                  </a:moveTo>
                  <a:cubicBezTo>
                    <a:pt x="753" y="1"/>
                    <a:pt x="714" y="2"/>
                    <a:pt x="675" y="6"/>
                  </a:cubicBezTo>
                  <a:cubicBezTo>
                    <a:pt x="1" y="62"/>
                    <a:pt x="313" y="742"/>
                    <a:pt x="704" y="1154"/>
                  </a:cubicBezTo>
                  <a:cubicBezTo>
                    <a:pt x="960" y="1426"/>
                    <a:pt x="4113" y="4370"/>
                    <a:pt x="4113" y="4370"/>
                  </a:cubicBezTo>
                  <a:cubicBezTo>
                    <a:pt x="4123" y="4370"/>
                    <a:pt x="4133" y="4371"/>
                    <a:pt x="4143" y="4371"/>
                  </a:cubicBezTo>
                  <a:cubicBezTo>
                    <a:pt x="4577" y="4371"/>
                    <a:pt x="4720" y="3904"/>
                    <a:pt x="4720" y="3904"/>
                  </a:cubicBezTo>
                  <a:cubicBezTo>
                    <a:pt x="4720" y="3904"/>
                    <a:pt x="3761" y="2372"/>
                    <a:pt x="3154" y="1522"/>
                  </a:cubicBezTo>
                  <a:cubicBezTo>
                    <a:pt x="2879" y="1135"/>
                    <a:pt x="2426" y="678"/>
                    <a:pt x="2426" y="678"/>
                  </a:cubicBezTo>
                  <a:cubicBezTo>
                    <a:pt x="2178" y="414"/>
                    <a:pt x="1440" y="1"/>
                    <a:pt x="793" y="1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044;p55">
              <a:extLst>
                <a:ext uri="{FF2B5EF4-FFF2-40B4-BE49-F238E27FC236}">
                  <a16:creationId xmlns:a16="http://schemas.microsoft.com/office/drawing/2014/main" id="{D220E7C2-E261-4932-8743-3476AA430161}"/>
                </a:ext>
              </a:extLst>
            </p:cNvPr>
            <p:cNvSpPr/>
            <p:nvPr/>
          </p:nvSpPr>
          <p:spPr>
            <a:xfrm>
              <a:off x="1884750" y="4750600"/>
              <a:ext cx="36475" cy="29625"/>
            </a:xfrm>
            <a:custGeom>
              <a:avLst/>
              <a:gdLst/>
              <a:ahLst/>
              <a:cxnLst/>
              <a:rect l="l" t="t" r="r" b="b"/>
              <a:pathLst>
                <a:path w="1459" h="1185" extrusionOk="0">
                  <a:moveTo>
                    <a:pt x="1" y="0"/>
                  </a:moveTo>
                  <a:cubicBezTo>
                    <a:pt x="585" y="343"/>
                    <a:pt x="1146" y="1167"/>
                    <a:pt x="1146" y="1167"/>
                  </a:cubicBezTo>
                  <a:lnTo>
                    <a:pt x="1458" y="1184"/>
                  </a:lnTo>
                  <a:cubicBezTo>
                    <a:pt x="581" y="11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045;p55">
              <a:extLst>
                <a:ext uri="{FF2B5EF4-FFF2-40B4-BE49-F238E27FC236}">
                  <a16:creationId xmlns:a16="http://schemas.microsoft.com/office/drawing/2014/main" id="{8814DB8A-D1B7-4FCD-8741-C772F022E594}"/>
                </a:ext>
              </a:extLst>
            </p:cNvPr>
            <p:cNvSpPr/>
            <p:nvPr/>
          </p:nvSpPr>
          <p:spPr>
            <a:xfrm>
              <a:off x="1914350" y="4829275"/>
              <a:ext cx="35675" cy="21150"/>
            </a:xfrm>
            <a:custGeom>
              <a:avLst/>
              <a:gdLst/>
              <a:ahLst/>
              <a:cxnLst/>
              <a:rect l="l" t="t" r="r" b="b"/>
              <a:pathLst>
                <a:path w="1427" h="846" extrusionOk="0">
                  <a:moveTo>
                    <a:pt x="0" y="0"/>
                  </a:moveTo>
                  <a:lnTo>
                    <a:pt x="904" y="845"/>
                  </a:lnTo>
                  <a:cubicBezTo>
                    <a:pt x="912" y="845"/>
                    <a:pt x="919" y="845"/>
                    <a:pt x="927" y="845"/>
                  </a:cubicBezTo>
                  <a:cubicBezTo>
                    <a:pt x="1041" y="845"/>
                    <a:pt x="1153" y="812"/>
                    <a:pt x="1247" y="746"/>
                  </a:cubicBezTo>
                  <a:cubicBezTo>
                    <a:pt x="1420" y="629"/>
                    <a:pt x="1427" y="547"/>
                    <a:pt x="1427" y="5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046;p55">
              <a:extLst>
                <a:ext uri="{FF2B5EF4-FFF2-40B4-BE49-F238E27FC236}">
                  <a16:creationId xmlns:a16="http://schemas.microsoft.com/office/drawing/2014/main" id="{16CD5BCC-1412-4133-9942-C296C57511D9}"/>
                </a:ext>
              </a:extLst>
            </p:cNvPr>
            <p:cNvSpPr/>
            <p:nvPr/>
          </p:nvSpPr>
          <p:spPr>
            <a:xfrm>
              <a:off x="1957450" y="4589625"/>
              <a:ext cx="61650" cy="57225"/>
            </a:xfrm>
            <a:custGeom>
              <a:avLst/>
              <a:gdLst/>
              <a:ahLst/>
              <a:cxnLst/>
              <a:rect l="l" t="t" r="r" b="b"/>
              <a:pathLst>
                <a:path w="2466" h="2289" extrusionOk="0">
                  <a:moveTo>
                    <a:pt x="1888" y="1"/>
                  </a:moveTo>
                  <a:cubicBezTo>
                    <a:pt x="1888" y="1"/>
                    <a:pt x="528" y="471"/>
                    <a:pt x="364" y="496"/>
                  </a:cubicBezTo>
                  <a:cubicBezTo>
                    <a:pt x="201" y="519"/>
                    <a:pt x="1" y="958"/>
                    <a:pt x="19" y="1480"/>
                  </a:cubicBezTo>
                  <a:cubicBezTo>
                    <a:pt x="35" y="1926"/>
                    <a:pt x="813" y="2288"/>
                    <a:pt x="1249" y="2288"/>
                  </a:cubicBezTo>
                  <a:cubicBezTo>
                    <a:pt x="1324" y="2288"/>
                    <a:pt x="1388" y="2277"/>
                    <a:pt x="1438" y="2255"/>
                  </a:cubicBezTo>
                  <a:cubicBezTo>
                    <a:pt x="1774" y="2102"/>
                    <a:pt x="2466" y="1420"/>
                    <a:pt x="2358" y="1331"/>
                  </a:cubicBezTo>
                  <a:cubicBezTo>
                    <a:pt x="2251" y="1243"/>
                    <a:pt x="1882" y="994"/>
                    <a:pt x="1864" y="920"/>
                  </a:cubicBezTo>
                  <a:cubicBezTo>
                    <a:pt x="1844" y="846"/>
                    <a:pt x="1888" y="1"/>
                    <a:pt x="1888" y="1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047;p55">
              <a:extLst>
                <a:ext uri="{FF2B5EF4-FFF2-40B4-BE49-F238E27FC236}">
                  <a16:creationId xmlns:a16="http://schemas.microsoft.com/office/drawing/2014/main" id="{2676DC5C-2C80-4A2C-AA83-907DA45E14B3}"/>
                </a:ext>
              </a:extLst>
            </p:cNvPr>
            <p:cNvSpPr/>
            <p:nvPr/>
          </p:nvSpPr>
          <p:spPr>
            <a:xfrm>
              <a:off x="1967200" y="4589625"/>
              <a:ext cx="37450" cy="27075"/>
            </a:xfrm>
            <a:custGeom>
              <a:avLst/>
              <a:gdLst/>
              <a:ahLst/>
              <a:cxnLst/>
              <a:rect l="l" t="t" r="r" b="b"/>
              <a:pathLst>
                <a:path w="1498" h="1083" extrusionOk="0">
                  <a:moveTo>
                    <a:pt x="1498" y="1"/>
                  </a:moveTo>
                  <a:cubicBezTo>
                    <a:pt x="1498" y="1"/>
                    <a:pt x="554" y="386"/>
                    <a:pt x="205" y="491"/>
                  </a:cubicBezTo>
                  <a:cubicBezTo>
                    <a:pt x="128" y="645"/>
                    <a:pt x="0" y="867"/>
                    <a:pt x="111" y="967"/>
                  </a:cubicBezTo>
                  <a:cubicBezTo>
                    <a:pt x="207" y="1053"/>
                    <a:pt x="319" y="1083"/>
                    <a:pt x="429" y="1083"/>
                  </a:cubicBezTo>
                  <a:cubicBezTo>
                    <a:pt x="614" y="1083"/>
                    <a:pt x="793" y="1000"/>
                    <a:pt x="880" y="966"/>
                  </a:cubicBezTo>
                  <a:cubicBezTo>
                    <a:pt x="1015" y="912"/>
                    <a:pt x="1142" y="838"/>
                    <a:pt x="1256" y="748"/>
                  </a:cubicBezTo>
                  <a:cubicBezTo>
                    <a:pt x="1383" y="651"/>
                    <a:pt x="1483" y="490"/>
                    <a:pt x="1483" y="332"/>
                  </a:cubicBezTo>
                  <a:cubicBezTo>
                    <a:pt x="1488" y="195"/>
                    <a:pt x="1498" y="1"/>
                    <a:pt x="1498" y="1"/>
                  </a:cubicBezTo>
                  <a:close/>
                </a:path>
              </a:pathLst>
            </a:custGeom>
            <a:solidFill>
              <a:srgbClr val="912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048;p55">
              <a:extLst>
                <a:ext uri="{FF2B5EF4-FFF2-40B4-BE49-F238E27FC236}">
                  <a16:creationId xmlns:a16="http://schemas.microsoft.com/office/drawing/2014/main" id="{7EFF4276-B96F-4CB5-95E8-765CBAAB0006}"/>
                </a:ext>
              </a:extLst>
            </p:cNvPr>
            <p:cNvSpPr/>
            <p:nvPr/>
          </p:nvSpPr>
          <p:spPr>
            <a:xfrm>
              <a:off x="1932775" y="4597150"/>
              <a:ext cx="100525" cy="181000"/>
            </a:xfrm>
            <a:custGeom>
              <a:avLst/>
              <a:gdLst/>
              <a:ahLst/>
              <a:cxnLst/>
              <a:rect l="l" t="t" r="r" b="b"/>
              <a:pathLst>
                <a:path w="4021" h="7240" extrusionOk="0">
                  <a:moveTo>
                    <a:pt x="1069" y="1"/>
                  </a:moveTo>
                  <a:cubicBezTo>
                    <a:pt x="1048" y="1"/>
                    <a:pt x="1026" y="3"/>
                    <a:pt x="1006" y="8"/>
                  </a:cubicBezTo>
                  <a:cubicBezTo>
                    <a:pt x="1006" y="8"/>
                    <a:pt x="635" y="199"/>
                    <a:pt x="477" y="681"/>
                  </a:cubicBezTo>
                  <a:cubicBezTo>
                    <a:pt x="319" y="1162"/>
                    <a:pt x="162" y="1739"/>
                    <a:pt x="176" y="2634"/>
                  </a:cubicBezTo>
                  <a:cubicBezTo>
                    <a:pt x="190" y="3530"/>
                    <a:pt x="148" y="5754"/>
                    <a:pt x="148" y="5754"/>
                  </a:cubicBezTo>
                  <a:cubicBezTo>
                    <a:pt x="148" y="5754"/>
                    <a:pt x="1" y="6409"/>
                    <a:pt x="1085" y="6906"/>
                  </a:cubicBezTo>
                  <a:cubicBezTo>
                    <a:pt x="1579" y="7132"/>
                    <a:pt x="2052" y="7240"/>
                    <a:pt x="2472" y="7240"/>
                  </a:cubicBezTo>
                  <a:cubicBezTo>
                    <a:pt x="2645" y="7240"/>
                    <a:pt x="2809" y="7221"/>
                    <a:pt x="2962" y="7186"/>
                  </a:cubicBezTo>
                  <a:cubicBezTo>
                    <a:pt x="3394" y="7084"/>
                    <a:pt x="3743" y="6692"/>
                    <a:pt x="3836" y="6490"/>
                  </a:cubicBezTo>
                  <a:cubicBezTo>
                    <a:pt x="3751" y="5774"/>
                    <a:pt x="3728" y="4832"/>
                    <a:pt x="3788" y="4081"/>
                  </a:cubicBezTo>
                  <a:cubicBezTo>
                    <a:pt x="3852" y="3287"/>
                    <a:pt x="3935" y="2625"/>
                    <a:pt x="3979" y="1988"/>
                  </a:cubicBezTo>
                  <a:cubicBezTo>
                    <a:pt x="4021" y="1349"/>
                    <a:pt x="3894" y="1361"/>
                    <a:pt x="3575" y="1135"/>
                  </a:cubicBezTo>
                  <a:cubicBezTo>
                    <a:pt x="3144" y="828"/>
                    <a:pt x="2971" y="745"/>
                    <a:pt x="2971" y="745"/>
                  </a:cubicBezTo>
                  <a:cubicBezTo>
                    <a:pt x="2971" y="745"/>
                    <a:pt x="2520" y="1215"/>
                    <a:pt x="1993" y="1215"/>
                  </a:cubicBezTo>
                  <a:cubicBezTo>
                    <a:pt x="1889" y="1215"/>
                    <a:pt x="1782" y="1197"/>
                    <a:pt x="1675" y="1153"/>
                  </a:cubicBezTo>
                  <a:cubicBezTo>
                    <a:pt x="1330" y="1012"/>
                    <a:pt x="1259" y="563"/>
                    <a:pt x="1582" y="231"/>
                  </a:cubicBezTo>
                  <a:cubicBezTo>
                    <a:pt x="1582" y="231"/>
                    <a:pt x="1297" y="1"/>
                    <a:pt x="1069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049;p55">
              <a:extLst>
                <a:ext uri="{FF2B5EF4-FFF2-40B4-BE49-F238E27FC236}">
                  <a16:creationId xmlns:a16="http://schemas.microsoft.com/office/drawing/2014/main" id="{115FE4D8-AE72-471A-98DD-B3E827B5D6D2}"/>
                </a:ext>
              </a:extLst>
            </p:cNvPr>
            <p:cNvSpPr/>
            <p:nvPr/>
          </p:nvSpPr>
          <p:spPr>
            <a:xfrm>
              <a:off x="1962500" y="4601075"/>
              <a:ext cx="46925" cy="29000"/>
            </a:xfrm>
            <a:custGeom>
              <a:avLst/>
              <a:gdLst/>
              <a:ahLst/>
              <a:cxnLst/>
              <a:rect l="l" t="t" r="r" b="b"/>
              <a:pathLst>
                <a:path w="1877" h="1160" extrusionOk="0">
                  <a:moveTo>
                    <a:pt x="290" y="0"/>
                  </a:moveTo>
                  <a:cubicBezTo>
                    <a:pt x="58" y="295"/>
                    <a:pt x="0" y="764"/>
                    <a:pt x="290" y="990"/>
                  </a:cubicBezTo>
                  <a:cubicBezTo>
                    <a:pt x="444" y="1110"/>
                    <a:pt x="615" y="1160"/>
                    <a:pt x="795" y="1160"/>
                  </a:cubicBezTo>
                  <a:cubicBezTo>
                    <a:pt x="953" y="1160"/>
                    <a:pt x="1118" y="1122"/>
                    <a:pt x="1285" y="1060"/>
                  </a:cubicBezTo>
                  <a:cubicBezTo>
                    <a:pt x="1643" y="927"/>
                    <a:pt x="1876" y="641"/>
                    <a:pt x="1876" y="641"/>
                  </a:cubicBezTo>
                  <a:lnTo>
                    <a:pt x="1710" y="525"/>
                  </a:lnTo>
                  <a:cubicBezTo>
                    <a:pt x="1573" y="695"/>
                    <a:pt x="1128" y="950"/>
                    <a:pt x="822" y="950"/>
                  </a:cubicBezTo>
                  <a:cubicBezTo>
                    <a:pt x="515" y="950"/>
                    <a:pt x="313" y="753"/>
                    <a:pt x="301" y="581"/>
                  </a:cubicBezTo>
                  <a:cubicBezTo>
                    <a:pt x="290" y="407"/>
                    <a:pt x="463" y="111"/>
                    <a:pt x="463" y="111"/>
                  </a:cubicBezTo>
                  <a:lnTo>
                    <a:pt x="290" y="0"/>
                  </a:ln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050;p55">
              <a:extLst>
                <a:ext uri="{FF2B5EF4-FFF2-40B4-BE49-F238E27FC236}">
                  <a16:creationId xmlns:a16="http://schemas.microsoft.com/office/drawing/2014/main" id="{72CC1B2B-C1BD-4828-9513-D40EAA5E5217}"/>
                </a:ext>
              </a:extLst>
            </p:cNvPr>
            <p:cNvSpPr/>
            <p:nvPr/>
          </p:nvSpPr>
          <p:spPr>
            <a:xfrm>
              <a:off x="1953750" y="4530275"/>
              <a:ext cx="67700" cy="77175"/>
            </a:xfrm>
            <a:custGeom>
              <a:avLst/>
              <a:gdLst/>
              <a:ahLst/>
              <a:cxnLst/>
              <a:rect l="l" t="t" r="r" b="b"/>
              <a:pathLst>
                <a:path w="2708" h="3087" extrusionOk="0">
                  <a:moveTo>
                    <a:pt x="1303" y="1"/>
                  </a:moveTo>
                  <a:cubicBezTo>
                    <a:pt x="666" y="1"/>
                    <a:pt x="223" y="484"/>
                    <a:pt x="126" y="1116"/>
                  </a:cubicBezTo>
                  <a:cubicBezTo>
                    <a:pt x="70" y="1441"/>
                    <a:pt x="0" y="2129"/>
                    <a:pt x="225" y="2643"/>
                  </a:cubicBezTo>
                  <a:cubicBezTo>
                    <a:pt x="351" y="2935"/>
                    <a:pt x="496" y="3046"/>
                    <a:pt x="763" y="3083"/>
                  </a:cubicBezTo>
                  <a:cubicBezTo>
                    <a:pt x="778" y="3085"/>
                    <a:pt x="797" y="3087"/>
                    <a:pt x="818" y="3087"/>
                  </a:cubicBezTo>
                  <a:cubicBezTo>
                    <a:pt x="1077" y="3087"/>
                    <a:pt x="1711" y="2920"/>
                    <a:pt x="1932" y="2661"/>
                  </a:cubicBezTo>
                  <a:cubicBezTo>
                    <a:pt x="1974" y="2611"/>
                    <a:pt x="2036" y="2375"/>
                    <a:pt x="2036" y="2375"/>
                  </a:cubicBezTo>
                  <a:cubicBezTo>
                    <a:pt x="2498" y="2061"/>
                    <a:pt x="2708" y="1488"/>
                    <a:pt x="2558" y="951"/>
                  </a:cubicBezTo>
                  <a:cubicBezTo>
                    <a:pt x="2407" y="413"/>
                    <a:pt x="1932" y="32"/>
                    <a:pt x="1374" y="3"/>
                  </a:cubicBezTo>
                  <a:cubicBezTo>
                    <a:pt x="1350" y="1"/>
                    <a:pt x="1327" y="1"/>
                    <a:pt x="1303" y="1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051;p55">
              <a:extLst>
                <a:ext uri="{FF2B5EF4-FFF2-40B4-BE49-F238E27FC236}">
                  <a16:creationId xmlns:a16="http://schemas.microsoft.com/office/drawing/2014/main" id="{5E1FE61F-5FF9-4158-B410-829B9565B907}"/>
                </a:ext>
              </a:extLst>
            </p:cNvPr>
            <p:cNvSpPr/>
            <p:nvPr/>
          </p:nvSpPr>
          <p:spPr>
            <a:xfrm>
              <a:off x="1959325" y="4530275"/>
              <a:ext cx="61350" cy="59375"/>
            </a:xfrm>
            <a:custGeom>
              <a:avLst/>
              <a:gdLst/>
              <a:ahLst/>
              <a:cxnLst/>
              <a:rect l="l" t="t" r="r" b="b"/>
              <a:pathLst>
                <a:path w="2454" h="2375" extrusionOk="0">
                  <a:moveTo>
                    <a:pt x="1079" y="1"/>
                  </a:moveTo>
                  <a:cubicBezTo>
                    <a:pt x="630" y="1"/>
                    <a:pt x="234" y="234"/>
                    <a:pt x="0" y="589"/>
                  </a:cubicBezTo>
                  <a:cubicBezTo>
                    <a:pt x="66" y="662"/>
                    <a:pt x="225" y="750"/>
                    <a:pt x="459" y="798"/>
                  </a:cubicBezTo>
                  <a:cubicBezTo>
                    <a:pt x="588" y="825"/>
                    <a:pt x="711" y="836"/>
                    <a:pt x="824" y="836"/>
                  </a:cubicBezTo>
                  <a:cubicBezTo>
                    <a:pt x="1192" y="836"/>
                    <a:pt x="1447" y="722"/>
                    <a:pt x="1447" y="722"/>
                  </a:cubicBezTo>
                  <a:lnTo>
                    <a:pt x="1447" y="722"/>
                  </a:lnTo>
                  <a:cubicBezTo>
                    <a:pt x="1405" y="890"/>
                    <a:pt x="1466" y="1039"/>
                    <a:pt x="1540" y="1147"/>
                  </a:cubicBezTo>
                  <a:cubicBezTo>
                    <a:pt x="1629" y="1282"/>
                    <a:pt x="1670" y="1441"/>
                    <a:pt x="1639" y="1599"/>
                  </a:cubicBezTo>
                  <a:cubicBezTo>
                    <a:pt x="1631" y="1646"/>
                    <a:pt x="1620" y="1698"/>
                    <a:pt x="1609" y="1756"/>
                  </a:cubicBezTo>
                  <a:cubicBezTo>
                    <a:pt x="1570" y="1960"/>
                    <a:pt x="1744" y="1976"/>
                    <a:pt x="1744" y="1976"/>
                  </a:cubicBezTo>
                  <a:cubicBezTo>
                    <a:pt x="1746" y="1873"/>
                    <a:pt x="1761" y="1773"/>
                    <a:pt x="1818" y="1709"/>
                  </a:cubicBezTo>
                  <a:lnTo>
                    <a:pt x="1818" y="1709"/>
                  </a:lnTo>
                  <a:cubicBezTo>
                    <a:pt x="2167" y="1821"/>
                    <a:pt x="1827" y="2330"/>
                    <a:pt x="1813" y="2375"/>
                  </a:cubicBezTo>
                  <a:cubicBezTo>
                    <a:pt x="2183" y="2120"/>
                    <a:pt x="2453" y="1669"/>
                    <a:pt x="2409" y="1166"/>
                  </a:cubicBezTo>
                  <a:cubicBezTo>
                    <a:pt x="2357" y="606"/>
                    <a:pt x="1901" y="144"/>
                    <a:pt x="1351" y="29"/>
                  </a:cubicBezTo>
                  <a:cubicBezTo>
                    <a:pt x="1259" y="10"/>
                    <a:pt x="1168" y="1"/>
                    <a:pt x="1079" y="1"/>
                  </a:cubicBezTo>
                  <a:close/>
                </a:path>
              </a:pathLst>
            </a:custGeom>
            <a:solidFill>
              <a:srgbClr val="6D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052;p55">
              <a:extLst>
                <a:ext uri="{FF2B5EF4-FFF2-40B4-BE49-F238E27FC236}">
                  <a16:creationId xmlns:a16="http://schemas.microsoft.com/office/drawing/2014/main" id="{86023940-2A55-46B3-AD23-A39337AE1C59}"/>
                </a:ext>
              </a:extLst>
            </p:cNvPr>
            <p:cNvSpPr/>
            <p:nvPr/>
          </p:nvSpPr>
          <p:spPr>
            <a:xfrm>
              <a:off x="2011775" y="4629975"/>
              <a:ext cx="59825" cy="189975"/>
            </a:xfrm>
            <a:custGeom>
              <a:avLst/>
              <a:gdLst/>
              <a:ahLst/>
              <a:cxnLst/>
              <a:rect l="l" t="t" r="r" b="b"/>
              <a:pathLst>
                <a:path w="2393" h="7599" extrusionOk="0">
                  <a:moveTo>
                    <a:pt x="537" y="0"/>
                  </a:moveTo>
                  <a:cubicBezTo>
                    <a:pt x="425" y="0"/>
                    <a:pt x="327" y="58"/>
                    <a:pt x="253" y="155"/>
                  </a:cubicBezTo>
                  <a:cubicBezTo>
                    <a:pt x="95" y="361"/>
                    <a:pt x="1" y="565"/>
                    <a:pt x="176" y="973"/>
                  </a:cubicBezTo>
                  <a:cubicBezTo>
                    <a:pt x="351" y="1379"/>
                    <a:pt x="875" y="2345"/>
                    <a:pt x="1135" y="3064"/>
                  </a:cubicBezTo>
                  <a:cubicBezTo>
                    <a:pt x="1262" y="3419"/>
                    <a:pt x="1573" y="4418"/>
                    <a:pt x="1146" y="5613"/>
                  </a:cubicBezTo>
                  <a:cubicBezTo>
                    <a:pt x="1081" y="5796"/>
                    <a:pt x="958" y="5948"/>
                    <a:pt x="789" y="6069"/>
                  </a:cubicBezTo>
                  <a:cubicBezTo>
                    <a:pt x="597" y="6209"/>
                    <a:pt x="518" y="6345"/>
                    <a:pt x="390" y="6454"/>
                  </a:cubicBezTo>
                  <a:cubicBezTo>
                    <a:pt x="264" y="6563"/>
                    <a:pt x="254" y="6547"/>
                    <a:pt x="296" y="6628"/>
                  </a:cubicBezTo>
                  <a:cubicBezTo>
                    <a:pt x="316" y="6668"/>
                    <a:pt x="371" y="6688"/>
                    <a:pt x="437" y="6688"/>
                  </a:cubicBezTo>
                  <a:cubicBezTo>
                    <a:pt x="506" y="6688"/>
                    <a:pt x="589" y="6666"/>
                    <a:pt x="658" y="6622"/>
                  </a:cubicBezTo>
                  <a:cubicBezTo>
                    <a:pt x="802" y="6534"/>
                    <a:pt x="854" y="6433"/>
                    <a:pt x="892" y="6425"/>
                  </a:cubicBezTo>
                  <a:cubicBezTo>
                    <a:pt x="893" y="6425"/>
                    <a:pt x="894" y="6425"/>
                    <a:pt x="895" y="6425"/>
                  </a:cubicBezTo>
                  <a:cubicBezTo>
                    <a:pt x="927" y="6425"/>
                    <a:pt x="880" y="6554"/>
                    <a:pt x="784" y="6715"/>
                  </a:cubicBezTo>
                  <a:cubicBezTo>
                    <a:pt x="646" y="6943"/>
                    <a:pt x="489" y="7040"/>
                    <a:pt x="401" y="7146"/>
                  </a:cubicBezTo>
                  <a:cubicBezTo>
                    <a:pt x="312" y="7254"/>
                    <a:pt x="389" y="7321"/>
                    <a:pt x="452" y="7321"/>
                  </a:cubicBezTo>
                  <a:cubicBezTo>
                    <a:pt x="458" y="7321"/>
                    <a:pt x="463" y="7321"/>
                    <a:pt x="469" y="7320"/>
                  </a:cubicBezTo>
                  <a:cubicBezTo>
                    <a:pt x="534" y="7306"/>
                    <a:pt x="632" y="7281"/>
                    <a:pt x="797" y="7136"/>
                  </a:cubicBezTo>
                  <a:cubicBezTo>
                    <a:pt x="961" y="6991"/>
                    <a:pt x="1119" y="6789"/>
                    <a:pt x="1119" y="6789"/>
                  </a:cubicBezTo>
                  <a:lnTo>
                    <a:pt x="1119" y="6789"/>
                  </a:lnTo>
                  <a:cubicBezTo>
                    <a:pt x="1073" y="6906"/>
                    <a:pt x="1013" y="7017"/>
                    <a:pt x="941" y="7119"/>
                  </a:cubicBezTo>
                  <a:cubicBezTo>
                    <a:pt x="805" y="7313"/>
                    <a:pt x="726" y="7376"/>
                    <a:pt x="661" y="7479"/>
                  </a:cubicBezTo>
                  <a:cubicBezTo>
                    <a:pt x="617" y="7548"/>
                    <a:pt x="690" y="7599"/>
                    <a:pt x="776" y="7599"/>
                  </a:cubicBezTo>
                  <a:cubicBezTo>
                    <a:pt x="819" y="7599"/>
                    <a:pt x="864" y="7587"/>
                    <a:pt x="900" y="7558"/>
                  </a:cubicBezTo>
                  <a:cubicBezTo>
                    <a:pt x="1009" y="7469"/>
                    <a:pt x="1107" y="7365"/>
                    <a:pt x="1190" y="7250"/>
                  </a:cubicBezTo>
                  <a:cubicBezTo>
                    <a:pt x="1285" y="7120"/>
                    <a:pt x="1421" y="6891"/>
                    <a:pt x="1421" y="6891"/>
                  </a:cubicBezTo>
                  <a:lnTo>
                    <a:pt x="1421" y="6891"/>
                  </a:lnTo>
                  <a:cubicBezTo>
                    <a:pt x="1351" y="7143"/>
                    <a:pt x="1222" y="7300"/>
                    <a:pt x="1154" y="7402"/>
                  </a:cubicBezTo>
                  <a:cubicBezTo>
                    <a:pt x="1087" y="7502"/>
                    <a:pt x="1091" y="7572"/>
                    <a:pt x="1161" y="7592"/>
                  </a:cubicBezTo>
                  <a:cubicBezTo>
                    <a:pt x="1168" y="7594"/>
                    <a:pt x="1176" y="7595"/>
                    <a:pt x="1184" y="7595"/>
                  </a:cubicBezTo>
                  <a:cubicBezTo>
                    <a:pt x="1241" y="7595"/>
                    <a:pt x="1332" y="7538"/>
                    <a:pt x="1481" y="7362"/>
                  </a:cubicBezTo>
                  <a:cubicBezTo>
                    <a:pt x="1653" y="7159"/>
                    <a:pt x="1789" y="6813"/>
                    <a:pt x="1842" y="6501"/>
                  </a:cubicBezTo>
                  <a:cubicBezTo>
                    <a:pt x="1896" y="6190"/>
                    <a:pt x="1935" y="6006"/>
                    <a:pt x="1980" y="5847"/>
                  </a:cubicBezTo>
                  <a:cubicBezTo>
                    <a:pt x="2392" y="4391"/>
                    <a:pt x="2199" y="3187"/>
                    <a:pt x="2087" y="2780"/>
                  </a:cubicBezTo>
                  <a:cubicBezTo>
                    <a:pt x="1855" y="1940"/>
                    <a:pt x="1421" y="1016"/>
                    <a:pt x="1100" y="465"/>
                  </a:cubicBezTo>
                  <a:cubicBezTo>
                    <a:pt x="907" y="133"/>
                    <a:pt x="706" y="0"/>
                    <a:pt x="537" y="0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053;p55">
              <a:extLst>
                <a:ext uri="{FF2B5EF4-FFF2-40B4-BE49-F238E27FC236}">
                  <a16:creationId xmlns:a16="http://schemas.microsoft.com/office/drawing/2014/main" id="{F27AD7AC-1656-479C-B9D7-545D3C9F94AC}"/>
                </a:ext>
              </a:extLst>
            </p:cNvPr>
            <p:cNvSpPr/>
            <p:nvPr/>
          </p:nvSpPr>
          <p:spPr>
            <a:xfrm>
              <a:off x="2004625" y="4570275"/>
              <a:ext cx="16775" cy="21175"/>
            </a:xfrm>
            <a:custGeom>
              <a:avLst/>
              <a:gdLst/>
              <a:ahLst/>
              <a:cxnLst/>
              <a:rect l="l" t="t" r="r" b="b"/>
              <a:pathLst>
                <a:path w="671" h="847" extrusionOk="0">
                  <a:moveTo>
                    <a:pt x="256" y="0"/>
                  </a:moveTo>
                  <a:cubicBezTo>
                    <a:pt x="154" y="0"/>
                    <a:pt x="53" y="47"/>
                    <a:pt x="6" y="108"/>
                  </a:cubicBezTo>
                  <a:lnTo>
                    <a:pt x="1" y="770"/>
                  </a:lnTo>
                  <a:cubicBezTo>
                    <a:pt x="1" y="770"/>
                    <a:pt x="31" y="840"/>
                    <a:pt x="158" y="846"/>
                  </a:cubicBezTo>
                  <a:cubicBezTo>
                    <a:pt x="160" y="846"/>
                    <a:pt x="163" y="846"/>
                    <a:pt x="166" y="846"/>
                  </a:cubicBezTo>
                  <a:cubicBezTo>
                    <a:pt x="402" y="846"/>
                    <a:pt x="670" y="413"/>
                    <a:pt x="481" y="117"/>
                  </a:cubicBezTo>
                  <a:cubicBezTo>
                    <a:pt x="427" y="33"/>
                    <a:pt x="341" y="0"/>
                    <a:pt x="256" y="0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054;p55">
              <a:extLst>
                <a:ext uri="{FF2B5EF4-FFF2-40B4-BE49-F238E27FC236}">
                  <a16:creationId xmlns:a16="http://schemas.microsoft.com/office/drawing/2014/main" id="{90EABDFB-C7B7-4E73-806C-8D6FD972CCB8}"/>
                </a:ext>
              </a:extLst>
            </p:cNvPr>
            <p:cNvSpPr/>
            <p:nvPr/>
          </p:nvSpPr>
          <p:spPr>
            <a:xfrm>
              <a:off x="1844875" y="4797900"/>
              <a:ext cx="66050" cy="41925"/>
            </a:xfrm>
            <a:custGeom>
              <a:avLst/>
              <a:gdLst/>
              <a:ahLst/>
              <a:cxnLst/>
              <a:rect l="l" t="t" r="r" b="b"/>
              <a:pathLst>
                <a:path w="2642" h="1677" extrusionOk="0">
                  <a:moveTo>
                    <a:pt x="1787" y="1"/>
                  </a:moveTo>
                  <a:cubicBezTo>
                    <a:pt x="1756" y="1"/>
                    <a:pt x="1724" y="4"/>
                    <a:pt x="1691" y="11"/>
                  </a:cubicBezTo>
                  <a:cubicBezTo>
                    <a:pt x="1557" y="40"/>
                    <a:pt x="1456" y="146"/>
                    <a:pt x="1342" y="222"/>
                  </a:cubicBezTo>
                  <a:cubicBezTo>
                    <a:pt x="1127" y="370"/>
                    <a:pt x="861" y="412"/>
                    <a:pt x="613" y="494"/>
                  </a:cubicBezTo>
                  <a:cubicBezTo>
                    <a:pt x="394" y="568"/>
                    <a:pt x="245" y="757"/>
                    <a:pt x="150" y="966"/>
                  </a:cubicBezTo>
                  <a:cubicBezTo>
                    <a:pt x="101" y="1076"/>
                    <a:pt x="67" y="1191"/>
                    <a:pt x="35" y="1308"/>
                  </a:cubicBezTo>
                  <a:cubicBezTo>
                    <a:pt x="0" y="1430"/>
                    <a:pt x="17" y="1640"/>
                    <a:pt x="172" y="1673"/>
                  </a:cubicBezTo>
                  <a:cubicBezTo>
                    <a:pt x="182" y="1675"/>
                    <a:pt x="193" y="1676"/>
                    <a:pt x="203" y="1676"/>
                  </a:cubicBezTo>
                  <a:cubicBezTo>
                    <a:pt x="242" y="1676"/>
                    <a:pt x="282" y="1662"/>
                    <a:pt x="320" y="1647"/>
                  </a:cubicBezTo>
                  <a:cubicBezTo>
                    <a:pt x="632" y="1527"/>
                    <a:pt x="937" y="1387"/>
                    <a:pt x="1255" y="1285"/>
                  </a:cubicBezTo>
                  <a:cubicBezTo>
                    <a:pt x="1546" y="1192"/>
                    <a:pt x="1827" y="1098"/>
                    <a:pt x="2175" y="1098"/>
                  </a:cubicBezTo>
                  <a:cubicBezTo>
                    <a:pt x="2256" y="1098"/>
                    <a:pt x="2340" y="1103"/>
                    <a:pt x="2429" y="1114"/>
                  </a:cubicBezTo>
                  <a:lnTo>
                    <a:pt x="2642" y="360"/>
                  </a:lnTo>
                  <a:cubicBezTo>
                    <a:pt x="2580" y="339"/>
                    <a:pt x="2497" y="295"/>
                    <a:pt x="2417" y="260"/>
                  </a:cubicBezTo>
                  <a:cubicBezTo>
                    <a:pt x="2336" y="224"/>
                    <a:pt x="2262" y="177"/>
                    <a:pt x="2184" y="134"/>
                  </a:cubicBezTo>
                  <a:cubicBezTo>
                    <a:pt x="2060" y="64"/>
                    <a:pt x="1928" y="1"/>
                    <a:pt x="1787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055;p55">
              <a:extLst>
                <a:ext uri="{FF2B5EF4-FFF2-40B4-BE49-F238E27FC236}">
                  <a16:creationId xmlns:a16="http://schemas.microsoft.com/office/drawing/2014/main" id="{47F3F858-766E-41F9-BE5A-F9C37FEC2391}"/>
                </a:ext>
              </a:extLst>
            </p:cNvPr>
            <p:cNvSpPr/>
            <p:nvPr/>
          </p:nvSpPr>
          <p:spPr>
            <a:xfrm>
              <a:off x="1903075" y="4806800"/>
              <a:ext cx="157700" cy="51475"/>
            </a:xfrm>
            <a:custGeom>
              <a:avLst/>
              <a:gdLst/>
              <a:ahLst/>
              <a:cxnLst/>
              <a:rect l="l" t="t" r="r" b="b"/>
              <a:pathLst>
                <a:path w="6308" h="2059" extrusionOk="0">
                  <a:moveTo>
                    <a:pt x="307" y="0"/>
                  </a:moveTo>
                  <a:cubicBezTo>
                    <a:pt x="0" y="295"/>
                    <a:pt x="103" y="759"/>
                    <a:pt x="103" y="759"/>
                  </a:cubicBezTo>
                  <a:cubicBezTo>
                    <a:pt x="103" y="759"/>
                    <a:pt x="2492" y="1729"/>
                    <a:pt x="3243" y="1890"/>
                  </a:cubicBezTo>
                  <a:cubicBezTo>
                    <a:pt x="3790" y="2007"/>
                    <a:pt x="4165" y="2059"/>
                    <a:pt x="4466" y="2059"/>
                  </a:cubicBezTo>
                  <a:cubicBezTo>
                    <a:pt x="4829" y="2059"/>
                    <a:pt x="5085" y="1984"/>
                    <a:pt x="5404" y="1857"/>
                  </a:cubicBezTo>
                  <a:cubicBezTo>
                    <a:pt x="5990" y="1626"/>
                    <a:pt x="6307" y="1088"/>
                    <a:pt x="5386" y="805"/>
                  </a:cubicBezTo>
                  <a:cubicBezTo>
                    <a:pt x="5108" y="720"/>
                    <a:pt x="4746" y="432"/>
                    <a:pt x="3427" y="365"/>
                  </a:cubicBezTo>
                  <a:cubicBezTo>
                    <a:pt x="2097" y="296"/>
                    <a:pt x="307" y="0"/>
                    <a:pt x="307" y="0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056;p55">
              <a:extLst>
                <a:ext uri="{FF2B5EF4-FFF2-40B4-BE49-F238E27FC236}">
                  <a16:creationId xmlns:a16="http://schemas.microsoft.com/office/drawing/2014/main" id="{777F7C28-82AC-4513-885D-D0C5E3023E30}"/>
                </a:ext>
              </a:extLst>
            </p:cNvPr>
            <p:cNvSpPr/>
            <p:nvPr/>
          </p:nvSpPr>
          <p:spPr>
            <a:xfrm>
              <a:off x="2010675" y="4628900"/>
              <a:ext cx="48250" cy="65300"/>
            </a:xfrm>
            <a:custGeom>
              <a:avLst/>
              <a:gdLst/>
              <a:ahLst/>
              <a:cxnLst/>
              <a:rect l="l" t="t" r="r" b="b"/>
              <a:pathLst>
                <a:path w="1930" h="2612" extrusionOk="0">
                  <a:moveTo>
                    <a:pt x="607" y="0"/>
                  </a:moveTo>
                  <a:cubicBezTo>
                    <a:pt x="545" y="0"/>
                    <a:pt x="477" y="14"/>
                    <a:pt x="401" y="43"/>
                  </a:cubicBezTo>
                  <a:cubicBezTo>
                    <a:pt x="189" y="125"/>
                    <a:pt x="0" y="415"/>
                    <a:pt x="126" y="903"/>
                  </a:cubicBezTo>
                  <a:cubicBezTo>
                    <a:pt x="251" y="1391"/>
                    <a:pt x="703" y="2448"/>
                    <a:pt x="822" y="2610"/>
                  </a:cubicBezTo>
                  <a:cubicBezTo>
                    <a:pt x="822" y="2610"/>
                    <a:pt x="844" y="2611"/>
                    <a:pt x="883" y="2611"/>
                  </a:cubicBezTo>
                  <a:cubicBezTo>
                    <a:pt x="1082" y="2611"/>
                    <a:pt x="1706" y="2566"/>
                    <a:pt x="1929" y="2011"/>
                  </a:cubicBezTo>
                  <a:cubicBezTo>
                    <a:pt x="1929" y="2011"/>
                    <a:pt x="1458" y="846"/>
                    <a:pt x="1197" y="481"/>
                  </a:cubicBezTo>
                  <a:cubicBezTo>
                    <a:pt x="992" y="194"/>
                    <a:pt x="841" y="0"/>
                    <a:pt x="607" y="0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057;p55">
              <a:extLst>
                <a:ext uri="{FF2B5EF4-FFF2-40B4-BE49-F238E27FC236}">
                  <a16:creationId xmlns:a16="http://schemas.microsoft.com/office/drawing/2014/main" id="{935F69FC-0AD3-48B3-86A2-3B86AB6FB859}"/>
                </a:ext>
              </a:extLst>
            </p:cNvPr>
            <p:cNvSpPr/>
            <p:nvPr/>
          </p:nvSpPr>
          <p:spPr>
            <a:xfrm>
              <a:off x="1945500" y="4526900"/>
              <a:ext cx="70600" cy="28175"/>
            </a:xfrm>
            <a:custGeom>
              <a:avLst/>
              <a:gdLst/>
              <a:ahLst/>
              <a:cxnLst/>
              <a:rect l="l" t="t" r="r" b="b"/>
              <a:pathLst>
                <a:path w="2824" h="1127" extrusionOk="0">
                  <a:moveTo>
                    <a:pt x="1844" y="1"/>
                  </a:moveTo>
                  <a:cubicBezTo>
                    <a:pt x="1569" y="1"/>
                    <a:pt x="1266" y="77"/>
                    <a:pt x="955" y="200"/>
                  </a:cubicBezTo>
                  <a:cubicBezTo>
                    <a:pt x="581" y="350"/>
                    <a:pt x="1" y="168"/>
                    <a:pt x="113" y="596"/>
                  </a:cubicBezTo>
                  <a:cubicBezTo>
                    <a:pt x="207" y="955"/>
                    <a:pt x="643" y="1127"/>
                    <a:pt x="1098" y="1127"/>
                  </a:cubicBezTo>
                  <a:cubicBezTo>
                    <a:pt x="1440" y="1127"/>
                    <a:pt x="1794" y="1029"/>
                    <a:pt x="2021" y="841"/>
                  </a:cubicBezTo>
                  <a:cubicBezTo>
                    <a:pt x="2052" y="831"/>
                    <a:pt x="2332" y="696"/>
                    <a:pt x="2600" y="696"/>
                  </a:cubicBezTo>
                  <a:cubicBezTo>
                    <a:pt x="2648" y="696"/>
                    <a:pt x="2696" y="700"/>
                    <a:pt x="2742" y="711"/>
                  </a:cubicBezTo>
                  <a:cubicBezTo>
                    <a:pt x="2742" y="711"/>
                    <a:pt x="2823" y="453"/>
                    <a:pt x="2491" y="200"/>
                  </a:cubicBezTo>
                  <a:cubicBezTo>
                    <a:pt x="2306" y="60"/>
                    <a:pt x="2086" y="1"/>
                    <a:pt x="1844" y="1"/>
                  </a:cubicBezTo>
                  <a:close/>
                </a:path>
              </a:pathLst>
            </a:custGeom>
            <a:solidFill>
              <a:srgbClr val="180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058;p55">
              <a:extLst>
                <a:ext uri="{FF2B5EF4-FFF2-40B4-BE49-F238E27FC236}">
                  <a16:creationId xmlns:a16="http://schemas.microsoft.com/office/drawing/2014/main" id="{BED5DB37-D202-46C7-91C9-F151A3FD5C9C}"/>
                </a:ext>
              </a:extLst>
            </p:cNvPr>
            <p:cNvSpPr/>
            <p:nvPr/>
          </p:nvSpPr>
          <p:spPr>
            <a:xfrm>
              <a:off x="2340800" y="5010000"/>
              <a:ext cx="195000" cy="112525"/>
            </a:xfrm>
            <a:custGeom>
              <a:avLst/>
              <a:gdLst/>
              <a:ahLst/>
              <a:cxnLst/>
              <a:rect l="l" t="t" r="r" b="b"/>
              <a:pathLst>
                <a:path w="7800" h="4501" extrusionOk="0">
                  <a:moveTo>
                    <a:pt x="3734" y="0"/>
                  </a:moveTo>
                  <a:cubicBezTo>
                    <a:pt x="2061" y="0"/>
                    <a:pt x="625" y="583"/>
                    <a:pt x="0" y="1417"/>
                  </a:cubicBezTo>
                  <a:lnTo>
                    <a:pt x="5342" y="4501"/>
                  </a:lnTo>
                  <a:cubicBezTo>
                    <a:pt x="6787" y="4141"/>
                    <a:pt x="7800" y="3312"/>
                    <a:pt x="7800" y="2346"/>
                  </a:cubicBezTo>
                  <a:cubicBezTo>
                    <a:pt x="7800" y="1050"/>
                    <a:pt x="5979" y="0"/>
                    <a:pt x="3734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059;p55">
              <a:extLst>
                <a:ext uri="{FF2B5EF4-FFF2-40B4-BE49-F238E27FC236}">
                  <a16:creationId xmlns:a16="http://schemas.microsoft.com/office/drawing/2014/main" id="{B1B1A5F7-BF2A-4C4B-875E-FC08FF5DA4F7}"/>
                </a:ext>
              </a:extLst>
            </p:cNvPr>
            <p:cNvSpPr/>
            <p:nvPr/>
          </p:nvSpPr>
          <p:spPr>
            <a:xfrm>
              <a:off x="2478150" y="4800925"/>
              <a:ext cx="38625" cy="99600"/>
            </a:xfrm>
            <a:custGeom>
              <a:avLst/>
              <a:gdLst/>
              <a:ahLst/>
              <a:cxnLst/>
              <a:rect l="l" t="t" r="r" b="b"/>
              <a:pathLst>
                <a:path w="1545" h="3984" extrusionOk="0">
                  <a:moveTo>
                    <a:pt x="572" y="0"/>
                  </a:moveTo>
                  <a:cubicBezTo>
                    <a:pt x="171" y="0"/>
                    <a:pt x="54" y="227"/>
                    <a:pt x="54" y="227"/>
                  </a:cubicBezTo>
                  <a:cubicBezTo>
                    <a:pt x="54" y="227"/>
                    <a:pt x="0" y="3696"/>
                    <a:pt x="528" y="3928"/>
                  </a:cubicBezTo>
                  <a:cubicBezTo>
                    <a:pt x="618" y="3967"/>
                    <a:pt x="706" y="3984"/>
                    <a:pt x="790" y="3984"/>
                  </a:cubicBezTo>
                  <a:cubicBezTo>
                    <a:pt x="1209" y="3984"/>
                    <a:pt x="1545" y="3571"/>
                    <a:pt x="1497" y="3388"/>
                  </a:cubicBezTo>
                  <a:cubicBezTo>
                    <a:pt x="1441" y="3167"/>
                    <a:pt x="1402" y="2679"/>
                    <a:pt x="1426" y="1629"/>
                  </a:cubicBezTo>
                  <a:cubicBezTo>
                    <a:pt x="1450" y="579"/>
                    <a:pt x="1326" y="106"/>
                    <a:pt x="778" y="18"/>
                  </a:cubicBezTo>
                  <a:cubicBezTo>
                    <a:pt x="702" y="6"/>
                    <a:pt x="634" y="0"/>
                    <a:pt x="572" y="0"/>
                  </a:cubicBezTo>
                  <a:close/>
                </a:path>
              </a:pathLst>
            </a:custGeom>
            <a:solidFill>
              <a:srgbClr val="C94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060;p55">
              <a:extLst>
                <a:ext uri="{FF2B5EF4-FFF2-40B4-BE49-F238E27FC236}">
                  <a16:creationId xmlns:a16="http://schemas.microsoft.com/office/drawing/2014/main" id="{32E08B87-D3CF-4381-A5BB-25B79F0A2CD3}"/>
                </a:ext>
              </a:extLst>
            </p:cNvPr>
            <p:cNvSpPr/>
            <p:nvPr/>
          </p:nvSpPr>
          <p:spPr>
            <a:xfrm>
              <a:off x="2352325" y="4887850"/>
              <a:ext cx="113975" cy="158925"/>
            </a:xfrm>
            <a:custGeom>
              <a:avLst/>
              <a:gdLst/>
              <a:ahLst/>
              <a:cxnLst/>
              <a:rect l="l" t="t" r="r" b="b"/>
              <a:pathLst>
                <a:path w="4559" h="6357" extrusionOk="0">
                  <a:moveTo>
                    <a:pt x="4212" y="0"/>
                  </a:moveTo>
                  <a:cubicBezTo>
                    <a:pt x="4196" y="0"/>
                    <a:pt x="4179" y="1"/>
                    <a:pt x="4161" y="3"/>
                  </a:cubicBezTo>
                  <a:cubicBezTo>
                    <a:pt x="3920" y="11"/>
                    <a:pt x="3667" y="178"/>
                    <a:pt x="3522" y="545"/>
                  </a:cubicBezTo>
                  <a:cubicBezTo>
                    <a:pt x="3379" y="913"/>
                    <a:pt x="3172" y="1969"/>
                    <a:pt x="3001" y="2534"/>
                  </a:cubicBezTo>
                  <a:cubicBezTo>
                    <a:pt x="2903" y="2855"/>
                    <a:pt x="2631" y="3500"/>
                    <a:pt x="2270" y="4015"/>
                  </a:cubicBezTo>
                  <a:cubicBezTo>
                    <a:pt x="1984" y="4425"/>
                    <a:pt x="1611" y="4872"/>
                    <a:pt x="1445" y="4922"/>
                  </a:cubicBezTo>
                  <a:cubicBezTo>
                    <a:pt x="1277" y="4972"/>
                    <a:pt x="1153" y="4979"/>
                    <a:pt x="959" y="4979"/>
                  </a:cubicBezTo>
                  <a:cubicBezTo>
                    <a:pt x="740" y="4980"/>
                    <a:pt x="619" y="5050"/>
                    <a:pt x="466" y="5062"/>
                  </a:cubicBezTo>
                  <a:cubicBezTo>
                    <a:pt x="444" y="5064"/>
                    <a:pt x="424" y="5065"/>
                    <a:pt x="406" y="5065"/>
                  </a:cubicBezTo>
                  <a:cubicBezTo>
                    <a:pt x="366" y="5065"/>
                    <a:pt x="338" y="5061"/>
                    <a:pt x="319" y="5061"/>
                  </a:cubicBezTo>
                  <a:cubicBezTo>
                    <a:pt x="289" y="5061"/>
                    <a:pt x="280" y="5070"/>
                    <a:pt x="279" y="5113"/>
                  </a:cubicBezTo>
                  <a:cubicBezTo>
                    <a:pt x="277" y="5197"/>
                    <a:pt x="429" y="5296"/>
                    <a:pt x="579" y="5307"/>
                  </a:cubicBezTo>
                  <a:cubicBezTo>
                    <a:pt x="597" y="5309"/>
                    <a:pt x="613" y="5309"/>
                    <a:pt x="629" y="5309"/>
                  </a:cubicBezTo>
                  <a:cubicBezTo>
                    <a:pt x="735" y="5309"/>
                    <a:pt x="804" y="5282"/>
                    <a:pt x="842" y="5282"/>
                  </a:cubicBezTo>
                  <a:cubicBezTo>
                    <a:pt x="849" y="5282"/>
                    <a:pt x="854" y="5283"/>
                    <a:pt x="859" y="5286"/>
                  </a:cubicBezTo>
                  <a:cubicBezTo>
                    <a:pt x="893" y="5301"/>
                    <a:pt x="795" y="5375"/>
                    <a:pt x="640" y="5446"/>
                  </a:cubicBezTo>
                  <a:cubicBezTo>
                    <a:pt x="425" y="5544"/>
                    <a:pt x="254" y="5530"/>
                    <a:pt x="134" y="5563"/>
                  </a:cubicBezTo>
                  <a:cubicBezTo>
                    <a:pt x="0" y="5599"/>
                    <a:pt x="51" y="5707"/>
                    <a:pt x="111" y="5732"/>
                  </a:cubicBezTo>
                  <a:cubicBezTo>
                    <a:pt x="158" y="5752"/>
                    <a:pt x="226" y="5778"/>
                    <a:pt x="351" y="5778"/>
                  </a:cubicBezTo>
                  <a:cubicBezTo>
                    <a:pt x="384" y="5778"/>
                    <a:pt x="421" y="5776"/>
                    <a:pt x="462" y="5772"/>
                  </a:cubicBezTo>
                  <a:cubicBezTo>
                    <a:pt x="661" y="5753"/>
                    <a:pt x="882" y="5686"/>
                    <a:pt x="882" y="5686"/>
                  </a:cubicBezTo>
                  <a:lnTo>
                    <a:pt x="882" y="5686"/>
                  </a:lnTo>
                  <a:cubicBezTo>
                    <a:pt x="792" y="5749"/>
                    <a:pt x="693" y="5801"/>
                    <a:pt x="588" y="5838"/>
                  </a:cubicBezTo>
                  <a:cubicBezTo>
                    <a:pt x="389" y="5911"/>
                    <a:pt x="297" y="5915"/>
                    <a:pt x="197" y="5958"/>
                  </a:cubicBezTo>
                  <a:cubicBezTo>
                    <a:pt x="98" y="6000"/>
                    <a:pt x="225" y="6148"/>
                    <a:pt x="350" y="6148"/>
                  </a:cubicBezTo>
                  <a:cubicBezTo>
                    <a:pt x="352" y="6148"/>
                    <a:pt x="354" y="6148"/>
                    <a:pt x="356" y="6148"/>
                  </a:cubicBezTo>
                  <a:cubicBezTo>
                    <a:pt x="485" y="6141"/>
                    <a:pt x="612" y="6116"/>
                    <a:pt x="734" y="6073"/>
                  </a:cubicBezTo>
                  <a:cubicBezTo>
                    <a:pt x="869" y="6026"/>
                    <a:pt x="1082" y="5928"/>
                    <a:pt x="1083" y="5927"/>
                  </a:cubicBezTo>
                  <a:lnTo>
                    <a:pt x="1083" y="5927"/>
                  </a:lnTo>
                  <a:cubicBezTo>
                    <a:pt x="912" y="6081"/>
                    <a:pt x="736" y="6129"/>
                    <a:pt x="636" y="6169"/>
                  </a:cubicBezTo>
                  <a:cubicBezTo>
                    <a:pt x="536" y="6209"/>
                    <a:pt x="508" y="6263"/>
                    <a:pt x="556" y="6317"/>
                  </a:cubicBezTo>
                  <a:cubicBezTo>
                    <a:pt x="577" y="6341"/>
                    <a:pt x="615" y="6356"/>
                    <a:pt x="682" y="6356"/>
                  </a:cubicBezTo>
                  <a:cubicBezTo>
                    <a:pt x="738" y="6356"/>
                    <a:pt x="816" y="6345"/>
                    <a:pt x="922" y="6317"/>
                  </a:cubicBezTo>
                  <a:cubicBezTo>
                    <a:pt x="1153" y="6258"/>
                    <a:pt x="1420" y="6070"/>
                    <a:pt x="1605" y="5864"/>
                  </a:cubicBezTo>
                  <a:cubicBezTo>
                    <a:pt x="1788" y="5657"/>
                    <a:pt x="1843" y="5557"/>
                    <a:pt x="1951" y="5463"/>
                  </a:cubicBezTo>
                  <a:cubicBezTo>
                    <a:pt x="2352" y="5118"/>
                    <a:pt x="2666" y="4842"/>
                    <a:pt x="2967" y="4406"/>
                  </a:cubicBezTo>
                  <a:cubicBezTo>
                    <a:pt x="3731" y="3402"/>
                    <a:pt x="4356" y="1246"/>
                    <a:pt x="4488" y="684"/>
                  </a:cubicBezTo>
                  <a:cubicBezTo>
                    <a:pt x="4559" y="379"/>
                    <a:pt x="4547" y="0"/>
                    <a:pt x="421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061;p55">
              <a:extLst>
                <a:ext uri="{FF2B5EF4-FFF2-40B4-BE49-F238E27FC236}">
                  <a16:creationId xmlns:a16="http://schemas.microsoft.com/office/drawing/2014/main" id="{6FA401BA-0C43-4147-9291-F9BCA4230980}"/>
                </a:ext>
              </a:extLst>
            </p:cNvPr>
            <p:cNvSpPr/>
            <p:nvPr/>
          </p:nvSpPr>
          <p:spPr>
            <a:xfrm>
              <a:off x="2346850" y="5179450"/>
              <a:ext cx="63375" cy="43175"/>
            </a:xfrm>
            <a:custGeom>
              <a:avLst/>
              <a:gdLst/>
              <a:ahLst/>
              <a:cxnLst/>
              <a:rect l="l" t="t" r="r" b="b"/>
              <a:pathLst>
                <a:path w="2535" h="1727" extrusionOk="0">
                  <a:moveTo>
                    <a:pt x="2407" y="1"/>
                  </a:moveTo>
                  <a:lnTo>
                    <a:pt x="1642" y="7"/>
                  </a:lnTo>
                  <a:cubicBezTo>
                    <a:pt x="1478" y="352"/>
                    <a:pt x="1129" y="578"/>
                    <a:pt x="607" y="949"/>
                  </a:cubicBezTo>
                  <a:cubicBezTo>
                    <a:pt x="85" y="1321"/>
                    <a:pt x="1" y="1434"/>
                    <a:pt x="61" y="1535"/>
                  </a:cubicBezTo>
                  <a:cubicBezTo>
                    <a:pt x="121" y="1635"/>
                    <a:pt x="401" y="1694"/>
                    <a:pt x="650" y="1723"/>
                  </a:cubicBezTo>
                  <a:cubicBezTo>
                    <a:pt x="672" y="1725"/>
                    <a:pt x="695" y="1726"/>
                    <a:pt x="718" y="1726"/>
                  </a:cubicBezTo>
                  <a:cubicBezTo>
                    <a:pt x="965" y="1726"/>
                    <a:pt x="1298" y="1598"/>
                    <a:pt x="1429" y="1431"/>
                  </a:cubicBezTo>
                  <a:cubicBezTo>
                    <a:pt x="1531" y="1302"/>
                    <a:pt x="1807" y="1111"/>
                    <a:pt x="1986" y="1088"/>
                  </a:cubicBezTo>
                  <a:cubicBezTo>
                    <a:pt x="2163" y="1064"/>
                    <a:pt x="2485" y="905"/>
                    <a:pt x="2509" y="791"/>
                  </a:cubicBezTo>
                  <a:cubicBezTo>
                    <a:pt x="2535" y="679"/>
                    <a:pt x="2502" y="449"/>
                    <a:pt x="2465" y="310"/>
                  </a:cubicBezTo>
                  <a:cubicBezTo>
                    <a:pt x="2439" y="208"/>
                    <a:pt x="2420" y="105"/>
                    <a:pt x="2407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062;p55">
              <a:extLst>
                <a:ext uri="{FF2B5EF4-FFF2-40B4-BE49-F238E27FC236}">
                  <a16:creationId xmlns:a16="http://schemas.microsoft.com/office/drawing/2014/main" id="{9C5C5017-E639-4785-8650-251E7A792BCF}"/>
                </a:ext>
              </a:extLst>
            </p:cNvPr>
            <p:cNvSpPr/>
            <p:nvPr/>
          </p:nvSpPr>
          <p:spPr>
            <a:xfrm>
              <a:off x="2389175" y="5211550"/>
              <a:ext cx="53100" cy="56125"/>
            </a:xfrm>
            <a:custGeom>
              <a:avLst/>
              <a:gdLst/>
              <a:ahLst/>
              <a:cxnLst/>
              <a:rect l="l" t="t" r="r" b="b"/>
              <a:pathLst>
                <a:path w="2124" h="2245" extrusionOk="0">
                  <a:moveTo>
                    <a:pt x="1187" y="1"/>
                  </a:moveTo>
                  <a:cubicBezTo>
                    <a:pt x="1111" y="473"/>
                    <a:pt x="902" y="767"/>
                    <a:pt x="691" y="1080"/>
                  </a:cubicBezTo>
                  <a:cubicBezTo>
                    <a:pt x="504" y="1357"/>
                    <a:pt x="283" y="1610"/>
                    <a:pt x="79" y="1875"/>
                  </a:cubicBezTo>
                  <a:cubicBezTo>
                    <a:pt x="49" y="1916"/>
                    <a:pt x="16" y="1958"/>
                    <a:pt x="13" y="2009"/>
                  </a:cubicBezTo>
                  <a:cubicBezTo>
                    <a:pt x="1" y="2168"/>
                    <a:pt x="196" y="2243"/>
                    <a:pt x="324" y="2244"/>
                  </a:cubicBezTo>
                  <a:cubicBezTo>
                    <a:pt x="360" y="2244"/>
                    <a:pt x="396" y="2245"/>
                    <a:pt x="432" y="2245"/>
                  </a:cubicBezTo>
                  <a:cubicBezTo>
                    <a:pt x="517" y="2245"/>
                    <a:pt x="602" y="2242"/>
                    <a:pt x="686" y="2229"/>
                  </a:cubicBezTo>
                  <a:cubicBezTo>
                    <a:pt x="913" y="2197"/>
                    <a:pt x="1136" y="2109"/>
                    <a:pt x="1269" y="1919"/>
                  </a:cubicBezTo>
                  <a:cubicBezTo>
                    <a:pt x="1417" y="1706"/>
                    <a:pt x="1533" y="1462"/>
                    <a:pt x="1733" y="1295"/>
                  </a:cubicBezTo>
                  <a:cubicBezTo>
                    <a:pt x="1838" y="1209"/>
                    <a:pt x="1970" y="1142"/>
                    <a:pt x="2035" y="1022"/>
                  </a:cubicBezTo>
                  <a:cubicBezTo>
                    <a:pt x="2123" y="861"/>
                    <a:pt x="2097" y="684"/>
                    <a:pt x="2057" y="514"/>
                  </a:cubicBezTo>
                  <a:cubicBezTo>
                    <a:pt x="2037" y="428"/>
                    <a:pt x="2015" y="341"/>
                    <a:pt x="2002" y="255"/>
                  </a:cubicBezTo>
                  <a:cubicBezTo>
                    <a:pt x="1990" y="169"/>
                    <a:pt x="1972" y="76"/>
                    <a:pt x="1970" y="10"/>
                  </a:cubicBezTo>
                  <a:lnTo>
                    <a:pt x="1187" y="1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063;p55">
              <a:extLst>
                <a:ext uri="{FF2B5EF4-FFF2-40B4-BE49-F238E27FC236}">
                  <a16:creationId xmlns:a16="http://schemas.microsoft.com/office/drawing/2014/main" id="{707A073C-FAF9-4ED0-B62D-15E6D70AF8F0}"/>
                </a:ext>
              </a:extLst>
            </p:cNvPr>
            <p:cNvSpPr/>
            <p:nvPr/>
          </p:nvSpPr>
          <p:spPr>
            <a:xfrm>
              <a:off x="2349675" y="4999200"/>
              <a:ext cx="171925" cy="215000"/>
            </a:xfrm>
            <a:custGeom>
              <a:avLst/>
              <a:gdLst/>
              <a:ahLst/>
              <a:cxnLst/>
              <a:rect l="l" t="t" r="r" b="b"/>
              <a:pathLst>
                <a:path w="6877" h="8600" extrusionOk="0">
                  <a:moveTo>
                    <a:pt x="3602" y="0"/>
                  </a:moveTo>
                  <a:cubicBezTo>
                    <a:pt x="3456" y="297"/>
                    <a:pt x="480" y="1737"/>
                    <a:pt x="206" y="2409"/>
                  </a:cubicBezTo>
                  <a:cubicBezTo>
                    <a:pt x="0" y="2917"/>
                    <a:pt x="1529" y="7217"/>
                    <a:pt x="1529" y="7217"/>
                  </a:cubicBezTo>
                  <a:cubicBezTo>
                    <a:pt x="1645" y="7313"/>
                    <a:pt x="1767" y="7346"/>
                    <a:pt x="1879" y="7346"/>
                  </a:cubicBezTo>
                  <a:cubicBezTo>
                    <a:pt x="2108" y="7346"/>
                    <a:pt x="2294" y="7211"/>
                    <a:pt x="2294" y="7211"/>
                  </a:cubicBezTo>
                  <a:cubicBezTo>
                    <a:pt x="2294" y="7211"/>
                    <a:pt x="2166" y="5329"/>
                    <a:pt x="2028" y="4293"/>
                  </a:cubicBezTo>
                  <a:cubicBezTo>
                    <a:pt x="1931" y="3552"/>
                    <a:pt x="1659" y="3137"/>
                    <a:pt x="1659" y="3137"/>
                  </a:cubicBezTo>
                  <a:lnTo>
                    <a:pt x="3960" y="2007"/>
                  </a:lnTo>
                  <a:lnTo>
                    <a:pt x="4024" y="2030"/>
                  </a:lnTo>
                  <a:cubicBezTo>
                    <a:pt x="3636" y="2442"/>
                    <a:pt x="2337" y="3329"/>
                    <a:pt x="2278" y="3579"/>
                  </a:cubicBezTo>
                  <a:cubicBezTo>
                    <a:pt x="2211" y="3861"/>
                    <a:pt x="2337" y="4634"/>
                    <a:pt x="2487" y="5945"/>
                  </a:cubicBezTo>
                  <a:cubicBezTo>
                    <a:pt x="2606" y="6994"/>
                    <a:pt x="2767" y="8495"/>
                    <a:pt x="2767" y="8495"/>
                  </a:cubicBezTo>
                  <a:cubicBezTo>
                    <a:pt x="2890" y="8573"/>
                    <a:pt x="3021" y="8599"/>
                    <a:pt x="3140" y="8599"/>
                  </a:cubicBezTo>
                  <a:cubicBezTo>
                    <a:pt x="3367" y="8599"/>
                    <a:pt x="3550" y="8504"/>
                    <a:pt x="3550" y="8504"/>
                  </a:cubicBezTo>
                  <a:cubicBezTo>
                    <a:pt x="3550" y="8504"/>
                    <a:pt x="3830" y="6351"/>
                    <a:pt x="3824" y="5581"/>
                  </a:cubicBezTo>
                  <a:cubicBezTo>
                    <a:pt x="3815" y="4708"/>
                    <a:pt x="3628" y="4190"/>
                    <a:pt x="3628" y="4190"/>
                  </a:cubicBezTo>
                  <a:cubicBezTo>
                    <a:pt x="3628" y="4190"/>
                    <a:pt x="4942" y="3638"/>
                    <a:pt x="5595" y="3276"/>
                  </a:cubicBezTo>
                  <a:cubicBezTo>
                    <a:pt x="6822" y="2592"/>
                    <a:pt x="6877" y="1821"/>
                    <a:pt x="6531" y="886"/>
                  </a:cubicBezTo>
                  <a:lnTo>
                    <a:pt x="3602" y="0"/>
                  </a:ln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064;p55">
              <a:extLst>
                <a:ext uri="{FF2B5EF4-FFF2-40B4-BE49-F238E27FC236}">
                  <a16:creationId xmlns:a16="http://schemas.microsoft.com/office/drawing/2014/main" id="{160BFA7D-7223-414E-B77D-A8AB6044324F}"/>
                </a:ext>
              </a:extLst>
            </p:cNvPr>
            <p:cNvSpPr/>
            <p:nvPr/>
          </p:nvSpPr>
          <p:spPr>
            <a:xfrm>
              <a:off x="2395750" y="5024150"/>
              <a:ext cx="54550" cy="51225"/>
            </a:xfrm>
            <a:custGeom>
              <a:avLst/>
              <a:gdLst/>
              <a:ahLst/>
              <a:cxnLst/>
              <a:rect l="l" t="t" r="r" b="b"/>
              <a:pathLst>
                <a:path w="2182" h="2049" extrusionOk="0">
                  <a:moveTo>
                    <a:pt x="1548" y="0"/>
                  </a:moveTo>
                  <a:cubicBezTo>
                    <a:pt x="1548" y="0"/>
                    <a:pt x="1568" y="515"/>
                    <a:pt x="1656" y="807"/>
                  </a:cubicBezTo>
                  <a:cubicBezTo>
                    <a:pt x="1745" y="1099"/>
                    <a:pt x="1" y="2049"/>
                    <a:pt x="1" y="2049"/>
                  </a:cubicBezTo>
                  <a:lnTo>
                    <a:pt x="2117" y="1009"/>
                  </a:lnTo>
                  <a:lnTo>
                    <a:pt x="2181" y="1032"/>
                  </a:lnTo>
                  <a:cubicBezTo>
                    <a:pt x="2181" y="1032"/>
                    <a:pt x="1726" y="578"/>
                    <a:pt x="1548" y="0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065;p55">
              <a:extLst>
                <a:ext uri="{FF2B5EF4-FFF2-40B4-BE49-F238E27FC236}">
                  <a16:creationId xmlns:a16="http://schemas.microsoft.com/office/drawing/2014/main" id="{18C9C125-369C-4AE7-9784-F7DBCB66D5AA}"/>
                </a:ext>
              </a:extLst>
            </p:cNvPr>
            <p:cNvSpPr/>
            <p:nvPr/>
          </p:nvSpPr>
          <p:spPr>
            <a:xfrm>
              <a:off x="2445800" y="4865750"/>
              <a:ext cx="62925" cy="66100"/>
            </a:xfrm>
            <a:custGeom>
              <a:avLst/>
              <a:gdLst/>
              <a:ahLst/>
              <a:cxnLst/>
              <a:rect l="l" t="t" r="r" b="b"/>
              <a:pathLst>
                <a:path w="2517" h="2644" extrusionOk="0">
                  <a:moveTo>
                    <a:pt x="1938" y="0"/>
                  </a:moveTo>
                  <a:cubicBezTo>
                    <a:pt x="1938" y="0"/>
                    <a:pt x="1277" y="229"/>
                    <a:pt x="821" y="377"/>
                  </a:cubicBezTo>
                  <a:lnTo>
                    <a:pt x="792" y="871"/>
                  </a:lnTo>
                  <a:cubicBezTo>
                    <a:pt x="785" y="872"/>
                    <a:pt x="776" y="873"/>
                    <a:pt x="765" y="873"/>
                  </a:cubicBezTo>
                  <a:cubicBezTo>
                    <a:pt x="731" y="873"/>
                    <a:pt x="678" y="869"/>
                    <a:pt x="624" y="869"/>
                  </a:cubicBezTo>
                  <a:cubicBezTo>
                    <a:pt x="582" y="869"/>
                    <a:pt x="539" y="871"/>
                    <a:pt x="505" y="879"/>
                  </a:cubicBezTo>
                  <a:cubicBezTo>
                    <a:pt x="365" y="1009"/>
                    <a:pt x="1" y="1380"/>
                    <a:pt x="69" y="1858"/>
                  </a:cubicBezTo>
                  <a:cubicBezTo>
                    <a:pt x="132" y="2298"/>
                    <a:pt x="894" y="2644"/>
                    <a:pt x="1328" y="2644"/>
                  </a:cubicBezTo>
                  <a:cubicBezTo>
                    <a:pt x="1405" y="2644"/>
                    <a:pt x="1471" y="2633"/>
                    <a:pt x="1522" y="2610"/>
                  </a:cubicBezTo>
                  <a:cubicBezTo>
                    <a:pt x="1857" y="2456"/>
                    <a:pt x="2516" y="1419"/>
                    <a:pt x="2409" y="1330"/>
                  </a:cubicBezTo>
                  <a:cubicBezTo>
                    <a:pt x="2302" y="1242"/>
                    <a:pt x="1919" y="1169"/>
                    <a:pt x="1901" y="1096"/>
                  </a:cubicBezTo>
                  <a:cubicBezTo>
                    <a:pt x="1882" y="1021"/>
                    <a:pt x="1938" y="0"/>
                    <a:pt x="193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066;p55">
              <a:extLst>
                <a:ext uri="{FF2B5EF4-FFF2-40B4-BE49-F238E27FC236}">
                  <a16:creationId xmlns:a16="http://schemas.microsoft.com/office/drawing/2014/main" id="{DED806E1-A72F-4DFF-9B31-15E76EE80FC6}"/>
                </a:ext>
              </a:extLst>
            </p:cNvPr>
            <p:cNvSpPr/>
            <p:nvPr/>
          </p:nvSpPr>
          <p:spPr>
            <a:xfrm>
              <a:off x="2418400" y="4887425"/>
              <a:ext cx="100225" cy="96500"/>
            </a:xfrm>
            <a:custGeom>
              <a:avLst/>
              <a:gdLst/>
              <a:ahLst/>
              <a:cxnLst/>
              <a:rect l="l" t="t" r="r" b="b"/>
              <a:pathLst>
                <a:path w="4009" h="3860" extrusionOk="0">
                  <a:moveTo>
                    <a:pt x="1668" y="1"/>
                  </a:moveTo>
                  <a:cubicBezTo>
                    <a:pt x="1585" y="1"/>
                    <a:pt x="1506" y="34"/>
                    <a:pt x="1448" y="94"/>
                  </a:cubicBezTo>
                  <a:cubicBezTo>
                    <a:pt x="698" y="854"/>
                    <a:pt x="1" y="1806"/>
                    <a:pt x="891" y="2579"/>
                  </a:cubicBezTo>
                  <a:cubicBezTo>
                    <a:pt x="897" y="2956"/>
                    <a:pt x="999" y="3489"/>
                    <a:pt x="999" y="3489"/>
                  </a:cubicBezTo>
                  <a:cubicBezTo>
                    <a:pt x="1476" y="3783"/>
                    <a:pt x="1980" y="3860"/>
                    <a:pt x="2378" y="3860"/>
                  </a:cubicBezTo>
                  <a:cubicBezTo>
                    <a:pt x="2815" y="3860"/>
                    <a:pt x="3124" y="3767"/>
                    <a:pt x="3124" y="3767"/>
                  </a:cubicBezTo>
                  <a:cubicBezTo>
                    <a:pt x="3266" y="3484"/>
                    <a:pt x="3516" y="3039"/>
                    <a:pt x="3762" y="2381"/>
                  </a:cubicBezTo>
                  <a:cubicBezTo>
                    <a:pt x="4008" y="1724"/>
                    <a:pt x="3892" y="862"/>
                    <a:pt x="3839" y="679"/>
                  </a:cubicBezTo>
                  <a:cubicBezTo>
                    <a:pt x="3793" y="522"/>
                    <a:pt x="3465" y="370"/>
                    <a:pt x="3178" y="326"/>
                  </a:cubicBezTo>
                  <a:cubicBezTo>
                    <a:pt x="2847" y="513"/>
                    <a:pt x="2747" y="805"/>
                    <a:pt x="2540" y="1030"/>
                  </a:cubicBezTo>
                  <a:cubicBezTo>
                    <a:pt x="2330" y="1256"/>
                    <a:pt x="2139" y="1373"/>
                    <a:pt x="1924" y="1373"/>
                  </a:cubicBezTo>
                  <a:cubicBezTo>
                    <a:pt x="1824" y="1373"/>
                    <a:pt x="1719" y="1348"/>
                    <a:pt x="1604" y="1298"/>
                  </a:cubicBezTo>
                  <a:cubicBezTo>
                    <a:pt x="1355" y="1188"/>
                    <a:pt x="1257" y="878"/>
                    <a:pt x="1386" y="581"/>
                  </a:cubicBezTo>
                  <a:cubicBezTo>
                    <a:pt x="1527" y="258"/>
                    <a:pt x="1813" y="4"/>
                    <a:pt x="1813" y="4"/>
                  </a:cubicBezTo>
                  <a:cubicBezTo>
                    <a:pt x="1776" y="2"/>
                    <a:pt x="1723" y="1"/>
                    <a:pt x="1668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067;p55">
              <a:extLst>
                <a:ext uri="{FF2B5EF4-FFF2-40B4-BE49-F238E27FC236}">
                  <a16:creationId xmlns:a16="http://schemas.microsoft.com/office/drawing/2014/main" id="{B8E52D98-3C34-4BC6-896D-0AC1B6141229}"/>
                </a:ext>
              </a:extLst>
            </p:cNvPr>
            <p:cNvSpPr/>
            <p:nvPr/>
          </p:nvSpPr>
          <p:spPr>
            <a:xfrm>
              <a:off x="2465750" y="4865750"/>
              <a:ext cx="28525" cy="24425"/>
            </a:xfrm>
            <a:custGeom>
              <a:avLst/>
              <a:gdLst/>
              <a:ahLst/>
              <a:cxnLst/>
              <a:rect l="l" t="t" r="r" b="b"/>
              <a:pathLst>
                <a:path w="1141" h="977" extrusionOk="0">
                  <a:moveTo>
                    <a:pt x="1140" y="0"/>
                  </a:moveTo>
                  <a:lnTo>
                    <a:pt x="348" y="269"/>
                  </a:lnTo>
                  <a:lnTo>
                    <a:pt x="23" y="377"/>
                  </a:lnTo>
                  <a:lnTo>
                    <a:pt x="0" y="777"/>
                  </a:lnTo>
                  <a:cubicBezTo>
                    <a:pt x="20" y="932"/>
                    <a:pt x="176" y="976"/>
                    <a:pt x="315" y="976"/>
                  </a:cubicBezTo>
                  <a:cubicBezTo>
                    <a:pt x="400" y="976"/>
                    <a:pt x="479" y="960"/>
                    <a:pt x="518" y="941"/>
                  </a:cubicBezTo>
                  <a:cubicBezTo>
                    <a:pt x="1093" y="670"/>
                    <a:pt x="1126" y="321"/>
                    <a:pt x="1126" y="321"/>
                  </a:cubicBezTo>
                  <a:cubicBezTo>
                    <a:pt x="1132" y="185"/>
                    <a:pt x="1140" y="0"/>
                    <a:pt x="114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068;p55">
              <a:extLst>
                <a:ext uri="{FF2B5EF4-FFF2-40B4-BE49-F238E27FC236}">
                  <a16:creationId xmlns:a16="http://schemas.microsoft.com/office/drawing/2014/main" id="{2AF97CAF-849F-40D5-9921-FB3ED908984E}"/>
                </a:ext>
              </a:extLst>
            </p:cNvPr>
            <p:cNvSpPr/>
            <p:nvPr/>
          </p:nvSpPr>
          <p:spPr>
            <a:xfrm>
              <a:off x="2443600" y="4806375"/>
              <a:ext cx="65900" cy="78150"/>
            </a:xfrm>
            <a:custGeom>
              <a:avLst/>
              <a:gdLst/>
              <a:ahLst/>
              <a:cxnLst/>
              <a:rect l="l" t="t" r="r" b="b"/>
              <a:pathLst>
                <a:path w="2636" h="3126" extrusionOk="0">
                  <a:moveTo>
                    <a:pt x="1296" y="1"/>
                  </a:moveTo>
                  <a:cubicBezTo>
                    <a:pt x="657" y="1"/>
                    <a:pt x="196" y="495"/>
                    <a:pt x="98" y="1127"/>
                  </a:cubicBezTo>
                  <a:cubicBezTo>
                    <a:pt x="43" y="1451"/>
                    <a:pt x="0" y="2111"/>
                    <a:pt x="250" y="2641"/>
                  </a:cubicBezTo>
                  <a:cubicBezTo>
                    <a:pt x="409" y="2981"/>
                    <a:pt x="708" y="3109"/>
                    <a:pt x="888" y="3122"/>
                  </a:cubicBezTo>
                  <a:cubicBezTo>
                    <a:pt x="916" y="3124"/>
                    <a:pt x="944" y="3125"/>
                    <a:pt x="971" y="3125"/>
                  </a:cubicBezTo>
                  <a:cubicBezTo>
                    <a:pt x="1283" y="3125"/>
                    <a:pt x="1579" y="2986"/>
                    <a:pt x="1861" y="2715"/>
                  </a:cubicBezTo>
                  <a:cubicBezTo>
                    <a:pt x="1982" y="2598"/>
                    <a:pt x="2026" y="2375"/>
                    <a:pt x="2026" y="2375"/>
                  </a:cubicBezTo>
                  <a:cubicBezTo>
                    <a:pt x="2350" y="2154"/>
                    <a:pt x="2572" y="1797"/>
                    <a:pt x="2596" y="1377"/>
                  </a:cubicBezTo>
                  <a:cubicBezTo>
                    <a:pt x="2636" y="658"/>
                    <a:pt x="2085" y="43"/>
                    <a:pt x="1366" y="3"/>
                  </a:cubicBezTo>
                  <a:cubicBezTo>
                    <a:pt x="1343" y="2"/>
                    <a:pt x="1319" y="1"/>
                    <a:pt x="129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069;p55">
              <a:extLst>
                <a:ext uri="{FF2B5EF4-FFF2-40B4-BE49-F238E27FC236}">
                  <a16:creationId xmlns:a16="http://schemas.microsoft.com/office/drawing/2014/main" id="{97BEA8B1-6593-4B5B-A6C5-1B64E58D6264}"/>
                </a:ext>
              </a:extLst>
            </p:cNvPr>
            <p:cNvSpPr/>
            <p:nvPr/>
          </p:nvSpPr>
          <p:spPr>
            <a:xfrm>
              <a:off x="2449000" y="4806400"/>
              <a:ext cx="61300" cy="59375"/>
            </a:xfrm>
            <a:custGeom>
              <a:avLst/>
              <a:gdLst/>
              <a:ahLst/>
              <a:cxnLst/>
              <a:rect l="l" t="t" r="r" b="b"/>
              <a:pathLst>
                <a:path w="2452" h="2375" extrusionOk="0">
                  <a:moveTo>
                    <a:pt x="1079" y="0"/>
                  </a:moveTo>
                  <a:cubicBezTo>
                    <a:pt x="629" y="0"/>
                    <a:pt x="233" y="234"/>
                    <a:pt x="0" y="588"/>
                  </a:cubicBezTo>
                  <a:cubicBezTo>
                    <a:pt x="66" y="661"/>
                    <a:pt x="224" y="749"/>
                    <a:pt x="458" y="798"/>
                  </a:cubicBezTo>
                  <a:cubicBezTo>
                    <a:pt x="586" y="825"/>
                    <a:pt x="708" y="836"/>
                    <a:pt x="820" y="836"/>
                  </a:cubicBezTo>
                  <a:cubicBezTo>
                    <a:pt x="1191" y="836"/>
                    <a:pt x="1447" y="721"/>
                    <a:pt x="1447" y="721"/>
                  </a:cubicBezTo>
                  <a:lnTo>
                    <a:pt x="1447" y="721"/>
                  </a:lnTo>
                  <a:cubicBezTo>
                    <a:pt x="1404" y="889"/>
                    <a:pt x="1466" y="1038"/>
                    <a:pt x="1539" y="1147"/>
                  </a:cubicBezTo>
                  <a:cubicBezTo>
                    <a:pt x="1629" y="1281"/>
                    <a:pt x="1670" y="1441"/>
                    <a:pt x="1639" y="1599"/>
                  </a:cubicBezTo>
                  <a:cubicBezTo>
                    <a:pt x="1629" y="1647"/>
                    <a:pt x="1620" y="1698"/>
                    <a:pt x="1609" y="1755"/>
                  </a:cubicBezTo>
                  <a:cubicBezTo>
                    <a:pt x="1570" y="1959"/>
                    <a:pt x="1744" y="1976"/>
                    <a:pt x="1744" y="1976"/>
                  </a:cubicBezTo>
                  <a:cubicBezTo>
                    <a:pt x="1746" y="1872"/>
                    <a:pt x="1761" y="1773"/>
                    <a:pt x="1816" y="1708"/>
                  </a:cubicBezTo>
                  <a:lnTo>
                    <a:pt x="1816" y="1708"/>
                  </a:lnTo>
                  <a:cubicBezTo>
                    <a:pt x="2167" y="1821"/>
                    <a:pt x="1826" y="2331"/>
                    <a:pt x="1812" y="2374"/>
                  </a:cubicBezTo>
                  <a:cubicBezTo>
                    <a:pt x="2182" y="2120"/>
                    <a:pt x="2451" y="1675"/>
                    <a:pt x="2406" y="1171"/>
                  </a:cubicBezTo>
                  <a:cubicBezTo>
                    <a:pt x="2355" y="612"/>
                    <a:pt x="1901" y="143"/>
                    <a:pt x="1351" y="28"/>
                  </a:cubicBezTo>
                  <a:cubicBezTo>
                    <a:pt x="1258" y="9"/>
                    <a:pt x="1167" y="0"/>
                    <a:pt x="1079" y="0"/>
                  </a:cubicBezTo>
                  <a:close/>
                </a:path>
              </a:pathLst>
            </a:custGeom>
            <a:solidFill>
              <a:srgbClr val="E55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070;p55">
              <a:extLst>
                <a:ext uri="{FF2B5EF4-FFF2-40B4-BE49-F238E27FC236}">
                  <a16:creationId xmlns:a16="http://schemas.microsoft.com/office/drawing/2014/main" id="{AC24E9DE-EF30-4A75-A614-3AF51EF4A86C}"/>
                </a:ext>
              </a:extLst>
            </p:cNvPr>
            <p:cNvSpPr/>
            <p:nvPr/>
          </p:nvSpPr>
          <p:spPr>
            <a:xfrm>
              <a:off x="2481425" y="4898800"/>
              <a:ext cx="59200" cy="197800"/>
            </a:xfrm>
            <a:custGeom>
              <a:avLst/>
              <a:gdLst/>
              <a:ahLst/>
              <a:cxnLst/>
              <a:rect l="l" t="t" r="r" b="b"/>
              <a:pathLst>
                <a:path w="2368" h="7912" extrusionOk="0">
                  <a:moveTo>
                    <a:pt x="1056" y="0"/>
                  </a:moveTo>
                  <a:cubicBezTo>
                    <a:pt x="975" y="0"/>
                    <a:pt x="897" y="49"/>
                    <a:pt x="820" y="128"/>
                  </a:cubicBezTo>
                  <a:cubicBezTo>
                    <a:pt x="645" y="307"/>
                    <a:pt x="536" y="554"/>
                    <a:pt x="728" y="960"/>
                  </a:cubicBezTo>
                  <a:cubicBezTo>
                    <a:pt x="887" y="1298"/>
                    <a:pt x="1278" y="2292"/>
                    <a:pt x="1451" y="3057"/>
                  </a:cubicBezTo>
                  <a:cubicBezTo>
                    <a:pt x="1529" y="3412"/>
                    <a:pt x="1602" y="4242"/>
                    <a:pt x="1481" y="4880"/>
                  </a:cubicBezTo>
                  <a:cubicBezTo>
                    <a:pt x="1378" y="5421"/>
                    <a:pt x="1184" y="5976"/>
                    <a:pt x="1050" y="6108"/>
                  </a:cubicBezTo>
                  <a:cubicBezTo>
                    <a:pt x="918" y="6240"/>
                    <a:pt x="807" y="6310"/>
                    <a:pt x="630" y="6408"/>
                  </a:cubicBezTo>
                  <a:cubicBezTo>
                    <a:pt x="431" y="6519"/>
                    <a:pt x="348" y="6648"/>
                    <a:pt x="213" y="6737"/>
                  </a:cubicBezTo>
                  <a:cubicBezTo>
                    <a:pt x="79" y="6826"/>
                    <a:pt x="32" y="6797"/>
                    <a:pt x="62" y="6879"/>
                  </a:cubicBezTo>
                  <a:cubicBezTo>
                    <a:pt x="81" y="6928"/>
                    <a:pt x="152" y="6956"/>
                    <a:pt x="236" y="6956"/>
                  </a:cubicBezTo>
                  <a:cubicBezTo>
                    <a:pt x="292" y="6956"/>
                    <a:pt x="355" y="6943"/>
                    <a:pt x="412" y="6917"/>
                  </a:cubicBezTo>
                  <a:cubicBezTo>
                    <a:pt x="559" y="6848"/>
                    <a:pt x="621" y="6758"/>
                    <a:pt x="658" y="6755"/>
                  </a:cubicBezTo>
                  <a:cubicBezTo>
                    <a:pt x="659" y="6755"/>
                    <a:pt x="659" y="6755"/>
                    <a:pt x="659" y="6755"/>
                  </a:cubicBezTo>
                  <a:cubicBezTo>
                    <a:pt x="694" y="6755"/>
                    <a:pt x="633" y="6874"/>
                    <a:pt x="521" y="7019"/>
                  </a:cubicBezTo>
                  <a:cubicBezTo>
                    <a:pt x="363" y="7222"/>
                    <a:pt x="201" y="7297"/>
                    <a:pt x="104" y="7387"/>
                  </a:cubicBezTo>
                  <a:cubicBezTo>
                    <a:pt x="1" y="7486"/>
                    <a:pt x="79" y="7563"/>
                    <a:pt x="142" y="7563"/>
                  </a:cubicBezTo>
                  <a:cubicBezTo>
                    <a:pt x="144" y="7563"/>
                    <a:pt x="147" y="7563"/>
                    <a:pt x="149" y="7562"/>
                  </a:cubicBezTo>
                  <a:cubicBezTo>
                    <a:pt x="213" y="7558"/>
                    <a:pt x="309" y="7544"/>
                    <a:pt x="484" y="7425"/>
                  </a:cubicBezTo>
                  <a:cubicBezTo>
                    <a:pt x="658" y="7305"/>
                    <a:pt x="834" y="7129"/>
                    <a:pt x="834" y="7129"/>
                  </a:cubicBezTo>
                  <a:lnTo>
                    <a:pt x="834" y="7129"/>
                  </a:lnTo>
                  <a:cubicBezTo>
                    <a:pt x="776" y="7235"/>
                    <a:pt x="705" y="7336"/>
                    <a:pt x="624" y="7425"/>
                  </a:cubicBezTo>
                  <a:cubicBezTo>
                    <a:pt x="471" y="7595"/>
                    <a:pt x="389" y="7646"/>
                    <a:pt x="314" y="7737"/>
                  </a:cubicBezTo>
                  <a:cubicBezTo>
                    <a:pt x="259" y="7805"/>
                    <a:pt x="343" y="7867"/>
                    <a:pt x="437" y="7867"/>
                  </a:cubicBezTo>
                  <a:cubicBezTo>
                    <a:pt x="470" y="7867"/>
                    <a:pt x="503" y="7860"/>
                    <a:pt x="533" y="7842"/>
                  </a:cubicBezTo>
                  <a:cubicBezTo>
                    <a:pt x="650" y="7769"/>
                    <a:pt x="756" y="7681"/>
                    <a:pt x="849" y="7579"/>
                  </a:cubicBezTo>
                  <a:cubicBezTo>
                    <a:pt x="954" y="7466"/>
                    <a:pt x="1111" y="7262"/>
                    <a:pt x="1111" y="7262"/>
                  </a:cubicBezTo>
                  <a:lnTo>
                    <a:pt x="1111" y="7262"/>
                  </a:lnTo>
                  <a:cubicBezTo>
                    <a:pt x="1014" y="7496"/>
                    <a:pt x="873" y="7631"/>
                    <a:pt x="796" y="7721"/>
                  </a:cubicBezTo>
                  <a:cubicBezTo>
                    <a:pt x="720" y="7810"/>
                    <a:pt x="716" y="7876"/>
                    <a:pt x="781" y="7905"/>
                  </a:cubicBezTo>
                  <a:cubicBezTo>
                    <a:pt x="790" y="7909"/>
                    <a:pt x="801" y="7911"/>
                    <a:pt x="813" y="7911"/>
                  </a:cubicBezTo>
                  <a:cubicBezTo>
                    <a:pt x="869" y="7911"/>
                    <a:pt x="960" y="7864"/>
                    <a:pt x="1114" y="7719"/>
                  </a:cubicBezTo>
                  <a:cubicBezTo>
                    <a:pt x="1301" y="7546"/>
                    <a:pt x="1473" y="7229"/>
                    <a:pt x="1561" y="6937"/>
                  </a:cubicBezTo>
                  <a:cubicBezTo>
                    <a:pt x="1648" y="6645"/>
                    <a:pt x="1658" y="6521"/>
                    <a:pt x="1721" y="6375"/>
                  </a:cubicBezTo>
                  <a:cubicBezTo>
                    <a:pt x="1953" y="5841"/>
                    <a:pt x="2111" y="5388"/>
                    <a:pt x="2216" y="4815"/>
                  </a:cubicBezTo>
                  <a:cubicBezTo>
                    <a:pt x="2368" y="3994"/>
                    <a:pt x="2302" y="3360"/>
                    <a:pt x="2241" y="2957"/>
                  </a:cubicBezTo>
                  <a:cubicBezTo>
                    <a:pt x="2117" y="2125"/>
                    <a:pt x="1726" y="1055"/>
                    <a:pt x="1483" y="488"/>
                  </a:cubicBezTo>
                  <a:cubicBezTo>
                    <a:pt x="1331" y="135"/>
                    <a:pt x="1191" y="0"/>
                    <a:pt x="105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071;p55">
              <a:extLst>
                <a:ext uri="{FF2B5EF4-FFF2-40B4-BE49-F238E27FC236}">
                  <a16:creationId xmlns:a16="http://schemas.microsoft.com/office/drawing/2014/main" id="{D9503AD6-7D0E-410F-8004-A5B5D6EE7E6D}"/>
                </a:ext>
              </a:extLst>
            </p:cNvPr>
            <p:cNvSpPr/>
            <p:nvPr/>
          </p:nvSpPr>
          <p:spPr>
            <a:xfrm>
              <a:off x="2494250" y="4846400"/>
              <a:ext cx="16800" cy="21150"/>
            </a:xfrm>
            <a:custGeom>
              <a:avLst/>
              <a:gdLst/>
              <a:ahLst/>
              <a:cxnLst/>
              <a:rect l="l" t="t" r="r" b="b"/>
              <a:pathLst>
                <a:path w="672" h="846" extrusionOk="0">
                  <a:moveTo>
                    <a:pt x="258" y="0"/>
                  </a:moveTo>
                  <a:cubicBezTo>
                    <a:pt x="156" y="0"/>
                    <a:pt x="54" y="47"/>
                    <a:pt x="6" y="108"/>
                  </a:cubicBezTo>
                  <a:lnTo>
                    <a:pt x="0" y="774"/>
                  </a:lnTo>
                  <a:cubicBezTo>
                    <a:pt x="0" y="774"/>
                    <a:pt x="33" y="839"/>
                    <a:pt x="160" y="845"/>
                  </a:cubicBezTo>
                  <a:cubicBezTo>
                    <a:pt x="163" y="845"/>
                    <a:pt x="166" y="846"/>
                    <a:pt x="169" y="846"/>
                  </a:cubicBezTo>
                  <a:cubicBezTo>
                    <a:pt x="403" y="846"/>
                    <a:pt x="671" y="413"/>
                    <a:pt x="483" y="118"/>
                  </a:cubicBezTo>
                  <a:cubicBezTo>
                    <a:pt x="429" y="33"/>
                    <a:pt x="343" y="0"/>
                    <a:pt x="25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072;p55">
              <a:extLst>
                <a:ext uri="{FF2B5EF4-FFF2-40B4-BE49-F238E27FC236}">
                  <a16:creationId xmlns:a16="http://schemas.microsoft.com/office/drawing/2014/main" id="{8410B938-0FA5-4DFA-A2F6-F9C66B966AAD}"/>
                </a:ext>
              </a:extLst>
            </p:cNvPr>
            <p:cNvSpPr/>
            <p:nvPr/>
          </p:nvSpPr>
          <p:spPr>
            <a:xfrm>
              <a:off x="2434075" y="4970825"/>
              <a:ext cx="81125" cy="65775"/>
            </a:xfrm>
            <a:custGeom>
              <a:avLst/>
              <a:gdLst/>
              <a:ahLst/>
              <a:cxnLst/>
              <a:rect l="l" t="t" r="r" b="b"/>
              <a:pathLst>
                <a:path w="3245" h="2631" extrusionOk="0">
                  <a:moveTo>
                    <a:pt x="787" y="1"/>
                  </a:moveTo>
                  <a:cubicBezTo>
                    <a:pt x="551" y="1"/>
                    <a:pt x="385" y="42"/>
                    <a:pt x="372" y="153"/>
                  </a:cubicBezTo>
                  <a:cubicBezTo>
                    <a:pt x="324" y="566"/>
                    <a:pt x="167" y="895"/>
                    <a:pt x="100" y="1315"/>
                  </a:cubicBezTo>
                  <a:cubicBezTo>
                    <a:pt x="0" y="2037"/>
                    <a:pt x="1038" y="2630"/>
                    <a:pt x="1977" y="2630"/>
                  </a:cubicBezTo>
                  <a:cubicBezTo>
                    <a:pt x="2058" y="2630"/>
                    <a:pt x="2138" y="2626"/>
                    <a:pt x="2217" y="2617"/>
                  </a:cubicBezTo>
                  <a:cubicBezTo>
                    <a:pt x="3028" y="2524"/>
                    <a:pt x="3225" y="2333"/>
                    <a:pt x="3245" y="2251"/>
                  </a:cubicBezTo>
                  <a:cubicBezTo>
                    <a:pt x="3067" y="1659"/>
                    <a:pt x="2862" y="1281"/>
                    <a:pt x="2681" y="913"/>
                  </a:cubicBezTo>
                  <a:cubicBezTo>
                    <a:pt x="2532" y="612"/>
                    <a:pt x="2497" y="431"/>
                    <a:pt x="2567" y="298"/>
                  </a:cubicBezTo>
                  <a:cubicBezTo>
                    <a:pt x="2567" y="298"/>
                    <a:pt x="1423" y="1"/>
                    <a:pt x="787" y="1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073;p55">
              <a:extLst>
                <a:ext uri="{FF2B5EF4-FFF2-40B4-BE49-F238E27FC236}">
                  <a16:creationId xmlns:a16="http://schemas.microsoft.com/office/drawing/2014/main" id="{422783DB-1DAE-4102-B650-213EE66E04F4}"/>
                </a:ext>
              </a:extLst>
            </p:cNvPr>
            <p:cNvSpPr/>
            <p:nvPr/>
          </p:nvSpPr>
          <p:spPr>
            <a:xfrm>
              <a:off x="2481525" y="4805350"/>
              <a:ext cx="15975" cy="8225"/>
            </a:xfrm>
            <a:custGeom>
              <a:avLst/>
              <a:gdLst/>
              <a:ahLst/>
              <a:cxnLst/>
              <a:rect l="l" t="t" r="r" b="b"/>
              <a:pathLst>
                <a:path w="639" h="329" extrusionOk="0">
                  <a:moveTo>
                    <a:pt x="195" y="0"/>
                  </a:moveTo>
                  <a:cubicBezTo>
                    <a:pt x="70" y="0"/>
                    <a:pt x="0" y="61"/>
                    <a:pt x="0" y="61"/>
                  </a:cubicBezTo>
                  <a:cubicBezTo>
                    <a:pt x="0" y="61"/>
                    <a:pt x="272" y="89"/>
                    <a:pt x="605" y="329"/>
                  </a:cubicBezTo>
                  <a:cubicBezTo>
                    <a:pt x="605" y="329"/>
                    <a:pt x="638" y="110"/>
                    <a:pt x="317" y="19"/>
                  </a:cubicBezTo>
                  <a:cubicBezTo>
                    <a:pt x="272" y="5"/>
                    <a:pt x="231" y="0"/>
                    <a:pt x="195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074;p55">
              <a:extLst>
                <a:ext uri="{FF2B5EF4-FFF2-40B4-BE49-F238E27FC236}">
                  <a16:creationId xmlns:a16="http://schemas.microsoft.com/office/drawing/2014/main" id="{DA08B766-E63B-4646-9F9A-98108C319654}"/>
                </a:ext>
              </a:extLst>
            </p:cNvPr>
            <p:cNvSpPr/>
            <p:nvPr/>
          </p:nvSpPr>
          <p:spPr>
            <a:xfrm>
              <a:off x="2438275" y="4807550"/>
              <a:ext cx="46850" cy="38075"/>
            </a:xfrm>
            <a:custGeom>
              <a:avLst/>
              <a:gdLst/>
              <a:ahLst/>
              <a:cxnLst/>
              <a:rect l="l" t="t" r="r" b="b"/>
              <a:pathLst>
                <a:path w="1874" h="1523" extrusionOk="0">
                  <a:moveTo>
                    <a:pt x="1087" y="0"/>
                  </a:moveTo>
                  <a:cubicBezTo>
                    <a:pt x="187" y="0"/>
                    <a:pt x="0" y="1104"/>
                    <a:pt x="100" y="1216"/>
                  </a:cubicBezTo>
                  <a:cubicBezTo>
                    <a:pt x="201" y="1329"/>
                    <a:pt x="358" y="1347"/>
                    <a:pt x="358" y="1347"/>
                  </a:cubicBezTo>
                  <a:cubicBezTo>
                    <a:pt x="378" y="1030"/>
                    <a:pt x="523" y="832"/>
                    <a:pt x="524" y="832"/>
                  </a:cubicBezTo>
                  <a:lnTo>
                    <a:pt x="524" y="832"/>
                  </a:lnTo>
                  <a:cubicBezTo>
                    <a:pt x="433" y="1072"/>
                    <a:pt x="460" y="1371"/>
                    <a:pt x="460" y="1371"/>
                  </a:cubicBezTo>
                  <a:cubicBezTo>
                    <a:pt x="614" y="1456"/>
                    <a:pt x="783" y="1471"/>
                    <a:pt x="884" y="1471"/>
                  </a:cubicBezTo>
                  <a:cubicBezTo>
                    <a:pt x="940" y="1471"/>
                    <a:pt x="975" y="1467"/>
                    <a:pt x="975" y="1467"/>
                  </a:cubicBezTo>
                  <a:cubicBezTo>
                    <a:pt x="1017" y="1012"/>
                    <a:pt x="1122" y="792"/>
                    <a:pt x="1122" y="792"/>
                  </a:cubicBezTo>
                  <a:lnTo>
                    <a:pt x="1122" y="792"/>
                  </a:lnTo>
                  <a:cubicBezTo>
                    <a:pt x="1051" y="1222"/>
                    <a:pt x="1118" y="1502"/>
                    <a:pt x="1118" y="1502"/>
                  </a:cubicBezTo>
                  <a:cubicBezTo>
                    <a:pt x="1229" y="1515"/>
                    <a:pt x="1340" y="1522"/>
                    <a:pt x="1451" y="1522"/>
                  </a:cubicBezTo>
                  <a:cubicBezTo>
                    <a:pt x="1562" y="1522"/>
                    <a:pt x="1673" y="1515"/>
                    <a:pt x="1783" y="1502"/>
                  </a:cubicBezTo>
                  <a:cubicBezTo>
                    <a:pt x="1723" y="1099"/>
                    <a:pt x="1874" y="680"/>
                    <a:pt x="1874" y="680"/>
                  </a:cubicBezTo>
                  <a:lnTo>
                    <a:pt x="1167" y="3"/>
                  </a:lnTo>
                  <a:cubicBezTo>
                    <a:pt x="1139" y="1"/>
                    <a:pt x="1113" y="0"/>
                    <a:pt x="1087" y="0"/>
                  </a:cubicBezTo>
                  <a:close/>
                </a:path>
              </a:pathLst>
            </a:custGeom>
            <a:solidFill>
              <a:srgbClr val="E55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075;p55">
              <a:extLst>
                <a:ext uri="{FF2B5EF4-FFF2-40B4-BE49-F238E27FC236}">
                  <a16:creationId xmlns:a16="http://schemas.microsoft.com/office/drawing/2014/main" id="{B17CE7E1-6325-40DD-A86D-D86B33AB9C7A}"/>
                </a:ext>
              </a:extLst>
            </p:cNvPr>
            <p:cNvSpPr/>
            <p:nvPr/>
          </p:nvSpPr>
          <p:spPr>
            <a:xfrm>
              <a:off x="2350775" y="5006625"/>
              <a:ext cx="133500" cy="76625"/>
            </a:xfrm>
            <a:custGeom>
              <a:avLst/>
              <a:gdLst/>
              <a:ahLst/>
              <a:cxnLst/>
              <a:rect l="l" t="t" r="r" b="b"/>
              <a:pathLst>
                <a:path w="5340" h="3065" extrusionOk="0">
                  <a:moveTo>
                    <a:pt x="1954" y="0"/>
                  </a:moveTo>
                  <a:cubicBezTo>
                    <a:pt x="1935" y="0"/>
                    <a:pt x="1917" y="5"/>
                    <a:pt x="1900" y="14"/>
                  </a:cubicBezTo>
                  <a:lnTo>
                    <a:pt x="1" y="1110"/>
                  </a:lnTo>
                  <a:lnTo>
                    <a:pt x="3386" y="3065"/>
                  </a:lnTo>
                  <a:lnTo>
                    <a:pt x="5340" y="1938"/>
                  </a:lnTo>
                  <a:lnTo>
                    <a:pt x="2008" y="14"/>
                  </a:lnTo>
                  <a:cubicBezTo>
                    <a:pt x="1992" y="5"/>
                    <a:pt x="1973" y="0"/>
                    <a:pt x="1954" y="0"/>
                  </a:cubicBezTo>
                  <a:close/>
                </a:path>
              </a:pathLst>
            </a:custGeom>
            <a:solidFill>
              <a:srgbClr val="EF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076;p55">
              <a:extLst>
                <a:ext uri="{FF2B5EF4-FFF2-40B4-BE49-F238E27FC236}">
                  <a16:creationId xmlns:a16="http://schemas.microsoft.com/office/drawing/2014/main" id="{BC9CCA72-2CA8-41EC-928D-7937B9EEA4A3}"/>
                </a:ext>
              </a:extLst>
            </p:cNvPr>
            <p:cNvSpPr/>
            <p:nvPr/>
          </p:nvSpPr>
          <p:spPr>
            <a:xfrm>
              <a:off x="2360850" y="5021225"/>
              <a:ext cx="100625" cy="58025"/>
            </a:xfrm>
            <a:custGeom>
              <a:avLst/>
              <a:gdLst/>
              <a:ahLst/>
              <a:cxnLst/>
              <a:rect l="l" t="t" r="r" b="b"/>
              <a:pathLst>
                <a:path w="4025" h="2321" extrusionOk="0">
                  <a:moveTo>
                    <a:pt x="1031" y="0"/>
                  </a:moveTo>
                  <a:lnTo>
                    <a:pt x="1" y="588"/>
                  </a:lnTo>
                  <a:lnTo>
                    <a:pt x="3002" y="2320"/>
                  </a:lnTo>
                  <a:lnTo>
                    <a:pt x="4025" y="1729"/>
                  </a:lnTo>
                  <a:lnTo>
                    <a:pt x="1031" y="0"/>
                  </a:ln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077;p55">
              <a:extLst>
                <a:ext uri="{FF2B5EF4-FFF2-40B4-BE49-F238E27FC236}">
                  <a16:creationId xmlns:a16="http://schemas.microsoft.com/office/drawing/2014/main" id="{BA411242-55DC-4CBC-A56F-897D471D3E8F}"/>
                </a:ext>
              </a:extLst>
            </p:cNvPr>
            <p:cNvSpPr/>
            <p:nvPr/>
          </p:nvSpPr>
          <p:spPr>
            <a:xfrm>
              <a:off x="2412650" y="5024975"/>
              <a:ext cx="35825" cy="20700"/>
            </a:xfrm>
            <a:custGeom>
              <a:avLst/>
              <a:gdLst/>
              <a:ahLst/>
              <a:cxnLst/>
              <a:rect l="l" t="t" r="r" b="b"/>
              <a:pathLst>
                <a:path w="1433" h="828" extrusionOk="0">
                  <a:moveTo>
                    <a:pt x="522" y="1"/>
                  </a:moveTo>
                  <a:lnTo>
                    <a:pt x="0" y="301"/>
                  </a:lnTo>
                  <a:lnTo>
                    <a:pt x="19" y="312"/>
                  </a:lnTo>
                  <a:lnTo>
                    <a:pt x="911" y="827"/>
                  </a:lnTo>
                  <a:lnTo>
                    <a:pt x="1413" y="538"/>
                  </a:lnTo>
                  <a:lnTo>
                    <a:pt x="1433" y="527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rgbClr val="AEB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078;p55">
              <a:extLst>
                <a:ext uri="{FF2B5EF4-FFF2-40B4-BE49-F238E27FC236}">
                  <a16:creationId xmlns:a16="http://schemas.microsoft.com/office/drawing/2014/main" id="{FAAC137E-47E0-4E5F-B364-17726A040C1D}"/>
                </a:ext>
              </a:extLst>
            </p:cNvPr>
            <p:cNvSpPr/>
            <p:nvPr/>
          </p:nvSpPr>
          <p:spPr>
            <a:xfrm>
              <a:off x="2413100" y="5025525"/>
              <a:ext cx="34900" cy="20150"/>
            </a:xfrm>
            <a:custGeom>
              <a:avLst/>
              <a:gdLst/>
              <a:ahLst/>
              <a:cxnLst/>
              <a:rect l="l" t="t" r="r" b="b"/>
              <a:pathLst>
                <a:path w="1396" h="806" extrusionOk="0">
                  <a:moveTo>
                    <a:pt x="504" y="1"/>
                  </a:moveTo>
                  <a:lnTo>
                    <a:pt x="1" y="290"/>
                  </a:lnTo>
                  <a:lnTo>
                    <a:pt x="893" y="805"/>
                  </a:lnTo>
                  <a:lnTo>
                    <a:pt x="1395" y="516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079;p55">
              <a:extLst>
                <a:ext uri="{FF2B5EF4-FFF2-40B4-BE49-F238E27FC236}">
                  <a16:creationId xmlns:a16="http://schemas.microsoft.com/office/drawing/2014/main" id="{D8708B83-3644-4386-B653-9B4684048605}"/>
                </a:ext>
              </a:extLst>
            </p:cNvPr>
            <p:cNvSpPr/>
            <p:nvPr/>
          </p:nvSpPr>
          <p:spPr>
            <a:xfrm>
              <a:off x="2350775" y="5034375"/>
              <a:ext cx="133500" cy="51950"/>
            </a:xfrm>
            <a:custGeom>
              <a:avLst/>
              <a:gdLst/>
              <a:ahLst/>
              <a:cxnLst/>
              <a:rect l="l" t="t" r="r" b="b"/>
              <a:pathLst>
                <a:path w="5340" h="2078" extrusionOk="0">
                  <a:moveTo>
                    <a:pt x="1" y="0"/>
                  </a:moveTo>
                  <a:lnTo>
                    <a:pt x="1" y="46"/>
                  </a:lnTo>
                  <a:cubicBezTo>
                    <a:pt x="1" y="111"/>
                    <a:pt x="36" y="171"/>
                    <a:pt x="92" y="204"/>
                  </a:cubicBezTo>
                  <a:lnTo>
                    <a:pt x="3295" y="2054"/>
                  </a:lnTo>
                  <a:cubicBezTo>
                    <a:pt x="3323" y="2069"/>
                    <a:pt x="3355" y="2077"/>
                    <a:pt x="3386" y="2077"/>
                  </a:cubicBezTo>
                  <a:cubicBezTo>
                    <a:pt x="3418" y="2077"/>
                    <a:pt x="3450" y="2069"/>
                    <a:pt x="3478" y="2054"/>
                  </a:cubicBezTo>
                  <a:lnTo>
                    <a:pt x="5248" y="1032"/>
                  </a:lnTo>
                  <a:cubicBezTo>
                    <a:pt x="5305" y="998"/>
                    <a:pt x="5339" y="938"/>
                    <a:pt x="5340" y="872"/>
                  </a:cubicBezTo>
                  <a:lnTo>
                    <a:pt x="5340" y="828"/>
                  </a:lnTo>
                  <a:lnTo>
                    <a:pt x="3386" y="19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080;p55">
              <a:extLst>
                <a:ext uri="{FF2B5EF4-FFF2-40B4-BE49-F238E27FC236}">
                  <a16:creationId xmlns:a16="http://schemas.microsoft.com/office/drawing/2014/main" id="{43F4CECD-F109-4E13-B112-53AB6597B8B7}"/>
                </a:ext>
              </a:extLst>
            </p:cNvPr>
            <p:cNvSpPr/>
            <p:nvPr/>
          </p:nvSpPr>
          <p:spPr>
            <a:xfrm>
              <a:off x="2350775" y="5034375"/>
              <a:ext cx="84675" cy="51925"/>
            </a:xfrm>
            <a:custGeom>
              <a:avLst/>
              <a:gdLst/>
              <a:ahLst/>
              <a:cxnLst/>
              <a:rect l="l" t="t" r="r" b="b"/>
              <a:pathLst>
                <a:path w="3387" h="2077" extrusionOk="0">
                  <a:moveTo>
                    <a:pt x="1" y="0"/>
                  </a:moveTo>
                  <a:lnTo>
                    <a:pt x="1" y="45"/>
                  </a:lnTo>
                  <a:cubicBezTo>
                    <a:pt x="1" y="110"/>
                    <a:pt x="36" y="171"/>
                    <a:pt x="92" y="204"/>
                  </a:cubicBezTo>
                  <a:lnTo>
                    <a:pt x="3295" y="2053"/>
                  </a:lnTo>
                  <a:cubicBezTo>
                    <a:pt x="3322" y="2068"/>
                    <a:pt x="3354" y="2077"/>
                    <a:pt x="3386" y="2077"/>
                  </a:cubicBezTo>
                  <a:lnTo>
                    <a:pt x="3386" y="19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081;p55">
              <a:extLst>
                <a:ext uri="{FF2B5EF4-FFF2-40B4-BE49-F238E27FC236}">
                  <a16:creationId xmlns:a16="http://schemas.microsoft.com/office/drawing/2014/main" id="{071F96FE-434A-4B75-BEFF-EDF60D186775}"/>
                </a:ext>
              </a:extLst>
            </p:cNvPr>
            <p:cNvSpPr/>
            <p:nvPr/>
          </p:nvSpPr>
          <p:spPr>
            <a:xfrm>
              <a:off x="2338325" y="4976950"/>
              <a:ext cx="95825" cy="107350"/>
            </a:xfrm>
            <a:custGeom>
              <a:avLst/>
              <a:gdLst/>
              <a:ahLst/>
              <a:cxnLst/>
              <a:rect l="l" t="t" r="r" b="b"/>
              <a:pathLst>
                <a:path w="3833" h="4294" extrusionOk="0">
                  <a:moveTo>
                    <a:pt x="64" y="1"/>
                  </a:moveTo>
                  <a:cubicBezTo>
                    <a:pt x="23" y="42"/>
                    <a:pt x="0" y="97"/>
                    <a:pt x="0" y="155"/>
                  </a:cubicBezTo>
                  <a:cubicBezTo>
                    <a:pt x="0" y="167"/>
                    <a:pt x="2" y="179"/>
                    <a:pt x="3" y="190"/>
                  </a:cubicBezTo>
                  <a:lnTo>
                    <a:pt x="353" y="2272"/>
                  </a:lnTo>
                  <a:cubicBezTo>
                    <a:pt x="362" y="2336"/>
                    <a:pt x="402" y="2391"/>
                    <a:pt x="458" y="2424"/>
                  </a:cubicBezTo>
                  <a:lnTo>
                    <a:pt x="3646" y="4264"/>
                  </a:lnTo>
                  <a:cubicBezTo>
                    <a:pt x="3679" y="4283"/>
                    <a:pt x="3718" y="4293"/>
                    <a:pt x="3756" y="4293"/>
                  </a:cubicBezTo>
                  <a:cubicBezTo>
                    <a:pt x="3782" y="4293"/>
                    <a:pt x="3808" y="4289"/>
                    <a:pt x="3833" y="4280"/>
                  </a:cubicBezTo>
                  <a:lnTo>
                    <a:pt x="3455" y="2027"/>
                  </a:lnTo>
                  <a:cubicBezTo>
                    <a:pt x="3448" y="1980"/>
                    <a:pt x="3419" y="1939"/>
                    <a:pt x="3378" y="1915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EF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082;p55">
              <a:extLst>
                <a:ext uri="{FF2B5EF4-FFF2-40B4-BE49-F238E27FC236}">
                  <a16:creationId xmlns:a16="http://schemas.microsoft.com/office/drawing/2014/main" id="{058A0477-685B-422D-8643-801728DF1E0F}"/>
                </a:ext>
              </a:extLst>
            </p:cNvPr>
            <p:cNvSpPr/>
            <p:nvPr/>
          </p:nvSpPr>
          <p:spPr>
            <a:xfrm>
              <a:off x="2339925" y="4976150"/>
              <a:ext cx="95525" cy="107800"/>
            </a:xfrm>
            <a:custGeom>
              <a:avLst/>
              <a:gdLst/>
              <a:ahLst/>
              <a:cxnLst/>
              <a:rect l="l" t="t" r="r" b="b"/>
              <a:pathLst>
                <a:path w="3821" h="4312" extrusionOk="0">
                  <a:moveTo>
                    <a:pt x="45" y="0"/>
                  </a:moveTo>
                  <a:cubicBezTo>
                    <a:pt x="28" y="9"/>
                    <a:pt x="14" y="21"/>
                    <a:pt x="0" y="34"/>
                  </a:cubicBezTo>
                  <a:lnTo>
                    <a:pt x="3314" y="1947"/>
                  </a:lnTo>
                  <a:cubicBezTo>
                    <a:pt x="3355" y="1971"/>
                    <a:pt x="3384" y="2012"/>
                    <a:pt x="3391" y="2059"/>
                  </a:cubicBezTo>
                  <a:lnTo>
                    <a:pt x="3769" y="4312"/>
                  </a:lnTo>
                  <a:cubicBezTo>
                    <a:pt x="3778" y="4308"/>
                    <a:pt x="3789" y="4302"/>
                    <a:pt x="3799" y="4297"/>
                  </a:cubicBezTo>
                  <a:lnTo>
                    <a:pt x="3820" y="4284"/>
                  </a:lnTo>
                  <a:lnTo>
                    <a:pt x="3443" y="2029"/>
                  </a:lnTo>
                  <a:cubicBezTo>
                    <a:pt x="3434" y="1982"/>
                    <a:pt x="3405" y="1941"/>
                    <a:pt x="3364" y="1916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083;p55">
              <a:extLst>
                <a:ext uri="{FF2B5EF4-FFF2-40B4-BE49-F238E27FC236}">
                  <a16:creationId xmlns:a16="http://schemas.microsoft.com/office/drawing/2014/main" id="{EDDAED38-D1BC-4213-9786-A9639D4D0F82}"/>
                </a:ext>
              </a:extLst>
            </p:cNvPr>
            <p:cNvSpPr/>
            <p:nvPr/>
          </p:nvSpPr>
          <p:spPr>
            <a:xfrm>
              <a:off x="2374925" y="5024375"/>
              <a:ext cx="14700" cy="14975"/>
            </a:xfrm>
            <a:custGeom>
              <a:avLst/>
              <a:gdLst/>
              <a:ahLst/>
              <a:cxnLst/>
              <a:rect l="l" t="t" r="r" b="b"/>
              <a:pathLst>
                <a:path w="588" h="599" extrusionOk="0">
                  <a:moveTo>
                    <a:pt x="109" y="0"/>
                  </a:moveTo>
                  <a:cubicBezTo>
                    <a:pt x="39" y="0"/>
                    <a:pt x="0" y="49"/>
                    <a:pt x="16" y="138"/>
                  </a:cubicBezTo>
                  <a:cubicBezTo>
                    <a:pt x="39" y="278"/>
                    <a:pt x="182" y="463"/>
                    <a:pt x="337" y="552"/>
                  </a:cubicBezTo>
                  <a:cubicBezTo>
                    <a:pt x="392" y="584"/>
                    <a:pt x="440" y="599"/>
                    <a:pt x="479" y="599"/>
                  </a:cubicBezTo>
                  <a:cubicBezTo>
                    <a:pt x="549" y="599"/>
                    <a:pt x="588" y="550"/>
                    <a:pt x="573" y="460"/>
                  </a:cubicBezTo>
                  <a:cubicBezTo>
                    <a:pt x="550" y="322"/>
                    <a:pt x="405" y="136"/>
                    <a:pt x="252" y="47"/>
                  </a:cubicBezTo>
                  <a:cubicBezTo>
                    <a:pt x="197" y="15"/>
                    <a:pt x="148" y="0"/>
                    <a:pt x="109" y="0"/>
                  </a:cubicBez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084;p55">
              <a:extLst>
                <a:ext uri="{FF2B5EF4-FFF2-40B4-BE49-F238E27FC236}">
                  <a16:creationId xmlns:a16="http://schemas.microsoft.com/office/drawing/2014/main" id="{B3CBF5D5-F71A-4A1E-8FE0-74567893E0F8}"/>
                </a:ext>
              </a:extLst>
            </p:cNvPr>
            <p:cNvSpPr/>
            <p:nvPr/>
          </p:nvSpPr>
          <p:spPr>
            <a:xfrm>
              <a:off x="2825375" y="4599650"/>
              <a:ext cx="214500" cy="123800"/>
            </a:xfrm>
            <a:custGeom>
              <a:avLst/>
              <a:gdLst/>
              <a:ahLst/>
              <a:cxnLst/>
              <a:rect l="l" t="t" r="r" b="b"/>
              <a:pathLst>
                <a:path w="8580" h="4952" extrusionOk="0">
                  <a:moveTo>
                    <a:pt x="4290" y="1"/>
                  </a:moveTo>
                  <a:cubicBezTo>
                    <a:pt x="1921" y="1"/>
                    <a:pt x="0" y="1108"/>
                    <a:pt x="0" y="2475"/>
                  </a:cubicBezTo>
                  <a:cubicBezTo>
                    <a:pt x="0" y="3842"/>
                    <a:pt x="1921" y="4951"/>
                    <a:pt x="4290" y="4951"/>
                  </a:cubicBezTo>
                  <a:cubicBezTo>
                    <a:pt x="6660" y="4951"/>
                    <a:pt x="8579" y="3842"/>
                    <a:pt x="8579" y="2475"/>
                  </a:cubicBezTo>
                  <a:cubicBezTo>
                    <a:pt x="8579" y="1108"/>
                    <a:pt x="6660" y="1"/>
                    <a:pt x="4290" y="1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085;p55">
              <a:extLst>
                <a:ext uri="{FF2B5EF4-FFF2-40B4-BE49-F238E27FC236}">
                  <a16:creationId xmlns:a16="http://schemas.microsoft.com/office/drawing/2014/main" id="{F41E5064-DBFA-4A74-BB98-295FCB057F94}"/>
                </a:ext>
              </a:extLst>
            </p:cNvPr>
            <p:cNvSpPr/>
            <p:nvPr/>
          </p:nvSpPr>
          <p:spPr>
            <a:xfrm>
              <a:off x="2931775" y="4260925"/>
              <a:ext cx="79475" cy="200400"/>
            </a:xfrm>
            <a:custGeom>
              <a:avLst/>
              <a:gdLst/>
              <a:ahLst/>
              <a:cxnLst/>
              <a:rect l="l" t="t" r="r" b="b"/>
              <a:pathLst>
                <a:path w="3179" h="8016" extrusionOk="0">
                  <a:moveTo>
                    <a:pt x="2393" y="0"/>
                  </a:moveTo>
                  <a:cubicBezTo>
                    <a:pt x="2316" y="0"/>
                    <a:pt x="2239" y="28"/>
                    <a:pt x="2168" y="79"/>
                  </a:cubicBezTo>
                  <a:cubicBezTo>
                    <a:pt x="1958" y="230"/>
                    <a:pt x="1808" y="397"/>
                    <a:pt x="1856" y="838"/>
                  </a:cubicBezTo>
                  <a:cubicBezTo>
                    <a:pt x="1904" y="1279"/>
                    <a:pt x="2126" y="2356"/>
                    <a:pt x="2164" y="3119"/>
                  </a:cubicBezTo>
                  <a:cubicBezTo>
                    <a:pt x="2183" y="3495"/>
                    <a:pt x="2104" y="4362"/>
                    <a:pt x="1866" y="4991"/>
                  </a:cubicBezTo>
                  <a:cubicBezTo>
                    <a:pt x="1664" y="5524"/>
                    <a:pt x="1391" y="6068"/>
                    <a:pt x="1234" y="6208"/>
                  </a:cubicBezTo>
                  <a:cubicBezTo>
                    <a:pt x="1088" y="6338"/>
                    <a:pt x="1009" y="6369"/>
                    <a:pt x="812" y="6436"/>
                  </a:cubicBezTo>
                  <a:cubicBezTo>
                    <a:pt x="588" y="6514"/>
                    <a:pt x="473" y="6621"/>
                    <a:pt x="320" y="6687"/>
                  </a:cubicBezTo>
                  <a:cubicBezTo>
                    <a:pt x="165" y="6755"/>
                    <a:pt x="161" y="6738"/>
                    <a:pt x="177" y="6827"/>
                  </a:cubicBezTo>
                  <a:cubicBezTo>
                    <a:pt x="190" y="6896"/>
                    <a:pt x="297" y="6942"/>
                    <a:pt x="416" y="6942"/>
                  </a:cubicBezTo>
                  <a:cubicBezTo>
                    <a:pt x="452" y="6942"/>
                    <a:pt x="490" y="6938"/>
                    <a:pt x="526" y="6929"/>
                  </a:cubicBezTo>
                  <a:cubicBezTo>
                    <a:pt x="684" y="6887"/>
                    <a:pt x="764" y="6808"/>
                    <a:pt x="803" y="6808"/>
                  </a:cubicBezTo>
                  <a:cubicBezTo>
                    <a:pt x="804" y="6808"/>
                    <a:pt x="805" y="6808"/>
                    <a:pt x="806" y="6808"/>
                  </a:cubicBezTo>
                  <a:cubicBezTo>
                    <a:pt x="845" y="6812"/>
                    <a:pt x="762" y="6924"/>
                    <a:pt x="618" y="7053"/>
                  </a:cubicBezTo>
                  <a:cubicBezTo>
                    <a:pt x="421" y="7232"/>
                    <a:pt x="243" y="7278"/>
                    <a:pt x="128" y="7354"/>
                  </a:cubicBezTo>
                  <a:cubicBezTo>
                    <a:pt x="0" y="7437"/>
                    <a:pt x="75" y="7533"/>
                    <a:pt x="141" y="7539"/>
                  </a:cubicBezTo>
                  <a:cubicBezTo>
                    <a:pt x="157" y="7541"/>
                    <a:pt x="174" y="7542"/>
                    <a:pt x="194" y="7542"/>
                  </a:cubicBezTo>
                  <a:cubicBezTo>
                    <a:pt x="260" y="7542"/>
                    <a:pt x="355" y="7528"/>
                    <a:pt x="508" y="7460"/>
                  </a:cubicBezTo>
                  <a:cubicBezTo>
                    <a:pt x="707" y="7369"/>
                    <a:pt x="918" y="7221"/>
                    <a:pt x="918" y="7221"/>
                  </a:cubicBezTo>
                  <a:lnTo>
                    <a:pt x="918" y="7221"/>
                  </a:lnTo>
                  <a:cubicBezTo>
                    <a:pt x="840" y="7320"/>
                    <a:pt x="751" y="7408"/>
                    <a:pt x="652" y="7485"/>
                  </a:cubicBezTo>
                  <a:cubicBezTo>
                    <a:pt x="465" y="7631"/>
                    <a:pt x="371" y="7668"/>
                    <a:pt x="279" y="7748"/>
                  </a:cubicBezTo>
                  <a:cubicBezTo>
                    <a:pt x="201" y="7815"/>
                    <a:pt x="306" y="7906"/>
                    <a:pt x="418" y="7906"/>
                  </a:cubicBezTo>
                  <a:cubicBezTo>
                    <a:pt x="440" y="7906"/>
                    <a:pt x="462" y="7902"/>
                    <a:pt x="483" y="7894"/>
                  </a:cubicBezTo>
                  <a:cubicBezTo>
                    <a:pt x="616" y="7840"/>
                    <a:pt x="740" y="7769"/>
                    <a:pt x="852" y="7683"/>
                  </a:cubicBezTo>
                  <a:cubicBezTo>
                    <a:pt x="980" y="7585"/>
                    <a:pt x="1176" y="7407"/>
                    <a:pt x="1177" y="7407"/>
                  </a:cubicBezTo>
                  <a:lnTo>
                    <a:pt x="1177" y="7407"/>
                  </a:lnTo>
                  <a:cubicBezTo>
                    <a:pt x="1035" y="7627"/>
                    <a:pt x="868" y="7740"/>
                    <a:pt x="774" y="7817"/>
                  </a:cubicBezTo>
                  <a:cubicBezTo>
                    <a:pt x="679" y="7894"/>
                    <a:pt x="664" y="7962"/>
                    <a:pt x="724" y="8001"/>
                  </a:cubicBezTo>
                  <a:cubicBezTo>
                    <a:pt x="738" y="8010"/>
                    <a:pt x="755" y="8016"/>
                    <a:pt x="778" y="8016"/>
                  </a:cubicBezTo>
                  <a:cubicBezTo>
                    <a:pt x="838" y="8016"/>
                    <a:pt x="936" y="7978"/>
                    <a:pt x="1098" y="7874"/>
                  </a:cubicBezTo>
                  <a:cubicBezTo>
                    <a:pt x="1320" y="7730"/>
                    <a:pt x="1552" y="7438"/>
                    <a:pt x="1694" y="7156"/>
                  </a:cubicBezTo>
                  <a:cubicBezTo>
                    <a:pt x="1837" y="6874"/>
                    <a:pt x="1869" y="6749"/>
                    <a:pt x="1960" y="6613"/>
                  </a:cubicBezTo>
                  <a:cubicBezTo>
                    <a:pt x="2293" y="6108"/>
                    <a:pt x="2553" y="5706"/>
                    <a:pt x="2764" y="5141"/>
                  </a:cubicBezTo>
                  <a:cubicBezTo>
                    <a:pt x="3067" y="4331"/>
                    <a:pt x="3145" y="3659"/>
                    <a:pt x="3155" y="3237"/>
                  </a:cubicBezTo>
                  <a:cubicBezTo>
                    <a:pt x="3178" y="2367"/>
                    <a:pt x="3036" y="1243"/>
                    <a:pt x="2889" y="622"/>
                  </a:cubicBezTo>
                  <a:cubicBezTo>
                    <a:pt x="2783" y="177"/>
                    <a:pt x="2587" y="0"/>
                    <a:pt x="239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086;p55">
              <a:extLst>
                <a:ext uri="{FF2B5EF4-FFF2-40B4-BE49-F238E27FC236}">
                  <a16:creationId xmlns:a16="http://schemas.microsoft.com/office/drawing/2014/main" id="{674AF590-387C-41A7-9AFD-1A70C38C2133}"/>
                </a:ext>
              </a:extLst>
            </p:cNvPr>
            <p:cNvSpPr/>
            <p:nvPr/>
          </p:nvSpPr>
          <p:spPr>
            <a:xfrm>
              <a:off x="2982200" y="4257275"/>
              <a:ext cx="28525" cy="54825"/>
            </a:xfrm>
            <a:custGeom>
              <a:avLst/>
              <a:gdLst/>
              <a:ahLst/>
              <a:cxnLst/>
              <a:rect l="l" t="t" r="r" b="b"/>
              <a:pathLst>
                <a:path w="1141" h="2193" extrusionOk="0">
                  <a:moveTo>
                    <a:pt x="251" y="1"/>
                  </a:moveTo>
                  <a:cubicBezTo>
                    <a:pt x="156" y="1"/>
                    <a:pt x="68" y="22"/>
                    <a:pt x="1" y="51"/>
                  </a:cubicBezTo>
                  <a:lnTo>
                    <a:pt x="465" y="2186"/>
                  </a:lnTo>
                  <a:cubicBezTo>
                    <a:pt x="497" y="2190"/>
                    <a:pt x="527" y="2193"/>
                    <a:pt x="557" y="2193"/>
                  </a:cubicBezTo>
                  <a:cubicBezTo>
                    <a:pt x="911" y="2193"/>
                    <a:pt x="1141" y="1874"/>
                    <a:pt x="1141" y="1874"/>
                  </a:cubicBezTo>
                  <a:cubicBezTo>
                    <a:pt x="1123" y="1687"/>
                    <a:pt x="922" y="590"/>
                    <a:pt x="729" y="272"/>
                  </a:cubicBezTo>
                  <a:cubicBezTo>
                    <a:pt x="607" y="67"/>
                    <a:pt x="419" y="1"/>
                    <a:pt x="251" y="1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087;p55">
              <a:extLst>
                <a:ext uri="{FF2B5EF4-FFF2-40B4-BE49-F238E27FC236}">
                  <a16:creationId xmlns:a16="http://schemas.microsoft.com/office/drawing/2014/main" id="{1AE018F7-6BAA-4496-90DB-F56885B1E021}"/>
                </a:ext>
              </a:extLst>
            </p:cNvPr>
            <p:cNvSpPr/>
            <p:nvPr/>
          </p:nvSpPr>
          <p:spPr>
            <a:xfrm>
              <a:off x="2952400" y="4603825"/>
              <a:ext cx="36875" cy="41350"/>
            </a:xfrm>
            <a:custGeom>
              <a:avLst/>
              <a:gdLst/>
              <a:ahLst/>
              <a:cxnLst/>
              <a:rect l="l" t="t" r="r" b="b"/>
              <a:pathLst>
                <a:path w="1475" h="1654" extrusionOk="0">
                  <a:moveTo>
                    <a:pt x="240" y="0"/>
                  </a:moveTo>
                  <a:cubicBezTo>
                    <a:pt x="223" y="0"/>
                    <a:pt x="207" y="1"/>
                    <a:pt x="191" y="4"/>
                  </a:cubicBezTo>
                  <a:cubicBezTo>
                    <a:pt x="37" y="25"/>
                    <a:pt x="0" y="168"/>
                    <a:pt x="57" y="395"/>
                  </a:cubicBezTo>
                  <a:cubicBezTo>
                    <a:pt x="120" y="646"/>
                    <a:pt x="335" y="824"/>
                    <a:pt x="510" y="981"/>
                  </a:cubicBezTo>
                  <a:cubicBezTo>
                    <a:pt x="691" y="1146"/>
                    <a:pt x="756" y="1356"/>
                    <a:pt x="881" y="1525"/>
                  </a:cubicBezTo>
                  <a:cubicBezTo>
                    <a:pt x="948" y="1616"/>
                    <a:pt x="1050" y="1653"/>
                    <a:pt x="1158" y="1653"/>
                  </a:cubicBezTo>
                  <a:cubicBezTo>
                    <a:pt x="1211" y="1653"/>
                    <a:pt x="1266" y="1644"/>
                    <a:pt x="1318" y="1628"/>
                  </a:cubicBezTo>
                  <a:cubicBezTo>
                    <a:pt x="1475" y="1577"/>
                    <a:pt x="1468" y="1396"/>
                    <a:pt x="1433" y="1256"/>
                  </a:cubicBezTo>
                  <a:cubicBezTo>
                    <a:pt x="1407" y="1150"/>
                    <a:pt x="1388" y="1044"/>
                    <a:pt x="1375" y="935"/>
                  </a:cubicBezTo>
                  <a:cubicBezTo>
                    <a:pt x="1375" y="935"/>
                    <a:pt x="971" y="340"/>
                    <a:pt x="855" y="256"/>
                  </a:cubicBezTo>
                  <a:cubicBezTo>
                    <a:pt x="709" y="148"/>
                    <a:pt x="436" y="0"/>
                    <a:pt x="240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088;p55">
              <a:extLst>
                <a:ext uri="{FF2B5EF4-FFF2-40B4-BE49-F238E27FC236}">
                  <a16:creationId xmlns:a16="http://schemas.microsoft.com/office/drawing/2014/main" id="{5D08B495-4A5B-41F8-A9B6-CBD0B37FF84C}"/>
                </a:ext>
              </a:extLst>
            </p:cNvPr>
            <p:cNvSpPr/>
            <p:nvPr/>
          </p:nvSpPr>
          <p:spPr>
            <a:xfrm>
              <a:off x="2866325" y="4657275"/>
              <a:ext cx="66575" cy="37975"/>
            </a:xfrm>
            <a:custGeom>
              <a:avLst/>
              <a:gdLst/>
              <a:ahLst/>
              <a:cxnLst/>
              <a:rect l="l" t="t" r="r" b="b"/>
              <a:pathLst>
                <a:path w="2663" h="1519" extrusionOk="0">
                  <a:moveTo>
                    <a:pt x="1946" y="0"/>
                  </a:moveTo>
                  <a:cubicBezTo>
                    <a:pt x="1719" y="308"/>
                    <a:pt x="1290" y="492"/>
                    <a:pt x="708" y="759"/>
                  </a:cubicBezTo>
                  <a:cubicBezTo>
                    <a:pt x="125" y="1026"/>
                    <a:pt x="1" y="1080"/>
                    <a:pt x="41" y="1191"/>
                  </a:cubicBezTo>
                  <a:cubicBezTo>
                    <a:pt x="81" y="1301"/>
                    <a:pt x="345" y="1412"/>
                    <a:pt x="584" y="1487"/>
                  </a:cubicBezTo>
                  <a:cubicBezTo>
                    <a:pt x="653" y="1508"/>
                    <a:pt x="735" y="1518"/>
                    <a:pt x="822" y="1518"/>
                  </a:cubicBezTo>
                  <a:cubicBezTo>
                    <a:pt x="1037" y="1518"/>
                    <a:pt x="1278" y="1456"/>
                    <a:pt x="1404" y="1347"/>
                  </a:cubicBezTo>
                  <a:cubicBezTo>
                    <a:pt x="1527" y="1240"/>
                    <a:pt x="1873" y="1101"/>
                    <a:pt x="2055" y="1101"/>
                  </a:cubicBezTo>
                  <a:cubicBezTo>
                    <a:pt x="2055" y="1101"/>
                    <a:pt x="2056" y="1101"/>
                    <a:pt x="2057" y="1101"/>
                  </a:cubicBezTo>
                  <a:cubicBezTo>
                    <a:pt x="2061" y="1101"/>
                    <a:pt x="2065" y="1101"/>
                    <a:pt x="2070" y="1101"/>
                  </a:cubicBezTo>
                  <a:cubicBezTo>
                    <a:pt x="2342" y="1101"/>
                    <a:pt x="2571" y="1023"/>
                    <a:pt x="2617" y="918"/>
                  </a:cubicBezTo>
                  <a:cubicBezTo>
                    <a:pt x="2663" y="813"/>
                    <a:pt x="2612" y="584"/>
                    <a:pt x="2601" y="441"/>
                  </a:cubicBezTo>
                  <a:cubicBezTo>
                    <a:pt x="2590" y="298"/>
                    <a:pt x="2580" y="117"/>
                    <a:pt x="2580" y="117"/>
                  </a:cubicBezTo>
                  <a:lnTo>
                    <a:pt x="1946" y="0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089;p55">
              <a:extLst>
                <a:ext uri="{FF2B5EF4-FFF2-40B4-BE49-F238E27FC236}">
                  <a16:creationId xmlns:a16="http://schemas.microsoft.com/office/drawing/2014/main" id="{C4EEDA16-79AC-4AE2-978C-EDC77DD2F7DA}"/>
                </a:ext>
              </a:extLst>
            </p:cNvPr>
            <p:cNvSpPr/>
            <p:nvPr/>
          </p:nvSpPr>
          <p:spPr>
            <a:xfrm>
              <a:off x="2902875" y="4401200"/>
              <a:ext cx="89900" cy="259575"/>
            </a:xfrm>
            <a:custGeom>
              <a:avLst/>
              <a:gdLst/>
              <a:ahLst/>
              <a:cxnLst/>
              <a:rect l="l" t="t" r="r" b="b"/>
              <a:pathLst>
                <a:path w="3596" h="10383" extrusionOk="0">
                  <a:moveTo>
                    <a:pt x="3481" y="0"/>
                  </a:moveTo>
                  <a:lnTo>
                    <a:pt x="0" y="774"/>
                  </a:lnTo>
                  <a:cubicBezTo>
                    <a:pt x="0" y="774"/>
                    <a:pt x="220" y="4936"/>
                    <a:pt x="257" y="5481"/>
                  </a:cubicBezTo>
                  <a:cubicBezTo>
                    <a:pt x="296" y="6026"/>
                    <a:pt x="308" y="6398"/>
                    <a:pt x="351" y="7452"/>
                  </a:cubicBezTo>
                  <a:cubicBezTo>
                    <a:pt x="389" y="8339"/>
                    <a:pt x="484" y="10243"/>
                    <a:pt x="484" y="10243"/>
                  </a:cubicBezTo>
                  <a:cubicBezTo>
                    <a:pt x="677" y="10356"/>
                    <a:pt x="841" y="10382"/>
                    <a:pt x="954" y="10382"/>
                  </a:cubicBezTo>
                  <a:cubicBezTo>
                    <a:pt x="1057" y="10382"/>
                    <a:pt x="1118" y="10360"/>
                    <a:pt x="1118" y="10360"/>
                  </a:cubicBezTo>
                  <a:cubicBezTo>
                    <a:pt x="1118" y="10360"/>
                    <a:pt x="1679" y="7818"/>
                    <a:pt x="1656" y="7189"/>
                  </a:cubicBezTo>
                  <a:cubicBezTo>
                    <a:pt x="1625" y="6421"/>
                    <a:pt x="1479" y="5973"/>
                    <a:pt x="1479" y="5973"/>
                  </a:cubicBezTo>
                  <a:cubicBezTo>
                    <a:pt x="1479" y="5973"/>
                    <a:pt x="1641" y="4801"/>
                    <a:pt x="1695" y="3911"/>
                  </a:cubicBezTo>
                  <a:cubicBezTo>
                    <a:pt x="1749" y="3020"/>
                    <a:pt x="1806" y="2593"/>
                    <a:pt x="1819" y="2206"/>
                  </a:cubicBezTo>
                  <a:lnTo>
                    <a:pt x="1887" y="2170"/>
                  </a:lnTo>
                  <a:cubicBezTo>
                    <a:pt x="1887" y="2170"/>
                    <a:pt x="1959" y="3706"/>
                    <a:pt x="1997" y="4251"/>
                  </a:cubicBezTo>
                  <a:cubicBezTo>
                    <a:pt x="2035" y="4796"/>
                    <a:pt x="2115" y="5319"/>
                    <a:pt x="2263" y="6333"/>
                  </a:cubicBezTo>
                  <a:cubicBezTo>
                    <a:pt x="2389" y="7211"/>
                    <a:pt x="2721" y="9021"/>
                    <a:pt x="2721" y="9021"/>
                  </a:cubicBezTo>
                  <a:cubicBezTo>
                    <a:pt x="2852" y="9097"/>
                    <a:pt x="2970" y="9121"/>
                    <a:pt x="3068" y="9121"/>
                  </a:cubicBezTo>
                  <a:cubicBezTo>
                    <a:pt x="3245" y="9121"/>
                    <a:pt x="3356" y="9041"/>
                    <a:pt x="3356" y="9041"/>
                  </a:cubicBezTo>
                  <a:cubicBezTo>
                    <a:pt x="3356" y="9041"/>
                    <a:pt x="3596" y="6707"/>
                    <a:pt x="3497" y="5944"/>
                  </a:cubicBezTo>
                  <a:cubicBezTo>
                    <a:pt x="3398" y="5181"/>
                    <a:pt x="3241" y="4729"/>
                    <a:pt x="3241" y="4729"/>
                  </a:cubicBezTo>
                  <a:cubicBezTo>
                    <a:pt x="3241" y="4729"/>
                    <a:pt x="3318" y="3680"/>
                    <a:pt x="3356" y="2686"/>
                  </a:cubicBezTo>
                  <a:cubicBezTo>
                    <a:pt x="3396" y="1612"/>
                    <a:pt x="3462" y="268"/>
                    <a:pt x="3481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090;p55">
              <a:extLst>
                <a:ext uri="{FF2B5EF4-FFF2-40B4-BE49-F238E27FC236}">
                  <a16:creationId xmlns:a16="http://schemas.microsoft.com/office/drawing/2014/main" id="{5D1D997C-A068-4004-B962-A28F1A6EE537}"/>
                </a:ext>
              </a:extLst>
            </p:cNvPr>
            <p:cNvSpPr/>
            <p:nvPr/>
          </p:nvSpPr>
          <p:spPr>
            <a:xfrm>
              <a:off x="2948325" y="4436625"/>
              <a:ext cx="29350" cy="66650"/>
            </a:xfrm>
            <a:custGeom>
              <a:avLst/>
              <a:gdLst/>
              <a:ahLst/>
              <a:cxnLst/>
              <a:rect l="l" t="t" r="r" b="b"/>
              <a:pathLst>
                <a:path w="1174" h="2666" extrusionOk="0">
                  <a:moveTo>
                    <a:pt x="1173" y="1"/>
                  </a:moveTo>
                  <a:lnTo>
                    <a:pt x="1173" y="1"/>
                  </a:lnTo>
                  <a:cubicBezTo>
                    <a:pt x="782" y="375"/>
                    <a:pt x="1" y="789"/>
                    <a:pt x="1" y="789"/>
                  </a:cubicBezTo>
                  <a:lnTo>
                    <a:pt x="67" y="786"/>
                  </a:lnTo>
                  <a:lnTo>
                    <a:pt x="165" y="2665"/>
                  </a:lnTo>
                  <a:cubicBezTo>
                    <a:pt x="165" y="2666"/>
                    <a:pt x="165" y="2666"/>
                    <a:pt x="165" y="2666"/>
                  </a:cubicBezTo>
                  <a:cubicBezTo>
                    <a:pt x="167" y="2666"/>
                    <a:pt x="334" y="795"/>
                    <a:pt x="334" y="795"/>
                  </a:cubicBezTo>
                  <a:cubicBezTo>
                    <a:pt x="810" y="551"/>
                    <a:pt x="1173" y="1"/>
                    <a:pt x="1173" y="1"/>
                  </a:cubicBezTo>
                  <a:close/>
                </a:path>
              </a:pathLst>
            </a:custGeom>
            <a:solidFill>
              <a:srgbClr val="679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091;p55">
              <a:extLst>
                <a:ext uri="{FF2B5EF4-FFF2-40B4-BE49-F238E27FC236}">
                  <a16:creationId xmlns:a16="http://schemas.microsoft.com/office/drawing/2014/main" id="{403ABD17-DD56-454D-8442-F529CCA40CE3}"/>
                </a:ext>
              </a:extLst>
            </p:cNvPr>
            <p:cNvSpPr/>
            <p:nvPr/>
          </p:nvSpPr>
          <p:spPr>
            <a:xfrm>
              <a:off x="2914550" y="4184525"/>
              <a:ext cx="68425" cy="76550"/>
            </a:xfrm>
            <a:custGeom>
              <a:avLst/>
              <a:gdLst/>
              <a:ahLst/>
              <a:cxnLst/>
              <a:rect l="l" t="t" r="r" b="b"/>
              <a:pathLst>
                <a:path w="2737" h="3062" extrusionOk="0">
                  <a:moveTo>
                    <a:pt x="1345" y="0"/>
                  </a:moveTo>
                  <a:cubicBezTo>
                    <a:pt x="739" y="0"/>
                    <a:pt x="299" y="453"/>
                    <a:pt x="175" y="1061"/>
                  </a:cubicBezTo>
                  <a:cubicBezTo>
                    <a:pt x="104" y="1382"/>
                    <a:pt x="0" y="2065"/>
                    <a:pt x="199" y="2589"/>
                  </a:cubicBezTo>
                  <a:cubicBezTo>
                    <a:pt x="313" y="2886"/>
                    <a:pt x="451" y="3004"/>
                    <a:pt x="716" y="3055"/>
                  </a:cubicBezTo>
                  <a:cubicBezTo>
                    <a:pt x="739" y="3060"/>
                    <a:pt x="770" y="3062"/>
                    <a:pt x="806" y="3062"/>
                  </a:cubicBezTo>
                  <a:cubicBezTo>
                    <a:pt x="1083" y="3062"/>
                    <a:pt x="1681" y="2928"/>
                    <a:pt x="1904" y="2691"/>
                  </a:cubicBezTo>
                  <a:cubicBezTo>
                    <a:pt x="1949" y="2643"/>
                    <a:pt x="2022" y="2410"/>
                    <a:pt x="2022" y="2410"/>
                  </a:cubicBezTo>
                  <a:cubicBezTo>
                    <a:pt x="2499" y="2119"/>
                    <a:pt x="2737" y="1557"/>
                    <a:pt x="2612" y="1012"/>
                  </a:cubicBezTo>
                  <a:cubicBezTo>
                    <a:pt x="2489" y="468"/>
                    <a:pt x="2031" y="64"/>
                    <a:pt x="1476" y="7"/>
                  </a:cubicBezTo>
                  <a:cubicBezTo>
                    <a:pt x="1431" y="3"/>
                    <a:pt x="1388" y="0"/>
                    <a:pt x="1345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092;p55">
              <a:extLst>
                <a:ext uri="{FF2B5EF4-FFF2-40B4-BE49-F238E27FC236}">
                  <a16:creationId xmlns:a16="http://schemas.microsoft.com/office/drawing/2014/main" id="{8875F2EA-68F3-4CB9-A244-7932E120CBF2}"/>
                </a:ext>
              </a:extLst>
            </p:cNvPr>
            <p:cNvSpPr/>
            <p:nvPr/>
          </p:nvSpPr>
          <p:spPr>
            <a:xfrm>
              <a:off x="2927350" y="4248725"/>
              <a:ext cx="55075" cy="40375"/>
            </a:xfrm>
            <a:custGeom>
              <a:avLst/>
              <a:gdLst/>
              <a:ahLst/>
              <a:cxnLst/>
              <a:rect l="l" t="t" r="r" b="b"/>
              <a:pathLst>
                <a:path w="2203" h="1615" extrusionOk="0">
                  <a:moveTo>
                    <a:pt x="1454" y="1"/>
                  </a:moveTo>
                  <a:lnTo>
                    <a:pt x="423" y="487"/>
                  </a:lnTo>
                  <a:cubicBezTo>
                    <a:pt x="423" y="487"/>
                    <a:pt x="458" y="686"/>
                    <a:pt x="484" y="813"/>
                  </a:cubicBezTo>
                  <a:cubicBezTo>
                    <a:pt x="508" y="941"/>
                    <a:pt x="498" y="1010"/>
                    <a:pt x="243" y="1165"/>
                  </a:cubicBezTo>
                  <a:cubicBezTo>
                    <a:pt x="1" y="1314"/>
                    <a:pt x="570" y="1614"/>
                    <a:pt x="985" y="1614"/>
                  </a:cubicBezTo>
                  <a:cubicBezTo>
                    <a:pt x="1006" y="1614"/>
                    <a:pt x="1026" y="1613"/>
                    <a:pt x="1046" y="1612"/>
                  </a:cubicBezTo>
                  <a:cubicBezTo>
                    <a:pt x="1462" y="1580"/>
                    <a:pt x="1932" y="1328"/>
                    <a:pt x="2061" y="1059"/>
                  </a:cubicBezTo>
                  <a:cubicBezTo>
                    <a:pt x="2203" y="761"/>
                    <a:pt x="2191" y="412"/>
                    <a:pt x="2015" y="412"/>
                  </a:cubicBezTo>
                  <a:cubicBezTo>
                    <a:pt x="2013" y="412"/>
                    <a:pt x="2011" y="412"/>
                    <a:pt x="2009" y="412"/>
                  </a:cubicBezTo>
                  <a:cubicBezTo>
                    <a:pt x="1838" y="420"/>
                    <a:pt x="1694" y="452"/>
                    <a:pt x="1606" y="452"/>
                  </a:cubicBezTo>
                  <a:cubicBezTo>
                    <a:pt x="1558" y="452"/>
                    <a:pt x="1526" y="442"/>
                    <a:pt x="1514" y="415"/>
                  </a:cubicBezTo>
                  <a:cubicBezTo>
                    <a:pt x="1488" y="354"/>
                    <a:pt x="1454" y="1"/>
                    <a:pt x="145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093;p55">
              <a:extLst>
                <a:ext uri="{FF2B5EF4-FFF2-40B4-BE49-F238E27FC236}">
                  <a16:creationId xmlns:a16="http://schemas.microsoft.com/office/drawing/2014/main" id="{3E6DC147-F52B-4124-98BE-6E792A864846}"/>
                </a:ext>
              </a:extLst>
            </p:cNvPr>
            <p:cNvSpPr/>
            <p:nvPr/>
          </p:nvSpPr>
          <p:spPr>
            <a:xfrm>
              <a:off x="2924500" y="4184550"/>
              <a:ext cx="57850" cy="67300"/>
            </a:xfrm>
            <a:custGeom>
              <a:avLst/>
              <a:gdLst/>
              <a:ahLst/>
              <a:cxnLst/>
              <a:rect l="l" t="t" r="r" b="b"/>
              <a:pathLst>
                <a:path w="2314" h="2692" extrusionOk="0">
                  <a:moveTo>
                    <a:pt x="945" y="0"/>
                  </a:moveTo>
                  <a:cubicBezTo>
                    <a:pt x="542" y="0"/>
                    <a:pt x="212" y="202"/>
                    <a:pt x="0" y="515"/>
                  </a:cubicBezTo>
                  <a:cubicBezTo>
                    <a:pt x="33" y="578"/>
                    <a:pt x="74" y="635"/>
                    <a:pt x="122" y="686"/>
                  </a:cubicBezTo>
                  <a:cubicBezTo>
                    <a:pt x="122" y="686"/>
                    <a:pt x="63" y="851"/>
                    <a:pt x="168" y="969"/>
                  </a:cubicBezTo>
                  <a:cubicBezTo>
                    <a:pt x="244" y="1054"/>
                    <a:pt x="266" y="1174"/>
                    <a:pt x="249" y="1286"/>
                  </a:cubicBezTo>
                  <a:cubicBezTo>
                    <a:pt x="231" y="1408"/>
                    <a:pt x="216" y="1559"/>
                    <a:pt x="230" y="1693"/>
                  </a:cubicBezTo>
                  <a:cubicBezTo>
                    <a:pt x="249" y="1881"/>
                    <a:pt x="426" y="1968"/>
                    <a:pt x="426" y="1968"/>
                  </a:cubicBezTo>
                  <a:cubicBezTo>
                    <a:pt x="426" y="1968"/>
                    <a:pt x="452" y="1680"/>
                    <a:pt x="524" y="1523"/>
                  </a:cubicBezTo>
                  <a:cubicBezTo>
                    <a:pt x="561" y="1443"/>
                    <a:pt x="650" y="1393"/>
                    <a:pt x="742" y="1393"/>
                  </a:cubicBezTo>
                  <a:cubicBezTo>
                    <a:pt x="830" y="1393"/>
                    <a:pt x="919" y="1438"/>
                    <a:pt x="967" y="1545"/>
                  </a:cubicBezTo>
                  <a:cubicBezTo>
                    <a:pt x="1066" y="1763"/>
                    <a:pt x="1001" y="1897"/>
                    <a:pt x="941" y="2077"/>
                  </a:cubicBezTo>
                  <a:cubicBezTo>
                    <a:pt x="882" y="2255"/>
                    <a:pt x="711" y="2187"/>
                    <a:pt x="657" y="2229"/>
                  </a:cubicBezTo>
                  <a:cubicBezTo>
                    <a:pt x="601" y="2272"/>
                    <a:pt x="596" y="2578"/>
                    <a:pt x="879" y="2657"/>
                  </a:cubicBezTo>
                  <a:cubicBezTo>
                    <a:pt x="963" y="2680"/>
                    <a:pt x="1049" y="2691"/>
                    <a:pt x="1134" y="2691"/>
                  </a:cubicBezTo>
                  <a:cubicBezTo>
                    <a:pt x="1284" y="2691"/>
                    <a:pt x="1434" y="2657"/>
                    <a:pt x="1570" y="2588"/>
                  </a:cubicBezTo>
                  <a:cubicBezTo>
                    <a:pt x="1657" y="2545"/>
                    <a:pt x="1766" y="2452"/>
                    <a:pt x="1766" y="2452"/>
                  </a:cubicBezTo>
                  <a:cubicBezTo>
                    <a:pt x="2093" y="2154"/>
                    <a:pt x="2195" y="1857"/>
                    <a:pt x="2240" y="1439"/>
                  </a:cubicBezTo>
                  <a:cubicBezTo>
                    <a:pt x="2313" y="723"/>
                    <a:pt x="1795" y="81"/>
                    <a:pt x="1078" y="7"/>
                  </a:cubicBezTo>
                  <a:cubicBezTo>
                    <a:pt x="1033" y="3"/>
                    <a:pt x="988" y="0"/>
                    <a:pt x="945" y="0"/>
                  </a:cubicBezTo>
                  <a:close/>
                </a:path>
              </a:pathLst>
            </a:custGeom>
            <a:solidFill>
              <a:srgbClr val="C94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094;p55">
              <a:extLst>
                <a:ext uri="{FF2B5EF4-FFF2-40B4-BE49-F238E27FC236}">
                  <a16:creationId xmlns:a16="http://schemas.microsoft.com/office/drawing/2014/main" id="{D85BDC7C-1F23-4023-93BF-586F2B33B43E}"/>
                </a:ext>
              </a:extLst>
            </p:cNvPr>
            <p:cNvSpPr/>
            <p:nvPr/>
          </p:nvSpPr>
          <p:spPr>
            <a:xfrm>
              <a:off x="2904975" y="4179400"/>
              <a:ext cx="73675" cy="22325"/>
            </a:xfrm>
            <a:custGeom>
              <a:avLst/>
              <a:gdLst/>
              <a:ahLst/>
              <a:cxnLst/>
              <a:rect l="l" t="t" r="r" b="b"/>
              <a:pathLst>
                <a:path w="2947" h="893" extrusionOk="0">
                  <a:moveTo>
                    <a:pt x="323" y="1"/>
                  </a:moveTo>
                  <a:cubicBezTo>
                    <a:pt x="77" y="1"/>
                    <a:pt x="1" y="276"/>
                    <a:pt x="256" y="569"/>
                  </a:cubicBezTo>
                  <a:cubicBezTo>
                    <a:pt x="518" y="870"/>
                    <a:pt x="802" y="892"/>
                    <a:pt x="881" y="892"/>
                  </a:cubicBezTo>
                  <a:cubicBezTo>
                    <a:pt x="895" y="892"/>
                    <a:pt x="903" y="892"/>
                    <a:pt x="903" y="892"/>
                  </a:cubicBezTo>
                  <a:lnTo>
                    <a:pt x="2866" y="882"/>
                  </a:lnTo>
                  <a:cubicBezTo>
                    <a:pt x="2947" y="256"/>
                    <a:pt x="2236" y="65"/>
                    <a:pt x="1881" y="65"/>
                  </a:cubicBezTo>
                  <a:cubicBezTo>
                    <a:pt x="1853" y="65"/>
                    <a:pt x="1827" y="66"/>
                    <a:pt x="1803" y="69"/>
                  </a:cubicBezTo>
                  <a:cubicBezTo>
                    <a:pt x="1626" y="87"/>
                    <a:pt x="1349" y="122"/>
                    <a:pt x="1075" y="122"/>
                  </a:cubicBezTo>
                  <a:cubicBezTo>
                    <a:pt x="865" y="122"/>
                    <a:pt x="656" y="101"/>
                    <a:pt x="494" y="37"/>
                  </a:cubicBezTo>
                  <a:cubicBezTo>
                    <a:pt x="431" y="12"/>
                    <a:pt x="374" y="1"/>
                    <a:pt x="323" y="1"/>
                  </a:cubicBezTo>
                  <a:close/>
                </a:path>
              </a:pathLst>
            </a:custGeom>
            <a:solidFill>
              <a:srgbClr val="C94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095;p55">
              <a:extLst>
                <a:ext uri="{FF2B5EF4-FFF2-40B4-BE49-F238E27FC236}">
                  <a16:creationId xmlns:a16="http://schemas.microsoft.com/office/drawing/2014/main" id="{1D52D7EB-D480-4C50-A1EB-D5C66B115871}"/>
                </a:ext>
              </a:extLst>
            </p:cNvPr>
            <p:cNvSpPr/>
            <p:nvPr/>
          </p:nvSpPr>
          <p:spPr>
            <a:xfrm>
              <a:off x="2901875" y="4258450"/>
              <a:ext cx="103675" cy="174675"/>
            </a:xfrm>
            <a:custGeom>
              <a:avLst/>
              <a:gdLst/>
              <a:ahLst/>
              <a:cxnLst/>
              <a:rect l="l" t="t" r="r" b="b"/>
              <a:pathLst>
                <a:path w="4147" h="6987" extrusionOk="0">
                  <a:moveTo>
                    <a:pt x="3324" y="0"/>
                  </a:moveTo>
                  <a:cubicBezTo>
                    <a:pt x="3314" y="0"/>
                    <a:pt x="3304" y="0"/>
                    <a:pt x="3294" y="0"/>
                  </a:cubicBezTo>
                  <a:cubicBezTo>
                    <a:pt x="2999" y="8"/>
                    <a:pt x="2590" y="61"/>
                    <a:pt x="2590" y="61"/>
                  </a:cubicBezTo>
                  <a:cubicBezTo>
                    <a:pt x="2608" y="144"/>
                    <a:pt x="2621" y="341"/>
                    <a:pt x="2122" y="498"/>
                  </a:cubicBezTo>
                  <a:cubicBezTo>
                    <a:pt x="1865" y="578"/>
                    <a:pt x="1705" y="598"/>
                    <a:pt x="1610" y="598"/>
                  </a:cubicBezTo>
                  <a:cubicBezTo>
                    <a:pt x="1522" y="598"/>
                    <a:pt x="1491" y="581"/>
                    <a:pt x="1491" y="581"/>
                  </a:cubicBezTo>
                  <a:cubicBezTo>
                    <a:pt x="1491" y="581"/>
                    <a:pt x="761" y="913"/>
                    <a:pt x="523" y="1080"/>
                  </a:cubicBezTo>
                  <a:cubicBezTo>
                    <a:pt x="224" y="1289"/>
                    <a:pt x="92" y="1894"/>
                    <a:pt x="51" y="2913"/>
                  </a:cubicBezTo>
                  <a:cubicBezTo>
                    <a:pt x="5" y="4094"/>
                    <a:pt x="0" y="6182"/>
                    <a:pt x="40" y="6484"/>
                  </a:cubicBezTo>
                  <a:cubicBezTo>
                    <a:pt x="40" y="6484"/>
                    <a:pt x="543" y="6986"/>
                    <a:pt x="1206" y="6986"/>
                  </a:cubicBezTo>
                  <a:cubicBezTo>
                    <a:pt x="1242" y="6986"/>
                    <a:pt x="1277" y="6985"/>
                    <a:pt x="1313" y="6982"/>
                  </a:cubicBezTo>
                  <a:cubicBezTo>
                    <a:pt x="2029" y="6923"/>
                    <a:pt x="3230" y="6291"/>
                    <a:pt x="3522" y="5802"/>
                  </a:cubicBezTo>
                  <a:cubicBezTo>
                    <a:pt x="3514" y="4767"/>
                    <a:pt x="3393" y="4263"/>
                    <a:pt x="3561" y="3666"/>
                  </a:cubicBezTo>
                  <a:cubicBezTo>
                    <a:pt x="3944" y="2300"/>
                    <a:pt x="4146" y="1742"/>
                    <a:pt x="3959" y="834"/>
                  </a:cubicBezTo>
                  <a:cubicBezTo>
                    <a:pt x="3811" y="111"/>
                    <a:pt x="3604" y="0"/>
                    <a:pt x="3324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096;p55">
              <a:extLst>
                <a:ext uri="{FF2B5EF4-FFF2-40B4-BE49-F238E27FC236}">
                  <a16:creationId xmlns:a16="http://schemas.microsoft.com/office/drawing/2014/main" id="{1C28DA30-3B5D-4D35-A9C5-9CCBD3778D55}"/>
                </a:ext>
              </a:extLst>
            </p:cNvPr>
            <p:cNvSpPr/>
            <p:nvPr/>
          </p:nvSpPr>
          <p:spPr>
            <a:xfrm>
              <a:off x="2803900" y="4285600"/>
              <a:ext cx="123800" cy="177925"/>
            </a:xfrm>
            <a:custGeom>
              <a:avLst/>
              <a:gdLst/>
              <a:ahLst/>
              <a:cxnLst/>
              <a:rect l="l" t="t" r="r" b="b"/>
              <a:pathLst>
                <a:path w="4952" h="7117" extrusionOk="0">
                  <a:moveTo>
                    <a:pt x="4521" y="0"/>
                  </a:moveTo>
                  <a:cubicBezTo>
                    <a:pt x="4479" y="0"/>
                    <a:pt x="4435" y="7"/>
                    <a:pt x="4391" y="21"/>
                  </a:cubicBezTo>
                  <a:cubicBezTo>
                    <a:pt x="4143" y="97"/>
                    <a:pt x="3947" y="208"/>
                    <a:pt x="3853" y="641"/>
                  </a:cubicBezTo>
                  <a:cubicBezTo>
                    <a:pt x="3760" y="1074"/>
                    <a:pt x="3629" y="2165"/>
                    <a:pt x="3422" y="2902"/>
                  </a:cubicBezTo>
                  <a:cubicBezTo>
                    <a:pt x="3320" y="3264"/>
                    <a:pt x="2971" y="4062"/>
                    <a:pt x="2545" y="4583"/>
                  </a:cubicBezTo>
                  <a:cubicBezTo>
                    <a:pt x="2184" y="5025"/>
                    <a:pt x="1753" y="5454"/>
                    <a:pt x="1560" y="5536"/>
                  </a:cubicBezTo>
                  <a:cubicBezTo>
                    <a:pt x="1382" y="5612"/>
                    <a:pt x="1295" y="5617"/>
                    <a:pt x="1087" y="5618"/>
                  </a:cubicBezTo>
                  <a:cubicBezTo>
                    <a:pt x="851" y="5621"/>
                    <a:pt x="707" y="5686"/>
                    <a:pt x="540" y="5702"/>
                  </a:cubicBezTo>
                  <a:cubicBezTo>
                    <a:pt x="373" y="5716"/>
                    <a:pt x="376" y="5698"/>
                    <a:pt x="362" y="5787"/>
                  </a:cubicBezTo>
                  <a:cubicBezTo>
                    <a:pt x="350" y="5877"/>
                    <a:pt x="501" y="5983"/>
                    <a:pt x="661" y="5994"/>
                  </a:cubicBezTo>
                  <a:cubicBezTo>
                    <a:pt x="677" y="5995"/>
                    <a:pt x="693" y="5995"/>
                    <a:pt x="707" y="5995"/>
                  </a:cubicBezTo>
                  <a:cubicBezTo>
                    <a:pt x="827" y="5995"/>
                    <a:pt x="906" y="5965"/>
                    <a:pt x="947" y="5965"/>
                  </a:cubicBezTo>
                  <a:cubicBezTo>
                    <a:pt x="955" y="5965"/>
                    <a:pt x="961" y="5966"/>
                    <a:pt x="966" y="5968"/>
                  </a:cubicBezTo>
                  <a:cubicBezTo>
                    <a:pt x="1001" y="5984"/>
                    <a:pt x="886" y="6064"/>
                    <a:pt x="710" y="6141"/>
                  </a:cubicBezTo>
                  <a:cubicBezTo>
                    <a:pt x="466" y="6248"/>
                    <a:pt x="283" y="6235"/>
                    <a:pt x="149" y="6270"/>
                  </a:cubicBezTo>
                  <a:cubicBezTo>
                    <a:pt x="0" y="6310"/>
                    <a:pt x="43" y="6424"/>
                    <a:pt x="103" y="6451"/>
                  </a:cubicBezTo>
                  <a:cubicBezTo>
                    <a:pt x="151" y="6472"/>
                    <a:pt x="220" y="6499"/>
                    <a:pt x="352" y="6499"/>
                  </a:cubicBezTo>
                  <a:cubicBezTo>
                    <a:pt x="388" y="6499"/>
                    <a:pt x="429" y="6497"/>
                    <a:pt x="476" y="6492"/>
                  </a:cubicBezTo>
                  <a:cubicBezTo>
                    <a:pt x="694" y="6469"/>
                    <a:pt x="941" y="6396"/>
                    <a:pt x="941" y="6395"/>
                  </a:cubicBezTo>
                  <a:lnTo>
                    <a:pt x="941" y="6395"/>
                  </a:lnTo>
                  <a:cubicBezTo>
                    <a:pt x="835" y="6464"/>
                    <a:pt x="722" y="6520"/>
                    <a:pt x="604" y="6562"/>
                  </a:cubicBezTo>
                  <a:cubicBezTo>
                    <a:pt x="380" y="6642"/>
                    <a:pt x="279" y="6646"/>
                    <a:pt x="167" y="6694"/>
                  </a:cubicBezTo>
                  <a:cubicBezTo>
                    <a:pt x="55" y="6739"/>
                    <a:pt x="172" y="6896"/>
                    <a:pt x="307" y="6896"/>
                  </a:cubicBezTo>
                  <a:cubicBezTo>
                    <a:pt x="309" y="6896"/>
                    <a:pt x="311" y="6896"/>
                    <a:pt x="314" y="6896"/>
                  </a:cubicBezTo>
                  <a:cubicBezTo>
                    <a:pt x="456" y="6888"/>
                    <a:pt x="596" y="6860"/>
                    <a:pt x="731" y="6813"/>
                  </a:cubicBezTo>
                  <a:cubicBezTo>
                    <a:pt x="882" y="6762"/>
                    <a:pt x="1126" y="6655"/>
                    <a:pt x="1126" y="6655"/>
                  </a:cubicBezTo>
                  <a:lnTo>
                    <a:pt x="1126" y="6655"/>
                  </a:lnTo>
                  <a:cubicBezTo>
                    <a:pt x="922" y="6819"/>
                    <a:pt x="727" y="6872"/>
                    <a:pt x="613" y="6916"/>
                  </a:cubicBezTo>
                  <a:cubicBezTo>
                    <a:pt x="499" y="6959"/>
                    <a:pt x="462" y="7018"/>
                    <a:pt x="507" y="7076"/>
                  </a:cubicBezTo>
                  <a:cubicBezTo>
                    <a:pt x="526" y="7100"/>
                    <a:pt x="564" y="7116"/>
                    <a:pt x="633" y="7116"/>
                  </a:cubicBezTo>
                  <a:cubicBezTo>
                    <a:pt x="695" y="7116"/>
                    <a:pt x="782" y="7104"/>
                    <a:pt x="903" y="7072"/>
                  </a:cubicBezTo>
                  <a:cubicBezTo>
                    <a:pt x="1159" y="7007"/>
                    <a:pt x="1471" y="6805"/>
                    <a:pt x="1696" y="6581"/>
                  </a:cubicBezTo>
                  <a:cubicBezTo>
                    <a:pt x="1920" y="6359"/>
                    <a:pt x="1991" y="6252"/>
                    <a:pt x="2120" y="6151"/>
                  </a:cubicBezTo>
                  <a:cubicBezTo>
                    <a:pt x="2596" y="5778"/>
                    <a:pt x="2970" y="5480"/>
                    <a:pt x="3350" y="5010"/>
                  </a:cubicBezTo>
                  <a:cubicBezTo>
                    <a:pt x="3894" y="4339"/>
                    <a:pt x="4180" y="3725"/>
                    <a:pt x="4325" y="3328"/>
                  </a:cubicBezTo>
                  <a:cubicBezTo>
                    <a:pt x="4623" y="2510"/>
                    <a:pt x="4844" y="1400"/>
                    <a:pt x="4902" y="764"/>
                  </a:cubicBezTo>
                  <a:cubicBezTo>
                    <a:pt x="4952" y="224"/>
                    <a:pt x="4759" y="0"/>
                    <a:pt x="4521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097;p55">
              <a:extLst>
                <a:ext uri="{FF2B5EF4-FFF2-40B4-BE49-F238E27FC236}">
                  <a16:creationId xmlns:a16="http://schemas.microsoft.com/office/drawing/2014/main" id="{1FE7B157-29E2-4EBA-912A-9BB0DEAC8EA4}"/>
                </a:ext>
              </a:extLst>
            </p:cNvPr>
            <p:cNvSpPr/>
            <p:nvPr/>
          </p:nvSpPr>
          <p:spPr>
            <a:xfrm>
              <a:off x="2890350" y="4283025"/>
              <a:ext cx="40525" cy="56775"/>
            </a:xfrm>
            <a:custGeom>
              <a:avLst/>
              <a:gdLst/>
              <a:ahLst/>
              <a:cxnLst/>
              <a:rect l="l" t="t" r="r" b="b"/>
              <a:pathLst>
                <a:path w="1621" h="2271" extrusionOk="0">
                  <a:moveTo>
                    <a:pt x="1002" y="0"/>
                  </a:moveTo>
                  <a:cubicBezTo>
                    <a:pt x="680" y="0"/>
                    <a:pt x="447" y="199"/>
                    <a:pt x="294" y="722"/>
                  </a:cubicBezTo>
                  <a:cubicBezTo>
                    <a:pt x="121" y="1315"/>
                    <a:pt x="0" y="1802"/>
                    <a:pt x="0" y="1802"/>
                  </a:cubicBezTo>
                  <a:cubicBezTo>
                    <a:pt x="0" y="1802"/>
                    <a:pt x="187" y="2126"/>
                    <a:pt x="657" y="2239"/>
                  </a:cubicBezTo>
                  <a:cubicBezTo>
                    <a:pt x="751" y="2262"/>
                    <a:pt x="833" y="2271"/>
                    <a:pt x="904" y="2271"/>
                  </a:cubicBezTo>
                  <a:cubicBezTo>
                    <a:pt x="1186" y="2271"/>
                    <a:pt x="1294" y="2128"/>
                    <a:pt x="1294" y="2128"/>
                  </a:cubicBezTo>
                  <a:cubicBezTo>
                    <a:pt x="1294" y="2128"/>
                    <a:pt x="1423" y="1507"/>
                    <a:pt x="1505" y="1083"/>
                  </a:cubicBezTo>
                  <a:cubicBezTo>
                    <a:pt x="1586" y="660"/>
                    <a:pt x="1621" y="82"/>
                    <a:pt x="1136" y="10"/>
                  </a:cubicBezTo>
                  <a:cubicBezTo>
                    <a:pt x="1089" y="4"/>
                    <a:pt x="1045" y="0"/>
                    <a:pt x="1002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098;p55">
              <a:extLst>
                <a:ext uri="{FF2B5EF4-FFF2-40B4-BE49-F238E27FC236}">
                  <a16:creationId xmlns:a16="http://schemas.microsoft.com/office/drawing/2014/main" id="{AD55351F-49E9-48D0-9526-C1CEF6B670B5}"/>
                </a:ext>
              </a:extLst>
            </p:cNvPr>
            <p:cNvSpPr/>
            <p:nvPr/>
          </p:nvSpPr>
          <p:spPr>
            <a:xfrm>
              <a:off x="2925975" y="4273725"/>
              <a:ext cx="21500" cy="11900"/>
            </a:xfrm>
            <a:custGeom>
              <a:avLst/>
              <a:gdLst/>
              <a:ahLst/>
              <a:cxnLst/>
              <a:rect l="l" t="t" r="r" b="b"/>
              <a:pathLst>
                <a:path w="860" h="476" extrusionOk="0">
                  <a:moveTo>
                    <a:pt x="446" y="1"/>
                  </a:moveTo>
                  <a:cubicBezTo>
                    <a:pt x="414" y="1"/>
                    <a:pt x="385" y="7"/>
                    <a:pt x="359" y="20"/>
                  </a:cubicBezTo>
                  <a:lnTo>
                    <a:pt x="0" y="224"/>
                  </a:lnTo>
                  <a:cubicBezTo>
                    <a:pt x="0" y="224"/>
                    <a:pt x="352" y="268"/>
                    <a:pt x="436" y="475"/>
                  </a:cubicBezTo>
                  <a:cubicBezTo>
                    <a:pt x="437" y="475"/>
                    <a:pt x="792" y="442"/>
                    <a:pt x="860" y="195"/>
                  </a:cubicBezTo>
                  <a:cubicBezTo>
                    <a:pt x="860" y="195"/>
                    <a:pt x="625" y="1"/>
                    <a:pt x="446" y="1"/>
                  </a:cubicBezTo>
                  <a:close/>
                </a:path>
              </a:pathLst>
            </a:custGeom>
            <a:solidFill>
              <a:srgbClr val="5D7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099;p55">
              <a:extLst>
                <a:ext uri="{FF2B5EF4-FFF2-40B4-BE49-F238E27FC236}">
                  <a16:creationId xmlns:a16="http://schemas.microsoft.com/office/drawing/2014/main" id="{8490A0A6-527F-4D6B-AA57-06CE0E806A01}"/>
                </a:ext>
              </a:extLst>
            </p:cNvPr>
            <p:cNvSpPr/>
            <p:nvPr/>
          </p:nvSpPr>
          <p:spPr>
            <a:xfrm>
              <a:off x="2966600" y="4258625"/>
              <a:ext cx="17650" cy="12700"/>
            </a:xfrm>
            <a:custGeom>
              <a:avLst/>
              <a:gdLst/>
              <a:ahLst/>
              <a:cxnLst/>
              <a:rect l="l" t="t" r="r" b="b"/>
              <a:pathLst>
                <a:path w="706" h="508" extrusionOk="0">
                  <a:moveTo>
                    <a:pt x="278" y="1"/>
                  </a:moveTo>
                  <a:cubicBezTo>
                    <a:pt x="184" y="1"/>
                    <a:pt x="89" y="19"/>
                    <a:pt x="1" y="54"/>
                  </a:cubicBezTo>
                  <a:cubicBezTo>
                    <a:pt x="1" y="54"/>
                    <a:pt x="179" y="332"/>
                    <a:pt x="208" y="507"/>
                  </a:cubicBezTo>
                  <a:lnTo>
                    <a:pt x="705" y="499"/>
                  </a:lnTo>
                  <a:cubicBezTo>
                    <a:pt x="705" y="499"/>
                    <a:pt x="621" y="53"/>
                    <a:pt x="405" y="12"/>
                  </a:cubicBezTo>
                  <a:cubicBezTo>
                    <a:pt x="363" y="4"/>
                    <a:pt x="321" y="1"/>
                    <a:pt x="278" y="1"/>
                  </a:cubicBezTo>
                  <a:close/>
                </a:path>
              </a:pathLst>
            </a:custGeom>
            <a:solidFill>
              <a:srgbClr val="5D7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100;p55">
              <a:extLst>
                <a:ext uri="{FF2B5EF4-FFF2-40B4-BE49-F238E27FC236}">
                  <a16:creationId xmlns:a16="http://schemas.microsoft.com/office/drawing/2014/main" id="{562E25BF-5D1C-442F-8DDB-CC3BD59D4CFE}"/>
                </a:ext>
              </a:extLst>
            </p:cNvPr>
            <p:cNvSpPr/>
            <p:nvPr/>
          </p:nvSpPr>
          <p:spPr>
            <a:xfrm>
              <a:off x="2921700" y="4268875"/>
              <a:ext cx="96525" cy="123950"/>
            </a:xfrm>
            <a:custGeom>
              <a:avLst/>
              <a:gdLst/>
              <a:ahLst/>
              <a:cxnLst/>
              <a:rect l="l" t="t" r="r" b="b"/>
              <a:pathLst>
                <a:path w="3861" h="4958" extrusionOk="0">
                  <a:moveTo>
                    <a:pt x="2242" y="1"/>
                  </a:moveTo>
                  <a:cubicBezTo>
                    <a:pt x="2173" y="1"/>
                    <a:pt x="2101" y="10"/>
                    <a:pt x="2026" y="31"/>
                  </a:cubicBezTo>
                  <a:cubicBezTo>
                    <a:pt x="1399" y="204"/>
                    <a:pt x="636" y="475"/>
                    <a:pt x="472" y="878"/>
                  </a:cubicBezTo>
                  <a:cubicBezTo>
                    <a:pt x="308" y="1281"/>
                    <a:pt x="0" y="3836"/>
                    <a:pt x="379" y="4336"/>
                  </a:cubicBezTo>
                  <a:cubicBezTo>
                    <a:pt x="741" y="4814"/>
                    <a:pt x="1178" y="4957"/>
                    <a:pt x="1573" y="4957"/>
                  </a:cubicBezTo>
                  <a:cubicBezTo>
                    <a:pt x="1591" y="4957"/>
                    <a:pt x="1609" y="4957"/>
                    <a:pt x="1627" y="4957"/>
                  </a:cubicBezTo>
                  <a:cubicBezTo>
                    <a:pt x="2036" y="4943"/>
                    <a:pt x="3237" y="4433"/>
                    <a:pt x="3557" y="3850"/>
                  </a:cubicBezTo>
                  <a:cubicBezTo>
                    <a:pt x="3860" y="3296"/>
                    <a:pt x="3509" y="1"/>
                    <a:pt x="2242" y="1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101;p55">
              <a:extLst>
                <a:ext uri="{FF2B5EF4-FFF2-40B4-BE49-F238E27FC236}">
                  <a16:creationId xmlns:a16="http://schemas.microsoft.com/office/drawing/2014/main" id="{7E78E252-A6AF-4096-A49E-DB6E1C324DD6}"/>
                </a:ext>
              </a:extLst>
            </p:cNvPr>
            <p:cNvSpPr/>
            <p:nvPr/>
          </p:nvSpPr>
          <p:spPr>
            <a:xfrm>
              <a:off x="2966825" y="4331425"/>
              <a:ext cx="42750" cy="47325"/>
            </a:xfrm>
            <a:custGeom>
              <a:avLst/>
              <a:gdLst/>
              <a:ahLst/>
              <a:cxnLst/>
              <a:rect l="l" t="t" r="r" b="b"/>
              <a:pathLst>
                <a:path w="1710" h="1893" extrusionOk="0">
                  <a:moveTo>
                    <a:pt x="1489" y="1"/>
                  </a:moveTo>
                  <a:cubicBezTo>
                    <a:pt x="1223" y="1"/>
                    <a:pt x="126" y="537"/>
                    <a:pt x="0" y="775"/>
                  </a:cubicBezTo>
                  <a:lnTo>
                    <a:pt x="99" y="1846"/>
                  </a:lnTo>
                  <a:cubicBezTo>
                    <a:pt x="102" y="1878"/>
                    <a:pt x="134" y="1893"/>
                    <a:pt x="185" y="1893"/>
                  </a:cubicBezTo>
                  <a:cubicBezTo>
                    <a:pt x="466" y="1893"/>
                    <a:pt x="1346" y="1472"/>
                    <a:pt x="1552" y="1161"/>
                  </a:cubicBezTo>
                  <a:cubicBezTo>
                    <a:pt x="1710" y="922"/>
                    <a:pt x="1591" y="182"/>
                    <a:pt x="1546" y="26"/>
                  </a:cubicBezTo>
                  <a:cubicBezTo>
                    <a:pt x="1541" y="9"/>
                    <a:pt x="1521" y="1"/>
                    <a:pt x="1489" y="1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102;p55">
              <a:extLst>
                <a:ext uri="{FF2B5EF4-FFF2-40B4-BE49-F238E27FC236}">
                  <a16:creationId xmlns:a16="http://schemas.microsoft.com/office/drawing/2014/main" id="{B180774A-8838-4BC4-9A3F-2202AA8D9811}"/>
                </a:ext>
              </a:extLst>
            </p:cNvPr>
            <p:cNvSpPr/>
            <p:nvPr/>
          </p:nvSpPr>
          <p:spPr>
            <a:xfrm>
              <a:off x="2921650" y="4288200"/>
              <a:ext cx="39825" cy="103225"/>
            </a:xfrm>
            <a:custGeom>
              <a:avLst/>
              <a:gdLst/>
              <a:ahLst/>
              <a:cxnLst/>
              <a:rect l="l" t="t" r="r" b="b"/>
              <a:pathLst>
                <a:path w="1593" h="4129" extrusionOk="0">
                  <a:moveTo>
                    <a:pt x="632" y="1"/>
                  </a:moveTo>
                  <a:cubicBezTo>
                    <a:pt x="592" y="1"/>
                    <a:pt x="553" y="9"/>
                    <a:pt x="516" y="23"/>
                  </a:cubicBezTo>
                  <a:cubicBezTo>
                    <a:pt x="500" y="50"/>
                    <a:pt x="486" y="76"/>
                    <a:pt x="474" y="105"/>
                  </a:cubicBezTo>
                  <a:cubicBezTo>
                    <a:pt x="310" y="508"/>
                    <a:pt x="1" y="3063"/>
                    <a:pt x="381" y="3563"/>
                  </a:cubicBezTo>
                  <a:cubicBezTo>
                    <a:pt x="616" y="3875"/>
                    <a:pt x="883" y="4044"/>
                    <a:pt x="1150" y="4123"/>
                  </a:cubicBezTo>
                  <a:cubicBezTo>
                    <a:pt x="1174" y="4127"/>
                    <a:pt x="1197" y="4129"/>
                    <a:pt x="1219" y="4129"/>
                  </a:cubicBezTo>
                  <a:cubicBezTo>
                    <a:pt x="1469" y="4129"/>
                    <a:pt x="1592" y="3895"/>
                    <a:pt x="1579" y="3563"/>
                  </a:cubicBezTo>
                  <a:cubicBezTo>
                    <a:pt x="1566" y="3186"/>
                    <a:pt x="1405" y="1781"/>
                    <a:pt x="1235" y="934"/>
                  </a:cubicBezTo>
                  <a:cubicBezTo>
                    <a:pt x="1092" y="223"/>
                    <a:pt x="844" y="1"/>
                    <a:pt x="632" y="1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103;p55">
              <a:extLst>
                <a:ext uri="{FF2B5EF4-FFF2-40B4-BE49-F238E27FC236}">
                  <a16:creationId xmlns:a16="http://schemas.microsoft.com/office/drawing/2014/main" id="{2E0738D9-384F-4C10-9874-645C2A690CD1}"/>
                </a:ext>
              </a:extLst>
            </p:cNvPr>
            <p:cNvSpPr/>
            <p:nvPr/>
          </p:nvSpPr>
          <p:spPr>
            <a:xfrm>
              <a:off x="2952525" y="4305350"/>
              <a:ext cx="51675" cy="20475"/>
            </a:xfrm>
            <a:custGeom>
              <a:avLst/>
              <a:gdLst/>
              <a:ahLst/>
              <a:cxnLst/>
              <a:rect l="l" t="t" r="r" b="b"/>
              <a:pathLst>
                <a:path w="2067" h="819" extrusionOk="0">
                  <a:moveTo>
                    <a:pt x="2066" y="1"/>
                  </a:moveTo>
                  <a:cubicBezTo>
                    <a:pt x="1907" y="214"/>
                    <a:pt x="1360" y="468"/>
                    <a:pt x="764" y="597"/>
                  </a:cubicBezTo>
                  <a:cubicBezTo>
                    <a:pt x="663" y="619"/>
                    <a:pt x="574" y="628"/>
                    <a:pt x="497" y="628"/>
                  </a:cubicBezTo>
                  <a:cubicBezTo>
                    <a:pt x="121" y="628"/>
                    <a:pt x="16" y="400"/>
                    <a:pt x="0" y="248"/>
                  </a:cubicBezTo>
                  <a:lnTo>
                    <a:pt x="0" y="248"/>
                  </a:lnTo>
                  <a:cubicBezTo>
                    <a:pt x="30" y="651"/>
                    <a:pt x="224" y="819"/>
                    <a:pt x="542" y="819"/>
                  </a:cubicBezTo>
                  <a:cubicBezTo>
                    <a:pt x="733" y="819"/>
                    <a:pt x="970" y="758"/>
                    <a:pt x="1243" y="651"/>
                  </a:cubicBezTo>
                  <a:cubicBezTo>
                    <a:pt x="1969" y="365"/>
                    <a:pt x="2066" y="1"/>
                    <a:pt x="2066" y="1"/>
                  </a:cubicBezTo>
                  <a:close/>
                </a:path>
              </a:pathLst>
            </a:custGeom>
            <a:solidFill>
              <a:srgbClr val="5D7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104;p55">
              <a:extLst>
                <a:ext uri="{FF2B5EF4-FFF2-40B4-BE49-F238E27FC236}">
                  <a16:creationId xmlns:a16="http://schemas.microsoft.com/office/drawing/2014/main" id="{8D2D70C4-82BA-4435-A067-36B2EED74E89}"/>
                </a:ext>
              </a:extLst>
            </p:cNvPr>
            <p:cNvSpPr/>
            <p:nvPr/>
          </p:nvSpPr>
          <p:spPr>
            <a:xfrm>
              <a:off x="1500075" y="5283300"/>
              <a:ext cx="203325" cy="117325"/>
            </a:xfrm>
            <a:custGeom>
              <a:avLst/>
              <a:gdLst/>
              <a:ahLst/>
              <a:cxnLst/>
              <a:rect l="l" t="t" r="r" b="b"/>
              <a:pathLst>
                <a:path w="8133" h="4693" extrusionOk="0">
                  <a:moveTo>
                    <a:pt x="4067" y="0"/>
                  </a:moveTo>
                  <a:cubicBezTo>
                    <a:pt x="1820" y="0"/>
                    <a:pt x="1" y="1051"/>
                    <a:pt x="1" y="2347"/>
                  </a:cubicBezTo>
                  <a:cubicBezTo>
                    <a:pt x="1" y="3643"/>
                    <a:pt x="1820" y="4693"/>
                    <a:pt x="4067" y="4693"/>
                  </a:cubicBezTo>
                  <a:cubicBezTo>
                    <a:pt x="6313" y="4693"/>
                    <a:pt x="8132" y="3643"/>
                    <a:pt x="8132" y="2347"/>
                  </a:cubicBezTo>
                  <a:cubicBezTo>
                    <a:pt x="8132" y="1051"/>
                    <a:pt x="6313" y="0"/>
                    <a:pt x="4067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105;p55">
              <a:extLst>
                <a:ext uri="{FF2B5EF4-FFF2-40B4-BE49-F238E27FC236}">
                  <a16:creationId xmlns:a16="http://schemas.microsoft.com/office/drawing/2014/main" id="{6D74094C-CA2E-410E-889D-4E6A9B7E11BA}"/>
                </a:ext>
              </a:extLst>
            </p:cNvPr>
            <p:cNvSpPr/>
            <p:nvPr/>
          </p:nvSpPr>
          <p:spPr>
            <a:xfrm>
              <a:off x="1573775" y="4856500"/>
              <a:ext cx="64850" cy="38875"/>
            </a:xfrm>
            <a:custGeom>
              <a:avLst/>
              <a:gdLst/>
              <a:ahLst/>
              <a:cxnLst/>
              <a:rect l="l" t="t" r="r" b="b"/>
              <a:pathLst>
                <a:path w="2594" h="1555" extrusionOk="0">
                  <a:moveTo>
                    <a:pt x="1347" y="1"/>
                  </a:moveTo>
                  <a:cubicBezTo>
                    <a:pt x="1242" y="1"/>
                    <a:pt x="1130" y="13"/>
                    <a:pt x="1009" y="39"/>
                  </a:cubicBezTo>
                  <a:cubicBezTo>
                    <a:pt x="459" y="161"/>
                    <a:pt x="1" y="340"/>
                    <a:pt x="1" y="783"/>
                  </a:cubicBezTo>
                  <a:lnTo>
                    <a:pt x="2220" y="1555"/>
                  </a:lnTo>
                  <a:cubicBezTo>
                    <a:pt x="2220" y="1555"/>
                    <a:pt x="2594" y="1179"/>
                    <a:pt x="2381" y="702"/>
                  </a:cubicBezTo>
                  <a:cubicBezTo>
                    <a:pt x="2205" y="305"/>
                    <a:pt x="1868" y="1"/>
                    <a:pt x="1347" y="1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106;p55">
              <a:extLst>
                <a:ext uri="{FF2B5EF4-FFF2-40B4-BE49-F238E27FC236}">
                  <a16:creationId xmlns:a16="http://schemas.microsoft.com/office/drawing/2014/main" id="{7EC9586E-B3EE-46BC-86DF-AE8B5E49E2FC}"/>
                </a:ext>
              </a:extLst>
            </p:cNvPr>
            <p:cNvSpPr/>
            <p:nvPr/>
          </p:nvSpPr>
          <p:spPr>
            <a:xfrm>
              <a:off x="1530400" y="4936375"/>
              <a:ext cx="69400" cy="194675"/>
            </a:xfrm>
            <a:custGeom>
              <a:avLst/>
              <a:gdLst/>
              <a:ahLst/>
              <a:cxnLst/>
              <a:rect l="l" t="t" r="r" b="b"/>
              <a:pathLst>
                <a:path w="2776" h="7787" extrusionOk="0">
                  <a:moveTo>
                    <a:pt x="1219" y="0"/>
                  </a:moveTo>
                  <a:cubicBezTo>
                    <a:pt x="1038" y="0"/>
                    <a:pt x="839" y="156"/>
                    <a:pt x="685" y="549"/>
                  </a:cubicBezTo>
                  <a:cubicBezTo>
                    <a:pt x="452" y="1142"/>
                    <a:pt x="150" y="2234"/>
                    <a:pt x="50" y="3098"/>
                  </a:cubicBezTo>
                  <a:cubicBezTo>
                    <a:pt x="0" y="3518"/>
                    <a:pt x="5" y="4069"/>
                    <a:pt x="235" y="4802"/>
                  </a:cubicBezTo>
                  <a:cubicBezTo>
                    <a:pt x="414" y="5379"/>
                    <a:pt x="621" y="5670"/>
                    <a:pt x="878" y="6216"/>
                  </a:cubicBezTo>
                  <a:cubicBezTo>
                    <a:pt x="948" y="6365"/>
                    <a:pt x="1041" y="6506"/>
                    <a:pt x="1142" y="6804"/>
                  </a:cubicBezTo>
                  <a:cubicBezTo>
                    <a:pt x="1242" y="7103"/>
                    <a:pt x="1430" y="7425"/>
                    <a:pt x="1629" y="7599"/>
                  </a:cubicBezTo>
                  <a:cubicBezTo>
                    <a:pt x="1790" y="7739"/>
                    <a:pt x="1886" y="7787"/>
                    <a:pt x="1944" y="7787"/>
                  </a:cubicBezTo>
                  <a:cubicBezTo>
                    <a:pt x="1958" y="7787"/>
                    <a:pt x="1970" y="7784"/>
                    <a:pt x="1981" y="7779"/>
                  </a:cubicBezTo>
                  <a:cubicBezTo>
                    <a:pt x="2047" y="7748"/>
                    <a:pt x="2041" y="7679"/>
                    <a:pt x="1959" y="7588"/>
                  </a:cubicBezTo>
                  <a:cubicBezTo>
                    <a:pt x="1877" y="7499"/>
                    <a:pt x="1726" y="7364"/>
                    <a:pt x="1619" y="7126"/>
                  </a:cubicBezTo>
                  <a:lnTo>
                    <a:pt x="1619" y="7126"/>
                  </a:lnTo>
                  <a:cubicBezTo>
                    <a:pt x="1619" y="7126"/>
                    <a:pt x="1787" y="7331"/>
                    <a:pt x="1900" y="7445"/>
                  </a:cubicBezTo>
                  <a:cubicBezTo>
                    <a:pt x="2000" y="7546"/>
                    <a:pt x="2112" y="7634"/>
                    <a:pt x="2235" y="7705"/>
                  </a:cubicBezTo>
                  <a:cubicBezTo>
                    <a:pt x="2265" y="7722"/>
                    <a:pt x="2298" y="7729"/>
                    <a:pt x="2330" y="7729"/>
                  </a:cubicBezTo>
                  <a:cubicBezTo>
                    <a:pt x="2429" y="7729"/>
                    <a:pt x="2519" y="7661"/>
                    <a:pt x="2458" y="7591"/>
                  </a:cubicBezTo>
                  <a:cubicBezTo>
                    <a:pt x="2379" y="7499"/>
                    <a:pt x="2291" y="7448"/>
                    <a:pt x="2127" y="7277"/>
                  </a:cubicBezTo>
                  <a:cubicBezTo>
                    <a:pt x="2040" y="7188"/>
                    <a:pt x="1964" y="7086"/>
                    <a:pt x="1900" y="6979"/>
                  </a:cubicBezTo>
                  <a:lnTo>
                    <a:pt x="1900" y="6979"/>
                  </a:lnTo>
                  <a:cubicBezTo>
                    <a:pt x="1900" y="6979"/>
                    <a:pt x="2087" y="7155"/>
                    <a:pt x="2271" y="7272"/>
                  </a:cubicBezTo>
                  <a:cubicBezTo>
                    <a:pt x="2456" y="7390"/>
                    <a:pt x="2557" y="7400"/>
                    <a:pt x="2624" y="7404"/>
                  </a:cubicBezTo>
                  <a:cubicBezTo>
                    <a:pt x="2625" y="7404"/>
                    <a:pt x="2626" y="7404"/>
                    <a:pt x="2628" y="7404"/>
                  </a:cubicBezTo>
                  <a:cubicBezTo>
                    <a:pt x="2694" y="7404"/>
                    <a:pt x="2776" y="7321"/>
                    <a:pt x="2663" y="7221"/>
                  </a:cubicBezTo>
                  <a:cubicBezTo>
                    <a:pt x="2560" y="7131"/>
                    <a:pt x="2391" y="7060"/>
                    <a:pt x="2221" y="6855"/>
                  </a:cubicBezTo>
                  <a:cubicBezTo>
                    <a:pt x="2098" y="6707"/>
                    <a:pt x="2032" y="6584"/>
                    <a:pt x="2069" y="6584"/>
                  </a:cubicBezTo>
                  <a:cubicBezTo>
                    <a:pt x="2069" y="6584"/>
                    <a:pt x="2070" y="6584"/>
                    <a:pt x="2070" y="6584"/>
                  </a:cubicBezTo>
                  <a:cubicBezTo>
                    <a:pt x="2110" y="6587"/>
                    <a:pt x="2176" y="6678"/>
                    <a:pt x="2330" y="6744"/>
                  </a:cubicBezTo>
                  <a:cubicBezTo>
                    <a:pt x="2386" y="6767"/>
                    <a:pt x="2447" y="6778"/>
                    <a:pt x="2502" y="6778"/>
                  </a:cubicBezTo>
                  <a:cubicBezTo>
                    <a:pt x="2594" y="6778"/>
                    <a:pt x="2672" y="6748"/>
                    <a:pt x="2690" y="6694"/>
                  </a:cubicBezTo>
                  <a:cubicBezTo>
                    <a:pt x="2719" y="6608"/>
                    <a:pt x="2712" y="6625"/>
                    <a:pt x="2569" y="6537"/>
                  </a:cubicBezTo>
                  <a:cubicBezTo>
                    <a:pt x="2427" y="6448"/>
                    <a:pt x="2328" y="6326"/>
                    <a:pt x="2117" y="6218"/>
                  </a:cubicBezTo>
                  <a:cubicBezTo>
                    <a:pt x="1932" y="6122"/>
                    <a:pt x="1857" y="6080"/>
                    <a:pt x="1732" y="5932"/>
                  </a:cubicBezTo>
                  <a:cubicBezTo>
                    <a:pt x="1596" y="5771"/>
                    <a:pt x="1238" y="5317"/>
                    <a:pt x="1114" y="4760"/>
                  </a:cubicBezTo>
                  <a:cubicBezTo>
                    <a:pt x="968" y="4104"/>
                    <a:pt x="977" y="3493"/>
                    <a:pt x="1048" y="3123"/>
                  </a:cubicBezTo>
                  <a:cubicBezTo>
                    <a:pt x="1194" y="2372"/>
                    <a:pt x="1567" y="1338"/>
                    <a:pt x="1676" y="908"/>
                  </a:cubicBezTo>
                  <a:cubicBezTo>
                    <a:pt x="1787" y="480"/>
                    <a:pt x="1663" y="293"/>
                    <a:pt x="1475" y="113"/>
                  </a:cubicBezTo>
                  <a:cubicBezTo>
                    <a:pt x="1400" y="41"/>
                    <a:pt x="1312" y="0"/>
                    <a:pt x="121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107;p55">
              <a:extLst>
                <a:ext uri="{FF2B5EF4-FFF2-40B4-BE49-F238E27FC236}">
                  <a16:creationId xmlns:a16="http://schemas.microsoft.com/office/drawing/2014/main" id="{CEDE3E00-A082-4CDA-8666-1B91D400624E}"/>
                </a:ext>
              </a:extLst>
            </p:cNvPr>
            <p:cNvSpPr/>
            <p:nvPr/>
          </p:nvSpPr>
          <p:spPr>
            <a:xfrm>
              <a:off x="1532650" y="4935200"/>
              <a:ext cx="43425" cy="63375"/>
            </a:xfrm>
            <a:custGeom>
              <a:avLst/>
              <a:gdLst/>
              <a:ahLst/>
              <a:cxnLst/>
              <a:rect l="l" t="t" r="r" b="b"/>
              <a:pathLst>
                <a:path w="1737" h="2535" extrusionOk="0">
                  <a:moveTo>
                    <a:pt x="1191" y="0"/>
                  </a:moveTo>
                  <a:cubicBezTo>
                    <a:pt x="790" y="0"/>
                    <a:pt x="606" y="295"/>
                    <a:pt x="459" y="674"/>
                  </a:cubicBezTo>
                  <a:cubicBezTo>
                    <a:pt x="295" y="1100"/>
                    <a:pt x="1" y="2246"/>
                    <a:pt x="1" y="2246"/>
                  </a:cubicBezTo>
                  <a:cubicBezTo>
                    <a:pt x="1" y="2246"/>
                    <a:pt x="157" y="2382"/>
                    <a:pt x="604" y="2489"/>
                  </a:cubicBezTo>
                  <a:cubicBezTo>
                    <a:pt x="744" y="2523"/>
                    <a:pt x="856" y="2535"/>
                    <a:pt x="943" y="2535"/>
                  </a:cubicBezTo>
                  <a:cubicBezTo>
                    <a:pt x="1135" y="2535"/>
                    <a:pt x="1210" y="2478"/>
                    <a:pt x="1210" y="2478"/>
                  </a:cubicBezTo>
                  <a:cubicBezTo>
                    <a:pt x="1287" y="2233"/>
                    <a:pt x="1606" y="1291"/>
                    <a:pt x="1671" y="791"/>
                  </a:cubicBezTo>
                  <a:cubicBezTo>
                    <a:pt x="1736" y="291"/>
                    <a:pt x="1661" y="64"/>
                    <a:pt x="1344" y="13"/>
                  </a:cubicBezTo>
                  <a:cubicBezTo>
                    <a:pt x="1290" y="4"/>
                    <a:pt x="1239" y="0"/>
                    <a:pt x="1191" y="0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108;p55">
              <a:extLst>
                <a:ext uri="{FF2B5EF4-FFF2-40B4-BE49-F238E27FC236}">
                  <a16:creationId xmlns:a16="http://schemas.microsoft.com/office/drawing/2014/main" id="{7B0EA66E-F0AA-4835-ABBC-06B55752842D}"/>
                </a:ext>
              </a:extLst>
            </p:cNvPr>
            <p:cNvSpPr/>
            <p:nvPr/>
          </p:nvSpPr>
          <p:spPr>
            <a:xfrm>
              <a:off x="1532100" y="4986375"/>
              <a:ext cx="32100" cy="13625"/>
            </a:xfrm>
            <a:custGeom>
              <a:avLst/>
              <a:gdLst/>
              <a:ahLst/>
              <a:cxnLst/>
              <a:rect l="l" t="t" r="r" b="b"/>
              <a:pathLst>
                <a:path w="1284" h="545" extrusionOk="0">
                  <a:moveTo>
                    <a:pt x="76" y="0"/>
                  </a:moveTo>
                  <a:lnTo>
                    <a:pt x="0" y="255"/>
                  </a:lnTo>
                  <a:cubicBezTo>
                    <a:pt x="0" y="255"/>
                    <a:pt x="168" y="415"/>
                    <a:pt x="621" y="506"/>
                  </a:cubicBezTo>
                  <a:cubicBezTo>
                    <a:pt x="763" y="534"/>
                    <a:pt x="875" y="544"/>
                    <a:pt x="962" y="544"/>
                  </a:cubicBezTo>
                  <a:cubicBezTo>
                    <a:pt x="1151" y="544"/>
                    <a:pt x="1220" y="498"/>
                    <a:pt x="1220" y="498"/>
                  </a:cubicBezTo>
                  <a:lnTo>
                    <a:pt x="1284" y="269"/>
                  </a:lnTo>
                  <a:lnTo>
                    <a:pt x="1284" y="269"/>
                  </a:lnTo>
                  <a:cubicBezTo>
                    <a:pt x="1211" y="277"/>
                    <a:pt x="1138" y="281"/>
                    <a:pt x="1065" y="281"/>
                  </a:cubicBezTo>
                  <a:cubicBezTo>
                    <a:pt x="938" y="281"/>
                    <a:pt x="811" y="269"/>
                    <a:pt x="687" y="247"/>
                  </a:cubicBezTo>
                  <a:cubicBezTo>
                    <a:pt x="469" y="204"/>
                    <a:pt x="262" y="121"/>
                    <a:pt x="76" y="0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109;p55">
              <a:extLst>
                <a:ext uri="{FF2B5EF4-FFF2-40B4-BE49-F238E27FC236}">
                  <a16:creationId xmlns:a16="http://schemas.microsoft.com/office/drawing/2014/main" id="{3D04EF69-00FA-4EEC-A2A2-60ABE7F57CEF}"/>
                </a:ext>
              </a:extLst>
            </p:cNvPr>
            <p:cNvSpPr/>
            <p:nvPr/>
          </p:nvSpPr>
          <p:spPr>
            <a:xfrm>
              <a:off x="1619850" y="5306950"/>
              <a:ext cx="54250" cy="48300"/>
            </a:xfrm>
            <a:custGeom>
              <a:avLst/>
              <a:gdLst/>
              <a:ahLst/>
              <a:cxnLst/>
              <a:rect l="l" t="t" r="r" b="b"/>
              <a:pathLst>
                <a:path w="2170" h="1932" extrusionOk="0">
                  <a:moveTo>
                    <a:pt x="1879" y="1"/>
                  </a:moveTo>
                  <a:cubicBezTo>
                    <a:pt x="1608" y="1"/>
                    <a:pt x="1073" y="458"/>
                    <a:pt x="863" y="458"/>
                  </a:cubicBezTo>
                  <a:cubicBezTo>
                    <a:pt x="843" y="458"/>
                    <a:pt x="827" y="454"/>
                    <a:pt x="813" y="445"/>
                  </a:cubicBezTo>
                  <a:cubicBezTo>
                    <a:pt x="799" y="436"/>
                    <a:pt x="781" y="432"/>
                    <a:pt x="762" y="432"/>
                  </a:cubicBezTo>
                  <a:cubicBezTo>
                    <a:pt x="545" y="432"/>
                    <a:pt x="53" y="951"/>
                    <a:pt x="53" y="951"/>
                  </a:cubicBezTo>
                  <a:cubicBezTo>
                    <a:pt x="53" y="951"/>
                    <a:pt x="54" y="1139"/>
                    <a:pt x="44" y="1306"/>
                  </a:cubicBezTo>
                  <a:cubicBezTo>
                    <a:pt x="31" y="1485"/>
                    <a:pt x="0" y="1767"/>
                    <a:pt x="187" y="1856"/>
                  </a:cubicBezTo>
                  <a:cubicBezTo>
                    <a:pt x="280" y="1901"/>
                    <a:pt x="383" y="1931"/>
                    <a:pt x="482" y="1931"/>
                  </a:cubicBezTo>
                  <a:cubicBezTo>
                    <a:pt x="581" y="1931"/>
                    <a:pt x="676" y="1901"/>
                    <a:pt x="751" y="1826"/>
                  </a:cubicBezTo>
                  <a:cubicBezTo>
                    <a:pt x="936" y="1638"/>
                    <a:pt x="1136" y="1442"/>
                    <a:pt x="1391" y="1271"/>
                  </a:cubicBezTo>
                  <a:cubicBezTo>
                    <a:pt x="1636" y="1105"/>
                    <a:pt x="1937" y="922"/>
                    <a:pt x="2059" y="620"/>
                  </a:cubicBezTo>
                  <a:cubicBezTo>
                    <a:pt x="2170" y="348"/>
                    <a:pt x="2131" y="120"/>
                    <a:pt x="1961" y="21"/>
                  </a:cubicBezTo>
                  <a:cubicBezTo>
                    <a:pt x="1938" y="7"/>
                    <a:pt x="1910" y="1"/>
                    <a:pt x="1879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110;p55">
              <a:extLst>
                <a:ext uri="{FF2B5EF4-FFF2-40B4-BE49-F238E27FC236}">
                  <a16:creationId xmlns:a16="http://schemas.microsoft.com/office/drawing/2014/main" id="{18134F3C-0F72-4E32-A890-4ACDF1D9D3BD}"/>
                </a:ext>
              </a:extLst>
            </p:cNvPr>
            <p:cNvSpPr/>
            <p:nvPr/>
          </p:nvSpPr>
          <p:spPr>
            <a:xfrm>
              <a:off x="1550950" y="5096675"/>
              <a:ext cx="88425" cy="234400"/>
            </a:xfrm>
            <a:custGeom>
              <a:avLst/>
              <a:gdLst/>
              <a:ahLst/>
              <a:cxnLst/>
              <a:rect l="l" t="t" r="r" b="b"/>
              <a:pathLst>
                <a:path w="3537" h="9376" extrusionOk="0">
                  <a:moveTo>
                    <a:pt x="0" y="1"/>
                  </a:moveTo>
                  <a:lnTo>
                    <a:pt x="1817" y="6052"/>
                  </a:lnTo>
                  <a:lnTo>
                    <a:pt x="2809" y="9362"/>
                  </a:lnTo>
                  <a:cubicBezTo>
                    <a:pt x="2809" y="9362"/>
                    <a:pt x="2854" y="9376"/>
                    <a:pt x="2923" y="9376"/>
                  </a:cubicBezTo>
                  <a:cubicBezTo>
                    <a:pt x="3079" y="9376"/>
                    <a:pt x="3362" y="9305"/>
                    <a:pt x="3537" y="8844"/>
                  </a:cubicBezTo>
                  <a:lnTo>
                    <a:pt x="3070" y="5013"/>
                  </a:lnTo>
                  <a:lnTo>
                    <a:pt x="2557" y="8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111;p55">
              <a:extLst>
                <a:ext uri="{FF2B5EF4-FFF2-40B4-BE49-F238E27FC236}">
                  <a16:creationId xmlns:a16="http://schemas.microsoft.com/office/drawing/2014/main" id="{6A4A182F-8740-4280-9007-F98E5AAF380B}"/>
                </a:ext>
              </a:extLst>
            </p:cNvPr>
            <p:cNvSpPr/>
            <p:nvPr/>
          </p:nvSpPr>
          <p:spPr>
            <a:xfrm>
              <a:off x="1596375" y="5222000"/>
              <a:ext cx="43000" cy="109075"/>
            </a:xfrm>
            <a:custGeom>
              <a:avLst/>
              <a:gdLst/>
              <a:ahLst/>
              <a:cxnLst/>
              <a:rect l="l" t="t" r="r" b="b"/>
              <a:pathLst>
                <a:path w="1720" h="4363" extrusionOk="0">
                  <a:moveTo>
                    <a:pt x="1253" y="0"/>
                  </a:moveTo>
                  <a:lnTo>
                    <a:pt x="0" y="1039"/>
                  </a:lnTo>
                  <a:lnTo>
                    <a:pt x="992" y="4349"/>
                  </a:lnTo>
                  <a:cubicBezTo>
                    <a:pt x="992" y="4349"/>
                    <a:pt x="1037" y="4363"/>
                    <a:pt x="1106" y="4363"/>
                  </a:cubicBezTo>
                  <a:cubicBezTo>
                    <a:pt x="1262" y="4363"/>
                    <a:pt x="1545" y="4292"/>
                    <a:pt x="1720" y="3831"/>
                  </a:cubicBezTo>
                  <a:lnTo>
                    <a:pt x="1253" y="0"/>
                  </a:ln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112;p55">
              <a:extLst>
                <a:ext uri="{FF2B5EF4-FFF2-40B4-BE49-F238E27FC236}">
                  <a16:creationId xmlns:a16="http://schemas.microsoft.com/office/drawing/2014/main" id="{E33AF5A0-2828-4976-9EDD-0A59EAD9CE4A}"/>
                </a:ext>
              </a:extLst>
            </p:cNvPr>
            <p:cNvSpPr/>
            <p:nvPr/>
          </p:nvSpPr>
          <p:spPr>
            <a:xfrm>
              <a:off x="1542375" y="5317550"/>
              <a:ext cx="55975" cy="57350"/>
            </a:xfrm>
            <a:custGeom>
              <a:avLst/>
              <a:gdLst/>
              <a:ahLst/>
              <a:cxnLst/>
              <a:rect l="l" t="t" r="r" b="b"/>
              <a:pathLst>
                <a:path w="2239" h="2294" extrusionOk="0">
                  <a:moveTo>
                    <a:pt x="745" y="1"/>
                  </a:moveTo>
                  <a:cubicBezTo>
                    <a:pt x="598" y="173"/>
                    <a:pt x="425" y="210"/>
                    <a:pt x="294" y="276"/>
                  </a:cubicBezTo>
                  <a:cubicBezTo>
                    <a:pt x="245" y="299"/>
                    <a:pt x="202" y="327"/>
                    <a:pt x="162" y="362"/>
                  </a:cubicBezTo>
                  <a:cubicBezTo>
                    <a:pt x="0" y="511"/>
                    <a:pt x="63" y="721"/>
                    <a:pt x="171" y="878"/>
                  </a:cubicBezTo>
                  <a:cubicBezTo>
                    <a:pt x="229" y="963"/>
                    <a:pt x="300" y="1034"/>
                    <a:pt x="364" y="1112"/>
                  </a:cubicBezTo>
                  <a:cubicBezTo>
                    <a:pt x="476" y="1248"/>
                    <a:pt x="640" y="1460"/>
                    <a:pt x="716" y="1618"/>
                  </a:cubicBezTo>
                  <a:cubicBezTo>
                    <a:pt x="825" y="1848"/>
                    <a:pt x="890" y="2202"/>
                    <a:pt x="1245" y="2279"/>
                  </a:cubicBezTo>
                  <a:cubicBezTo>
                    <a:pt x="1288" y="2289"/>
                    <a:pt x="1332" y="2294"/>
                    <a:pt x="1377" y="2294"/>
                  </a:cubicBezTo>
                  <a:cubicBezTo>
                    <a:pt x="1481" y="2294"/>
                    <a:pt x="1590" y="2267"/>
                    <a:pt x="1724" y="2215"/>
                  </a:cubicBezTo>
                  <a:cubicBezTo>
                    <a:pt x="1914" y="2141"/>
                    <a:pt x="2162" y="1957"/>
                    <a:pt x="2162" y="1957"/>
                  </a:cubicBezTo>
                  <a:cubicBezTo>
                    <a:pt x="2239" y="1857"/>
                    <a:pt x="2137" y="1610"/>
                    <a:pt x="1813" y="1610"/>
                  </a:cubicBezTo>
                  <a:cubicBezTo>
                    <a:pt x="1792" y="1610"/>
                    <a:pt x="1770" y="1611"/>
                    <a:pt x="1746" y="1613"/>
                  </a:cubicBezTo>
                  <a:cubicBezTo>
                    <a:pt x="1486" y="1574"/>
                    <a:pt x="1307" y="605"/>
                    <a:pt x="1387" y="309"/>
                  </a:cubicBezTo>
                  <a:lnTo>
                    <a:pt x="745" y="1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113;p55">
              <a:extLst>
                <a:ext uri="{FF2B5EF4-FFF2-40B4-BE49-F238E27FC236}">
                  <a16:creationId xmlns:a16="http://schemas.microsoft.com/office/drawing/2014/main" id="{D0CE10B3-1048-4D69-B229-CFBA52890B51}"/>
                </a:ext>
              </a:extLst>
            </p:cNvPr>
            <p:cNvSpPr/>
            <p:nvPr/>
          </p:nvSpPr>
          <p:spPr>
            <a:xfrm>
              <a:off x="1546400" y="5068650"/>
              <a:ext cx="97300" cy="258275"/>
            </a:xfrm>
            <a:custGeom>
              <a:avLst/>
              <a:gdLst/>
              <a:ahLst/>
              <a:cxnLst/>
              <a:rect l="l" t="t" r="r" b="b"/>
              <a:pathLst>
                <a:path w="3892" h="10331" extrusionOk="0">
                  <a:moveTo>
                    <a:pt x="154" y="0"/>
                  </a:moveTo>
                  <a:cubicBezTo>
                    <a:pt x="146" y="0"/>
                    <a:pt x="1" y="373"/>
                    <a:pt x="182" y="1122"/>
                  </a:cubicBezTo>
                  <a:cubicBezTo>
                    <a:pt x="376" y="1922"/>
                    <a:pt x="1665" y="2476"/>
                    <a:pt x="1665" y="2476"/>
                  </a:cubicBezTo>
                  <a:cubicBezTo>
                    <a:pt x="1665" y="2476"/>
                    <a:pt x="1964" y="4000"/>
                    <a:pt x="2104" y="4789"/>
                  </a:cubicBezTo>
                  <a:cubicBezTo>
                    <a:pt x="2224" y="5462"/>
                    <a:pt x="2337" y="6005"/>
                    <a:pt x="2337" y="6005"/>
                  </a:cubicBezTo>
                  <a:cubicBezTo>
                    <a:pt x="2337" y="6005"/>
                    <a:pt x="1771" y="6389"/>
                    <a:pt x="1351" y="7699"/>
                  </a:cubicBezTo>
                  <a:cubicBezTo>
                    <a:pt x="1158" y="8299"/>
                    <a:pt x="554" y="9991"/>
                    <a:pt x="554" y="9991"/>
                  </a:cubicBezTo>
                  <a:cubicBezTo>
                    <a:pt x="554" y="9991"/>
                    <a:pt x="673" y="10331"/>
                    <a:pt x="1084" y="10331"/>
                  </a:cubicBezTo>
                  <a:cubicBezTo>
                    <a:pt x="1126" y="10331"/>
                    <a:pt x="1172" y="10327"/>
                    <a:pt x="1221" y="10319"/>
                  </a:cubicBezTo>
                  <a:cubicBezTo>
                    <a:pt x="1221" y="10319"/>
                    <a:pt x="1916" y="9087"/>
                    <a:pt x="2484" y="8264"/>
                  </a:cubicBezTo>
                  <a:cubicBezTo>
                    <a:pt x="3053" y="7442"/>
                    <a:pt x="3767" y="6494"/>
                    <a:pt x="3794" y="5947"/>
                  </a:cubicBezTo>
                  <a:cubicBezTo>
                    <a:pt x="3891" y="3954"/>
                    <a:pt x="3695" y="2560"/>
                    <a:pt x="3632" y="1238"/>
                  </a:cubicBezTo>
                  <a:lnTo>
                    <a:pt x="153" y="6"/>
                  </a:lnTo>
                  <a:cubicBezTo>
                    <a:pt x="154" y="2"/>
                    <a:pt x="154" y="0"/>
                    <a:pt x="154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114;p55">
              <a:extLst>
                <a:ext uri="{FF2B5EF4-FFF2-40B4-BE49-F238E27FC236}">
                  <a16:creationId xmlns:a16="http://schemas.microsoft.com/office/drawing/2014/main" id="{27162DDE-146B-46E0-99D5-E1FD72189D5B}"/>
                </a:ext>
              </a:extLst>
            </p:cNvPr>
            <p:cNvSpPr/>
            <p:nvPr/>
          </p:nvSpPr>
          <p:spPr>
            <a:xfrm>
              <a:off x="1561050" y="5113800"/>
              <a:ext cx="40675" cy="89400"/>
            </a:xfrm>
            <a:custGeom>
              <a:avLst/>
              <a:gdLst/>
              <a:ahLst/>
              <a:cxnLst/>
              <a:rect l="l" t="t" r="r" b="b"/>
              <a:pathLst>
                <a:path w="1627" h="3576" extrusionOk="0">
                  <a:moveTo>
                    <a:pt x="0" y="0"/>
                  </a:moveTo>
                  <a:cubicBezTo>
                    <a:pt x="123" y="262"/>
                    <a:pt x="469" y="472"/>
                    <a:pt x="771" y="737"/>
                  </a:cubicBezTo>
                  <a:cubicBezTo>
                    <a:pt x="1027" y="963"/>
                    <a:pt x="1627" y="3575"/>
                    <a:pt x="1627" y="3575"/>
                  </a:cubicBezTo>
                  <a:lnTo>
                    <a:pt x="1080" y="601"/>
                  </a:lnTo>
                  <a:cubicBezTo>
                    <a:pt x="1080" y="601"/>
                    <a:pt x="359" y="328"/>
                    <a:pt x="0" y="0"/>
                  </a:cubicBez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115;p55">
              <a:extLst>
                <a:ext uri="{FF2B5EF4-FFF2-40B4-BE49-F238E27FC236}">
                  <a16:creationId xmlns:a16="http://schemas.microsoft.com/office/drawing/2014/main" id="{03D3BB46-5559-4A39-A01F-33CFBAA2258F}"/>
                </a:ext>
              </a:extLst>
            </p:cNvPr>
            <p:cNvSpPr/>
            <p:nvPr/>
          </p:nvSpPr>
          <p:spPr>
            <a:xfrm>
              <a:off x="1564175" y="4863775"/>
              <a:ext cx="67900" cy="77025"/>
            </a:xfrm>
            <a:custGeom>
              <a:avLst/>
              <a:gdLst/>
              <a:ahLst/>
              <a:cxnLst/>
              <a:rect l="l" t="t" r="r" b="b"/>
              <a:pathLst>
                <a:path w="2716" h="3081" extrusionOk="0">
                  <a:moveTo>
                    <a:pt x="1403" y="0"/>
                  </a:moveTo>
                  <a:cubicBezTo>
                    <a:pt x="1374" y="0"/>
                    <a:pt x="1345" y="1"/>
                    <a:pt x="1316" y="3"/>
                  </a:cubicBezTo>
                  <a:cubicBezTo>
                    <a:pt x="760" y="38"/>
                    <a:pt x="288" y="425"/>
                    <a:pt x="144" y="965"/>
                  </a:cubicBezTo>
                  <a:cubicBezTo>
                    <a:pt x="1" y="1504"/>
                    <a:pt x="217" y="2075"/>
                    <a:pt x="683" y="2383"/>
                  </a:cubicBezTo>
                  <a:cubicBezTo>
                    <a:pt x="683" y="2383"/>
                    <a:pt x="748" y="2619"/>
                    <a:pt x="791" y="2667"/>
                  </a:cubicBezTo>
                  <a:cubicBezTo>
                    <a:pt x="1012" y="2921"/>
                    <a:pt x="1639" y="3080"/>
                    <a:pt x="1902" y="3080"/>
                  </a:cubicBezTo>
                  <a:cubicBezTo>
                    <a:pt x="1927" y="3080"/>
                    <a:pt x="1948" y="3079"/>
                    <a:pt x="1965" y="3076"/>
                  </a:cubicBezTo>
                  <a:cubicBezTo>
                    <a:pt x="2231" y="3035"/>
                    <a:pt x="2374" y="2922"/>
                    <a:pt x="2497" y="2630"/>
                  </a:cubicBezTo>
                  <a:cubicBezTo>
                    <a:pt x="2716" y="2112"/>
                    <a:pt x="2637" y="1426"/>
                    <a:pt x="2578" y="1102"/>
                  </a:cubicBezTo>
                  <a:cubicBezTo>
                    <a:pt x="2474" y="477"/>
                    <a:pt x="2033" y="0"/>
                    <a:pt x="140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116;p55">
              <a:extLst>
                <a:ext uri="{FF2B5EF4-FFF2-40B4-BE49-F238E27FC236}">
                  <a16:creationId xmlns:a16="http://schemas.microsoft.com/office/drawing/2014/main" id="{447C88FE-8A22-48F4-B64C-C7F69D559217}"/>
                </a:ext>
              </a:extLst>
            </p:cNvPr>
            <p:cNvSpPr/>
            <p:nvPr/>
          </p:nvSpPr>
          <p:spPr>
            <a:xfrm>
              <a:off x="1563100" y="4927375"/>
              <a:ext cx="54325" cy="40775"/>
            </a:xfrm>
            <a:custGeom>
              <a:avLst/>
              <a:gdLst/>
              <a:ahLst/>
              <a:cxnLst/>
              <a:rect l="l" t="t" r="r" b="b"/>
              <a:pathLst>
                <a:path w="2173" h="1631" extrusionOk="0">
                  <a:moveTo>
                    <a:pt x="776" y="0"/>
                  </a:moveTo>
                  <a:cubicBezTo>
                    <a:pt x="776" y="0"/>
                    <a:pt x="729" y="351"/>
                    <a:pt x="701" y="412"/>
                  </a:cubicBezTo>
                  <a:cubicBezTo>
                    <a:pt x="690" y="437"/>
                    <a:pt x="661" y="446"/>
                    <a:pt x="619" y="446"/>
                  </a:cubicBezTo>
                  <a:cubicBezTo>
                    <a:pt x="531" y="446"/>
                    <a:pt x="384" y="407"/>
                    <a:pt x="206" y="391"/>
                  </a:cubicBezTo>
                  <a:cubicBezTo>
                    <a:pt x="202" y="391"/>
                    <a:pt x="198" y="391"/>
                    <a:pt x="194" y="391"/>
                  </a:cubicBezTo>
                  <a:cubicBezTo>
                    <a:pt x="24" y="391"/>
                    <a:pt x="1" y="736"/>
                    <a:pt x="131" y="1036"/>
                  </a:cubicBezTo>
                  <a:cubicBezTo>
                    <a:pt x="250" y="1309"/>
                    <a:pt x="709" y="1578"/>
                    <a:pt x="1125" y="1626"/>
                  </a:cubicBezTo>
                  <a:cubicBezTo>
                    <a:pt x="1155" y="1629"/>
                    <a:pt x="1186" y="1631"/>
                    <a:pt x="1217" y="1631"/>
                  </a:cubicBezTo>
                  <a:cubicBezTo>
                    <a:pt x="1628" y="1631"/>
                    <a:pt x="2173" y="1362"/>
                    <a:pt x="1942" y="1208"/>
                  </a:cubicBezTo>
                  <a:cubicBezTo>
                    <a:pt x="1695" y="1043"/>
                    <a:pt x="1687" y="975"/>
                    <a:pt x="1716" y="848"/>
                  </a:cubicBezTo>
                  <a:cubicBezTo>
                    <a:pt x="1745" y="722"/>
                    <a:pt x="1789" y="524"/>
                    <a:pt x="1789" y="524"/>
                  </a:cubicBezTo>
                  <a:lnTo>
                    <a:pt x="776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117;p55">
              <a:extLst>
                <a:ext uri="{FF2B5EF4-FFF2-40B4-BE49-F238E27FC236}">
                  <a16:creationId xmlns:a16="http://schemas.microsoft.com/office/drawing/2014/main" id="{D05E09CD-BEC8-485C-8315-C54F23E4F3B1}"/>
                </a:ext>
              </a:extLst>
            </p:cNvPr>
            <p:cNvSpPr/>
            <p:nvPr/>
          </p:nvSpPr>
          <p:spPr>
            <a:xfrm>
              <a:off x="1563100" y="4863775"/>
              <a:ext cx="60450" cy="74200"/>
            </a:xfrm>
            <a:custGeom>
              <a:avLst/>
              <a:gdLst/>
              <a:ahLst/>
              <a:cxnLst/>
              <a:rect l="l" t="t" r="r" b="b"/>
              <a:pathLst>
                <a:path w="2418" h="2968" extrusionOk="0">
                  <a:moveTo>
                    <a:pt x="1445" y="0"/>
                  </a:moveTo>
                  <a:cubicBezTo>
                    <a:pt x="1417" y="0"/>
                    <a:pt x="1388" y="1"/>
                    <a:pt x="1359" y="3"/>
                  </a:cubicBezTo>
                  <a:cubicBezTo>
                    <a:pt x="993" y="27"/>
                    <a:pt x="654" y="205"/>
                    <a:pt x="428" y="492"/>
                  </a:cubicBezTo>
                  <a:cubicBezTo>
                    <a:pt x="57" y="540"/>
                    <a:pt x="0" y="1048"/>
                    <a:pt x="79" y="1478"/>
                  </a:cubicBezTo>
                  <a:cubicBezTo>
                    <a:pt x="155" y="1891"/>
                    <a:pt x="255" y="1983"/>
                    <a:pt x="473" y="2413"/>
                  </a:cubicBezTo>
                  <a:cubicBezTo>
                    <a:pt x="473" y="2413"/>
                    <a:pt x="654" y="2736"/>
                    <a:pt x="739" y="2782"/>
                  </a:cubicBezTo>
                  <a:cubicBezTo>
                    <a:pt x="844" y="2841"/>
                    <a:pt x="1036" y="2968"/>
                    <a:pt x="1229" y="2968"/>
                  </a:cubicBezTo>
                  <a:cubicBezTo>
                    <a:pt x="1298" y="2968"/>
                    <a:pt x="1367" y="2951"/>
                    <a:pt x="1433" y="2910"/>
                  </a:cubicBezTo>
                  <a:cubicBezTo>
                    <a:pt x="1573" y="2821"/>
                    <a:pt x="1754" y="2285"/>
                    <a:pt x="1699" y="2239"/>
                  </a:cubicBezTo>
                  <a:lnTo>
                    <a:pt x="1699" y="2239"/>
                  </a:lnTo>
                  <a:cubicBezTo>
                    <a:pt x="1699" y="2239"/>
                    <a:pt x="1673" y="2257"/>
                    <a:pt x="1631" y="2257"/>
                  </a:cubicBezTo>
                  <a:cubicBezTo>
                    <a:pt x="1577" y="2257"/>
                    <a:pt x="1497" y="2225"/>
                    <a:pt x="1421" y="2076"/>
                  </a:cubicBezTo>
                  <a:cubicBezTo>
                    <a:pt x="1334" y="1907"/>
                    <a:pt x="1307" y="1759"/>
                    <a:pt x="1413" y="1543"/>
                  </a:cubicBezTo>
                  <a:cubicBezTo>
                    <a:pt x="1464" y="1442"/>
                    <a:pt x="1550" y="1400"/>
                    <a:pt x="1635" y="1400"/>
                  </a:cubicBezTo>
                  <a:cubicBezTo>
                    <a:pt x="1731" y="1400"/>
                    <a:pt x="1823" y="1453"/>
                    <a:pt x="1859" y="1538"/>
                  </a:cubicBezTo>
                  <a:cubicBezTo>
                    <a:pt x="1924" y="1697"/>
                    <a:pt x="1939" y="1986"/>
                    <a:pt x="1939" y="1986"/>
                  </a:cubicBezTo>
                  <a:cubicBezTo>
                    <a:pt x="1939" y="1986"/>
                    <a:pt x="2119" y="1907"/>
                    <a:pt x="2145" y="1719"/>
                  </a:cubicBezTo>
                  <a:cubicBezTo>
                    <a:pt x="2163" y="1586"/>
                    <a:pt x="2154" y="1434"/>
                    <a:pt x="2141" y="1311"/>
                  </a:cubicBezTo>
                  <a:cubicBezTo>
                    <a:pt x="2128" y="1199"/>
                    <a:pt x="2154" y="1079"/>
                    <a:pt x="2233" y="997"/>
                  </a:cubicBezTo>
                  <a:cubicBezTo>
                    <a:pt x="2342" y="884"/>
                    <a:pt x="2289" y="715"/>
                    <a:pt x="2289" y="715"/>
                  </a:cubicBezTo>
                  <a:cubicBezTo>
                    <a:pt x="2340" y="667"/>
                    <a:pt x="2384" y="611"/>
                    <a:pt x="2417" y="551"/>
                  </a:cubicBezTo>
                  <a:cubicBezTo>
                    <a:pt x="2210" y="217"/>
                    <a:pt x="1871" y="0"/>
                    <a:pt x="1445" y="0"/>
                  </a:cubicBezTo>
                  <a:close/>
                </a:path>
              </a:pathLst>
            </a:custGeom>
            <a:solidFill>
              <a:srgbClr val="543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118;p55">
              <a:extLst>
                <a:ext uri="{FF2B5EF4-FFF2-40B4-BE49-F238E27FC236}">
                  <a16:creationId xmlns:a16="http://schemas.microsoft.com/office/drawing/2014/main" id="{6CCEE238-ACDE-4EFA-84A2-07A783223AED}"/>
                </a:ext>
              </a:extLst>
            </p:cNvPr>
            <p:cNvSpPr/>
            <p:nvPr/>
          </p:nvSpPr>
          <p:spPr>
            <a:xfrm>
              <a:off x="1542200" y="4935225"/>
              <a:ext cx="97850" cy="173850"/>
            </a:xfrm>
            <a:custGeom>
              <a:avLst/>
              <a:gdLst/>
              <a:ahLst/>
              <a:cxnLst/>
              <a:rect l="l" t="t" r="r" b="b"/>
              <a:pathLst>
                <a:path w="3914" h="6954" extrusionOk="0">
                  <a:moveTo>
                    <a:pt x="859" y="0"/>
                  </a:moveTo>
                  <a:cubicBezTo>
                    <a:pt x="584" y="0"/>
                    <a:pt x="393" y="208"/>
                    <a:pt x="220" y="919"/>
                  </a:cubicBezTo>
                  <a:cubicBezTo>
                    <a:pt x="0" y="1820"/>
                    <a:pt x="250" y="2157"/>
                    <a:pt x="283" y="3575"/>
                  </a:cubicBezTo>
                  <a:cubicBezTo>
                    <a:pt x="292" y="3965"/>
                    <a:pt x="269" y="4685"/>
                    <a:pt x="262" y="5643"/>
                  </a:cubicBezTo>
                  <a:cubicBezTo>
                    <a:pt x="536" y="6143"/>
                    <a:pt x="1817" y="6857"/>
                    <a:pt x="2529" y="6942"/>
                  </a:cubicBezTo>
                  <a:cubicBezTo>
                    <a:pt x="2600" y="6950"/>
                    <a:pt x="2669" y="6954"/>
                    <a:pt x="2736" y="6954"/>
                  </a:cubicBezTo>
                  <a:cubicBezTo>
                    <a:pt x="3346" y="6954"/>
                    <a:pt x="3790" y="6642"/>
                    <a:pt x="3790" y="6642"/>
                  </a:cubicBezTo>
                  <a:cubicBezTo>
                    <a:pt x="3841" y="6342"/>
                    <a:pt x="3913" y="4256"/>
                    <a:pt x="3910" y="3073"/>
                  </a:cubicBezTo>
                  <a:cubicBezTo>
                    <a:pt x="3907" y="2052"/>
                    <a:pt x="3797" y="1443"/>
                    <a:pt x="3505" y="1223"/>
                  </a:cubicBezTo>
                  <a:cubicBezTo>
                    <a:pt x="3275" y="1048"/>
                    <a:pt x="2557" y="690"/>
                    <a:pt x="2557" y="690"/>
                  </a:cubicBezTo>
                  <a:cubicBezTo>
                    <a:pt x="2557" y="690"/>
                    <a:pt x="2533" y="727"/>
                    <a:pt x="2422" y="727"/>
                  </a:cubicBezTo>
                  <a:cubicBezTo>
                    <a:pt x="2338" y="727"/>
                    <a:pt x="2203" y="706"/>
                    <a:pt x="1990" y="630"/>
                  </a:cubicBezTo>
                  <a:cubicBezTo>
                    <a:pt x="1498" y="455"/>
                    <a:pt x="1413" y="309"/>
                    <a:pt x="1493" y="128"/>
                  </a:cubicBezTo>
                  <a:cubicBezTo>
                    <a:pt x="1493" y="128"/>
                    <a:pt x="1190" y="19"/>
                    <a:pt x="896" y="1"/>
                  </a:cubicBezTo>
                  <a:cubicBezTo>
                    <a:pt x="883" y="0"/>
                    <a:pt x="871" y="0"/>
                    <a:pt x="859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119;p55">
              <a:extLst>
                <a:ext uri="{FF2B5EF4-FFF2-40B4-BE49-F238E27FC236}">
                  <a16:creationId xmlns:a16="http://schemas.microsoft.com/office/drawing/2014/main" id="{244342BD-105C-45C3-A6C3-6A9D60DB26BD}"/>
                </a:ext>
              </a:extLst>
            </p:cNvPr>
            <p:cNvSpPr/>
            <p:nvPr/>
          </p:nvSpPr>
          <p:spPr>
            <a:xfrm>
              <a:off x="1614150" y="4965075"/>
              <a:ext cx="105650" cy="188400"/>
            </a:xfrm>
            <a:custGeom>
              <a:avLst/>
              <a:gdLst/>
              <a:ahLst/>
              <a:cxnLst/>
              <a:rect l="l" t="t" r="r" b="b"/>
              <a:pathLst>
                <a:path w="4226" h="7536" extrusionOk="0">
                  <a:moveTo>
                    <a:pt x="444" y="1"/>
                  </a:moveTo>
                  <a:cubicBezTo>
                    <a:pt x="225" y="1"/>
                    <a:pt x="31" y="208"/>
                    <a:pt x="17" y="717"/>
                  </a:cubicBezTo>
                  <a:cubicBezTo>
                    <a:pt x="0" y="1357"/>
                    <a:pt x="87" y="2485"/>
                    <a:pt x="285" y="3333"/>
                  </a:cubicBezTo>
                  <a:cubicBezTo>
                    <a:pt x="381" y="3743"/>
                    <a:pt x="592" y="4387"/>
                    <a:pt x="1053" y="5118"/>
                  </a:cubicBezTo>
                  <a:cubicBezTo>
                    <a:pt x="1374" y="5629"/>
                    <a:pt x="1711" y="5970"/>
                    <a:pt x="2139" y="6397"/>
                  </a:cubicBezTo>
                  <a:cubicBezTo>
                    <a:pt x="2255" y="6513"/>
                    <a:pt x="2313" y="6627"/>
                    <a:pt x="2510" y="6876"/>
                  </a:cubicBezTo>
                  <a:cubicBezTo>
                    <a:pt x="2705" y="7123"/>
                    <a:pt x="2992" y="7362"/>
                    <a:pt x="3239" y="7457"/>
                  </a:cubicBezTo>
                  <a:cubicBezTo>
                    <a:pt x="3383" y="7513"/>
                    <a:pt x="3478" y="7535"/>
                    <a:pt x="3541" y="7535"/>
                  </a:cubicBezTo>
                  <a:cubicBezTo>
                    <a:pt x="3585" y="7535"/>
                    <a:pt x="3613" y="7524"/>
                    <a:pt x="3631" y="7507"/>
                  </a:cubicBezTo>
                  <a:cubicBezTo>
                    <a:pt x="3683" y="7455"/>
                    <a:pt x="3654" y="7392"/>
                    <a:pt x="3545" y="7336"/>
                  </a:cubicBezTo>
                  <a:cubicBezTo>
                    <a:pt x="3438" y="7279"/>
                    <a:pt x="3251" y="7203"/>
                    <a:pt x="3067" y="7016"/>
                  </a:cubicBezTo>
                  <a:lnTo>
                    <a:pt x="3067" y="7016"/>
                  </a:lnTo>
                  <a:cubicBezTo>
                    <a:pt x="3067" y="7016"/>
                    <a:pt x="3297" y="7152"/>
                    <a:pt x="3441" y="7221"/>
                  </a:cubicBezTo>
                  <a:cubicBezTo>
                    <a:pt x="3569" y="7282"/>
                    <a:pt x="3706" y="7327"/>
                    <a:pt x="3846" y="7352"/>
                  </a:cubicBezTo>
                  <a:cubicBezTo>
                    <a:pt x="3855" y="7354"/>
                    <a:pt x="3864" y="7355"/>
                    <a:pt x="3873" y="7355"/>
                  </a:cubicBezTo>
                  <a:cubicBezTo>
                    <a:pt x="3999" y="7355"/>
                    <a:pt x="4116" y="7224"/>
                    <a:pt x="4016" y="7168"/>
                  </a:cubicBezTo>
                  <a:cubicBezTo>
                    <a:pt x="3909" y="7109"/>
                    <a:pt x="3809" y="7092"/>
                    <a:pt x="3598" y="6986"/>
                  </a:cubicBezTo>
                  <a:cubicBezTo>
                    <a:pt x="3485" y="6930"/>
                    <a:pt x="3380" y="6863"/>
                    <a:pt x="3282" y="6782"/>
                  </a:cubicBezTo>
                  <a:lnTo>
                    <a:pt x="3282" y="6782"/>
                  </a:lnTo>
                  <a:cubicBezTo>
                    <a:pt x="3282" y="6782"/>
                    <a:pt x="3519" y="6884"/>
                    <a:pt x="3732" y="6933"/>
                  </a:cubicBezTo>
                  <a:cubicBezTo>
                    <a:pt x="3824" y="6953"/>
                    <a:pt x="3894" y="6960"/>
                    <a:pt x="3950" y="6960"/>
                  </a:cubicBezTo>
                  <a:cubicBezTo>
                    <a:pt x="4024" y="6960"/>
                    <a:pt x="4072" y="6947"/>
                    <a:pt x="4107" y="6936"/>
                  </a:cubicBezTo>
                  <a:cubicBezTo>
                    <a:pt x="4171" y="6917"/>
                    <a:pt x="4226" y="6808"/>
                    <a:pt x="4083" y="6752"/>
                  </a:cubicBezTo>
                  <a:cubicBezTo>
                    <a:pt x="3955" y="6701"/>
                    <a:pt x="3772" y="6691"/>
                    <a:pt x="3543" y="6556"/>
                  </a:cubicBezTo>
                  <a:cubicBezTo>
                    <a:pt x="3376" y="6458"/>
                    <a:pt x="3272" y="6367"/>
                    <a:pt x="3309" y="6355"/>
                  </a:cubicBezTo>
                  <a:cubicBezTo>
                    <a:pt x="3312" y="6353"/>
                    <a:pt x="3316" y="6353"/>
                    <a:pt x="3320" y="6353"/>
                  </a:cubicBezTo>
                  <a:cubicBezTo>
                    <a:pt x="3364" y="6353"/>
                    <a:pt x="3456" y="6407"/>
                    <a:pt x="3608" y="6415"/>
                  </a:cubicBezTo>
                  <a:cubicBezTo>
                    <a:pt x="3616" y="6415"/>
                    <a:pt x="3624" y="6416"/>
                    <a:pt x="3632" y="6416"/>
                  </a:cubicBezTo>
                  <a:cubicBezTo>
                    <a:pt x="3784" y="6416"/>
                    <a:pt x="3931" y="6332"/>
                    <a:pt x="3929" y="6246"/>
                  </a:cubicBezTo>
                  <a:cubicBezTo>
                    <a:pt x="3928" y="6155"/>
                    <a:pt x="3924" y="6172"/>
                    <a:pt x="3761" y="6137"/>
                  </a:cubicBezTo>
                  <a:cubicBezTo>
                    <a:pt x="3597" y="6104"/>
                    <a:pt x="3462" y="6022"/>
                    <a:pt x="3228" y="5991"/>
                  </a:cubicBezTo>
                  <a:cubicBezTo>
                    <a:pt x="3021" y="5964"/>
                    <a:pt x="2936" y="5949"/>
                    <a:pt x="2768" y="5853"/>
                  </a:cubicBezTo>
                  <a:cubicBezTo>
                    <a:pt x="2586" y="5748"/>
                    <a:pt x="2208" y="5270"/>
                    <a:pt x="1903" y="4788"/>
                  </a:cubicBezTo>
                  <a:cubicBezTo>
                    <a:pt x="1542" y="4221"/>
                    <a:pt x="1291" y="3387"/>
                    <a:pt x="1233" y="3016"/>
                  </a:cubicBezTo>
                  <a:cubicBezTo>
                    <a:pt x="1115" y="2260"/>
                    <a:pt x="1115" y="1160"/>
                    <a:pt x="1073" y="720"/>
                  </a:cubicBezTo>
                  <a:cubicBezTo>
                    <a:pt x="1030" y="279"/>
                    <a:pt x="849" y="144"/>
                    <a:pt x="613" y="39"/>
                  </a:cubicBezTo>
                  <a:cubicBezTo>
                    <a:pt x="557" y="14"/>
                    <a:pt x="499" y="1"/>
                    <a:pt x="44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120;p55">
              <a:extLst>
                <a:ext uri="{FF2B5EF4-FFF2-40B4-BE49-F238E27FC236}">
                  <a16:creationId xmlns:a16="http://schemas.microsoft.com/office/drawing/2014/main" id="{19B81874-0F21-4920-A315-B83F2923D78D}"/>
                </a:ext>
              </a:extLst>
            </p:cNvPr>
            <p:cNvSpPr/>
            <p:nvPr/>
          </p:nvSpPr>
          <p:spPr>
            <a:xfrm>
              <a:off x="1611825" y="4963750"/>
              <a:ext cx="33200" cy="64175"/>
            </a:xfrm>
            <a:custGeom>
              <a:avLst/>
              <a:gdLst/>
              <a:ahLst/>
              <a:cxnLst/>
              <a:rect l="l" t="t" r="r" b="b"/>
              <a:pathLst>
                <a:path w="1328" h="2567" extrusionOk="0">
                  <a:moveTo>
                    <a:pt x="551" y="0"/>
                  </a:moveTo>
                  <a:cubicBezTo>
                    <a:pt x="523" y="0"/>
                    <a:pt x="495" y="2"/>
                    <a:pt x="467" y="4"/>
                  </a:cubicBezTo>
                  <a:cubicBezTo>
                    <a:pt x="128" y="33"/>
                    <a:pt x="19" y="435"/>
                    <a:pt x="10" y="891"/>
                  </a:cubicBezTo>
                  <a:cubicBezTo>
                    <a:pt x="0" y="1347"/>
                    <a:pt x="112" y="2525"/>
                    <a:pt x="112" y="2525"/>
                  </a:cubicBezTo>
                  <a:cubicBezTo>
                    <a:pt x="112" y="2525"/>
                    <a:pt x="219" y="2566"/>
                    <a:pt x="464" y="2566"/>
                  </a:cubicBezTo>
                  <a:cubicBezTo>
                    <a:pt x="547" y="2566"/>
                    <a:pt x="646" y="2562"/>
                    <a:pt x="762" y="2549"/>
                  </a:cubicBezTo>
                  <a:cubicBezTo>
                    <a:pt x="1220" y="2498"/>
                    <a:pt x="1327" y="2333"/>
                    <a:pt x="1327" y="2333"/>
                  </a:cubicBezTo>
                  <a:cubicBezTo>
                    <a:pt x="1317" y="2076"/>
                    <a:pt x="1297" y="1082"/>
                    <a:pt x="1189" y="589"/>
                  </a:cubicBezTo>
                  <a:cubicBezTo>
                    <a:pt x="1090" y="140"/>
                    <a:pt x="837" y="0"/>
                    <a:pt x="551" y="0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121;p55">
              <a:extLst>
                <a:ext uri="{FF2B5EF4-FFF2-40B4-BE49-F238E27FC236}">
                  <a16:creationId xmlns:a16="http://schemas.microsoft.com/office/drawing/2014/main" id="{A1FC9285-DC5C-4532-8EF0-053D1CA0292B}"/>
                </a:ext>
              </a:extLst>
            </p:cNvPr>
            <p:cNvSpPr/>
            <p:nvPr/>
          </p:nvSpPr>
          <p:spPr>
            <a:xfrm>
              <a:off x="1614150" y="5017775"/>
              <a:ext cx="31150" cy="11850"/>
            </a:xfrm>
            <a:custGeom>
              <a:avLst/>
              <a:gdLst/>
              <a:ahLst/>
              <a:cxnLst/>
              <a:rect l="l" t="t" r="r" b="b"/>
              <a:pathLst>
                <a:path w="1246" h="474" extrusionOk="0">
                  <a:moveTo>
                    <a:pt x="1228" y="0"/>
                  </a:moveTo>
                  <a:cubicBezTo>
                    <a:pt x="1049" y="89"/>
                    <a:pt x="857" y="150"/>
                    <a:pt x="659" y="181"/>
                  </a:cubicBezTo>
                  <a:cubicBezTo>
                    <a:pt x="570" y="196"/>
                    <a:pt x="481" y="203"/>
                    <a:pt x="391" y="203"/>
                  </a:cubicBezTo>
                  <a:cubicBezTo>
                    <a:pt x="260" y="203"/>
                    <a:pt x="129" y="187"/>
                    <a:pt x="0" y="157"/>
                  </a:cubicBezTo>
                  <a:lnTo>
                    <a:pt x="0" y="157"/>
                  </a:lnTo>
                  <a:lnTo>
                    <a:pt x="16" y="424"/>
                  </a:lnTo>
                  <a:cubicBezTo>
                    <a:pt x="16" y="424"/>
                    <a:pt x="129" y="473"/>
                    <a:pt x="367" y="473"/>
                  </a:cubicBezTo>
                  <a:cubicBezTo>
                    <a:pt x="456" y="473"/>
                    <a:pt x="561" y="467"/>
                    <a:pt x="684" y="448"/>
                  </a:cubicBezTo>
                  <a:cubicBezTo>
                    <a:pt x="1142" y="379"/>
                    <a:pt x="1245" y="237"/>
                    <a:pt x="1245" y="237"/>
                  </a:cubicBezTo>
                  <a:lnTo>
                    <a:pt x="1228" y="0"/>
                  </a:ln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122;p55">
              <a:extLst>
                <a:ext uri="{FF2B5EF4-FFF2-40B4-BE49-F238E27FC236}">
                  <a16:creationId xmlns:a16="http://schemas.microsoft.com/office/drawing/2014/main" id="{194D47F9-5E4F-4509-A14C-33EAE8079605}"/>
                </a:ext>
              </a:extLst>
            </p:cNvPr>
            <p:cNvSpPr/>
            <p:nvPr/>
          </p:nvSpPr>
          <p:spPr>
            <a:xfrm>
              <a:off x="1596775" y="4954075"/>
              <a:ext cx="22625" cy="11050"/>
            </a:xfrm>
            <a:custGeom>
              <a:avLst/>
              <a:gdLst/>
              <a:ahLst/>
              <a:cxnLst/>
              <a:rect l="l" t="t" r="r" b="b"/>
              <a:pathLst>
                <a:path w="905" h="442" extrusionOk="0">
                  <a:moveTo>
                    <a:pt x="453" y="0"/>
                  </a:moveTo>
                  <a:cubicBezTo>
                    <a:pt x="262" y="0"/>
                    <a:pt x="0" y="148"/>
                    <a:pt x="0" y="148"/>
                  </a:cubicBezTo>
                  <a:cubicBezTo>
                    <a:pt x="57" y="394"/>
                    <a:pt x="403" y="442"/>
                    <a:pt x="411" y="442"/>
                  </a:cubicBezTo>
                  <a:cubicBezTo>
                    <a:pt x="411" y="442"/>
                    <a:pt x="411" y="442"/>
                    <a:pt x="411" y="442"/>
                  </a:cubicBezTo>
                  <a:cubicBezTo>
                    <a:pt x="504" y="239"/>
                    <a:pt x="905" y="216"/>
                    <a:pt x="905" y="216"/>
                  </a:cubicBezTo>
                  <a:lnTo>
                    <a:pt x="566" y="25"/>
                  </a:lnTo>
                  <a:cubicBezTo>
                    <a:pt x="534" y="7"/>
                    <a:pt x="495" y="0"/>
                    <a:pt x="453" y="0"/>
                  </a:cubicBezTo>
                  <a:close/>
                </a:path>
              </a:pathLst>
            </a:custGeom>
            <a:solidFill>
              <a:srgbClr val="5D7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123;p55">
              <a:extLst>
                <a:ext uri="{FF2B5EF4-FFF2-40B4-BE49-F238E27FC236}">
                  <a16:creationId xmlns:a16="http://schemas.microsoft.com/office/drawing/2014/main" id="{94E52694-4E7B-45AE-B9EC-A10599DF6C00}"/>
                </a:ext>
              </a:extLst>
            </p:cNvPr>
            <p:cNvSpPr/>
            <p:nvPr/>
          </p:nvSpPr>
          <p:spPr>
            <a:xfrm>
              <a:off x="1560300" y="4935850"/>
              <a:ext cx="19225" cy="13750"/>
            </a:xfrm>
            <a:custGeom>
              <a:avLst/>
              <a:gdLst/>
              <a:ahLst/>
              <a:cxnLst/>
              <a:rect l="l" t="t" r="r" b="b"/>
              <a:pathLst>
                <a:path w="769" h="550" extrusionOk="0">
                  <a:moveTo>
                    <a:pt x="465" y="0"/>
                  </a:moveTo>
                  <a:cubicBezTo>
                    <a:pt x="442" y="0"/>
                    <a:pt x="419" y="2"/>
                    <a:pt x="396" y="5"/>
                  </a:cubicBezTo>
                  <a:cubicBezTo>
                    <a:pt x="178" y="39"/>
                    <a:pt x="0" y="523"/>
                    <a:pt x="0" y="523"/>
                  </a:cubicBezTo>
                  <a:lnTo>
                    <a:pt x="496" y="549"/>
                  </a:lnTo>
                  <a:cubicBezTo>
                    <a:pt x="531" y="374"/>
                    <a:pt x="769" y="103"/>
                    <a:pt x="769" y="103"/>
                  </a:cubicBezTo>
                  <a:cubicBezTo>
                    <a:pt x="681" y="36"/>
                    <a:pt x="574" y="0"/>
                    <a:pt x="465" y="0"/>
                  </a:cubicBezTo>
                  <a:close/>
                </a:path>
              </a:pathLst>
            </a:custGeom>
            <a:solidFill>
              <a:srgbClr val="5D7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124;p55">
              <a:extLst>
                <a:ext uri="{FF2B5EF4-FFF2-40B4-BE49-F238E27FC236}">
                  <a16:creationId xmlns:a16="http://schemas.microsoft.com/office/drawing/2014/main" id="{8637E412-9E56-4E12-8EA3-18DD91856A8C}"/>
                </a:ext>
              </a:extLst>
            </p:cNvPr>
            <p:cNvSpPr/>
            <p:nvPr/>
          </p:nvSpPr>
          <p:spPr>
            <a:xfrm>
              <a:off x="1523450" y="4946900"/>
              <a:ext cx="95925" cy="124525"/>
            </a:xfrm>
            <a:custGeom>
              <a:avLst/>
              <a:gdLst/>
              <a:ahLst/>
              <a:cxnLst/>
              <a:rect l="l" t="t" r="r" b="b"/>
              <a:pathLst>
                <a:path w="3837" h="4981" extrusionOk="0">
                  <a:moveTo>
                    <a:pt x="1710" y="1"/>
                  </a:moveTo>
                  <a:cubicBezTo>
                    <a:pt x="463" y="1"/>
                    <a:pt x="0" y="3238"/>
                    <a:pt x="281" y="3800"/>
                  </a:cubicBezTo>
                  <a:cubicBezTo>
                    <a:pt x="579" y="4394"/>
                    <a:pt x="1761" y="4946"/>
                    <a:pt x="2169" y="4976"/>
                  </a:cubicBezTo>
                  <a:cubicBezTo>
                    <a:pt x="2208" y="4979"/>
                    <a:pt x="2248" y="4980"/>
                    <a:pt x="2288" y="4980"/>
                  </a:cubicBezTo>
                  <a:cubicBezTo>
                    <a:pt x="2666" y="4980"/>
                    <a:pt x="3080" y="4843"/>
                    <a:pt x="3440" y="4403"/>
                  </a:cubicBezTo>
                  <a:cubicBezTo>
                    <a:pt x="3837" y="3917"/>
                    <a:pt x="3622" y="1353"/>
                    <a:pt x="3474" y="943"/>
                  </a:cubicBezTo>
                  <a:cubicBezTo>
                    <a:pt x="3324" y="534"/>
                    <a:pt x="2572" y="235"/>
                    <a:pt x="1951" y="40"/>
                  </a:cubicBezTo>
                  <a:cubicBezTo>
                    <a:pt x="1867" y="13"/>
                    <a:pt x="1787" y="1"/>
                    <a:pt x="1710" y="1"/>
                  </a:cubicBezTo>
                  <a:close/>
                </a:path>
              </a:pathLst>
            </a:custGeom>
            <a:solidFill>
              <a:srgbClr val="7FA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125;p55">
              <a:extLst>
                <a:ext uri="{FF2B5EF4-FFF2-40B4-BE49-F238E27FC236}">
                  <a16:creationId xmlns:a16="http://schemas.microsoft.com/office/drawing/2014/main" id="{619DE6DB-D1BA-4133-9F68-DDD6016DDB37}"/>
                </a:ext>
              </a:extLst>
            </p:cNvPr>
            <p:cNvSpPr/>
            <p:nvPr/>
          </p:nvSpPr>
          <p:spPr>
            <a:xfrm>
              <a:off x="1531900" y="5008475"/>
              <a:ext cx="42875" cy="48500"/>
            </a:xfrm>
            <a:custGeom>
              <a:avLst/>
              <a:gdLst/>
              <a:ahLst/>
              <a:cxnLst/>
              <a:rect l="l" t="t" r="r" b="b"/>
              <a:pathLst>
                <a:path w="1715" h="1940" extrusionOk="0">
                  <a:moveTo>
                    <a:pt x="248" y="1"/>
                  </a:moveTo>
                  <a:cubicBezTo>
                    <a:pt x="220" y="1"/>
                    <a:pt x="202" y="8"/>
                    <a:pt x="197" y="24"/>
                  </a:cubicBezTo>
                  <a:cubicBezTo>
                    <a:pt x="147" y="179"/>
                    <a:pt x="1" y="914"/>
                    <a:pt x="150" y="1158"/>
                  </a:cubicBezTo>
                  <a:cubicBezTo>
                    <a:pt x="346" y="1481"/>
                    <a:pt x="1228" y="1940"/>
                    <a:pt x="1497" y="1940"/>
                  </a:cubicBezTo>
                  <a:cubicBezTo>
                    <a:pt x="1543" y="1940"/>
                    <a:pt x="1572" y="1926"/>
                    <a:pt x="1575" y="1896"/>
                  </a:cubicBezTo>
                  <a:cubicBezTo>
                    <a:pt x="1602" y="1693"/>
                    <a:pt x="1714" y="830"/>
                    <a:pt x="1714" y="830"/>
                  </a:cubicBezTo>
                  <a:cubicBezTo>
                    <a:pt x="1596" y="584"/>
                    <a:pt x="502" y="1"/>
                    <a:pt x="248" y="1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126;p55">
              <a:extLst>
                <a:ext uri="{FF2B5EF4-FFF2-40B4-BE49-F238E27FC236}">
                  <a16:creationId xmlns:a16="http://schemas.microsoft.com/office/drawing/2014/main" id="{BB87C445-B347-4713-997D-4B15A0B74C1D}"/>
                </a:ext>
              </a:extLst>
            </p:cNvPr>
            <p:cNvSpPr/>
            <p:nvPr/>
          </p:nvSpPr>
          <p:spPr>
            <a:xfrm>
              <a:off x="1578850" y="4967700"/>
              <a:ext cx="40525" cy="102650"/>
            </a:xfrm>
            <a:custGeom>
              <a:avLst/>
              <a:gdLst/>
              <a:ahLst/>
              <a:cxnLst/>
              <a:rect l="l" t="t" r="r" b="b"/>
              <a:pathLst>
                <a:path w="1621" h="4106" extrusionOk="0">
                  <a:moveTo>
                    <a:pt x="1090" y="1"/>
                  </a:moveTo>
                  <a:cubicBezTo>
                    <a:pt x="882" y="1"/>
                    <a:pt x="631" y="219"/>
                    <a:pt x="466" y="913"/>
                  </a:cubicBezTo>
                  <a:cubicBezTo>
                    <a:pt x="266" y="1752"/>
                    <a:pt x="53" y="3150"/>
                    <a:pt x="26" y="3526"/>
                  </a:cubicBezTo>
                  <a:cubicBezTo>
                    <a:pt x="1" y="3864"/>
                    <a:pt x="120" y="4105"/>
                    <a:pt x="381" y="4105"/>
                  </a:cubicBezTo>
                  <a:cubicBezTo>
                    <a:pt x="398" y="4105"/>
                    <a:pt x="416" y="4104"/>
                    <a:pt x="435" y="4102"/>
                  </a:cubicBezTo>
                  <a:cubicBezTo>
                    <a:pt x="704" y="4032"/>
                    <a:pt x="976" y="3873"/>
                    <a:pt x="1224" y="3571"/>
                  </a:cubicBezTo>
                  <a:cubicBezTo>
                    <a:pt x="1621" y="3085"/>
                    <a:pt x="1406" y="521"/>
                    <a:pt x="1258" y="111"/>
                  </a:cubicBezTo>
                  <a:cubicBezTo>
                    <a:pt x="1247" y="83"/>
                    <a:pt x="1233" y="55"/>
                    <a:pt x="1217" y="28"/>
                  </a:cubicBezTo>
                  <a:cubicBezTo>
                    <a:pt x="1177" y="11"/>
                    <a:pt x="1135" y="1"/>
                    <a:pt x="1090" y="1"/>
                  </a:cubicBezTo>
                  <a:close/>
                </a:path>
              </a:pathLst>
            </a:custGeom>
            <a:solidFill>
              <a:srgbClr val="6F8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127;p55">
              <a:extLst>
                <a:ext uri="{FF2B5EF4-FFF2-40B4-BE49-F238E27FC236}">
                  <a16:creationId xmlns:a16="http://schemas.microsoft.com/office/drawing/2014/main" id="{879DBA53-2CEE-444B-B0F2-C6C2DB642D08}"/>
                </a:ext>
              </a:extLst>
            </p:cNvPr>
            <p:cNvSpPr/>
            <p:nvPr/>
          </p:nvSpPr>
          <p:spPr>
            <a:xfrm>
              <a:off x="1539075" y="4982400"/>
              <a:ext cx="51450" cy="21900"/>
            </a:xfrm>
            <a:custGeom>
              <a:avLst/>
              <a:gdLst/>
              <a:ahLst/>
              <a:cxnLst/>
              <a:rect l="l" t="t" r="r" b="b"/>
              <a:pathLst>
                <a:path w="2058" h="876" extrusionOk="0">
                  <a:moveTo>
                    <a:pt x="1" y="0"/>
                  </a:moveTo>
                  <a:cubicBezTo>
                    <a:pt x="1" y="0"/>
                    <a:pt x="84" y="369"/>
                    <a:pt x="800" y="681"/>
                  </a:cubicBezTo>
                  <a:cubicBezTo>
                    <a:pt x="1085" y="804"/>
                    <a:pt x="1330" y="875"/>
                    <a:pt x="1527" y="875"/>
                  </a:cubicBezTo>
                  <a:cubicBezTo>
                    <a:pt x="1827" y="875"/>
                    <a:pt x="2014" y="712"/>
                    <a:pt x="2057" y="325"/>
                  </a:cubicBezTo>
                  <a:lnTo>
                    <a:pt x="2057" y="325"/>
                  </a:lnTo>
                  <a:cubicBezTo>
                    <a:pt x="2036" y="471"/>
                    <a:pt x="1928" y="686"/>
                    <a:pt x="1579" y="686"/>
                  </a:cubicBezTo>
                  <a:cubicBezTo>
                    <a:pt x="1494" y="686"/>
                    <a:pt x="1395" y="674"/>
                    <a:pt x="1280" y="644"/>
                  </a:cubicBezTo>
                  <a:cubicBezTo>
                    <a:pt x="690" y="494"/>
                    <a:pt x="153" y="221"/>
                    <a:pt x="1" y="0"/>
                  </a:cubicBezTo>
                  <a:close/>
                </a:path>
              </a:pathLst>
            </a:custGeom>
            <a:solidFill>
              <a:srgbClr val="5D7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128;p55">
              <a:extLst>
                <a:ext uri="{FF2B5EF4-FFF2-40B4-BE49-F238E27FC236}">
                  <a16:creationId xmlns:a16="http://schemas.microsoft.com/office/drawing/2014/main" id="{A2CAB0CE-A5BD-413A-AE3C-BF9BF514CA8F}"/>
                </a:ext>
              </a:extLst>
            </p:cNvPr>
            <p:cNvSpPr/>
            <p:nvPr/>
          </p:nvSpPr>
          <p:spPr>
            <a:xfrm>
              <a:off x="1139950" y="4994225"/>
              <a:ext cx="203325" cy="117325"/>
            </a:xfrm>
            <a:custGeom>
              <a:avLst/>
              <a:gdLst/>
              <a:ahLst/>
              <a:cxnLst/>
              <a:rect l="l" t="t" r="r" b="b"/>
              <a:pathLst>
                <a:path w="8133" h="4693" extrusionOk="0">
                  <a:moveTo>
                    <a:pt x="4066" y="0"/>
                  </a:moveTo>
                  <a:cubicBezTo>
                    <a:pt x="1821" y="0"/>
                    <a:pt x="0" y="1051"/>
                    <a:pt x="0" y="2347"/>
                  </a:cubicBezTo>
                  <a:cubicBezTo>
                    <a:pt x="0" y="3643"/>
                    <a:pt x="1821" y="4693"/>
                    <a:pt x="4066" y="4693"/>
                  </a:cubicBezTo>
                  <a:cubicBezTo>
                    <a:pt x="6312" y="4693"/>
                    <a:pt x="8133" y="3643"/>
                    <a:pt x="8133" y="2347"/>
                  </a:cubicBezTo>
                  <a:cubicBezTo>
                    <a:pt x="8133" y="1051"/>
                    <a:pt x="6312" y="0"/>
                    <a:pt x="4066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129;p55">
              <a:extLst>
                <a:ext uri="{FF2B5EF4-FFF2-40B4-BE49-F238E27FC236}">
                  <a16:creationId xmlns:a16="http://schemas.microsoft.com/office/drawing/2014/main" id="{C4536455-8606-477E-9700-CD3323421425}"/>
                </a:ext>
              </a:extLst>
            </p:cNvPr>
            <p:cNvSpPr/>
            <p:nvPr/>
          </p:nvSpPr>
          <p:spPr>
            <a:xfrm>
              <a:off x="1211950" y="4549050"/>
              <a:ext cx="41875" cy="99475"/>
            </a:xfrm>
            <a:custGeom>
              <a:avLst/>
              <a:gdLst/>
              <a:ahLst/>
              <a:cxnLst/>
              <a:rect l="l" t="t" r="r" b="b"/>
              <a:pathLst>
                <a:path w="1675" h="3979" extrusionOk="0">
                  <a:moveTo>
                    <a:pt x="998" y="1"/>
                  </a:moveTo>
                  <a:cubicBezTo>
                    <a:pt x="966" y="1"/>
                    <a:pt x="932" y="3"/>
                    <a:pt x="896" y="7"/>
                  </a:cubicBezTo>
                  <a:cubicBezTo>
                    <a:pt x="345" y="71"/>
                    <a:pt x="24" y="469"/>
                    <a:pt x="48" y="1519"/>
                  </a:cubicBezTo>
                  <a:cubicBezTo>
                    <a:pt x="73" y="2569"/>
                    <a:pt x="104" y="3215"/>
                    <a:pt x="47" y="3436"/>
                  </a:cubicBezTo>
                  <a:cubicBezTo>
                    <a:pt x="1" y="3616"/>
                    <a:pt x="411" y="3978"/>
                    <a:pt x="851" y="3978"/>
                  </a:cubicBezTo>
                  <a:cubicBezTo>
                    <a:pt x="949" y="3978"/>
                    <a:pt x="1049" y="3960"/>
                    <a:pt x="1145" y="3918"/>
                  </a:cubicBezTo>
                  <a:cubicBezTo>
                    <a:pt x="1675" y="3685"/>
                    <a:pt x="1435" y="155"/>
                    <a:pt x="1435" y="155"/>
                  </a:cubicBezTo>
                  <a:cubicBezTo>
                    <a:pt x="1435" y="155"/>
                    <a:pt x="1291" y="1"/>
                    <a:pt x="998" y="1"/>
                  </a:cubicBezTo>
                  <a:close/>
                </a:path>
              </a:pathLst>
            </a:custGeom>
            <a:solidFill>
              <a:srgbClr val="180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130;p55">
              <a:extLst>
                <a:ext uri="{FF2B5EF4-FFF2-40B4-BE49-F238E27FC236}">
                  <a16:creationId xmlns:a16="http://schemas.microsoft.com/office/drawing/2014/main" id="{4E2F0751-5760-4A95-A781-A2A835B57988}"/>
                </a:ext>
              </a:extLst>
            </p:cNvPr>
            <p:cNvSpPr/>
            <p:nvPr/>
          </p:nvSpPr>
          <p:spPr>
            <a:xfrm>
              <a:off x="1234025" y="4550825"/>
              <a:ext cx="15175" cy="9725"/>
            </a:xfrm>
            <a:custGeom>
              <a:avLst/>
              <a:gdLst/>
              <a:ahLst/>
              <a:cxnLst/>
              <a:rect l="l" t="t" r="r" b="b"/>
              <a:pathLst>
                <a:path w="607" h="389" extrusionOk="0">
                  <a:moveTo>
                    <a:pt x="465" y="0"/>
                  </a:moveTo>
                  <a:cubicBezTo>
                    <a:pt x="423" y="0"/>
                    <a:pt x="372" y="7"/>
                    <a:pt x="312" y="27"/>
                  </a:cubicBezTo>
                  <a:cubicBezTo>
                    <a:pt x="68" y="106"/>
                    <a:pt x="0" y="389"/>
                    <a:pt x="0" y="389"/>
                  </a:cubicBezTo>
                  <a:cubicBezTo>
                    <a:pt x="225" y="125"/>
                    <a:pt x="606" y="35"/>
                    <a:pt x="606" y="35"/>
                  </a:cubicBezTo>
                  <a:cubicBezTo>
                    <a:pt x="606" y="35"/>
                    <a:pt x="560" y="0"/>
                    <a:pt x="465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131;p55">
              <a:extLst>
                <a:ext uri="{FF2B5EF4-FFF2-40B4-BE49-F238E27FC236}">
                  <a16:creationId xmlns:a16="http://schemas.microsoft.com/office/drawing/2014/main" id="{882C2B50-B381-479D-A922-E5A04689AA9F}"/>
                </a:ext>
              </a:extLst>
            </p:cNvPr>
            <p:cNvSpPr/>
            <p:nvPr/>
          </p:nvSpPr>
          <p:spPr>
            <a:xfrm>
              <a:off x="1271350" y="4630625"/>
              <a:ext cx="105200" cy="187550"/>
            </a:xfrm>
            <a:custGeom>
              <a:avLst/>
              <a:gdLst/>
              <a:ahLst/>
              <a:cxnLst/>
              <a:rect l="l" t="t" r="r" b="b"/>
              <a:pathLst>
                <a:path w="4208" h="7502" extrusionOk="0">
                  <a:moveTo>
                    <a:pt x="315" y="1"/>
                  </a:moveTo>
                  <a:cubicBezTo>
                    <a:pt x="135" y="1"/>
                    <a:pt x="16" y="169"/>
                    <a:pt x="8" y="655"/>
                  </a:cubicBezTo>
                  <a:cubicBezTo>
                    <a:pt x="0" y="1294"/>
                    <a:pt x="52" y="2473"/>
                    <a:pt x="263" y="3318"/>
                  </a:cubicBezTo>
                  <a:cubicBezTo>
                    <a:pt x="364" y="3727"/>
                    <a:pt x="553" y="4360"/>
                    <a:pt x="1023" y="5085"/>
                  </a:cubicBezTo>
                  <a:cubicBezTo>
                    <a:pt x="1353" y="5592"/>
                    <a:pt x="1682" y="5961"/>
                    <a:pt x="2116" y="6383"/>
                  </a:cubicBezTo>
                  <a:cubicBezTo>
                    <a:pt x="2235" y="6497"/>
                    <a:pt x="2294" y="6611"/>
                    <a:pt x="2493" y="6856"/>
                  </a:cubicBezTo>
                  <a:cubicBezTo>
                    <a:pt x="2692" y="7100"/>
                    <a:pt x="2983" y="7336"/>
                    <a:pt x="3230" y="7427"/>
                  </a:cubicBezTo>
                  <a:cubicBezTo>
                    <a:pt x="3372" y="7481"/>
                    <a:pt x="3467" y="7502"/>
                    <a:pt x="3529" y="7502"/>
                  </a:cubicBezTo>
                  <a:cubicBezTo>
                    <a:pt x="3576" y="7502"/>
                    <a:pt x="3605" y="7490"/>
                    <a:pt x="3622" y="7472"/>
                  </a:cubicBezTo>
                  <a:cubicBezTo>
                    <a:pt x="3673" y="7420"/>
                    <a:pt x="3643" y="7357"/>
                    <a:pt x="3534" y="7302"/>
                  </a:cubicBezTo>
                  <a:cubicBezTo>
                    <a:pt x="3427" y="7246"/>
                    <a:pt x="3237" y="7174"/>
                    <a:pt x="3052" y="6988"/>
                  </a:cubicBezTo>
                  <a:lnTo>
                    <a:pt x="3052" y="6988"/>
                  </a:lnTo>
                  <a:cubicBezTo>
                    <a:pt x="3052" y="6988"/>
                    <a:pt x="3283" y="7121"/>
                    <a:pt x="3428" y="7189"/>
                  </a:cubicBezTo>
                  <a:cubicBezTo>
                    <a:pt x="3557" y="7248"/>
                    <a:pt x="3693" y="7290"/>
                    <a:pt x="3833" y="7314"/>
                  </a:cubicBezTo>
                  <a:cubicBezTo>
                    <a:pt x="3842" y="7315"/>
                    <a:pt x="3851" y="7316"/>
                    <a:pt x="3860" y="7316"/>
                  </a:cubicBezTo>
                  <a:cubicBezTo>
                    <a:pt x="3987" y="7316"/>
                    <a:pt x="4103" y="7182"/>
                    <a:pt x="4002" y="7128"/>
                  </a:cubicBezTo>
                  <a:cubicBezTo>
                    <a:pt x="3895" y="7070"/>
                    <a:pt x="3795" y="7053"/>
                    <a:pt x="3581" y="6952"/>
                  </a:cubicBezTo>
                  <a:cubicBezTo>
                    <a:pt x="3468" y="6898"/>
                    <a:pt x="3362" y="6830"/>
                    <a:pt x="3264" y="6752"/>
                  </a:cubicBezTo>
                  <a:lnTo>
                    <a:pt x="3264" y="6752"/>
                  </a:lnTo>
                  <a:cubicBezTo>
                    <a:pt x="3264" y="6752"/>
                    <a:pt x="3500" y="6851"/>
                    <a:pt x="3716" y="6895"/>
                  </a:cubicBezTo>
                  <a:cubicBezTo>
                    <a:pt x="3804" y="6914"/>
                    <a:pt x="3872" y="6920"/>
                    <a:pt x="3926" y="6920"/>
                  </a:cubicBezTo>
                  <a:cubicBezTo>
                    <a:pt x="4005" y="6920"/>
                    <a:pt x="4054" y="6906"/>
                    <a:pt x="4092" y="6894"/>
                  </a:cubicBezTo>
                  <a:cubicBezTo>
                    <a:pt x="4154" y="6875"/>
                    <a:pt x="4208" y="6764"/>
                    <a:pt x="4065" y="6710"/>
                  </a:cubicBezTo>
                  <a:cubicBezTo>
                    <a:pt x="3936" y="6661"/>
                    <a:pt x="3753" y="6654"/>
                    <a:pt x="3522" y="6522"/>
                  </a:cubicBezTo>
                  <a:cubicBezTo>
                    <a:pt x="3354" y="6427"/>
                    <a:pt x="3248" y="6337"/>
                    <a:pt x="3284" y="6323"/>
                  </a:cubicBezTo>
                  <a:cubicBezTo>
                    <a:pt x="3288" y="6322"/>
                    <a:pt x="3291" y="6322"/>
                    <a:pt x="3296" y="6322"/>
                  </a:cubicBezTo>
                  <a:cubicBezTo>
                    <a:pt x="3339" y="6322"/>
                    <a:pt x="3431" y="6375"/>
                    <a:pt x="3585" y="6381"/>
                  </a:cubicBezTo>
                  <a:cubicBezTo>
                    <a:pt x="3590" y="6382"/>
                    <a:pt x="3595" y="6382"/>
                    <a:pt x="3600" y="6382"/>
                  </a:cubicBezTo>
                  <a:cubicBezTo>
                    <a:pt x="3756" y="6382"/>
                    <a:pt x="3907" y="6295"/>
                    <a:pt x="3903" y="6208"/>
                  </a:cubicBezTo>
                  <a:cubicBezTo>
                    <a:pt x="3900" y="6117"/>
                    <a:pt x="3867" y="6162"/>
                    <a:pt x="3703" y="6129"/>
                  </a:cubicBezTo>
                  <a:cubicBezTo>
                    <a:pt x="3538" y="6097"/>
                    <a:pt x="3409" y="6007"/>
                    <a:pt x="3173" y="5980"/>
                  </a:cubicBezTo>
                  <a:cubicBezTo>
                    <a:pt x="2966" y="5955"/>
                    <a:pt x="2832" y="5934"/>
                    <a:pt x="2652" y="5859"/>
                  </a:cubicBezTo>
                  <a:cubicBezTo>
                    <a:pt x="2472" y="5785"/>
                    <a:pt x="2066" y="5333"/>
                    <a:pt x="1753" y="4855"/>
                  </a:cubicBezTo>
                  <a:cubicBezTo>
                    <a:pt x="1385" y="4293"/>
                    <a:pt x="1125" y="3470"/>
                    <a:pt x="1059" y="3099"/>
                  </a:cubicBezTo>
                  <a:cubicBezTo>
                    <a:pt x="921" y="2298"/>
                    <a:pt x="900" y="1192"/>
                    <a:pt x="919" y="807"/>
                  </a:cubicBezTo>
                  <a:cubicBezTo>
                    <a:pt x="942" y="343"/>
                    <a:pt x="740" y="149"/>
                    <a:pt x="502" y="47"/>
                  </a:cubicBezTo>
                  <a:cubicBezTo>
                    <a:pt x="435" y="18"/>
                    <a:pt x="372" y="1"/>
                    <a:pt x="315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132;p55">
              <a:extLst>
                <a:ext uri="{FF2B5EF4-FFF2-40B4-BE49-F238E27FC236}">
                  <a16:creationId xmlns:a16="http://schemas.microsoft.com/office/drawing/2014/main" id="{9F1EBB51-50D4-4A0F-8B23-AEB02DF69399}"/>
                </a:ext>
              </a:extLst>
            </p:cNvPr>
            <p:cNvSpPr/>
            <p:nvPr/>
          </p:nvSpPr>
          <p:spPr>
            <a:xfrm>
              <a:off x="1270125" y="4629975"/>
              <a:ext cx="27125" cy="53575"/>
            </a:xfrm>
            <a:custGeom>
              <a:avLst/>
              <a:gdLst/>
              <a:ahLst/>
              <a:cxnLst/>
              <a:rect l="l" t="t" r="r" b="b"/>
              <a:pathLst>
                <a:path w="1085" h="2143" extrusionOk="0">
                  <a:moveTo>
                    <a:pt x="372" y="0"/>
                  </a:moveTo>
                  <a:cubicBezTo>
                    <a:pt x="204" y="0"/>
                    <a:pt x="134" y="127"/>
                    <a:pt x="78" y="409"/>
                  </a:cubicBezTo>
                  <a:cubicBezTo>
                    <a:pt x="1" y="798"/>
                    <a:pt x="97" y="2061"/>
                    <a:pt x="97" y="2096"/>
                  </a:cubicBezTo>
                  <a:cubicBezTo>
                    <a:pt x="239" y="2129"/>
                    <a:pt x="363" y="2143"/>
                    <a:pt x="470" y="2143"/>
                  </a:cubicBezTo>
                  <a:cubicBezTo>
                    <a:pt x="925" y="2143"/>
                    <a:pt x="1084" y="1901"/>
                    <a:pt x="1084" y="1901"/>
                  </a:cubicBezTo>
                  <a:cubicBezTo>
                    <a:pt x="1084" y="1901"/>
                    <a:pt x="1023" y="1067"/>
                    <a:pt x="1001" y="692"/>
                  </a:cubicBezTo>
                  <a:cubicBezTo>
                    <a:pt x="981" y="316"/>
                    <a:pt x="790" y="118"/>
                    <a:pt x="605" y="52"/>
                  </a:cubicBezTo>
                  <a:cubicBezTo>
                    <a:pt x="511" y="18"/>
                    <a:pt x="434" y="0"/>
                    <a:pt x="372" y="0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133;p55">
              <a:extLst>
                <a:ext uri="{FF2B5EF4-FFF2-40B4-BE49-F238E27FC236}">
                  <a16:creationId xmlns:a16="http://schemas.microsoft.com/office/drawing/2014/main" id="{F7417737-6E8D-478F-8A80-B1B23863DC0D}"/>
                </a:ext>
              </a:extLst>
            </p:cNvPr>
            <p:cNvSpPr/>
            <p:nvPr/>
          </p:nvSpPr>
          <p:spPr>
            <a:xfrm>
              <a:off x="1237650" y="4999825"/>
              <a:ext cx="58500" cy="48875"/>
            </a:xfrm>
            <a:custGeom>
              <a:avLst/>
              <a:gdLst/>
              <a:ahLst/>
              <a:cxnLst/>
              <a:rect l="l" t="t" r="r" b="b"/>
              <a:pathLst>
                <a:path w="2340" h="1955" extrusionOk="0">
                  <a:moveTo>
                    <a:pt x="226" y="1"/>
                  </a:moveTo>
                  <a:cubicBezTo>
                    <a:pt x="198" y="102"/>
                    <a:pt x="164" y="201"/>
                    <a:pt x="123" y="297"/>
                  </a:cubicBezTo>
                  <a:cubicBezTo>
                    <a:pt x="67" y="429"/>
                    <a:pt x="0" y="652"/>
                    <a:pt x="9" y="767"/>
                  </a:cubicBezTo>
                  <a:cubicBezTo>
                    <a:pt x="17" y="883"/>
                    <a:pt x="256" y="1080"/>
                    <a:pt x="429" y="1129"/>
                  </a:cubicBezTo>
                  <a:cubicBezTo>
                    <a:pt x="601" y="1178"/>
                    <a:pt x="846" y="1407"/>
                    <a:pt x="927" y="1550"/>
                  </a:cubicBezTo>
                  <a:cubicBezTo>
                    <a:pt x="1043" y="1753"/>
                    <a:pt x="1405" y="1944"/>
                    <a:pt x="1656" y="1953"/>
                  </a:cubicBezTo>
                  <a:cubicBezTo>
                    <a:pt x="1692" y="1954"/>
                    <a:pt x="1730" y="1955"/>
                    <a:pt x="1767" y="1955"/>
                  </a:cubicBezTo>
                  <a:cubicBezTo>
                    <a:pt x="1985" y="1955"/>
                    <a:pt x="2202" y="1931"/>
                    <a:pt x="2266" y="1854"/>
                  </a:cubicBezTo>
                  <a:cubicBezTo>
                    <a:pt x="2340" y="1763"/>
                    <a:pt x="2274" y="1640"/>
                    <a:pt x="1814" y="1195"/>
                  </a:cubicBezTo>
                  <a:cubicBezTo>
                    <a:pt x="1353" y="751"/>
                    <a:pt x="1039" y="476"/>
                    <a:pt x="928" y="110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134;p55">
              <a:extLst>
                <a:ext uri="{FF2B5EF4-FFF2-40B4-BE49-F238E27FC236}">
                  <a16:creationId xmlns:a16="http://schemas.microsoft.com/office/drawing/2014/main" id="{0558607A-D601-42B5-886A-9C3F1262D301}"/>
                </a:ext>
              </a:extLst>
            </p:cNvPr>
            <p:cNvSpPr/>
            <p:nvPr/>
          </p:nvSpPr>
          <p:spPr>
            <a:xfrm>
              <a:off x="1220050" y="5033975"/>
              <a:ext cx="28000" cy="61575"/>
            </a:xfrm>
            <a:custGeom>
              <a:avLst/>
              <a:gdLst/>
              <a:ahLst/>
              <a:cxnLst/>
              <a:rect l="l" t="t" r="r" b="b"/>
              <a:pathLst>
                <a:path w="1120" h="2463" extrusionOk="0">
                  <a:moveTo>
                    <a:pt x="207" y="0"/>
                  </a:moveTo>
                  <a:cubicBezTo>
                    <a:pt x="153" y="140"/>
                    <a:pt x="49" y="220"/>
                    <a:pt x="78" y="588"/>
                  </a:cubicBezTo>
                  <a:cubicBezTo>
                    <a:pt x="107" y="957"/>
                    <a:pt x="74" y="1106"/>
                    <a:pt x="37" y="1407"/>
                  </a:cubicBezTo>
                  <a:cubicBezTo>
                    <a:pt x="1" y="1709"/>
                    <a:pt x="155" y="2123"/>
                    <a:pt x="299" y="2316"/>
                  </a:cubicBezTo>
                  <a:cubicBezTo>
                    <a:pt x="366" y="2406"/>
                    <a:pt x="489" y="2462"/>
                    <a:pt x="613" y="2462"/>
                  </a:cubicBezTo>
                  <a:cubicBezTo>
                    <a:pt x="754" y="2462"/>
                    <a:pt x="897" y="2389"/>
                    <a:pt x="964" y="2206"/>
                  </a:cubicBezTo>
                  <a:cubicBezTo>
                    <a:pt x="1089" y="1862"/>
                    <a:pt x="1119" y="1574"/>
                    <a:pt x="1031" y="1229"/>
                  </a:cubicBezTo>
                  <a:cubicBezTo>
                    <a:pt x="943" y="884"/>
                    <a:pt x="1060" y="621"/>
                    <a:pt x="1002" y="390"/>
                  </a:cubicBezTo>
                  <a:cubicBezTo>
                    <a:pt x="970" y="255"/>
                    <a:pt x="923" y="125"/>
                    <a:pt x="862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135;p55">
              <a:extLst>
                <a:ext uri="{FF2B5EF4-FFF2-40B4-BE49-F238E27FC236}">
                  <a16:creationId xmlns:a16="http://schemas.microsoft.com/office/drawing/2014/main" id="{5EB4D9BC-4C1E-447C-A824-14A1576ECD20}"/>
                </a:ext>
              </a:extLst>
            </p:cNvPr>
            <p:cNvSpPr/>
            <p:nvPr/>
          </p:nvSpPr>
          <p:spPr>
            <a:xfrm>
              <a:off x="1207050" y="4773225"/>
              <a:ext cx="101500" cy="263150"/>
            </a:xfrm>
            <a:custGeom>
              <a:avLst/>
              <a:gdLst/>
              <a:ahLst/>
              <a:cxnLst/>
              <a:rect l="l" t="t" r="r" b="b"/>
              <a:pathLst>
                <a:path w="4060" h="10526" extrusionOk="0">
                  <a:moveTo>
                    <a:pt x="2159" y="1773"/>
                  </a:moveTo>
                  <a:lnTo>
                    <a:pt x="2264" y="1803"/>
                  </a:lnTo>
                  <a:lnTo>
                    <a:pt x="2508" y="4821"/>
                  </a:lnTo>
                  <a:cubicBezTo>
                    <a:pt x="2508" y="4821"/>
                    <a:pt x="2174" y="5355"/>
                    <a:pt x="2033" y="5900"/>
                  </a:cubicBezTo>
                  <a:cubicBezTo>
                    <a:pt x="1920" y="6338"/>
                    <a:pt x="1612" y="8119"/>
                    <a:pt x="1495" y="8799"/>
                  </a:cubicBezTo>
                  <a:lnTo>
                    <a:pt x="1495" y="8799"/>
                  </a:lnTo>
                  <a:cubicBezTo>
                    <a:pt x="1529" y="8372"/>
                    <a:pt x="1566" y="7948"/>
                    <a:pt x="1602" y="7644"/>
                  </a:cubicBezTo>
                  <a:cubicBezTo>
                    <a:pt x="1711" y="6724"/>
                    <a:pt x="1747" y="6052"/>
                    <a:pt x="1843" y="5513"/>
                  </a:cubicBezTo>
                  <a:cubicBezTo>
                    <a:pt x="1961" y="4843"/>
                    <a:pt x="2159" y="1773"/>
                    <a:pt x="2159" y="1773"/>
                  </a:cubicBezTo>
                  <a:close/>
                  <a:moveTo>
                    <a:pt x="3740" y="0"/>
                  </a:moveTo>
                  <a:lnTo>
                    <a:pt x="254" y="179"/>
                  </a:lnTo>
                  <a:cubicBezTo>
                    <a:pt x="1" y="1264"/>
                    <a:pt x="335" y="2982"/>
                    <a:pt x="389" y="3871"/>
                  </a:cubicBezTo>
                  <a:cubicBezTo>
                    <a:pt x="444" y="4762"/>
                    <a:pt x="522" y="5798"/>
                    <a:pt x="522" y="5798"/>
                  </a:cubicBezTo>
                  <a:cubicBezTo>
                    <a:pt x="522" y="5798"/>
                    <a:pt x="250" y="6737"/>
                    <a:pt x="264" y="7460"/>
                  </a:cubicBezTo>
                  <a:cubicBezTo>
                    <a:pt x="278" y="8230"/>
                    <a:pt x="727" y="10430"/>
                    <a:pt x="727" y="10430"/>
                  </a:cubicBezTo>
                  <a:cubicBezTo>
                    <a:pt x="727" y="10430"/>
                    <a:pt x="855" y="10525"/>
                    <a:pt x="1049" y="10525"/>
                  </a:cubicBezTo>
                  <a:cubicBezTo>
                    <a:pt x="1146" y="10525"/>
                    <a:pt x="1260" y="10502"/>
                    <a:pt x="1382" y="10430"/>
                  </a:cubicBezTo>
                  <a:cubicBezTo>
                    <a:pt x="1382" y="10430"/>
                    <a:pt x="1421" y="9795"/>
                    <a:pt x="1473" y="9088"/>
                  </a:cubicBezTo>
                  <a:lnTo>
                    <a:pt x="1473" y="9088"/>
                  </a:lnTo>
                  <a:cubicBezTo>
                    <a:pt x="1528" y="9139"/>
                    <a:pt x="1676" y="9258"/>
                    <a:pt x="1872" y="9258"/>
                  </a:cubicBezTo>
                  <a:cubicBezTo>
                    <a:pt x="1957" y="9258"/>
                    <a:pt x="2052" y="9236"/>
                    <a:pt x="2151" y="9176"/>
                  </a:cubicBezTo>
                  <a:cubicBezTo>
                    <a:pt x="2151" y="9176"/>
                    <a:pt x="3644" y="5633"/>
                    <a:pt x="3831" y="5310"/>
                  </a:cubicBezTo>
                  <a:cubicBezTo>
                    <a:pt x="4030" y="4963"/>
                    <a:pt x="4060" y="948"/>
                    <a:pt x="374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136;p55">
              <a:extLst>
                <a:ext uri="{FF2B5EF4-FFF2-40B4-BE49-F238E27FC236}">
                  <a16:creationId xmlns:a16="http://schemas.microsoft.com/office/drawing/2014/main" id="{08D15730-FAB3-4C41-80D1-B1CE1D03A357}"/>
                </a:ext>
              </a:extLst>
            </p:cNvPr>
            <p:cNvSpPr/>
            <p:nvPr/>
          </p:nvSpPr>
          <p:spPr>
            <a:xfrm>
              <a:off x="1225550" y="4608975"/>
              <a:ext cx="62925" cy="66100"/>
            </a:xfrm>
            <a:custGeom>
              <a:avLst/>
              <a:gdLst/>
              <a:ahLst/>
              <a:cxnLst/>
              <a:rect l="l" t="t" r="r" b="b"/>
              <a:pathLst>
                <a:path w="2517" h="2644" extrusionOk="0">
                  <a:moveTo>
                    <a:pt x="577" y="0"/>
                  </a:moveTo>
                  <a:cubicBezTo>
                    <a:pt x="577" y="0"/>
                    <a:pt x="635" y="1021"/>
                    <a:pt x="616" y="1095"/>
                  </a:cubicBezTo>
                  <a:cubicBezTo>
                    <a:pt x="596" y="1170"/>
                    <a:pt x="215" y="1242"/>
                    <a:pt x="108" y="1330"/>
                  </a:cubicBezTo>
                  <a:cubicBezTo>
                    <a:pt x="0" y="1419"/>
                    <a:pt x="659" y="2456"/>
                    <a:pt x="995" y="2609"/>
                  </a:cubicBezTo>
                  <a:cubicBezTo>
                    <a:pt x="1046" y="2632"/>
                    <a:pt x="1113" y="2643"/>
                    <a:pt x="1190" y="2643"/>
                  </a:cubicBezTo>
                  <a:cubicBezTo>
                    <a:pt x="1624" y="2643"/>
                    <a:pt x="2385" y="2298"/>
                    <a:pt x="2447" y="1857"/>
                  </a:cubicBezTo>
                  <a:cubicBezTo>
                    <a:pt x="2516" y="1381"/>
                    <a:pt x="2152" y="1009"/>
                    <a:pt x="2012" y="879"/>
                  </a:cubicBezTo>
                  <a:cubicBezTo>
                    <a:pt x="1975" y="871"/>
                    <a:pt x="1929" y="869"/>
                    <a:pt x="1885" y="869"/>
                  </a:cubicBezTo>
                  <a:cubicBezTo>
                    <a:pt x="1835" y="869"/>
                    <a:pt x="1787" y="872"/>
                    <a:pt x="1754" y="872"/>
                  </a:cubicBezTo>
                  <a:cubicBezTo>
                    <a:pt x="1742" y="872"/>
                    <a:pt x="1732" y="871"/>
                    <a:pt x="1725" y="870"/>
                  </a:cubicBezTo>
                  <a:lnTo>
                    <a:pt x="1696" y="376"/>
                  </a:lnTo>
                  <a:cubicBezTo>
                    <a:pt x="1240" y="230"/>
                    <a:pt x="577" y="0"/>
                    <a:pt x="57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137;p55">
              <a:extLst>
                <a:ext uri="{FF2B5EF4-FFF2-40B4-BE49-F238E27FC236}">
                  <a16:creationId xmlns:a16="http://schemas.microsoft.com/office/drawing/2014/main" id="{574B584E-E399-4A93-96F6-03F89EF6B157}"/>
                </a:ext>
              </a:extLst>
            </p:cNvPr>
            <p:cNvSpPr/>
            <p:nvPr/>
          </p:nvSpPr>
          <p:spPr>
            <a:xfrm>
              <a:off x="1215650" y="4630625"/>
              <a:ext cx="101050" cy="96525"/>
            </a:xfrm>
            <a:custGeom>
              <a:avLst/>
              <a:gdLst/>
              <a:ahLst/>
              <a:cxnLst/>
              <a:rect l="l" t="t" r="r" b="b"/>
              <a:pathLst>
                <a:path w="4042" h="3861" extrusionOk="0">
                  <a:moveTo>
                    <a:pt x="2317" y="1"/>
                  </a:moveTo>
                  <a:cubicBezTo>
                    <a:pt x="2272" y="1"/>
                    <a:pt x="2228" y="2"/>
                    <a:pt x="2195" y="4"/>
                  </a:cubicBezTo>
                  <a:cubicBezTo>
                    <a:pt x="2195" y="4"/>
                    <a:pt x="2481" y="259"/>
                    <a:pt x="2623" y="582"/>
                  </a:cubicBezTo>
                  <a:cubicBezTo>
                    <a:pt x="2752" y="879"/>
                    <a:pt x="2654" y="1189"/>
                    <a:pt x="2404" y="1299"/>
                  </a:cubicBezTo>
                  <a:cubicBezTo>
                    <a:pt x="2290" y="1350"/>
                    <a:pt x="2185" y="1375"/>
                    <a:pt x="2085" y="1375"/>
                  </a:cubicBezTo>
                  <a:cubicBezTo>
                    <a:pt x="1869" y="1375"/>
                    <a:pt x="1679" y="1257"/>
                    <a:pt x="1469" y="1031"/>
                  </a:cubicBezTo>
                  <a:cubicBezTo>
                    <a:pt x="1260" y="806"/>
                    <a:pt x="1161" y="515"/>
                    <a:pt x="831" y="328"/>
                  </a:cubicBezTo>
                  <a:cubicBezTo>
                    <a:pt x="544" y="371"/>
                    <a:pt x="215" y="523"/>
                    <a:pt x="170" y="680"/>
                  </a:cubicBezTo>
                  <a:cubicBezTo>
                    <a:pt x="116" y="862"/>
                    <a:pt x="1" y="1725"/>
                    <a:pt x="247" y="2383"/>
                  </a:cubicBezTo>
                  <a:cubicBezTo>
                    <a:pt x="493" y="3039"/>
                    <a:pt x="781" y="3484"/>
                    <a:pt x="924" y="3768"/>
                  </a:cubicBezTo>
                  <a:cubicBezTo>
                    <a:pt x="924" y="3768"/>
                    <a:pt x="1221" y="3861"/>
                    <a:pt x="1648" y="3861"/>
                  </a:cubicBezTo>
                  <a:cubicBezTo>
                    <a:pt x="2037" y="3861"/>
                    <a:pt x="2532" y="3784"/>
                    <a:pt x="3010" y="3490"/>
                  </a:cubicBezTo>
                  <a:cubicBezTo>
                    <a:pt x="3010" y="3490"/>
                    <a:pt x="3111" y="2956"/>
                    <a:pt x="3117" y="2579"/>
                  </a:cubicBezTo>
                  <a:cubicBezTo>
                    <a:pt x="4042" y="1778"/>
                    <a:pt x="3256" y="783"/>
                    <a:pt x="2477" y="9"/>
                  </a:cubicBezTo>
                  <a:cubicBezTo>
                    <a:pt x="2434" y="3"/>
                    <a:pt x="2374" y="1"/>
                    <a:pt x="2317" y="1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138;p55">
              <a:extLst>
                <a:ext uri="{FF2B5EF4-FFF2-40B4-BE49-F238E27FC236}">
                  <a16:creationId xmlns:a16="http://schemas.microsoft.com/office/drawing/2014/main" id="{47E17961-9647-43CE-AF6A-CFB6491E2801}"/>
                </a:ext>
              </a:extLst>
            </p:cNvPr>
            <p:cNvSpPr/>
            <p:nvPr/>
          </p:nvSpPr>
          <p:spPr>
            <a:xfrm>
              <a:off x="1239975" y="4609000"/>
              <a:ext cx="28550" cy="24400"/>
            </a:xfrm>
            <a:custGeom>
              <a:avLst/>
              <a:gdLst/>
              <a:ahLst/>
              <a:cxnLst/>
              <a:rect l="l" t="t" r="r" b="b"/>
              <a:pathLst>
                <a:path w="1142" h="976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0" y="185"/>
                    <a:pt x="16" y="320"/>
                  </a:cubicBezTo>
                  <a:cubicBezTo>
                    <a:pt x="16" y="320"/>
                    <a:pt x="48" y="669"/>
                    <a:pt x="624" y="942"/>
                  </a:cubicBezTo>
                  <a:cubicBezTo>
                    <a:pt x="662" y="959"/>
                    <a:pt x="740" y="976"/>
                    <a:pt x="824" y="976"/>
                  </a:cubicBezTo>
                  <a:cubicBezTo>
                    <a:pt x="964" y="976"/>
                    <a:pt x="1121" y="931"/>
                    <a:pt x="1142" y="775"/>
                  </a:cubicBezTo>
                  <a:lnTo>
                    <a:pt x="1119" y="375"/>
                  </a:lnTo>
                  <a:lnTo>
                    <a:pt x="794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139;p55">
              <a:extLst>
                <a:ext uri="{FF2B5EF4-FFF2-40B4-BE49-F238E27FC236}">
                  <a16:creationId xmlns:a16="http://schemas.microsoft.com/office/drawing/2014/main" id="{C3929243-D810-427F-A24F-7AC5D937DAE4}"/>
                </a:ext>
              </a:extLst>
            </p:cNvPr>
            <p:cNvSpPr/>
            <p:nvPr/>
          </p:nvSpPr>
          <p:spPr>
            <a:xfrm>
              <a:off x="1224775" y="4549625"/>
              <a:ext cx="66525" cy="78075"/>
            </a:xfrm>
            <a:custGeom>
              <a:avLst/>
              <a:gdLst/>
              <a:ahLst/>
              <a:cxnLst/>
              <a:rect l="l" t="t" r="r" b="b"/>
              <a:pathLst>
                <a:path w="2661" h="3123" extrusionOk="0">
                  <a:moveTo>
                    <a:pt x="1340" y="0"/>
                  </a:moveTo>
                  <a:cubicBezTo>
                    <a:pt x="1317" y="0"/>
                    <a:pt x="1293" y="1"/>
                    <a:pt x="1269" y="2"/>
                  </a:cubicBezTo>
                  <a:cubicBezTo>
                    <a:pt x="550" y="42"/>
                    <a:pt x="0" y="657"/>
                    <a:pt x="40" y="1376"/>
                  </a:cubicBezTo>
                  <a:cubicBezTo>
                    <a:pt x="63" y="1796"/>
                    <a:pt x="286" y="2154"/>
                    <a:pt x="608" y="2374"/>
                  </a:cubicBezTo>
                  <a:cubicBezTo>
                    <a:pt x="608" y="2374"/>
                    <a:pt x="668" y="2611"/>
                    <a:pt x="712" y="2662"/>
                  </a:cubicBezTo>
                  <a:cubicBezTo>
                    <a:pt x="951" y="2940"/>
                    <a:pt x="1586" y="3120"/>
                    <a:pt x="1795" y="3122"/>
                  </a:cubicBezTo>
                  <a:cubicBezTo>
                    <a:pt x="1797" y="3122"/>
                    <a:pt x="1799" y="3123"/>
                    <a:pt x="1801" y="3123"/>
                  </a:cubicBezTo>
                  <a:cubicBezTo>
                    <a:pt x="1980" y="3123"/>
                    <a:pt x="2135" y="2954"/>
                    <a:pt x="2305" y="2676"/>
                  </a:cubicBezTo>
                  <a:cubicBezTo>
                    <a:pt x="2661" y="2091"/>
                    <a:pt x="2574" y="1440"/>
                    <a:pt x="2517" y="1117"/>
                  </a:cubicBezTo>
                  <a:cubicBezTo>
                    <a:pt x="2420" y="484"/>
                    <a:pt x="1977" y="0"/>
                    <a:pt x="134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140;p55">
              <a:extLst>
                <a:ext uri="{FF2B5EF4-FFF2-40B4-BE49-F238E27FC236}">
                  <a16:creationId xmlns:a16="http://schemas.microsoft.com/office/drawing/2014/main" id="{A35900D8-655A-4D7D-9CB6-0D73043B3B73}"/>
                </a:ext>
              </a:extLst>
            </p:cNvPr>
            <p:cNvSpPr/>
            <p:nvPr/>
          </p:nvSpPr>
          <p:spPr>
            <a:xfrm>
              <a:off x="1224150" y="4549625"/>
              <a:ext cx="61125" cy="59375"/>
            </a:xfrm>
            <a:custGeom>
              <a:avLst/>
              <a:gdLst/>
              <a:ahLst/>
              <a:cxnLst/>
              <a:rect l="l" t="t" r="r" b="b"/>
              <a:pathLst>
                <a:path w="2445" h="2375" extrusionOk="0">
                  <a:moveTo>
                    <a:pt x="1366" y="0"/>
                  </a:moveTo>
                  <a:cubicBezTo>
                    <a:pt x="1277" y="0"/>
                    <a:pt x="1186" y="10"/>
                    <a:pt x="1094" y="29"/>
                  </a:cubicBezTo>
                  <a:cubicBezTo>
                    <a:pt x="544" y="143"/>
                    <a:pt x="97" y="605"/>
                    <a:pt x="46" y="1165"/>
                  </a:cubicBezTo>
                  <a:cubicBezTo>
                    <a:pt x="1" y="1668"/>
                    <a:pt x="263" y="2120"/>
                    <a:pt x="633" y="2374"/>
                  </a:cubicBezTo>
                  <a:cubicBezTo>
                    <a:pt x="619" y="2330"/>
                    <a:pt x="277" y="1821"/>
                    <a:pt x="628" y="1708"/>
                  </a:cubicBezTo>
                  <a:lnTo>
                    <a:pt x="628" y="1708"/>
                  </a:lnTo>
                  <a:cubicBezTo>
                    <a:pt x="684" y="1773"/>
                    <a:pt x="698" y="1872"/>
                    <a:pt x="701" y="1975"/>
                  </a:cubicBezTo>
                  <a:cubicBezTo>
                    <a:pt x="701" y="1975"/>
                    <a:pt x="876" y="1959"/>
                    <a:pt x="836" y="1755"/>
                  </a:cubicBezTo>
                  <a:cubicBezTo>
                    <a:pt x="825" y="1699"/>
                    <a:pt x="815" y="1646"/>
                    <a:pt x="806" y="1598"/>
                  </a:cubicBezTo>
                  <a:cubicBezTo>
                    <a:pt x="774" y="1440"/>
                    <a:pt x="815" y="1281"/>
                    <a:pt x="906" y="1146"/>
                  </a:cubicBezTo>
                  <a:cubicBezTo>
                    <a:pt x="978" y="1039"/>
                    <a:pt x="1041" y="889"/>
                    <a:pt x="998" y="721"/>
                  </a:cubicBezTo>
                  <a:lnTo>
                    <a:pt x="998" y="721"/>
                  </a:lnTo>
                  <a:cubicBezTo>
                    <a:pt x="998" y="721"/>
                    <a:pt x="1253" y="835"/>
                    <a:pt x="1622" y="835"/>
                  </a:cubicBezTo>
                  <a:cubicBezTo>
                    <a:pt x="1735" y="835"/>
                    <a:pt x="1857" y="825"/>
                    <a:pt x="1987" y="797"/>
                  </a:cubicBezTo>
                  <a:cubicBezTo>
                    <a:pt x="2221" y="749"/>
                    <a:pt x="2379" y="661"/>
                    <a:pt x="2444" y="589"/>
                  </a:cubicBezTo>
                  <a:cubicBezTo>
                    <a:pt x="2212" y="234"/>
                    <a:pt x="1816" y="0"/>
                    <a:pt x="1366" y="0"/>
                  </a:cubicBezTo>
                  <a:close/>
                </a:path>
              </a:pathLst>
            </a:custGeom>
            <a:solidFill>
              <a:srgbClr val="180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141;p55">
              <a:extLst>
                <a:ext uri="{FF2B5EF4-FFF2-40B4-BE49-F238E27FC236}">
                  <a16:creationId xmlns:a16="http://schemas.microsoft.com/office/drawing/2014/main" id="{3DF3CE15-2712-4D5B-A8D9-36EA3B3D2E50}"/>
                </a:ext>
              </a:extLst>
            </p:cNvPr>
            <p:cNvSpPr/>
            <p:nvPr/>
          </p:nvSpPr>
          <p:spPr>
            <a:xfrm>
              <a:off x="1223225" y="4589600"/>
              <a:ext cx="16775" cy="21175"/>
            </a:xfrm>
            <a:custGeom>
              <a:avLst/>
              <a:gdLst/>
              <a:ahLst/>
              <a:cxnLst/>
              <a:rect l="l" t="t" r="r" b="b"/>
              <a:pathLst>
                <a:path w="671" h="847" extrusionOk="0">
                  <a:moveTo>
                    <a:pt x="414" y="1"/>
                  </a:moveTo>
                  <a:cubicBezTo>
                    <a:pt x="329" y="1"/>
                    <a:pt x="243" y="34"/>
                    <a:pt x="189" y="119"/>
                  </a:cubicBezTo>
                  <a:cubicBezTo>
                    <a:pt x="1" y="414"/>
                    <a:pt x="268" y="847"/>
                    <a:pt x="503" y="847"/>
                  </a:cubicBezTo>
                  <a:cubicBezTo>
                    <a:pt x="506" y="847"/>
                    <a:pt x="509" y="847"/>
                    <a:pt x="512" y="847"/>
                  </a:cubicBezTo>
                  <a:cubicBezTo>
                    <a:pt x="639" y="841"/>
                    <a:pt x="670" y="775"/>
                    <a:pt x="670" y="775"/>
                  </a:cubicBezTo>
                  <a:lnTo>
                    <a:pt x="665" y="109"/>
                  </a:lnTo>
                  <a:cubicBezTo>
                    <a:pt x="618" y="48"/>
                    <a:pt x="516" y="1"/>
                    <a:pt x="41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142;p55">
              <a:extLst>
                <a:ext uri="{FF2B5EF4-FFF2-40B4-BE49-F238E27FC236}">
                  <a16:creationId xmlns:a16="http://schemas.microsoft.com/office/drawing/2014/main" id="{6443A247-F40D-4DDA-B4B0-8F305739107F}"/>
                </a:ext>
              </a:extLst>
            </p:cNvPr>
            <p:cNvSpPr/>
            <p:nvPr/>
          </p:nvSpPr>
          <p:spPr>
            <a:xfrm>
              <a:off x="1213400" y="4714050"/>
              <a:ext cx="88950" cy="82925"/>
            </a:xfrm>
            <a:custGeom>
              <a:avLst/>
              <a:gdLst/>
              <a:ahLst/>
              <a:cxnLst/>
              <a:rect l="l" t="t" r="r" b="b"/>
              <a:pathLst>
                <a:path w="3558" h="3317" extrusionOk="0">
                  <a:moveTo>
                    <a:pt x="2691" y="1"/>
                  </a:moveTo>
                  <a:cubicBezTo>
                    <a:pt x="2065" y="1"/>
                    <a:pt x="944" y="298"/>
                    <a:pt x="944" y="298"/>
                  </a:cubicBezTo>
                  <a:cubicBezTo>
                    <a:pt x="1014" y="431"/>
                    <a:pt x="1025" y="576"/>
                    <a:pt x="790" y="913"/>
                  </a:cubicBezTo>
                  <a:cubicBezTo>
                    <a:pt x="558" y="1251"/>
                    <a:pt x="87" y="1982"/>
                    <a:pt x="0" y="2546"/>
                  </a:cubicBezTo>
                  <a:cubicBezTo>
                    <a:pt x="186" y="2744"/>
                    <a:pt x="450" y="3150"/>
                    <a:pt x="1257" y="3277"/>
                  </a:cubicBezTo>
                  <a:cubicBezTo>
                    <a:pt x="1428" y="3304"/>
                    <a:pt x="1592" y="3316"/>
                    <a:pt x="1749" y="3316"/>
                  </a:cubicBezTo>
                  <a:cubicBezTo>
                    <a:pt x="2660" y="3316"/>
                    <a:pt x="3325" y="2908"/>
                    <a:pt x="3557" y="2655"/>
                  </a:cubicBezTo>
                  <a:cubicBezTo>
                    <a:pt x="3557" y="2655"/>
                    <a:pt x="3543" y="2167"/>
                    <a:pt x="3339" y="1286"/>
                  </a:cubicBezTo>
                  <a:cubicBezTo>
                    <a:pt x="3217" y="757"/>
                    <a:pt x="3148" y="566"/>
                    <a:pt x="3100" y="153"/>
                  </a:cubicBezTo>
                  <a:cubicBezTo>
                    <a:pt x="3087" y="41"/>
                    <a:pt x="2923" y="1"/>
                    <a:pt x="2691" y="1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143;p55">
              <a:extLst>
                <a:ext uri="{FF2B5EF4-FFF2-40B4-BE49-F238E27FC236}">
                  <a16:creationId xmlns:a16="http://schemas.microsoft.com/office/drawing/2014/main" id="{0DBD4D2A-EC6A-4E91-A33A-3ECF82B92CD7}"/>
                </a:ext>
              </a:extLst>
            </p:cNvPr>
            <p:cNvSpPr/>
            <p:nvPr/>
          </p:nvSpPr>
          <p:spPr>
            <a:xfrm>
              <a:off x="1181300" y="4723850"/>
              <a:ext cx="136700" cy="128250"/>
            </a:xfrm>
            <a:custGeom>
              <a:avLst/>
              <a:gdLst/>
              <a:ahLst/>
              <a:cxnLst/>
              <a:rect l="l" t="t" r="r" b="b"/>
              <a:pathLst>
                <a:path w="5468" h="5130" extrusionOk="0">
                  <a:moveTo>
                    <a:pt x="4418" y="0"/>
                  </a:moveTo>
                  <a:cubicBezTo>
                    <a:pt x="4121" y="264"/>
                    <a:pt x="3760" y="349"/>
                    <a:pt x="3420" y="349"/>
                  </a:cubicBezTo>
                  <a:cubicBezTo>
                    <a:pt x="2813" y="349"/>
                    <a:pt x="2271" y="80"/>
                    <a:pt x="2271" y="80"/>
                  </a:cubicBezTo>
                  <a:cubicBezTo>
                    <a:pt x="2036" y="873"/>
                    <a:pt x="623" y="1787"/>
                    <a:pt x="0" y="3440"/>
                  </a:cubicBezTo>
                  <a:cubicBezTo>
                    <a:pt x="0" y="3440"/>
                    <a:pt x="677" y="4942"/>
                    <a:pt x="2836" y="5113"/>
                  </a:cubicBezTo>
                  <a:cubicBezTo>
                    <a:pt x="2985" y="5124"/>
                    <a:pt x="3126" y="5130"/>
                    <a:pt x="3259" y="5130"/>
                  </a:cubicBezTo>
                  <a:cubicBezTo>
                    <a:pt x="5013" y="5130"/>
                    <a:pt x="5467" y="4199"/>
                    <a:pt x="5467" y="4199"/>
                  </a:cubicBezTo>
                  <a:cubicBezTo>
                    <a:pt x="5230" y="2627"/>
                    <a:pt x="4418" y="0"/>
                    <a:pt x="4418" y="0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144;p55">
              <a:extLst>
                <a:ext uri="{FF2B5EF4-FFF2-40B4-BE49-F238E27FC236}">
                  <a16:creationId xmlns:a16="http://schemas.microsoft.com/office/drawing/2014/main" id="{CE863E3B-8C85-497C-A2D4-372B6B7402ED}"/>
                </a:ext>
              </a:extLst>
            </p:cNvPr>
            <p:cNvSpPr/>
            <p:nvPr/>
          </p:nvSpPr>
          <p:spPr>
            <a:xfrm>
              <a:off x="1253800" y="4630450"/>
              <a:ext cx="37575" cy="141675"/>
            </a:xfrm>
            <a:custGeom>
              <a:avLst/>
              <a:gdLst/>
              <a:ahLst/>
              <a:cxnLst/>
              <a:rect l="l" t="t" r="r" b="b"/>
              <a:pathLst>
                <a:path w="1503" h="5667" extrusionOk="0">
                  <a:moveTo>
                    <a:pt x="764" y="1"/>
                  </a:moveTo>
                  <a:cubicBezTo>
                    <a:pt x="717" y="1"/>
                    <a:pt x="671" y="5"/>
                    <a:pt x="625" y="13"/>
                  </a:cubicBezTo>
                  <a:cubicBezTo>
                    <a:pt x="625" y="13"/>
                    <a:pt x="1042" y="241"/>
                    <a:pt x="1141" y="966"/>
                  </a:cubicBezTo>
                  <a:cubicBezTo>
                    <a:pt x="1187" y="1301"/>
                    <a:pt x="1070" y="2306"/>
                    <a:pt x="899" y="2917"/>
                  </a:cubicBezTo>
                  <a:cubicBezTo>
                    <a:pt x="353" y="4855"/>
                    <a:pt x="1" y="5545"/>
                    <a:pt x="1" y="5545"/>
                  </a:cubicBezTo>
                  <a:lnTo>
                    <a:pt x="235" y="5667"/>
                  </a:lnTo>
                  <a:cubicBezTo>
                    <a:pt x="235" y="5667"/>
                    <a:pt x="978" y="3770"/>
                    <a:pt x="1240" y="2445"/>
                  </a:cubicBezTo>
                  <a:cubicBezTo>
                    <a:pt x="1502" y="1119"/>
                    <a:pt x="1447" y="384"/>
                    <a:pt x="866" y="8"/>
                  </a:cubicBezTo>
                  <a:cubicBezTo>
                    <a:pt x="832" y="3"/>
                    <a:pt x="798" y="1"/>
                    <a:pt x="764" y="1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145;p55">
              <a:extLst>
                <a:ext uri="{FF2B5EF4-FFF2-40B4-BE49-F238E27FC236}">
                  <a16:creationId xmlns:a16="http://schemas.microsoft.com/office/drawing/2014/main" id="{8A15BB47-9FD0-41E4-872E-D321C5489545}"/>
                </a:ext>
              </a:extLst>
            </p:cNvPr>
            <p:cNvSpPr/>
            <p:nvPr/>
          </p:nvSpPr>
          <p:spPr>
            <a:xfrm>
              <a:off x="1182500" y="4756500"/>
              <a:ext cx="86875" cy="70475"/>
            </a:xfrm>
            <a:custGeom>
              <a:avLst/>
              <a:gdLst/>
              <a:ahLst/>
              <a:cxnLst/>
              <a:rect l="l" t="t" r="r" b="b"/>
              <a:pathLst>
                <a:path w="3475" h="2819" extrusionOk="0">
                  <a:moveTo>
                    <a:pt x="1226" y="1"/>
                  </a:moveTo>
                  <a:cubicBezTo>
                    <a:pt x="1164" y="1"/>
                    <a:pt x="1117" y="10"/>
                    <a:pt x="1088" y="30"/>
                  </a:cubicBezTo>
                  <a:cubicBezTo>
                    <a:pt x="992" y="96"/>
                    <a:pt x="1" y="1512"/>
                    <a:pt x="476" y="1975"/>
                  </a:cubicBezTo>
                  <a:cubicBezTo>
                    <a:pt x="914" y="2402"/>
                    <a:pt x="2241" y="2818"/>
                    <a:pt x="2714" y="2818"/>
                  </a:cubicBezTo>
                  <a:cubicBezTo>
                    <a:pt x="2754" y="2818"/>
                    <a:pt x="2789" y="2815"/>
                    <a:pt x="2816" y="2809"/>
                  </a:cubicBezTo>
                  <a:cubicBezTo>
                    <a:pt x="3156" y="2728"/>
                    <a:pt x="3450" y="2524"/>
                    <a:pt x="3462" y="2286"/>
                  </a:cubicBezTo>
                  <a:cubicBezTo>
                    <a:pt x="3474" y="2049"/>
                    <a:pt x="3231" y="744"/>
                    <a:pt x="3087" y="625"/>
                  </a:cubicBezTo>
                  <a:cubicBezTo>
                    <a:pt x="2959" y="518"/>
                    <a:pt x="1691" y="1"/>
                    <a:pt x="1226" y="1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146;p55">
              <a:extLst>
                <a:ext uri="{FF2B5EF4-FFF2-40B4-BE49-F238E27FC236}">
                  <a16:creationId xmlns:a16="http://schemas.microsoft.com/office/drawing/2014/main" id="{CFE3C78E-76E9-4D7C-A306-526BB26BB2EE}"/>
                </a:ext>
              </a:extLst>
            </p:cNvPr>
            <p:cNvSpPr/>
            <p:nvPr/>
          </p:nvSpPr>
          <p:spPr>
            <a:xfrm>
              <a:off x="1243975" y="4770775"/>
              <a:ext cx="25400" cy="55575"/>
            </a:xfrm>
            <a:custGeom>
              <a:avLst/>
              <a:gdLst/>
              <a:ahLst/>
              <a:cxnLst/>
              <a:rect l="l" t="t" r="r" b="b"/>
              <a:pathLst>
                <a:path w="1016" h="2223" extrusionOk="0">
                  <a:moveTo>
                    <a:pt x="537" y="1"/>
                  </a:moveTo>
                  <a:cubicBezTo>
                    <a:pt x="404" y="1"/>
                    <a:pt x="166" y="1203"/>
                    <a:pt x="77" y="1560"/>
                  </a:cubicBezTo>
                  <a:cubicBezTo>
                    <a:pt x="0" y="1860"/>
                    <a:pt x="19" y="2222"/>
                    <a:pt x="328" y="2222"/>
                  </a:cubicBezTo>
                  <a:cubicBezTo>
                    <a:pt x="386" y="2222"/>
                    <a:pt x="454" y="2210"/>
                    <a:pt x="534" y="2181"/>
                  </a:cubicBezTo>
                  <a:cubicBezTo>
                    <a:pt x="793" y="2081"/>
                    <a:pt x="994" y="1910"/>
                    <a:pt x="1003" y="1714"/>
                  </a:cubicBezTo>
                  <a:cubicBezTo>
                    <a:pt x="1015" y="1476"/>
                    <a:pt x="772" y="173"/>
                    <a:pt x="628" y="53"/>
                  </a:cubicBezTo>
                  <a:cubicBezTo>
                    <a:pt x="599" y="33"/>
                    <a:pt x="570" y="15"/>
                    <a:pt x="539" y="1"/>
                  </a:cubicBezTo>
                  <a:cubicBezTo>
                    <a:pt x="538" y="1"/>
                    <a:pt x="538" y="1"/>
                    <a:pt x="537" y="1"/>
                  </a:cubicBezTo>
                  <a:close/>
                </a:path>
              </a:pathLst>
            </a:custGeom>
            <a:solidFill>
              <a:srgbClr val="EB5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147;p55">
              <a:extLst>
                <a:ext uri="{FF2B5EF4-FFF2-40B4-BE49-F238E27FC236}">
                  <a16:creationId xmlns:a16="http://schemas.microsoft.com/office/drawing/2014/main" id="{A4DE4889-4E33-4925-AB3D-4A23C2DF403B}"/>
                </a:ext>
              </a:extLst>
            </p:cNvPr>
            <p:cNvSpPr/>
            <p:nvPr/>
          </p:nvSpPr>
          <p:spPr>
            <a:xfrm>
              <a:off x="1180625" y="4640750"/>
              <a:ext cx="59925" cy="169600"/>
            </a:xfrm>
            <a:custGeom>
              <a:avLst/>
              <a:gdLst/>
              <a:ahLst/>
              <a:cxnLst/>
              <a:rect l="l" t="t" r="r" b="b"/>
              <a:pathLst>
                <a:path w="2397" h="6784" extrusionOk="0">
                  <a:moveTo>
                    <a:pt x="1950" y="1"/>
                  </a:moveTo>
                  <a:cubicBezTo>
                    <a:pt x="1757" y="1"/>
                    <a:pt x="1521" y="159"/>
                    <a:pt x="1288" y="475"/>
                  </a:cubicBezTo>
                  <a:cubicBezTo>
                    <a:pt x="912" y="991"/>
                    <a:pt x="623" y="1320"/>
                    <a:pt x="312" y="2014"/>
                  </a:cubicBezTo>
                  <a:cubicBezTo>
                    <a:pt x="138" y="2399"/>
                    <a:pt x="1" y="2776"/>
                    <a:pt x="148" y="3628"/>
                  </a:cubicBezTo>
                  <a:cubicBezTo>
                    <a:pt x="249" y="4223"/>
                    <a:pt x="394" y="4624"/>
                    <a:pt x="628" y="5182"/>
                  </a:cubicBezTo>
                  <a:cubicBezTo>
                    <a:pt x="691" y="5333"/>
                    <a:pt x="701" y="5462"/>
                    <a:pt x="787" y="5766"/>
                  </a:cubicBezTo>
                  <a:cubicBezTo>
                    <a:pt x="874" y="6070"/>
                    <a:pt x="1048" y="6400"/>
                    <a:pt x="1240" y="6582"/>
                  </a:cubicBezTo>
                  <a:cubicBezTo>
                    <a:pt x="1399" y="6733"/>
                    <a:pt x="1493" y="6784"/>
                    <a:pt x="1551" y="6784"/>
                  </a:cubicBezTo>
                  <a:cubicBezTo>
                    <a:pt x="1563" y="6784"/>
                    <a:pt x="1573" y="6781"/>
                    <a:pt x="1583" y="6778"/>
                  </a:cubicBezTo>
                  <a:cubicBezTo>
                    <a:pt x="1650" y="6750"/>
                    <a:pt x="1648" y="6680"/>
                    <a:pt x="1569" y="6587"/>
                  </a:cubicBezTo>
                  <a:cubicBezTo>
                    <a:pt x="1492" y="6494"/>
                    <a:pt x="1347" y="6352"/>
                    <a:pt x="1250" y="6109"/>
                  </a:cubicBezTo>
                  <a:lnTo>
                    <a:pt x="1250" y="6109"/>
                  </a:lnTo>
                  <a:cubicBezTo>
                    <a:pt x="1250" y="6109"/>
                    <a:pt x="1410" y="6321"/>
                    <a:pt x="1517" y="6441"/>
                  </a:cubicBezTo>
                  <a:cubicBezTo>
                    <a:pt x="1612" y="6547"/>
                    <a:pt x="1720" y="6640"/>
                    <a:pt x="1841" y="6717"/>
                  </a:cubicBezTo>
                  <a:cubicBezTo>
                    <a:pt x="1872" y="6736"/>
                    <a:pt x="1908" y="6744"/>
                    <a:pt x="1942" y="6744"/>
                  </a:cubicBezTo>
                  <a:cubicBezTo>
                    <a:pt x="2038" y="6744"/>
                    <a:pt x="2125" y="6682"/>
                    <a:pt x="2069" y="6611"/>
                  </a:cubicBezTo>
                  <a:cubicBezTo>
                    <a:pt x="1993" y="6514"/>
                    <a:pt x="1907" y="6461"/>
                    <a:pt x="1752" y="6283"/>
                  </a:cubicBezTo>
                  <a:cubicBezTo>
                    <a:pt x="1668" y="6189"/>
                    <a:pt x="1597" y="6085"/>
                    <a:pt x="1538" y="5974"/>
                  </a:cubicBezTo>
                  <a:lnTo>
                    <a:pt x="1538" y="5974"/>
                  </a:lnTo>
                  <a:cubicBezTo>
                    <a:pt x="1538" y="5974"/>
                    <a:pt x="1718" y="6159"/>
                    <a:pt x="1896" y="6284"/>
                  </a:cubicBezTo>
                  <a:cubicBezTo>
                    <a:pt x="2076" y="6411"/>
                    <a:pt x="2176" y="6425"/>
                    <a:pt x="2243" y="6431"/>
                  </a:cubicBezTo>
                  <a:cubicBezTo>
                    <a:pt x="2245" y="6432"/>
                    <a:pt x="2248" y="6432"/>
                    <a:pt x="2251" y="6432"/>
                  </a:cubicBezTo>
                  <a:cubicBezTo>
                    <a:pt x="2316" y="6432"/>
                    <a:pt x="2396" y="6353"/>
                    <a:pt x="2291" y="6250"/>
                  </a:cubicBezTo>
                  <a:cubicBezTo>
                    <a:pt x="2191" y="6155"/>
                    <a:pt x="2025" y="6076"/>
                    <a:pt x="1865" y="5864"/>
                  </a:cubicBezTo>
                  <a:cubicBezTo>
                    <a:pt x="1749" y="5711"/>
                    <a:pt x="1688" y="5588"/>
                    <a:pt x="1724" y="5588"/>
                  </a:cubicBezTo>
                  <a:cubicBezTo>
                    <a:pt x="1724" y="5588"/>
                    <a:pt x="1725" y="5588"/>
                    <a:pt x="1725" y="5588"/>
                  </a:cubicBezTo>
                  <a:cubicBezTo>
                    <a:pt x="1764" y="5591"/>
                    <a:pt x="1826" y="5686"/>
                    <a:pt x="1978" y="5759"/>
                  </a:cubicBezTo>
                  <a:cubicBezTo>
                    <a:pt x="2039" y="5788"/>
                    <a:pt x="2106" y="5801"/>
                    <a:pt x="2166" y="5801"/>
                  </a:cubicBezTo>
                  <a:cubicBezTo>
                    <a:pt x="2251" y="5801"/>
                    <a:pt x="2321" y="5775"/>
                    <a:pt x="2340" y="5725"/>
                  </a:cubicBezTo>
                  <a:cubicBezTo>
                    <a:pt x="2373" y="5641"/>
                    <a:pt x="2323" y="5669"/>
                    <a:pt x="2185" y="5575"/>
                  </a:cubicBezTo>
                  <a:cubicBezTo>
                    <a:pt x="2047" y="5480"/>
                    <a:pt x="1963" y="5346"/>
                    <a:pt x="1758" y="5229"/>
                  </a:cubicBezTo>
                  <a:cubicBezTo>
                    <a:pt x="1577" y="5126"/>
                    <a:pt x="1462" y="5032"/>
                    <a:pt x="1357" y="4869"/>
                  </a:cubicBezTo>
                  <a:cubicBezTo>
                    <a:pt x="1228" y="4668"/>
                    <a:pt x="1060" y="4146"/>
                    <a:pt x="961" y="3584"/>
                  </a:cubicBezTo>
                  <a:cubicBezTo>
                    <a:pt x="844" y="2921"/>
                    <a:pt x="1057" y="2530"/>
                    <a:pt x="1264" y="2215"/>
                  </a:cubicBezTo>
                  <a:cubicBezTo>
                    <a:pt x="1720" y="1521"/>
                    <a:pt x="1954" y="1256"/>
                    <a:pt x="2168" y="933"/>
                  </a:cubicBezTo>
                  <a:cubicBezTo>
                    <a:pt x="2373" y="621"/>
                    <a:pt x="2372" y="296"/>
                    <a:pt x="2192" y="107"/>
                  </a:cubicBezTo>
                  <a:cubicBezTo>
                    <a:pt x="2124" y="36"/>
                    <a:pt x="2042" y="1"/>
                    <a:pt x="195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148;p55">
              <a:extLst>
                <a:ext uri="{FF2B5EF4-FFF2-40B4-BE49-F238E27FC236}">
                  <a16:creationId xmlns:a16="http://schemas.microsoft.com/office/drawing/2014/main" id="{7B4745E4-DBBA-4EC3-B9D3-65FF2E732D07}"/>
                </a:ext>
              </a:extLst>
            </p:cNvPr>
            <p:cNvSpPr/>
            <p:nvPr/>
          </p:nvSpPr>
          <p:spPr>
            <a:xfrm>
              <a:off x="1196325" y="4640200"/>
              <a:ext cx="43275" cy="49550"/>
            </a:xfrm>
            <a:custGeom>
              <a:avLst/>
              <a:gdLst/>
              <a:ahLst/>
              <a:cxnLst/>
              <a:rect l="l" t="t" r="r" b="b"/>
              <a:pathLst>
                <a:path w="1731" h="1982" extrusionOk="0">
                  <a:moveTo>
                    <a:pt x="1330" y="1"/>
                  </a:moveTo>
                  <a:cubicBezTo>
                    <a:pt x="1183" y="1"/>
                    <a:pt x="1000" y="78"/>
                    <a:pt x="791" y="277"/>
                  </a:cubicBezTo>
                  <a:cubicBezTo>
                    <a:pt x="457" y="591"/>
                    <a:pt x="0" y="1338"/>
                    <a:pt x="0" y="1338"/>
                  </a:cubicBezTo>
                  <a:cubicBezTo>
                    <a:pt x="0" y="1338"/>
                    <a:pt x="138" y="1975"/>
                    <a:pt x="869" y="1981"/>
                  </a:cubicBezTo>
                  <a:cubicBezTo>
                    <a:pt x="869" y="1981"/>
                    <a:pt x="1117" y="1580"/>
                    <a:pt x="1353" y="1271"/>
                  </a:cubicBezTo>
                  <a:cubicBezTo>
                    <a:pt x="1588" y="962"/>
                    <a:pt x="1712" y="758"/>
                    <a:pt x="1721" y="542"/>
                  </a:cubicBezTo>
                  <a:cubicBezTo>
                    <a:pt x="1730" y="326"/>
                    <a:pt x="1670" y="164"/>
                    <a:pt x="1551" y="73"/>
                  </a:cubicBezTo>
                  <a:cubicBezTo>
                    <a:pt x="1491" y="28"/>
                    <a:pt x="1417" y="1"/>
                    <a:pt x="1330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149;p55">
              <a:extLst>
                <a:ext uri="{FF2B5EF4-FFF2-40B4-BE49-F238E27FC236}">
                  <a16:creationId xmlns:a16="http://schemas.microsoft.com/office/drawing/2014/main" id="{392C7596-CFD4-42F2-96D6-4085B1C98394}"/>
                </a:ext>
              </a:extLst>
            </p:cNvPr>
            <p:cNvSpPr/>
            <p:nvPr/>
          </p:nvSpPr>
          <p:spPr>
            <a:xfrm>
              <a:off x="2354225" y="4244150"/>
              <a:ext cx="214525" cy="123800"/>
            </a:xfrm>
            <a:custGeom>
              <a:avLst/>
              <a:gdLst/>
              <a:ahLst/>
              <a:cxnLst/>
              <a:rect l="l" t="t" r="r" b="b"/>
              <a:pathLst>
                <a:path w="8581" h="4952" extrusionOk="0">
                  <a:moveTo>
                    <a:pt x="4290" y="0"/>
                  </a:moveTo>
                  <a:cubicBezTo>
                    <a:pt x="1921" y="0"/>
                    <a:pt x="0" y="1109"/>
                    <a:pt x="0" y="2476"/>
                  </a:cubicBezTo>
                  <a:cubicBezTo>
                    <a:pt x="0" y="3844"/>
                    <a:pt x="1921" y="4951"/>
                    <a:pt x="4290" y="4951"/>
                  </a:cubicBezTo>
                  <a:cubicBezTo>
                    <a:pt x="6660" y="4951"/>
                    <a:pt x="8580" y="3844"/>
                    <a:pt x="8580" y="2476"/>
                  </a:cubicBezTo>
                  <a:cubicBezTo>
                    <a:pt x="8580" y="1109"/>
                    <a:pt x="6660" y="0"/>
                    <a:pt x="4290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150;p55">
              <a:extLst>
                <a:ext uri="{FF2B5EF4-FFF2-40B4-BE49-F238E27FC236}">
                  <a16:creationId xmlns:a16="http://schemas.microsoft.com/office/drawing/2014/main" id="{BEFA651F-C131-4EBA-B118-2F28F7E236A6}"/>
                </a:ext>
              </a:extLst>
            </p:cNvPr>
            <p:cNvSpPr/>
            <p:nvPr/>
          </p:nvSpPr>
          <p:spPr>
            <a:xfrm>
              <a:off x="2405625" y="3805425"/>
              <a:ext cx="103975" cy="134375"/>
            </a:xfrm>
            <a:custGeom>
              <a:avLst/>
              <a:gdLst/>
              <a:ahLst/>
              <a:cxnLst/>
              <a:rect l="l" t="t" r="r" b="b"/>
              <a:pathLst>
                <a:path w="4159" h="5375" extrusionOk="0">
                  <a:moveTo>
                    <a:pt x="1327" y="0"/>
                  </a:moveTo>
                  <a:cubicBezTo>
                    <a:pt x="1263" y="0"/>
                    <a:pt x="1077" y="28"/>
                    <a:pt x="908" y="323"/>
                  </a:cubicBezTo>
                  <a:cubicBezTo>
                    <a:pt x="699" y="686"/>
                    <a:pt x="776" y="1710"/>
                    <a:pt x="647" y="2338"/>
                  </a:cubicBezTo>
                  <a:cubicBezTo>
                    <a:pt x="518" y="2964"/>
                    <a:pt x="217" y="3317"/>
                    <a:pt x="109" y="3827"/>
                  </a:cubicBezTo>
                  <a:cubicBezTo>
                    <a:pt x="0" y="4336"/>
                    <a:pt x="173" y="5188"/>
                    <a:pt x="1398" y="5342"/>
                  </a:cubicBezTo>
                  <a:cubicBezTo>
                    <a:pt x="1574" y="5364"/>
                    <a:pt x="1744" y="5375"/>
                    <a:pt x="1908" y="5375"/>
                  </a:cubicBezTo>
                  <a:cubicBezTo>
                    <a:pt x="2882" y="5375"/>
                    <a:pt x="3610" y="5013"/>
                    <a:pt x="3858" y="4678"/>
                  </a:cubicBezTo>
                  <a:cubicBezTo>
                    <a:pt x="4149" y="4289"/>
                    <a:pt x="4158" y="3459"/>
                    <a:pt x="3858" y="3011"/>
                  </a:cubicBezTo>
                  <a:cubicBezTo>
                    <a:pt x="3559" y="2564"/>
                    <a:pt x="3332" y="2201"/>
                    <a:pt x="3340" y="1620"/>
                  </a:cubicBezTo>
                  <a:lnTo>
                    <a:pt x="1350" y="2"/>
                  </a:lnTo>
                  <a:cubicBezTo>
                    <a:pt x="1350" y="2"/>
                    <a:pt x="1342" y="0"/>
                    <a:pt x="1327" y="0"/>
                  </a:cubicBezTo>
                  <a:close/>
                </a:path>
              </a:pathLst>
            </a:custGeom>
            <a:solidFill>
              <a:srgbClr val="FFD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151;p55">
              <a:extLst>
                <a:ext uri="{FF2B5EF4-FFF2-40B4-BE49-F238E27FC236}">
                  <a16:creationId xmlns:a16="http://schemas.microsoft.com/office/drawing/2014/main" id="{467C8341-6102-4056-95AE-7489D183334D}"/>
                </a:ext>
              </a:extLst>
            </p:cNvPr>
            <p:cNvSpPr/>
            <p:nvPr/>
          </p:nvSpPr>
          <p:spPr>
            <a:xfrm>
              <a:off x="2476550" y="3723325"/>
              <a:ext cx="89450" cy="184375"/>
            </a:xfrm>
            <a:custGeom>
              <a:avLst/>
              <a:gdLst/>
              <a:ahLst/>
              <a:cxnLst/>
              <a:rect l="l" t="t" r="r" b="b"/>
              <a:pathLst>
                <a:path w="3578" h="7375" extrusionOk="0">
                  <a:moveTo>
                    <a:pt x="2781" y="1"/>
                  </a:moveTo>
                  <a:cubicBezTo>
                    <a:pt x="2722" y="1"/>
                    <a:pt x="2678" y="30"/>
                    <a:pt x="2694" y="91"/>
                  </a:cubicBezTo>
                  <a:cubicBezTo>
                    <a:pt x="2726" y="209"/>
                    <a:pt x="2784" y="292"/>
                    <a:pt x="2856" y="516"/>
                  </a:cubicBezTo>
                  <a:cubicBezTo>
                    <a:pt x="2896" y="636"/>
                    <a:pt x="2921" y="760"/>
                    <a:pt x="2932" y="884"/>
                  </a:cubicBezTo>
                  <a:cubicBezTo>
                    <a:pt x="2932" y="884"/>
                    <a:pt x="2839" y="644"/>
                    <a:pt x="2725" y="459"/>
                  </a:cubicBezTo>
                  <a:cubicBezTo>
                    <a:pt x="2609" y="273"/>
                    <a:pt x="2523" y="220"/>
                    <a:pt x="2465" y="187"/>
                  </a:cubicBezTo>
                  <a:cubicBezTo>
                    <a:pt x="2453" y="180"/>
                    <a:pt x="2437" y="176"/>
                    <a:pt x="2421" y="176"/>
                  </a:cubicBezTo>
                  <a:cubicBezTo>
                    <a:pt x="2365" y="176"/>
                    <a:pt x="2303" y="224"/>
                    <a:pt x="2349" y="334"/>
                  </a:cubicBezTo>
                  <a:cubicBezTo>
                    <a:pt x="2402" y="461"/>
                    <a:pt x="2524" y="598"/>
                    <a:pt x="2588" y="857"/>
                  </a:cubicBezTo>
                  <a:cubicBezTo>
                    <a:pt x="2633" y="1033"/>
                    <a:pt x="2642" y="1167"/>
                    <a:pt x="2613" y="1167"/>
                  </a:cubicBezTo>
                  <a:cubicBezTo>
                    <a:pt x="2611" y="1167"/>
                    <a:pt x="2610" y="1167"/>
                    <a:pt x="2608" y="1166"/>
                  </a:cubicBezTo>
                  <a:lnTo>
                    <a:pt x="2435" y="1483"/>
                  </a:lnTo>
                  <a:cubicBezTo>
                    <a:pt x="2560" y="1648"/>
                    <a:pt x="2637" y="1762"/>
                    <a:pt x="2706" y="1943"/>
                  </a:cubicBezTo>
                  <a:cubicBezTo>
                    <a:pt x="2776" y="2124"/>
                    <a:pt x="2691" y="2747"/>
                    <a:pt x="2484" y="3278"/>
                  </a:cubicBezTo>
                  <a:cubicBezTo>
                    <a:pt x="2305" y="3739"/>
                    <a:pt x="2127" y="4139"/>
                    <a:pt x="1903" y="4440"/>
                  </a:cubicBezTo>
                  <a:cubicBezTo>
                    <a:pt x="1418" y="5092"/>
                    <a:pt x="702" y="5828"/>
                    <a:pt x="409" y="6081"/>
                  </a:cubicBezTo>
                  <a:cubicBezTo>
                    <a:pt x="309" y="6168"/>
                    <a:pt x="257" y="6196"/>
                    <a:pt x="153" y="6196"/>
                  </a:cubicBezTo>
                  <a:cubicBezTo>
                    <a:pt x="136" y="6196"/>
                    <a:pt x="117" y="6195"/>
                    <a:pt x="97" y="6194"/>
                  </a:cubicBezTo>
                  <a:lnTo>
                    <a:pt x="97" y="6194"/>
                  </a:lnTo>
                  <a:cubicBezTo>
                    <a:pt x="0" y="6384"/>
                    <a:pt x="87" y="6745"/>
                    <a:pt x="147" y="6907"/>
                  </a:cubicBezTo>
                  <a:cubicBezTo>
                    <a:pt x="212" y="7079"/>
                    <a:pt x="500" y="7374"/>
                    <a:pt x="682" y="7374"/>
                  </a:cubicBezTo>
                  <a:cubicBezTo>
                    <a:pt x="749" y="7374"/>
                    <a:pt x="801" y="7334"/>
                    <a:pt x="822" y="7232"/>
                  </a:cubicBezTo>
                  <a:cubicBezTo>
                    <a:pt x="840" y="7144"/>
                    <a:pt x="846" y="6920"/>
                    <a:pt x="928" y="6845"/>
                  </a:cubicBezTo>
                  <a:cubicBezTo>
                    <a:pt x="1396" y="6411"/>
                    <a:pt x="2194" y="5645"/>
                    <a:pt x="2661" y="4910"/>
                  </a:cubicBezTo>
                  <a:cubicBezTo>
                    <a:pt x="2886" y="4553"/>
                    <a:pt x="3023" y="4304"/>
                    <a:pt x="3223" y="3675"/>
                  </a:cubicBezTo>
                  <a:cubicBezTo>
                    <a:pt x="3406" y="3101"/>
                    <a:pt x="3449" y="2575"/>
                    <a:pt x="3455" y="1972"/>
                  </a:cubicBezTo>
                  <a:cubicBezTo>
                    <a:pt x="3456" y="1806"/>
                    <a:pt x="3498" y="1684"/>
                    <a:pt x="3538" y="1372"/>
                  </a:cubicBezTo>
                  <a:cubicBezTo>
                    <a:pt x="3578" y="1058"/>
                    <a:pt x="3548" y="687"/>
                    <a:pt x="3444" y="444"/>
                  </a:cubicBezTo>
                  <a:cubicBezTo>
                    <a:pt x="3340" y="200"/>
                    <a:pt x="3264" y="129"/>
                    <a:pt x="3206" y="129"/>
                  </a:cubicBezTo>
                  <a:cubicBezTo>
                    <a:pt x="3132" y="129"/>
                    <a:pt x="3108" y="193"/>
                    <a:pt x="3143" y="310"/>
                  </a:cubicBezTo>
                  <a:cubicBezTo>
                    <a:pt x="3178" y="426"/>
                    <a:pt x="3254" y="613"/>
                    <a:pt x="3248" y="875"/>
                  </a:cubicBezTo>
                  <a:cubicBezTo>
                    <a:pt x="3248" y="875"/>
                    <a:pt x="3186" y="617"/>
                    <a:pt x="3134" y="465"/>
                  </a:cubicBezTo>
                  <a:cubicBezTo>
                    <a:pt x="3088" y="331"/>
                    <a:pt x="3025" y="202"/>
                    <a:pt x="2945" y="84"/>
                  </a:cubicBezTo>
                  <a:cubicBezTo>
                    <a:pt x="2906" y="29"/>
                    <a:pt x="2837" y="1"/>
                    <a:pt x="278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152;p55">
              <a:extLst>
                <a:ext uri="{FF2B5EF4-FFF2-40B4-BE49-F238E27FC236}">
                  <a16:creationId xmlns:a16="http://schemas.microsoft.com/office/drawing/2014/main" id="{8A311649-6021-46C3-88D0-351C805F3CB3}"/>
                </a:ext>
              </a:extLst>
            </p:cNvPr>
            <p:cNvSpPr/>
            <p:nvPr/>
          </p:nvSpPr>
          <p:spPr>
            <a:xfrm>
              <a:off x="2470900" y="3830550"/>
              <a:ext cx="77150" cy="69100"/>
            </a:xfrm>
            <a:custGeom>
              <a:avLst/>
              <a:gdLst/>
              <a:ahLst/>
              <a:cxnLst/>
              <a:rect l="l" t="t" r="r" b="b"/>
              <a:pathLst>
                <a:path w="3086" h="2764" extrusionOk="0">
                  <a:moveTo>
                    <a:pt x="1971" y="1"/>
                  </a:moveTo>
                  <a:cubicBezTo>
                    <a:pt x="1615" y="1"/>
                    <a:pt x="1477" y="453"/>
                    <a:pt x="1308" y="760"/>
                  </a:cubicBezTo>
                  <a:cubicBezTo>
                    <a:pt x="886" y="1527"/>
                    <a:pt x="442" y="1743"/>
                    <a:pt x="247" y="1885"/>
                  </a:cubicBezTo>
                  <a:cubicBezTo>
                    <a:pt x="0" y="2554"/>
                    <a:pt x="1069" y="2764"/>
                    <a:pt x="1069" y="2764"/>
                  </a:cubicBezTo>
                  <a:cubicBezTo>
                    <a:pt x="1996" y="2443"/>
                    <a:pt x="2966" y="1452"/>
                    <a:pt x="3027" y="1112"/>
                  </a:cubicBezTo>
                  <a:cubicBezTo>
                    <a:pt x="3086" y="772"/>
                    <a:pt x="2978" y="472"/>
                    <a:pt x="2978" y="472"/>
                  </a:cubicBezTo>
                  <a:cubicBezTo>
                    <a:pt x="2926" y="480"/>
                    <a:pt x="2877" y="484"/>
                    <a:pt x="2831" y="484"/>
                  </a:cubicBezTo>
                  <a:cubicBezTo>
                    <a:pt x="2331" y="484"/>
                    <a:pt x="2198" y="54"/>
                    <a:pt x="2198" y="54"/>
                  </a:cubicBezTo>
                  <a:cubicBezTo>
                    <a:pt x="2113" y="17"/>
                    <a:pt x="2038" y="1"/>
                    <a:pt x="1971" y="1"/>
                  </a:cubicBezTo>
                  <a:close/>
                </a:path>
              </a:pathLst>
            </a:custGeom>
            <a:solidFill>
              <a:srgbClr val="293A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153;p55">
              <a:extLst>
                <a:ext uri="{FF2B5EF4-FFF2-40B4-BE49-F238E27FC236}">
                  <a16:creationId xmlns:a16="http://schemas.microsoft.com/office/drawing/2014/main" id="{B0573750-3459-4A87-8FAB-EAC1BCB015A2}"/>
                </a:ext>
              </a:extLst>
            </p:cNvPr>
            <p:cNvSpPr/>
            <p:nvPr/>
          </p:nvSpPr>
          <p:spPr>
            <a:xfrm>
              <a:off x="2469000" y="4257025"/>
              <a:ext cx="61950" cy="43125"/>
            </a:xfrm>
            <a:custGeom>
              <a:avLst/>
              <a:gdLst/>
              <a:ahLst/>
              <a:cxnLst/>
              <a:rect l="l" t="t" r="r" b="b"/>
              <a:pathLst>
                <a:path w="2478" h="1725" extrusionOk="0">
                  <a:moveTo>
                    <a:pt x="127" y="1"/>
                  </a:moveTo>
                  <a:cubicBezTo>
                    <a:pt x="115" y="104"/>
                    <a:pt x="96" y="208"/>
                    <a:pt x="70" y="310"/>
                  </a:cubicBezTo>
                  <a:cubicBezTo>
                    <a:pt x="32" y="448"/>
                    <a:pt x="0" y="678"/>
                    <a:pt x="25" y="791"/>
                  </a:cubicBezTo>
                  <a:cubicBezTo>
                    <a:pt x="49" y="903"/>
                    <a:pt x="315" y="1064"/>
                    <a:pt x="494" y="1087"/>
                  </a:cubicBezTo>
                  <a:cubicBezTo>
                    <a:pt x="672" y="1111"/>
                    <a:pt x="948" y="1300"/>
                    <a:pt x="1049" y="1429"/>
                  </a:cubicBezTo>
                  <a:cubicBezTo>
                    <a:pt x="1181" y="1597"/>
                    <a:pt x="1514" y="1725"/>
                    <a:pt x="1760" y="1725"/>
                  </a:cubicBezTo>
                  <a:cubicBezTo>
                    <a:pt x="1784" y="1725"/>
                    <a:pt x="1807" y="1724"/>
                    <a:pt x="1828" y="1721"/>
                  </a:cubicBezTo>
                  <a:cubicBezTo>
                    <a:pt x="2077" y="1692"/>
                    <a:pt x="2358" y="1633"/>
                    <a:pt x="2417" y="1533"/>
                  </a:cubicBezTo>
                  <a:cubicBezTo>
                    <a:pt x="2478" y="1432"/>
                    <a:pt x="2394" y="1320"/>
                    <a:pt x="1872" y="948"/>
                  </a:cubicBezTo>
                  <a:cubicBezTo>
                    <a:pt x="1351" y="576"/>
                    <a:pt x="1001" y="351"/>
                    <a:pt x="837" y="6"/>
                  </a:cubicBezTo>
                  <a:lnTo>
                    <a:pt x="127" y="1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154;p55">
              <a:extLst>
                <a:ext uri="{FF2B5EF4-FFF2-40B4-BE49-F238E27FC236}">
                  <a16:creationId xmlns:a16="http://schemas.microsoft.com/office/drawing/2014/main" id="{F4EAE932-29EC-461F-A5F6-234F81BB496F}"/>
                </a:ext>
              </a:extLst>
            </p:cNvPr>
            <p:cNvSpPr/>
            <p:nvPr/>
          </p:nvSpPr>
          <p:spPr>
            <a:xfrm>
              <a:off x="2423800" y="4281275"/>
              <a:ext cx="28000" cy="61600"/>
            </a:xfrm>
            <a:custGeom>
              <a:avLst/>
              <a:gdLst/>
              <a:ahLst/>
              <a:cxnLst/>
              <a:rect l="l" t="t" r="r" b="b"/>
              <a:pathLst>
                <a:path w="1120" h="2464" extrusionOk="0">
                  <a:moveTo>
                    <a:pt x="862" y="1"/>
                  </a:moveTo>
                  <a:lnTo>
                    <a:pt x="207" y="2"/>
                  </a:lnTo>
                  <a:cubicBezTo>
                    <a:pt x="153" y="142"/>
                    <a:pt x="49" y="222"/>
                    <a:pt x="78" y="590"/>
                  </a:cubicBezTo>
                  <a:cubicBezTo>
                    <a:pt x="107" y="959"/>
                    <a:pt x="74" y="1106"/>
                    <a:pt x="38" y="1409"/>
                  </a:cubicBezTo>
                  <a:cubicBezTo>
                    <a:pt x="1" y="1711"/>
                    <a:pt x="155" y="2124"/>
                    <a:pt x="300" y="2316"/>
                  </a:cubicBezTo>
                  <a:cubicBezTo>
                    <a:pt x="367" y="2407"/>
                    <a:pt x="490" y="2464"/>
                    <a:pt x="613" y="2464"/>
                  </a:cubicBezTo>
                  <a:cubicBezTo>
                    <a:pt x="754" y="2464"/>
                    <a:pt x="897" y="2390"/>
                    <a:pt x="964" y="2208"/>
                  </a:cubicBezTo>
                  <a:cubicBezTo>
                    <a:pt x="1089" y="1864"/>
                    <a:pt x="1119" y="1575"/>
                    <a:pt x="1031" y="1230"/>
                  </a:cubicBezTo>
                  <a:cubicBezTo>
                    <a:pt x="943" y="885"/>
                    <a:pt x="1060" y="622"/>
                    <a:pt x="1002" y="391"/>
                  </a:cubicBezTo>
                  <a:cubicBezTo>
                    <a:pt x="970" y="257"/>
                    <a:pt x="923" y="126"/>
                    <a:pt x="862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155;p55">
              <a:extLst>
                <a:ext uri="{FF2B5EF4-FFF2-40B4-BE49-F238E27FC236}">
                  <a16:creationId xmlns:a16="http://schemas.microsoft.com/office/drawing/2014/main" id="{0064CF5C-DECD-4AC3-A866-688E925A5431}"/>
                </a:ext>
              </a:extLst>
            </p:cNvPr>
            <p:cNvSpPr/>
            <p:nvPr/>
          </p:nvSpPr>
          <p:spPr>
            <a:xfrm>
              <a:off x="2410800" y="4020575"/>
              <a:ext cx="101500" cy="263125"/>
            </a:xfrm>
            <a:custGeom>
              <a:avLst/>
              <a:gdLst/>
              <a:ahLst/>
              <a:cxnLst/>
              <a:rect l="l" t="t" r="r" b="b"/>
              <a:pathLst>
                <a:path w="4060" h="10525" extrusionOk="0">
                  <a:moveTo>
                    <a:pt x="3740" y="0"/>
                  </a:moveTo>
                  <a:lnTo>
                    <a:pt x="253" y="179"/>
                  </a:lnTo>
                  <a:cubicBezTo>
                    <a:pt x="1" y="1263"/>
                    <a:pt x="335" y="2982"/>
                    <a:pt x="389" y="3871"/>
                  </a:cubicBezTo>
                  <a:cubicBezTo>
                    <a:pt x="444" y="4761"/>
                    <a:pt x="522" y="5798"/>
                    <a:pt x="522" y="5798"/>
                  </a:cubicBezTo>
                  <a:cubicBezTo>
                    <a:pt x="522" y="5798"/>
                    <a:pt x="251" y="6737"/>
                    <a:pt x="264" y="7459"/>
                  </a:cubicBezTo>
                  <a:cubicBezTo>
                    <a:pt x="277" y="8229"/>
                    <a:pt x="727" y="10430"/>
                    <a:pt x="727" y="10430"/>
                  </a:cubicBezTo>
                  <a:cubicBezTo>
                    <a:pt x="727" y="10430"/>
                    <a:pt x="855" y="10525"/>
                    <a:pt x="1049" y="10525"/>
                  </a:cubicBezTo>
                  <a:cubicBezTo>
                    <a:pt x="1146" y="10525"/>
                    <a:pt x="1260" y="10501"/>
                    <a:pt x="1382" y="10430"/>
                  </a:cubicBezTo>
                  <a:cubicBezTo>
                    <a:pt x="1382" y="10430"/>
                    <a:pt x="1497" y="8526"/>
                    <a:pt x="1602" y="7644"/>
                  </a:cubicBezTo>
                  <a:cubicBezTo>
                    <a:pt x="1711" y="6723"/>
                    <a:pt x="1747" y="6051"/>
                    <a:pt x="1842" y="5513"/>
                  </a:cubicBezTo>
                  <a:cubicBezTo>
                    <a:pt x="1960" y="4842"/>
                    <a:pt x="2159" y="1773"/>
                    <a:pt x="2159" y="1773"/>
                  </a:cubicBezTo>
                  <a:lnTo>
                    <a:pt x="2264" y="1803"/>
                  </a:lnTo>
                  <a:lnTo>
                    <a:pt x="2579" y="5338"/>
                  </a:lnTo>
                  <a:cubicBezTo>
                    <a:pt x="2579" y="5338"/>
                    <a:pt x="2344" y="5846"/>
                    <a:pt x="2344" y="6255"/>
                  </a:cubicBezTo>
                  <a:cubicBezTo>
                    <a:pt x="2344" y="6819"/>
                    <a:pt x="2455" y="9459"/>
                    <a:pt x="2455" y="9459"/>
                  </a:cubicBezTo>
                  <a:cubicBezTo>
                    <a:pt x="2455" y="9459"/>
                    <a:pt x="2599" y="9569"/>
                    <a:pt x="2812" y="9569"/>
                  </a:cubicBezTo>
                  <a:cubicBezTo>
                    <a:pt x="2916" y="9569"/>
                    <a:pt x="3036" y="9543"/>
                    <a:pt x="3165" y="9465"/>
                  </a:cubicBezTo>
                  <a:cubicBezTo>
                    <a:pt x="3165" y="9465"/>
                    <a:pt x="3730" y="5841"/>
                    <a:pt x="3810" y="5415"/>
                  </a:cubicBezTo>
                  <a:cubicBezTo>
                    <a:pt x="3885" y="5023"/>
                    <a:pt x="4060" y="948"/>
                    <a:pt x="374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156;p55">
              <a:extLst>
                <a:ext uri="{FF2B5EF4-FFF2-40B4-BE49-F238E27FC236}">
                  <a16:creationId xmlns:a16="http://schemas.microsoft.com/office/drawing/2014/main" id="{B39CCEDC-552C-4996-A665-754BC007D693}"/>
                </a:ext>
              </a:extLst>
            </p:cNvPr>
            <p:cNvSpPr/>
            <p:nvPr/>
          </p:nvSpPr>
          <p:spPr>
            <a:xfrm>
              <a:off x="2429300" y="3856300"/>
              <a:ext cx="62900" cy="66125"/>
            </a:xfrm>
            <a:custGeom>
              <a:avLst/>
              <a:gdLst/>
              <a:ahLst/>
              <a:cxnLst/>
              <a:rect l="l" t="t" r="r" b="b"/>
              <a:pathLst>
                <a:path w="2516" h="2645" extrusionOk="0">
                  <a:moveTo>
                    <a:pt x="577" y="1"/>
                  </a:moveTo>
                  <a:lnTo>
                    <a:pt x="577" y="1"/>
                  </a:lnTo>
                  <a:cubicBezTo>
                    <a:pt x="577" y="1"/>
                    <a:pt x="634" y="1022"/>
                    <a:pt x="616" y="1095"/>
                  </a:cubicBezTo>
                  <a:cubicBezTo>
                    <a:pt x="597" y="1170"/>
                    <a:pt x="215" y="1243"/>
                    <a:pt x="108" y="1331"/>
                  </a:cubicBezTo>
                  <a:cubicBezTo>
                    <a:pt x="0" y="1420"/>
                    <a:pt x="658" y="2456"/>
                    <a:pt x="995" y="2611"/>
                  </a:cubicBezTo>
                  <a:cubicBezTo>
                    <a:pt x="1045" y="2634"/>
                    <a:pt x="1112" y="2645"/>
                    <a:pt x="1189" y="2645"/>
                  </a:cubicBezTo>
                  <a:cubicBezTo>
                    <a:pt x="1623" y="2645"/>
                    <a:pt x="2385" y="2299"/>
                    <a:pt x="2448" y="1858"/>
                  </a:cubicBezTo>
                  <a:cubicBezTo>
                    <a:pt x="2515" y="1381"/>
                    <a:pt x="2152" y="1010"/>
                    <a:pt x="2012" y="879"/>
                  </a:cubicBezTo>
                  <a:cubicBezTo>
                    <a:pt x="1975" y="872"/>
                    <a:pt x="1929" y="870"/>
                    <a:pt x="1885" y="870"/>
                  </a:cubicBezTo>
                  <a:cubicBezTo>
                    <a:pt x="1835" y="870"/>
                    <a:pt x="1787" y="872"/>
                    <a:pt x="1754" y="872"/>
                  </a:cubicBezTo>
                  <a:cubicBezTo>
                    <a:pt x="1742" y="872"/>
                    <a:pt x="1732" y="872"/>
                    <a:pt x="1725" y="871"/>
                  </a:cubicBezTo>
                  <a:lnTo>
                    <a:pt x="1696" y="376"/>
                  </a:lnTo>
                  <a:cubicBezTo>
                    <a:pt x="1240" y="230"/>
                    <a:pt x="577" y="1"/>
                    <a:pt x="577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157;p55">
              <a:extLst>
                <a:ext uri="{FF2B5EF4-FFF2-40B4-BE49-F238E27FC236}">
                  <a16:creationId xmlns:a16="http://schemas.microsoft.com/office/drawing/2014/main" id="{B52A12AE-699B-42D4-A03C-841824714927}"/>
                </a:ext>
              </a:extLst>
            </p:cNvPr>
            <p:cNvSpPr/>
            <p:nvPr/>
          </p:nvSpPr>
          <p:spPr>
            <a:xfrm>
              <a:off x="2419400" y="3878000"/>
              <a:ext cx="101050" cy="96500"/>
            </a:xfrm>
            <a:custGeom>
              <a:avLst/>
              <a:gdLst/>
              <a:ahLst/>
              <a:cxnLst/>
              <a:rect l="l" t="t" r="r" b="b"/>
              <a:pathLst>
                <a:path w="4042" h="3860" extrusionOk="0">
                  <a:moveTo>
                    <a:pt x="2329" y="0"/>
                  </a:moveTo>
                  <a:cubicBezTo>
                    <a:pt x="2280" y="0"/>
                    <a:pt x="2231" y="2"/>
                    <a:pt x="2196" y="4"/>
                  </a:cubicBezTo>
                  <a:cubicBezTo>
                    <a:pt x="2196" y="4"/>
                    <a:pt x="2480" y="258"/>
                    <a:pt x="2621" y="581"/>
                  </a:cubicBezTo>
                  <a:cubicBezTo>
                    <a:pt x="2752" y="878"/>
                    <a:pt x="2653" y="1188"/>
                    <a:pt x="2404" y="1298"/>
                  </a:cubicBezTo>
                  <a:cubicBezTo>
                    <a:pt x="2290" y="1348"/>
                    <a:pt x="2185" y="1373"/>
                    <a:pt x="2086" y="1373"/>
                  </a:cubicBezTo>
                  <a:cubicBezTo>
                    <a:pt x="1870" y="1373"/>
                    <a:pt x="1679" y="1256"/>
                    <a:pt x="1469" y="1030"/>
                  </a:cubicBezTo>
                  <a:cubicBezTo>
                    <a:pt x="1260" y="804"/>
                    <a:pt x="1161" y="513"/>
                    <a:pt x="830" y="326"/>
                  </a:cubicBezTo>
                  <a:cubicBezTo>
                    <a:pt x="544" y="370"/>
                    <a:pt x="215" y="522"/>
                    <a:pt x="170" y="679"/>
                  </a:cubicBezTo>
                  <a:cubicBezTo>
                    <a:pt x="117" y="861"/>
                    <a:pt x="1" y="1724"/>
                    <a:pt x="247" y="2381"/>
                  </a:cubicBezTo>
                  <a:cubicBezTo>
                    <a:pt x="492" y="3038"/>
                    <a:pt x="781" y="3483"/>
                    <a:pt x="923" y="3766"/>
                  </a:cubicBezTo>
                  <a:cubicBezTo>
                    <a:pt x="923" y="3766"/>
                    <a:pt x="1220" y="3859"/>
                    <a:pt x="1647" y="3859"/>
                  </a:cubicBezTo>
                  <a:cubicBezTo>
                    <a:pt x="2036" y="3859"/>
                    <a:pt x="2532" y="3783"/>
                    <a:pt x="3009" y="3489"/>
                  </a:cubicBezTo>
                  <a:cubicBezTo>
                    <a:pt x="3009" y="3489"/>
                    <a:pt x="3110" y="2954"/>
                    <a:pt x="3116" y="2579"/>
                  </a:cubicBezTo>
                  <a:cubicBezTo>
                    <a:pt x="4042" y="1777"/>
                    <a:pt x="3256" y="781"/>
                    <a:pt x="2477" y="8"/>
                  </a:cubicBezTo>
                  <a:cubicBezTo>
                    <a:pt x="2437" y="2"/>
                    <a:pt x="2383" y="0"/>
                    <a:pt x="2329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158;p55">
              <a:extLst>
                <a:ext uri="{FF2B5EF4-FFF2-40B4-BE49-F238E27FC236}">
                  <a16:creationId xmlns:a16="http://schemas.microsoft.com/office/drawing/2014/main" id="{C3D637FF-FB9C-43B7-89D9-E8A416A86790}"/>
                </a:ext>
              </a:extLst>
            </p:cNvPr>
            <p:cNvSpPr/>
            <p:nvPr/>
          </p:nvSpPr>
          <p:spPr>
            <a:xfrm>
              <a:off x="2373925" y="3877650"/>
              <a:ext cx="144575" cy="387325"/>
            </a:xfrm>
            <a:custGeom>
              <a:avLst/>
              <a:gdLst/>
              <a:ahLst/>
              <a:cxnLst/>
              <a:rect l="l" t="t" r="r" b="b"/>
              <a:pathLst>
                <a:path w="5783" h="15493" extrusionOk="0">
                  <a:moveTo>
                    <a:pt x="4105" y="0"/>
                  </a:moveTo>
                  <a:cubicBezTo>
                    <a:pt x="4049" y="0"/>
                    <a:pt x="3994" y="6"/>
                    <a:pt x="3940" y="17"/>
                  </a:cubicBezTo>
                  <a:cubicBezTo>
                    <a:pt x="4080" y="290"/>
                    <a:pt x="3934" y="562"/>
                    <a:pt x="3934" y="562"/>
                  </a:cubicBezTo>
                  <a:cubicBezTo>
                    <a:pt x="3934" y="562"/>
                    <a:pt x="4022" y="1169"/>
                    <a:pt x="4022" y="1201"/>
                  </a:cubicBezTo>
                  <a:cubicBezTo>
                    <a:pt x="4022" y="1202"/>
                    <a:pt x="4022" y="1202"/>
                    <a:pt x="4021" y="1202"/>
                  </a:cubicBezTo>
                  <a:cubicBezTo>
                    <a:pt x="4001" y="1202"/>
                    <a:pt x="3634" y="649"/>
                    <a:pt x="3634" y="649"/>
                  </a:cubicBezTo>
                  <a:cubicBezTo>
                    <a:pt x="3628" y="649"/>
                    <a:pt x="3621" y="650"/>
                    <a:pt x="3614" y="650"/>
                  </a:cubicBezTo>
                  <a:cubicBezTo>
                    <a:pt x="3186" y="650"/>
                    <a:pt x="2831" y="241"/>
                    <a:pt x="2831" y="241"/>
                  </a:cubicBezTo>
                  <a:cubicBezTo>
                    <a:pt x="2831" y="241"/>
                    <a:pt x="2212" y="350"/>
                    <a:pt x="1915" y="623"/>
                  </a:cubicBezTo>
                  <a:cubicBezTo>
                    <a:pt x="1617" y="895"/>
                    <a:pt x="1741" y="1540"/>
                    <a:pt x="1833" y="1974"/>
                  </a:cubicBezTo>
                  <a:cubicBezTo>
                    <a:pt x="1925" y="2407"/>
                    <a:pt x="2410" y="3284"/>
                    <a:pt x="2534" y="3627"/>
                  </a:cubicBezTo>
                  <a:cubicBezTo>
                    <a:pt x="2660" y="3970"/>
                    <a:pt x="2497" y="4106"/>
                    <a:pt x="2311" y="4354"/>
                  </a:cubicBezTo>
                  <a:cubicBezTo>
                    <a:pt x="2125" y="4601"/>
                    <a:pt x="1257" y="5642"/>
                    <a:pt x="1010" y="7041"/>
                  </a:cubicBezTo>
                  <a:cubicBezTo>
                    <a:pt x="762" y="8439"/>
                    <a:pt x="263" y="13768"/>
                    <a:pt x="130" y="14431"/>
                  </a:cubicBezTo>
                  <a:cubicBezTo>
                    <a:pt x="0" y="15077"/>
                    <a:pt x="1154" y="15493"/>
                    <a:pt x="2004" y="15493"/>
                  </a:cubicBezTo>
                  <a:cubicBezTo>
                    <a:pt x="2027" y="15493"/>
                    <a:pt x="2051" y="15493"/>
                    <a:pt x="2074" y="15492"/>
                  </a:cubicBezTo>
                  <a:cubicBezTo>
                    <a:pt x="2930" y="15467"/>
                    <a:pt x="5096" y="14604"/>
                    <a:pt x="5621" y="13502"/>
                  </a:cubicBezTo>
                  <a:cubicBezTo>
                    <a:pt x="5608" y="12721"/>
                    <a:pt x="5782" y="7663"/>
                    <a:pt x="5621" y="6487"/>
                  </a:cubicBezTo>
                  <a:cubicBezTo>
                    <a:pt x="5459" y="5310"/>
                    <a:pt x="5063" y="2596"/>
                    <a:pt x="5063" y="2596"/>
                  </a:cubicBezTo>
                  <a:cubicBezTo>
                    <a:pt x="5063" y="2596"/>
                    <a:pt x="5285" y="2348"/>
                    <a:pt x="5354" y="2055"/>
                  </a:cubicBezTo>
                  <a:cubicBezTo>
                    <a:pt x="5444" y="1670"/>
                    <a:pt x="5332" y="1214"/>
                    <a:pt x="5075" y="810"/>
                  </a:cubicBezTo>
                  <a:cubicBezTo>
                    <a:pt x="4818" y="407"/>
                    <a:pt x="4296" y="22"/>
                    <a:pt x="4296" y="22"/>
                  </a:cubicBezTo>
                  <a:cubicBezTo>
                    <a:pt x="4233" y="8"/>
                    <a:pt x="4169" y="0"/>
                    <a:pt x="4105" y="0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159;p55">
              <a:extLst>
                <a:ext uri="{FF2B5EF4-FFF2-40B4-BE49-F238E27FC236}">
                  <a16:creationId xmlns:a16="http://schemas.microsoft.com/office/drawing/2014/main" id="{30C6CA85-372B-466C-84F6-B33040A1BECF}"/>
                </a:ext>
              </a:extLst>
            </p:cNvPr>
            <p:cNvSpPr/>
            <p:nvPr/>
          </p:nvSpPr>
          <p:spPr>
            <a:xfrm>
              <a:off x="2443725" y="3856300"/>
              <a:ext cx="28550" cy="24425"/>
            </a:xfrm>
            <a:custGeom>
              <a:avLst/>
              <a:gdLst/>
              <a:ahLst/>
              <a:cxnLst/>
              <a:rect l="l" t="t" r="r" b="b"/>
              <a:pathLst>
                <a:path w="1142" h="977" extrusionOk="0">
                  <a:moveTo>
                    <a:pt x="0" y="1"/>
                  </a:moveTo>
                  <a:cubicBezTo>
                    <a:pt x="0" y="1"/>
                    <a:pt x="10" y="186"/>
                    <a:pt x="16" y="321"/>
                  </a:cubicBezTo>
                  <a:cubicBezTo>
                    <a:pt x="16" y="321"/>
                    <a:pt x="49" y="671"/>
                    <a:pt x="624" y="942"/>
                  </a:cubicBezTo>
                  <a:cubicBezTo>
                    <a:pt x="662" y="960"/>
                    <a:pt x="741" y="977"/>
                    <a:pt x="826" y="977"/>
                  </a:cubicBezTo>
                  <a:cubicBezTo>
                    <a:pt x="966" y="977"/>
                    <a:pt x="1121" y="932"/>
                    <a:pt x="1142" y="778"/>
                  </a:cubicBezTo>
                  <a:lnTo>
                    <a:pt x="1119" y="377"/>
                  </a:lnTo>
                  <a:lnTo>
                    <a:pt x="794" y="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160;p55">
              <a:extLst>
                <a:ext uri="{FF2B5EF4-FFF2-40B4-BE49-F238E27FC236}">
                  <a16:creationId xmlns:a16="http://schemas.microsoft.com/office/drawing/2014/main" id="{341B4DBB-A0F3-48BC-988D-310A6AD30B7A}"/>
                </a:ext>
              </a:extLst>
            </p:cNvPr>
            <p:cNvSpPr/>
            <p:nvPr/>
          </p:nvSpPr>
          <p:spPr>
            <a:xfrm>
              <a:off x="2428525" y="3796950"/>
              <a:ext cx="66525" cy="78100"/>
            </a:xfrm>
            <a:custGeom>
              <a:avLst/>
              <a:gdLst/>
              <a:ahLst/>
              <a:cxnLst/>
              <a:rect l="l" t="t" r="r" b="b"/>
              <a:pathLst>
                <a:path w="2661" h="3124" extrusionOk="0">
                  <a:moveTo>
                    <a:pt x="1341" y="1"/>
                  </a:moveTo>
                  <a:cubicBezTo>
                    <a:pt x="1317" y="1"/>
                    <a:pt x="1293" y="1"/>
                    <a:pt x="1269" y="3"/>
                  </a:cubicBezTo>
                  <a:cubicBezTo>
                    <a:pt x="550" y="43"/>
                    <a:pt x="0" y="658"/>
                    <a:pt x="40" y="1377"/>
                  </a:cubicBezTo>
                  <a:cubicBezTo>
                    <a:pt x="63" y="1797"/>
                    <a:pt x="286" y="2154"/>
                    <a:pt x="608" y="2375"/>
                  </a:cubicBezTo>
                  <a:cubicBezTo>
                    <a:pt x="608" y="2375"/>
                    <a:pt x="669" y="2611"/>
                    <a:pt x="712" y="2662"/>
                  </a:cubicBezTo>
                  <a:cubicBezTo>
                    <a:pt x="951" y="2941"/>
                    <a:pt x="1586" y="3121"/>
                    <a:pt x="1796" y="3123"/>
                  </a:cubicBezTo>
                  <a:cubicBezTo>
                    <a:pt x="1797" y="3123"/>
                    <a:pt x="1799" y="3123"/>
                    <a:pt x="1801" y="3123"/>
                  </a:cubicBezTo>
                  <a:cubicBezTo>
                    <a:pt x="1980" y="3123"/>
                    <a:pt x="2135" y="2955"/>
                    <a:pt x="2305" y="2677"/>
                  </a:cubicBezTo>
                  <a:cubicBezTo>
                    <a:pt x="2661" y="2091"/>
                    <a:pt x="2573" y="1441"/>
                    <a:pt x="2517" y="1118"/>
                  </a:cubicBezTo>
                  <a:cubicBezTo>
                    <a:pt x="2421" y="485"/>
                    <a:pt x="1977" y="1"/>
                    <a:pt x="134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161;p55">
              <a:extLst>
                <a:ext uri="{FF2B5EF4-FFF2-40B4-BE49-F238E27FC236}">
                  <a16:creationId xmlns:a16="http://schemas.microsoft.com/office/drawing/2014/main" id="{B8F4947B-E3D8-48C9-AEF1-57DA2A9D7B2A}"/>
                </a:ext>
              </a:extLst>
            </p:cNvPr>
            <p:cNvSpPr/>
            <p:nvPr/>
          </p:nvSpPr>
          <p:spPr>
            <a:xfrm>
              <a:off x="2463900" y="3809575"/>
              <a:ext cx="34025" cy="22325"/>
            </a:xfrm>
            <a:custGeom>
              <a:avLst/>
              <a:gdLst/>
              <a:ahLst/>
              <a:cxnLst/>
              <a:rect l="l" t="t" r="r" b="b"/>
              <a:pathLst>
                <a:path w="1361" h="893" extrusionOk="0">
                  <a:moveTo>
                    <a:pt x="724" y="1"/>
                  </a:moveTo>
                  <a:cubicBezTo>
                    <a:pt x="392" y="1"/>
                    <a:pt x="0" y="165"/>
                    <a:pt x="0" y="165"/>
                  </a:cubicBezTo>
                  <a:cubicBezTo>
                    <a:pt x="0" y="165"/>
                    <a:pt x="138" y="593"/>
                    <a:pt x="607" y="779"/>
                  </a:cubicBezTo>
                  <a:cubicBezTo>
                    <a:pt x="835" y="869"/>
                    <a:pt x="983" y="892"/>
                    <a:pt x="1076" y="892"/>
                  </a:cubicBezTo>
                  <a:cubicBezTo>
                    <a:pt x="1175" y="892"/>
                    <a:pt x="1211" y="866"/>
                    <a:pt x="1211" y="866"/>
                  </a:cubicBezTo>
                  <a:cubicBezTo>
                    <a:pt x="1211" y="866"/>
                    <a:pt x="1360" y="332"/>
                    <a:pt x="1055" y="91"/>
                  </a:cubicBezTo>
                  <a:cubicBezTo>
                    <a:pt x="970" y="25"/>
                    <a:pt x="852" y="1"/>
                    <a:pt x="724" y="1"/>
                  </a:cubicBezTo>
                  <a:close/>
                </a:path>
              </a:pathLst>
            </a:custGeom>
            <a:solidFill>
              <a:srgbClr val="FFD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162;p55">
              <a:extLst>
                <a:ext uri="{FF2B5EF4-FFF2-40B4-BE49-F238E27FC236}">
                  <a16:creationId xmlns:a16="http://schemas.microsoft.com/office/drawing/2014/main" id="{4DA00D3A-92DA-43EF-84EB-758538DECB9D}"/>
                </a:ext>
              </a:extLst>
            </p:cNvPr>
            <p:cNvSpPr/>
            <p:nvPr/>
          </p:nvSpPr>
          <p:spPr>
            <a:xfrm>
              <a:off x="2426525" y="3796625"/>
              <a:ext cx="63775" cy="59700"/>
            </a:xfrm>
            <a:custGeom>
              <a:avLst/>
              <a:gdLst/>
              <a:ahLst/>
              <a:cxnLst/>
              <a:rect l="l" t="t" r="r" b="b"/>
              <a:pathLst>
                <a:path w="2551" h="2388" extrusionOk="0">
                  <a:moveTo>
                    <a:pt x="1415" y="1"/>
                  </a:moveTo>
                  <a:cubicBezTo>
                    <a:pt x="1323" y="1"/>
                    <a:pt x="1231" y="10"/>
                    <a:pt x="1138" y="28"/>
                  </a:cubicBezTo>
                  <a:cubicBezTo>
                    <a:pt x="665" y="118"/>
                    <a:pt x="301" y="472"/>
                    <a:pt x="171" y="936"/>
                  </a:cubicBezTo>
                  <a:cubicBezTo>
                    <a:pt x="0" y="1546"/>
                    <a:pt x="256" y="2091"/>
                    <a:pt x="688" y="2388"/>
                  </a:cubicBezTo>
                  <a:cubicBezTo>
                    <a:pt x="674" y="2343"/>
                    <a:pt x="332" y="1834"/>
                    <a:pt x="683" y="1722"/>
                  </a:cubicBezTo>
                  <a:lnTo>
                    <a:pt x="683" y="1722"/>
                  </a:lnTo>
                  <a:cubicBezTo>
                    <a:pt x="688" y="1771"/>
                    <a:pt x="697" y="1952"/>
                    <a:pt x="715" y="2066"/>
                  </a:cubicBezTo>
                  <a:cubicBezTo>
                    <a:pt x="715" y="2066"/>
                    <a:pt x="717" y="2066"/>
                    <a:pt x="721" y="2066"/>
                  </a:cubicBezTo>
                  <a:cubicBezTo>
                    <a:pt x="750" y="2066"/>
                    <a:pt x="885" y="2055"/>
                    <a:pt x="880" y="1864"/>
                  </a:cubicBezTo>
                  <a:cubicBezTo>
                    <a:pt x="879" y="1806"/>
                    <a:pt x="868" y="1707"/>
                    <a:pt x="869" y="1660"/>
                  </a:cubicBezTo>
                  <a:cubicBezTo>
                    <a:pt x="873" y="1504"/>
                    <a:pt x="867" y="1397"/>
                    <a:pt x="956" y="1263"/>
                  </a:cubicBezTo>
                  <a:cubicBezTo>
                    <a:pt x="996" y="1206"/>
                    <a:pt x="1013" y="1140"/>
                    <a:pt x="1037" y="1067"/>
                  </a:cubicBezTo>
                  <a:cubicBezTo>
                    <a:pt x="1095" y="883"/>
                    <a:pt x="1228" y="725"/>
                    <a:pt x="1410" y="665"/>
                  </a:cubicBezTo>
                  <a:cubicBezTo>
                    <a:pt x="1459" y="649"/>
                    <a:pt x="1513" y="638"/>
                    <a:pt x="1571" y="638"/>
                  </a:cubicBezTo>
                  <a:cubicBezTo>
                    <a:pt x="1718" y="638"/>
                    <a:pt x="1891" y="705"/>
                    <a:pt x="2075" y="911"/>
                  </a:cubicBezTo>
                  <a:cubicBezTo>
                    <a:pt x="2213" y="693"/>
                    <a:pt x="2313" y="628"/>
                    <a:pt x="2390" y="628"/>
                  </a:cubicBezTo>
                  <a:cubicBezTo>
                    <a:pt x="2459" y="628"/>
                    <a:pt x="2509" y="681"/>
                    <a:pt x="2550" y="722"/>
                  </a:cubicBezTo>
                  <a:cubicBezTo>
                    <a:pt x="2312" y="228"/>
                    <a:pt x="1874" y="1"/>
                    <a:pt x="1415" y="1"/>
                  </a:cubicBezTo>
                  <a:close/>
                </a:path>
              </a:pathLst>
            </a:custGeom>
            <a:solidFill>
              <a:srgbClr val="FFD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163;p55">
              <a:extLst>
                <a:ext uri="{FF2B5EF4-FFF2-40B4-BE49-F238E27FC236}">
                  <a16:creationId xmlns:a16="http://schemas.microsoft.com/office/drawing/2014/main" id="{1F11AB64-FCFC-4DAA-9667-997B84DCA4EA}"/>
                </a:ext>
              </a:extLst>
            </p:cNvPr>
            <p:cNvSpPr/>
            <p:nvPr/>
          </p:nvSpPr>
          <p:spPr>
            <a:xfrm>
              <a:off x="2426950" y="3836975"/>
              <a:ext cx="16800" cy="21150"/>
            </a:xfrm>
            <a:custGeom>
              <a:avLst/>
              <a:gdLst/>
              <a:ahLst/>
              <a:cxnLst/>
              <a:rect l="l" t="t" r="r" b="b"/>
              <a:pathLst>
                <a:path w="672" h="846" extrusionOk="0">
                  <a:moveTo>
                    <a:pt x="414" y="0"/>
                  </a:moveTo>
                  <a:cubicBezTo>
                    <a:pt x="329" y="0"/>
                    <a:pt x="244" y="33"/>
                    <a:pt x="190" y="118"/>
                  </a:cubicBezTo>
                  <a:cubicBezTo>
                    <a:pt x="1" y="413"/>
                    <a:pt x="269" y="845"/>
                    <a:pt x="504" y="845"/>
                  </a:cubicBezTo>
                  <a:cubicBezTo>
                    <a:pt x="507" y="845"/>
                    <a:pt x="510" y="845"/>
                    <a:pt x="513" y="845"/>
                  </a:cubicBezTo>
                  <a:cubicBezTo>
                    <a:pt x="640" y="839"/>
                    <a:pt x="671" y="774"/>
                    <a:pt x="671" y="774"/>
                  </a:cubicBezTo>
                  <a:lnTo>
                    <a:pt x="666" y="108"/>
                  </a:lnTo>
                  <a:cubicBezTo>
                    <a:pt x="618" y="47"/>
                    <a:pt x="516" y="0"/>
                    <a:pt x="41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164;p55">
              <a:extLst>
                <a:ext uri="{FF2B5EF4-FFF2-40B4-BE49-F238E27FC236}">
                  <a16:creationId xmlns:a16="http://schemas.microsoft.com/office/drawing/2014/main" id="{1A09FEF0-7245-4A49-8C60-2951C3FA9512}"/>
                </a:ext>
              </a:extLst>
            </p:cNvPr>
            <p:cNvSpPr/>
            <p:nvPr/>
          </p:nvSpPr>
          <p:spPr>
            <a:xfrm>
              <a:off x="2386525" y="3890450"/>
              <a:ext cx="65575" cy="170800"/>
            </a:xfrm>
            <a:custGeom>
              <a:avLst/>
              <a:gdLst/>
              <a:ahLst/>
              <a:cxnLst/>
              <a:rect l="l" t="t" r="r" b="b"/>
              <a:pathLst>
                <a:path w="2623" h="6832" extrusionOk="0">
                  <a:moveTo>
                    <a:pt x="1740" y="0"/>
                  </a:moveTo>
                  <a:cubicBezTo>
                    <a:pt x="1585" y="0"/>
                    <a:pt x="1416" y="119"/>
                    <a:pt x="1225" y="418"/>
                  </a:cubicBezTo>
                  <a:cubicBezTo>
                    <a:pt x="881" y="957"/>
                    <a:pt x="529" y="1439"/>
                    <a:pt x="261" y="2151"/>
                  </a:cubicBezTo>
                  <a:cubicBezTo>
                    <a:pt x="114" y="2546"/>
                    <a:pt x="1" y="2932"/>
                    <a:pt x="201" y="3773"/>
                  </a:cubicBezTo>
                  <a:cubicBezTo>
                    <a:pt x="342" y="4360"/>
                    <a:pt x="512" y="4750"/>
                    <a:pt x="780" y="5292"/>
                  </a:cubicBezTo>
                  <a:cubicBezTo>
                    <a:pt x="854" y="5439"/>
                    <a:pt x="870" y="5567"/>
                    <a:pt x="978" y="5865"/>
                  </a:cubicBezTo>
                  <a:cubicBezTo>
                    <a:pt x="1084" y="6163"/>
                    <a:pt x="1278" y="6480"/>
                    <a:pt x="1481" y="6651"/>
                  </a:cubicBezTo>
                  <a:cubicBezTo>
                    <a:pt x="1642" y="6786"/>
                    <a:pt x="1738" y="6832"/>
                    <a:pt x="1797" y="6832"/>
                  </a:cubicBezTo>
                  <a:cubicBezTo>
                    <a:pt x="1812" y="6832"/>
                    <a:pt x="1825" y="6829"/>
                    <a:pt x="1836" y="6823"/>
                  </a:cubicBezTo>
                  <a:cubicBezTo>
                    <a:pt x="1901" y="6791"/>
                    <a:pt x="1894" y="6722"/>
                    <a:pt x="1809" y="6634"/>
                  </a:cubicBezTo>
                  <a:cubicBezTo>
                    <a:pt x="1726" y="6546"/>
                    <a:pt x="1573" y="6413"/>
                    <a:pt x="1461" y="6178"/>
                  </a:cubicBezTo>
                  <a:lnTo>
                    <a:pt x="1461" y="6178"/>
                  </a:lnTo>
                  <a:cubicBezTo>
                    <a:pt x="1461" y="6178"/>
                    <a:pt x="1633" y="6379"/>
                    <a:pt x="1748" y="6491"/>
                  </a:cubicBezTo>
                  <a:cubicBezTo>
                    <a:pt x="1849" y="6590"/>
                    <a:pt x="1964" y="6676"/>
                    <a:pt x="2088" y="6746"/>
                  </a:cubicBezTo>
                  <a:cubicBezTo>
                    <a:pt x="2116" y="6761"/>
                    <a:pt x="2147" y="6767"/>
                    <a:pt x="2177" y="6767"/>
                  </a:cubicBezTo>
                  <a:cubicBezTo>
                    <a:pt x="2279" y="6767"/>
                    <a:pt x="2372" y="6696"/>
                    <a:pt x="2309" y="6626"/>
                  </a:cubicBezTo>
                  <a:cubicBezTo>
                    <a:pt x="2228" y="6536"/>
                    <a:pt x="2139" y="6486"/>
                    <a:pt x="1972" y="6319"/>
                  </a:cubicBezTo>
                  <a:cubicBezTo>
                    <a:pt x="1883" y="6231"/>
                    <a:pt x="1804" y="6132"/>
                    <a:pt x="1739" y="6024"/>
                  </a:cubicBezTo>
                  <a:lnTo>
                    <a:pt x="1739" y="6024"/>
                  </a:lnTo>
                  <a:cubicBezTo>
                    <a:pt x="1739" y="6024"/>
                    <a:pt x="1930" y="6197"/>
                    <a:pt x="2116" y="6312"/>
                  </a:cubicBezTo>
                  <a:cubicBezTo>
                    <a:pt x="2303" y="6425"/>
                    <a:pt x="2403" y="6433"/>
                    <a:pt x="2470" y="6436"/>
                  </a:cubicBezTo>
                  <a:cubicBezTo>
                    <a:pt x="2471" y="6436"/>
                    <a:pt x="2472" y="6436"/>
                    <a:pt x="2473" y="6436"/>
                  </a:cubicBezTo>
                  <a:cubicBezTo>
                    <a:pt x="2539" y="6436"/>
                    <a:pt x="2622" y="6351"/>
                    <a:pt x="2507" y="6252"/>
                  </a:cubicBezTo>
                  <a:cubicBezTo>
                    <a:pt x="2400" y="6163"/>
                    <a:pt x="2230" y="6096"/>
                    <a:pt x="2057" y="5894"/>
                  </a:cubicBezTo>
                  <a:cubicBezTo>
                    <a:pt x="1931" y="5748"/>
                    <a:pt x="1861" y="5627"/>
                    <a:pt x="1900" y="5627"/>
                  </a:cubicBezTo>
                  <a:cubicBezTo>
                    <a:pt x="1938" y="5629"/>
                    <a:pt x="2007" y="5719"/>
                    <a:pt x="2164" y="5782"/>
                  </a:cubicBezTo>
                  <a:cubicBezTo>
                    <a:pt x="2217" y="5803"/>
                    <a:pt x="2275" y="5813"/>
                    <a:pt x="2328" y="5813"/>
                  </a:cubicBezTo>
                  <a:cubicBezTo>
                    <a:pt x="2424" y="5813"/>
                    <a:pt x="2505" y="5781"/>
                    <a:pt x="2522" y="5725"/>
                  </a:cubicBezTo>
                  <a:cubicBezTo>
                    <a:pt x="2549" y="5638"/>
                    <a:pt x="2503" y="5670"/>
                    <a:pt x="2359" y="5585"/>
                  </a:cubicBezTo>
                  <a:cubicBezTo>
                    <a:pt x="2216" y="5499"/>
                    <a:pt x="2123" y="5372"/>
                    <a:pt x="1911" y="5267"/>
                  </a:cubicBezTo>
                  <a:cubicBezTo>
                    <a:pt x="1724" y="5175"/>
                    <a:pt x="1603" y="5088"/>
                    <a:pt x="1488" y="4932"/>
                  </a:cubicBezTo>
                  <a:cubicBezTo>
                    <a:pt x="1346" y="4742"/>
                    <a:pt x="1146" y="4230"/>
                    <a:pt x="1010" y="3676"/>
                  </a:cubicBezTo>
                  <a:cubicBezTo>
                    <a:pt x="851" y="3023"/>
                    <a:pt x="1038" y="2618"/>
                    <a:pt x="1225" y="2291"/>
                  </a:cubicBezTo>
                  <a:cubicBezTo>
                    <a:pt x="1635" y="1569"/>
                    <a:pt x="1851" y="1290"/>
                    <a:pt x="2045" y="954"/>
                  </a:cubicBezTo>
                  <a:cubicBezTo>
                    <a:pt x="2229" y="630"/>
                    <a:pt x="2207" y="305"/>
                    <a:pt x="2017" y="129"/>
                  </a:cubicBezTo>
                  <a:cubicBezTo>
                    <a:pt x="1930" y="48"/>
                    <a:pt x="1838" y="0"/>
                    <a:pt x="174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165;p55">
              <a:extLst>
                <a:ext uri="{FF2B5EF4-FFF2-40B4-BE49-F238E27FC236}">
                  <a16:creationId xmlns:a16="http://schemas.microsoft.com/office/drawing/2014/main" id="{4D476610-4DE5-4068-AFE8-4191AD651858}"/>
                </a:ext>
              </a:extLst>
            </p:cNvPr>
            <p:cNvSpPr/>
            <p:nvPr/>
          </p:nvSpPr>
          <p:spPr>
            <a:xfrm>
              <a:off x="2430625" y="3768800"/>
              <a:ext cx="60950" cy="58800"/>
            </a:xfrm>
            <a:custGeom>
              <a:avLst/>
              <a:gdLst/>
              <a:ahLst/>
              <a:cxnLst/>
              <a:rect l="l" t="t" r="r" b="b"/>
              <a:pathLst>
                <a:path w="2438" h="2352" extrusionOk="0">
                  <a:moveTo>
                    <a:pt x="1219" y="1"/>
                  </a:moveTo>
                  <a:cubicBezTo>
                    <a:pt x="908" y="1"/>
                    <a:pt x="597" y="69"/>
                    <a:pt x="359" y="207"/>
                  </a:cubicBezTo>
                  <a:cubicBezTo>
                    <a:pt x="119" y="346"/>
                    <a:pt x="1" y="528"/>
                    <a:pt x="3" y="709"/>
                  </a:cubicBezTo>
                  <a:lnTo>
                    <a:pt x="3" y="1649"/>
                  </a:lnTo>
                  <a:lnTo>
                    <a:pt x="3" y="1650"/>
                  </a:lnTo>
                  <a:cubicBezTo>
                    <a:pt x="3" y="1829"/>
                    <a:pt x="122" y="2008"/>
                    <a:pt x="359" y="2145"/>
                  </a:cubicBezTo>
                  <a:cubicBezTo>
                    <a:pt x="596" y="2282"/>
                    <a:pt x="907" y="2351"/>
                    <a:pt x="1219" y="2351"/>
                  </a:cubicBezTo>
                  <a:cubicBezTo>
                    <a:pt x="1530" y="2351"/>
                    <a:pt x="1841" y="2282"/>
                    <a:pt x="2078" y="2145"/>
                  </a:cubicBezTo>
                  <a:cubicBezTo>
                    <a:pt x="2318" y="2006"/>
                    <a:pt x="2437" y="1825"/>
                    <a:pt x="2434" y="1644"/>
                  </a:cubicBezTo>
                  <a:lnTo>
                    <a:pt x="2434" y="709"/>
                  </a:lnTo>
                  <a:cubicBezTo>
                    <a:pt x="2438" y="528"/>
                    <a:pt x="2318" y="346"/>
                    <a:pt x="2078" y="207"/>
                  </a:cubicBezTo>
                  <a:cubicBezTo>
                    <a:pt x="1841" y="69"/>
                    <a:pt x="1530" y="1"/>
                    <a:pt x="1219" y="1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166;p55">
              <a:extLst>
                <a:ext uri="{FF2B5EF4-FFF2-40B4-BE49-F238E27FC236}">
                  <a16:creationId xmlns:a16="http://schemas.microsoft.com/office/drawing/2014/main" id="{28E31429-DE28-413F-9FFC-78AD4FBC36BF}"/>
                </a:ext>
              </a:extLst>
            </p:cNvPr>
            <p:cNvSpPr/>
            <p:nvPr/>
          </p:nvSpPr>
          <p:spPr>
            <a:xfrm>
              <a:off x="2430625" y="3768800"/>
              <a:ext cx="60950" cy="58800"/>
            </a:xfrm>
            <a:custGeom>
              <a:avLst/>
              <a:gdLst/>
              <a:ahLst/>
              <a:cxnLst/>
              <a:rect l="l" t="t" r="r" b="b"/>
              <a:pathLst>
                <a:path w="2438" h="2352" extrusionOk="0">
                  <a:moveTo>
                    <a:pt x="1219" y="1"/>
                  </a:moveTo>
                  <a:cubicBezTo>
                    <a:pt x="908" y="1"/>
                    <a:pt x="597" y="69"/>
                    <a:pt x="359" y="207"/>
                  </a:cubicBezTo>
                  <a:cubicBezTo>
                    <a:pt x="119" y="346"/>
                    <a:pt x="1" y="528"/>
                    <a:pt x="3" y="709"/>
                  </a:cubicBezTo>
                  <a:lnTo>
                    <a:pt x="3" y="1649"/>
                  </a:lnTo>
                  <a:lnTo>
                    <a:pt x="3" y="1650"/>
                  </a:lnTo>
                  <a:cubicBezTo>
                    <a:pt x="3" y="1829"/>
                    <a:pt x="122" y="2008"/>
                    <a:pt x="359" y="2145"/>
                  </a:cubicBezTo>
                  <a:cubicBezTo>
                    <a:pt x="596" y="2282"/>
                    <a:pt x="907" y="2351"/>
                    <a:pt x="1219" y="2351"/>
                  </a:cubicBezTo>
                  <a:cubicBezTo>
                    <a:pt x="1530" y="2351"/>
                    <a:pt x="1841" y="2282"/>
                    <a:pt x="2078" y="2145"/>
                  </a:cubicBezTo>
                  <a:cubicBezTo>
                    <a:pt x="2318" y="2006"/>
                    <a:pt x="2437" y="1825"/>
                    <a:pt x="2434" y="1644"/>
                  </a:cubicBezTo>
                  <a:lnTo>
                    <a:pt x="2434" y="709"/>
                  </a:lnTo>
                  <a:cubicBezTo>
                    <a:pt x="2438" y="528"/>
                    <a:pt x="2318" y="346"/>
                    <a:pt x="2078" y="207"/>
                  </a:cubicBezTo>
                  <a:cubicBezTo>
                    <a:pt x="1841" y="69"/>
                    <a:pt x="1530" y="1"/>
                    <a:pt x="1219" y="1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167;p55">
              <a:extLst>
                <a:ext uri="{FF2B5EF4-FFF2-40B4-BE49-F238E27FC236}">
                  <a16:creationId xmlns:a16="http://schemas.microsoft.com/office/drawing/2014/main" id="{6CB192FB-BABD-45E5-9697-E571148D979B}"/>
                </a:ext>
              </a:extLst>
            </p:cNvPr>
            <p:cNvSpPr/>
            <p:nvPr/>
          </p:nvSpPr>
          <p:spPr>
            <a:xfrm>
              <a:off x="2410925" y="3757375"/>
              <a:ext cx="100350" cy="57975"/>
            </a:xfrm>
            <a:custGeom>
              <a:avLst/>
              <a:gdLst/>
              <a:ahLst/>
              <a:cxnLst/>
              <a:rect l="l" t="t" r="r" b="b"/>
              <a:pathLst>
                <a:path w="4014" h="2319" extrusionOk="0">
                  <a:moveTo>
                    <a:pt x="2007" y="0"/>
                  </a:moveTo>
                  <a:lnTo>
                    <a:pt x="1" y="1159"/>
                  </a:lnTo>
                  <a:lnTo>
                    <a:pt x="2007" y="2318"/>
                  </a:lnTo>
                  <a:lnTo>
                    <a:pt x="4014" y="1159"/>
                  </a:lnTo>
                  <a:lnTo>
                    <a:pt x="2007" y="0"/>
                  </a:ln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168;p55">
              <a:extLst>
                <a:ext uri="{FF2B5EF4-FFF2-40B4-BE49-F238E27FC236}">
                  <a16:creationId xmlns:a16="http://schemas.microsoft.com/office/drawing/2014/main" id="{FD59E9A4-4963-4A05-BA73-3AC0A50DBB83}"/>
                </a:ext>
              </a:extLst>
            </p:cNvPr>
            <p:cNvSpPr/>
            <p:nvPr/>
          </p:nvSpPr>
          <p:spPr>
            <a:xfrm>
              <a:off x="2436000" y="3786575"/>
              <a:ext cx="26475" cy="15275"/>
            </a:xfrm>
            <a:custGeom>
              <a:avLst/>
              <a:gdLst/>
              <a:ahLst/>
              <a:cxnLst/>
              <a:rect l="l" t="t" r="r" b="b"/>
              <a:pathLst>
                <a:path w="1059" h="611" extrusionOk="0">
                  <a:moveTo>
                    <a:pt x="1007" y="1"/>
                  </a:moveTo>
                  <a:cubicBezTo>
                    <a:pt x="1001" y="1"/>
                    <a:pt x="995" y="2"/>
                    <a:pt x="989" y="6"/>
                  </a:cubicBezTo>
                  <a:lnTo>
                    <a:pt x="0" y="570"/>
                  </a:lnTo>
                  <a:lnTo>
                    <a:pt x="72" y="611"/>
                  </a:lnTo>
                  <a:lnTo>
                    <a:pt x="1024" y="68"/>
                  </a:lnTo>
                  <a:cubicBezTo>
                    <a:pt x="1058" y="48"/>
                    <a:pt x="1039" y="1"/>
                    <a:pt x="1007" y="1"/>
                  </a:cubicBez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169;p55">
              <a:extLst>
                <a:ext uri="{FF2B5EF4-FFF2-40B4-BE49-F238E27FC236}">
                  <a16:creationId xmlns:a16="http://schemas.microsoft.com/office/drawing/2014/main" id="{E197BFB8-D32F-4368-AE10-A1096E22CD86}"/>
                </a:ext>
              </a:extLst>
            </p:cNvPr>
            <p:cNvSpPr/>
            <p:nvPr/>
          </p:nvSpPr>
          <p:spPr>
            <a:xfrm>
              <a:off x="2461100" y="3786325"/>
              <a:ext cx="50175" cy="31075"/>
            </a:xfrm>
            <a:custGeom>
              <a:avLst/>
              <a:gdLst/>
              <a:ahLst/>
              <a:cxnLst/>
              <a:rect l="l" t="t" r="r" b="b"/>
              <a:pathLst>
                <a:path w="2007" h="1243" extrusionOk="0">
                  <a:moveTo>
                    <a:pt x="2007" y="1"/>
                  </a:moveTo>
                  <a:lnTo>
                    <a:pt x="0" y="1160"/>
                  </a:lnTo>
                  <a:lnTo>
                    <a:pt x="0" y="1242"/>
                  </a:lnTo>
                  <a:lnTo>
                    <a:pt x="2007" y="84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122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170;p55">
              <a:extLst>
                <a:ext uri="{FF2B5EF4-FFF2-40B4-BE49-F238E27FC236}">
                  <a16:creationId xmlns:a16="http://schemas.microsoft.com/office/drawing/2014/main" id="{E7FB1893-A25B-4A89-96F1-02F84BA571D0}"/>
                </a:ext>
              </a:extLst>
            </p:cNvPr>
            <p:cNvSpPr/>
            <p:nvPr/>
          </p:nvSpPr>
          <p:spPr>
            <a:xfrm>
              <a:off x="2410925" y="3786325"/>
              <a:ext cx="50200" cy="31075"/>
            </a:xfrm>
            <a:custGeom>
              <a:avLst/>
              <a:gdLst/>
              <a:ahLst/>
              <a:cxnLst/>
              <a:rect l="l" t="t" r="r" b="b"/>
              <a:pathLst>
                <a:path w="2008" h="1243" extrusionOk="0">
                  <a:moveTo>
                    <a:pt x="1" y="1"/>
                  </a:moveTo>
                  <a:lnTo>
                    <a:pt x="1" y="84"/>
                  </a:lnTo>
                  <a:lnTo>
                    <a:pt x="2007" y="1242"/>
                  </a:lnTo>
                  <a:lnTo>
                    <a:pt x="2007" y="11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93A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171;p55">
              <a:extLst>
                <a:ext uri="{FF2B5EF4-FFF2-40B4-BE49-F238E27FC236}">
                  <a16:creationId xmlns:a16="http://schemas.microsoft.com/office/drawing/2014/main" id="{9C9CBD57-207F-4C8E-8B34-2B09BB603042}"/>
                </a:ext>
              </a:extLst>
            </p:cNvPr>
            <p:cNvSpPr/>
            <p:nvPr/>
          </p:nvSpPr>
          <p:spPr>
            <a:xfrm>
              <a:off x="2430725" y="3799775"/>
              <a:ext cx="60850" cy="20725"/>
            </a:xfrm>
            <a:custGeom>
              <a:avLst/>
              <a:gdLst/>
              <a:ahLst/>
              <a:cxnLst/>
              <a:rect l="l" t="t" r="r" b="b"/>
              <a:pathLst>
                <a:path w="2434" h="829" extrusionOk="0">
                  <a:moveTo>
                    <a:pt x="2434" y="1"/>
                  </a:moveTo>
                  <a:lnTo>
                    <a:pt x="1215" y="704"/>
                  </a:lnTo>
                  <a:lnTo>
                    <a:pt x="0" y="3"/>
                  </a:lnTo>
                  <a:lnTo>
                    <a:pt x="0" y="3"/>
                  </a:lnTo>
                  <a:lnTo>
                    <a:pt x="1215" y="829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172;p55">
              <a:extLst>
                <a:ext uri="{FF2B5EF4-FFF2-40B4-BE49-F238E27FC236}">
                  <a16:creationId xmlns:a16="http://schemas.microsoft.com/office/drawing/2014/main" id="{C5A8F945-B9FD-489D-99A1-04CE38526F57}"/>
                </a:ext>
              </a:extLst>
            </p:cNvPr>
            <p:cNvSpPr/>
            <p:nvPr/>
          </p:nvSpPr>
          <p:spPr>
            <a:xfrm>
              <a:off x="2430650" y="3825675"/>
              <a:ext cx="7175" cy="16700"/>
            </a:xfrm>
            <a:custGeom>
              <a:avLst/>
              <a:gdLst/>
              <a:ahLst/>
              <a:cxnLst/>
              <a:rect l="l" t="t" r="r" b="b"/>
              <a:pathLst>
                <a:path w="287" h="668" extrusionOk="0">
                  <a:moveTo>
                    <a:pt x="86" y="0"/>
                  </a:moveTo>
                  <a:lnTo>
                    <a:pt x="1" y="584"/>
                  </a:lnTo>
                  <a:cubicBezTo>
                    <a:pt x="1" y="640"/>
                    <a:pt x="72" y="667"/>
                    <a:pt x="144" y="667"/>
                  </a:cubicBezTo>
                  <a:cubicBezTo>
                    <a:pt x="215" y="667"/>
                    <a:pt x="287" y="640"/>
                    <a:pt x="287" y="584"/>
                  </a:cubicBezTo>
                  <a:lnTo>
                    <a:pt x="196" y="0"/>
                  </a:lnTo>
                  <a:cubicBezTo>
                    <a:pt x="183" y="9"/>
                    <a:pt x="162" y="13"/>
                    <a:pt x="141" y="13"/>
                  </a:cubicBezTo>
                  <a:cubicBezTo>
                    <a:pt x="119" y="13"/>
                    <a:pt x="98" y="9"/>
                    <a:pt x="86" y="0"/>
                  </a:cubicBezTo>
                  <a:close/>
                </a:path>
              </a:pathLst>
            </a:custGeom>
            <a:solidFill>
              <a:srgbClr val="F95D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173;p55">
              <a:extLst>
                <a:ext uri="{FF2B5EF4-FFF2-40B4-BE49-F238E27FC236}">
                  <a16:creationId xmlns:a16="http://schemas.microsoft.com/office/drawing/2014/main" id="{EED8FFE7-9DA1-4DC6-AEA0-618FF9F49988}"/>
                </a:ext>
              </a:extLst>
            </p:cNvPr>
            <p:cNvSpPr/>
            <p:nvPr/>
          </p:nvSpPr>
          <p:spPr>
            <a:xfrm>
              <a:off x="2431775" y="3834000"/>
              <a:ext cx="925" cy="8050"/>
            </a:xfrm>
            <a:custGeom>
              <a:avLst/>
              <a:gdLst/>
              <a:ahLst/>
              <a:cxnLst/>
              <a:rect l="l" t="t" r="r" b="b"/>
              <a:pathLst>
                <a:path w="37" h="322" extrusionOk="0">
                  <a:moveTo>
                    <a:pt x="37" y="0"/>
                  </a:moveTo>
                  <a:lnTo>
                    <a:pt x="0" y="314"/>
                  </a:lnTo>
                  <a:cubicBezTo>
                    <a:pt x="6" y="316"/>
                    <a:pt x="12" y="319"/>
                    <a:pt x="19" y="321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174;p55">
              <a:extLst>
                <a:ext uri="{FF2B5EF4-FFF2-40B4-BE49-F238E27FC236}">
                  <a16:creationId xmlns:a16="http://schemas.microsoft.com/office/drawing/2014/main" id="{ED0D66C9-A5D1-402B-A72D-57860DCF8929}"/>
                </a:ext>
              </a:extLst>
            </p:cNvPr>
            <p:cNvSpPr/>
            <p:nvPr/>
          </p:nvSpPr>
          <p:spPr>
            <a:xfrm>
              <a:off x="2435125" y="3829050"/>
              <a:ext cx="1400" cy="13050"/>
            </a:xfrm>
            <a:custGeom>
              <a:avLst/>
              <a:gdLst/>
              <a:ahLst/>
              <a:cxnLst/>
              <a:rect l="l" t="t" r="r" b="b"/>
              <a:pathLst>
                <a:path w="56" h="522" extrusionOk="0">
                  <a:moveTo>
                    <a:pt x="0" y="0"/>
                  </a:moveTo>
                  <a:lnTo>
                    <a:pt x="38" y="521"/>
                  </a:lnTo>
                  <a:cubicBezTo>
                    <a:pt x="44" y="519"/>
                    <a:pt x="50" y="517"/>
                    <a:pt x="56" y="5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175;p55">
              <a:extLst>
                <a:ext uri="{FF2B5EF4-FFF2-40B4-BE49-F238E27FC236}">
                  <a16:creationId xmlns:a16="http://schemas.microsoft.com/office/drawing/2014/main" id="{4DBB9563-398E-46DE-90CB-CC6760B46A59}"/>
                </a:ext>
              </a:extLst>
            </p:cNvPr>
            <p:cNvSpPr/>
            <p:nvPr/>
          </p:nvSpPr>
          <p:spPr>
            <a:xfrm>
              <a:off x="2434000" y="3832000"/>
              <a:ext cx="475" cy="10375"/>
            </a:xfrm>
            <a:custGeom>
              <a:avLst/>
              <a:gdLst/>
              <a:ahLst/>
              <a:cxnLst/>
              <a:rect l="l" t="t" r="r" b="b"/>
              <a:pathLst>
                <a:path w="19" h="415" extrusionOk="0">
                  <a:moveTo>
                    <a:pt x="9" y="0"/>
                  </a:moveTo>
                  <a:lnTo>
                    <a:pt x="1" y="414"/>
                  </a:lnTo>
                  <a:lnTo>
                    <a:pt x="19" y="41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176;p55">
              <a:extLst>
                <a:ext uri="{FF2B5EF4-FFF2-40B4-BE49-F238E27FC236}">
                  <a16:creationId xmlns:a16="http://schemas.microsoft.com/office/drawing/2014/main" id="{6E99CEE5-255E-4EAA-BDCB-9C6F4D74F148}"/>
                </a:ext>
              </a:extLst>
            </p:cNvPr>
            <p:cNvSpPr/>
            <p:nvPr/>
          </p:nvSpPr>
          <p:spPr>
            <a:xfrm>
              <a:off x="2433350" y="3785650"/>
              <a:ext cx="29075" cy="39850"/>
            </a:xfrm>
            <a:custGeom>
              <a:avLst/>
              <a:gdLst/>
              <a:ahLst/>
              <a:cxnLst/>
              <a:rect l="l" t="t" r="r" b="b"/>
              <a:pathLst>
                <a:path w="1163" h="1594" extrusionOk="0">
                  <a:moveTo>
                    <a:pt x="1111" y="0"/>
                  </a:moveTo>
                  <a:cubicBezTo>
                    <a:pt x="1106" y="0"/>
                    <a:pt x="1100" y="2"/>
                    <a:pt x="1095" y="5"/>
                  </a:cubicBezTo>
                  <a:lnTo>
                    <a:pt x="89" y="578"/>
                  </a:lnTo>
                  <a:cubicBezTo>
                    <a:pt x="34" y="609"/>
                    <a:pt x="0" y="667"/>
                    <a:pt x="0" y="731"/>
                  </a:cubicBezTo>
                  <a:lnTo>
                    <a:pt x="0" y="1559"/>
                  </a:lnTo>
                  <a:cubicBezTo>
                    <a:pt x="0" y="1578"/>
                    <a:pt x="16" y="1594"/>
                    <a:pt x="35" y="1594"/>
                  </a:cubicBezTo>
                  <a:cubicBezTo>
                    <a:pt x="54" y="1594"/>
                    <a:pt x="70" y="1578"/>
                    <a:pt x="70" y="1559"/>
                  </a:cubicBezTo>
                  <a:lnTo>
                    <a:pt x="70" y="731"/>
                  </a:lnTo>
                  <a:cubicBezTo>
                    <a:pt x="70" y="692"/>
                    <a:pt x="91" y="657"/>
                    <a:pt x="124" y="639"/>
                  </a:cubicBezTo>
                  <a:lnTo>
                    <a:pt x="1130" y="66"/>
                  </a:lnTo>
                  <a:cubicBezTo>
                    <a:pt x="1163" y="46"/>
                    <a:pt x="1143" y="0"/>
                    <a:pt x="1111" y="0"/>
                  </a:cubicBezTo>
                  <a:close/>
                </a:path>
              </a:pathLst>
            </a:custGeom>
            <a:solidFill>
              <a:srgbClr val="BB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177;p55">
              <a:extLst>
                <a:ext uri="{FF2B5EF4-FFF2-40B4-BE49-F238E27FC236}">
                  <a16:creationId xmlns:a16="http://schemas.microsoft.com/office/drawing/2014/main" id="{D4FFF644-6BC4-4ADD-B939-BA6CA5D55CCE}"/>
                </a:ext>
              </a:extLst>
            </p:cNvPr>
            <p:cNvSpPr/>
            <p:nvPr/>
          </p:nvSpPr>
          <p:spPr>
            <a:xfrm>
              <a:off x="2431625" y="3822675"/>
              <a:ext cx="4550" cy="3900"/>
            </a:xfrm>
            <a:custGeom>
              <a:avLst/>
              <a:gdLst/>
              <a:ahLst/>
              <a:cxnLst/>
              <a:rect l="l" t="t" r="r" b="b"/>
              <a:pathLst>
                <a:path w="182" h="156" extrusionOk="0">
                  <a:moveTo>
                    <a:pt x="104" y="0"/>
                  </a:moveTo>
                  <a:cubicBezTo>
                    <a:pt x="85" y="0"/>
                    <a:pt x="66" y="7"/>
                    <a:pt x="50" y="24"/>
                  </a:cubicBezTo>
                  <a:cubicBezTo>
                    <a:pt x="0" y="72"/>
                    <a:pt x="35" y="155"/>
                    <a:pt x="104" y="155"/>
                  </a:cubicBezTo>
                  <a:cubicBezTo>
                    <a:pt x="148" y="155"/>
                    <a:pt x="181" y="121"/>
                    <a:pt x="181" y="78"/>
                  </a:cubicBezTo>
                  <a:cubicBezTo>
                    <a:pt x="181" y="31"/>
                    <a:pt x="143" y="0"/>
                    <a:pt x="104" y="0"/>
                  </a:cubicBezTo>
                  <a:close/>
                </a:path>
              </a:pathLst>
            </a:custGeom>
            <a:solidFill>
              <a:srgbClr val="F95D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178;p55">
              <a:extLst>
                <a:ext uri="{FF2B5EF4-FFF2-40B4-BE49-F238E27FC236}">
                  <a16:creationId xmlns:a16="http://schemas.microsoft.com/office/drawing/2014/main" id="{754F1693-A903-4C5E-B87B-6CF1C51871EA}"/>
                </a:ext>
              </a:extLst>
            </p:cNvPr>
            <p:cNvSpPr/>
            <p:nvPr/>
          </p:nvSpPr>
          <p:spPr>
            <a:xfrm>
              <a:off x="2432275" y="3822700"/>
              <a:ext cx="4475" cy="3875"/>
            </a:xfrm>
            <a:custGeom>
              <a:avLst/>
              <a:gdLst/>
              <a:ahLst/>
              <a:cxnLst/>
              <a:rect l="l" t="t" r="r" b="b"/>
              <a:pathLst>
                <a:path w="179" h="155" extrusionOk="0">
                  <a:moveTo>
                    <a:pt x="89" y="1"/>
                  </a:moveTo>
                  <a:cubicBezTo>
                    <a:pt x="125" y="25"/>
                    <a:pt x="135" y="85"/>
                    <a:pt x="88" y="111"/>
                  </a:cubicBezTo>
                  <a:cubicBezTo>
                    <a:pt x="78" y="116"/>
                    <a:pt x="67" y="119"/>
                    <a:pt x="57" y="119"/>
                  </a:cubicBezTo>
                  <a:cubicBezTo>
                    <a:pt x="33" y="119"/>
                    <a:pt x="11" y="105"/>
                    <a:pt x="1" y="80"/>
                  </a:cubicBezTo>
                  <a:lnTo>
                    <a:pt x="1" y="82"/>
                  </a:lnTo>
                  <a:cubicBezTo>
                    <a:pt x="3" y="126"/>
                    <a:pt x="40" y="154"/>
                    <a:pt x="79" y="154"/>
                  </a:cubicBezTo>
                  <a:cubicBezTo>
                    <a:pt x="97" y="154"/>
                    <a:pt x="116" y="148"/>
                    <a:pt x="131" y="134"/>
                  </a:cubicBezTo>
                  <a:cubicBezTo>
                    <a:pt x="178" y="90"/>
                    <a:pt x="154" y="9"/>
                    <a:pt x="89" y="1"/>
                  </a:cubicBez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179;p55">
              <a:extLst>
                <a:ext uri="{FF2B5EF4-FFF2-40B4-BE49-F238E27FC236}">
                  <a16:creationId xmlns:a16="http://schemas.microsoft.com/office/drawing/2014/main" id="{7D826EFE-B397-4828-BAF1-DB54E9C7B01A}"/>
                </a:ext>
              </a:extLst>
            </p:cNvPr>
            <p:cNvSpPr/>
            <p:nvPr/>
          </p:nvSpPr>
          <p:spPr>
            <a:xfrm>
              <a:off x="2380950" y="3889800"/>
              <a:ext cx="63975" cy="78575"/>
            </a:xfrm>
            <a:custGeom>
              <a:avLst/>
              <a:gdLst/>
              <a:ahLst/>
              <a:cxnLst/>
              <a:rect l="l" t="t" r="r" b="b"/>
              <a:pathLst>
                <a:path w="2559" h="3143" extrusionOk="0">
                  <a:moveTo>
                    <a:pt x="1998" y="1"/>
                  </a:moveTo>
                  <a:cubicBezTo>
                    <a:pt x="1764" y="1"/>
                    <a:pt x="1512" y="191"/>
                    <a:pt x="1252" y="516"/>
                  </a:cubicBezTo>
                  <a:cubicBezTo>
                    <a:pt x="939" y="907"/>
                    <a:pt x="248" y="1756"/>
                    <a:pt x="123" y="2058"/>
                  </a:cubicBezTo>
                  <a:cubicBezTo>
                    <a:pt x="0" y="2359"/>
                    <a:pt x="315" y="2884"/>
                    <a:pt x="315" y="2884"/>
                  </a:cubicBezTo>
                  <a:cubicBezTo>
                    <a:pt x="315" y="2884"/>
                    <a:pt x="372" y="2856"/>
                    <a:pt x="482" y="2856"/>
                  </a:cubicBezTo>
                  <a:cubicBezTo>
                    <a:pt x="626" y="2856"/>
                    <a:pt x="862" y="2906"/>
                    <a:pt x="1177" y="3139"/>
                  </a:cubicBezTo>
                  <a:cubicBezTo>
                    <a:pt x="1177" y="3139"/>
                    <a:pt x="1193" y="3143"/>
                    <a:pt x="1224" y="3143"/>
                  </a:cubicBezTo>
                  <a:cubicBezTo>
                    <a:pt x="1296" y="3143"/>
                    <a:pt x="1446" y="3120"/>
                    <a:pt x="1634" y="2963"/>
                  </a:cubicBezTo>
                  <a:cubicBezTo>
                    <a:pt x="1899" y="2739"/>
                    <a:pt x="2313" y="1364"/>
                    <a:pt x="2436" y="917"/>
                  </a:cubicBezTo>
                  <a:cubicBezTo>
                    <a:pt x="2558" y="471"/>
                    <a:pt x="2364" y="107"/>
                    <a:pt x="2141" y="26"/>
                  </a:cubicBezTo>
                  <a:cubicBezTo>
                    <a:pt x="2094" y="9"/>
                    <a:pt x="2047" y="1"/>
                    <a:pt x="1998" y="1"/>
                  </a:cubicBezTo>
                  <a:close/>
                </a:path>
              </a:pathLst>
            </a:custGeom>
            <a:solidFill>
              <a:srgbClr val="293A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180;p55">
              <a:extLst>
                <a:ext uri="{FF2B5EF4-FFF2-40B4-BE49-F238E27FC236}">
                  <a16:creationId xmlns:a16="http://schemas.microsoft.com/office/drawing/2014/main" id="{06655620-0E9F-46DA-8308-6F6F817351BF}"/>
                </a:ext>
              </a:extLst>
            </p:cNvPr>
            <p:cNvSpPr/>
            <p:nvPr/>
          </p:nvSpPr>
          <p:spPr>
            <a:xfrm>
              <a:off x="2387500" y="3960500"/>
              <a:ext cx="23400" cy="14000"/>
            </a:xfrm>
            <a:custGeom>
              <a:avLst/>
              <a:gdLst/>
              <a:ahLst/>
              <a:cxnLst/>
              <a:rect l="l" t="t" r="r" b="b"/>
              <a:pathLst>
                <a:path w="936" h="560" extrusionOk="0">
                  <a:moveTo>
                    <a:pt x="252" y="1"/>
                  </a:moveTo>
                  <a:cubicBezTo>
                    <a:pt x="106" y="1"/>
                    <a:pt x="53" y="56"/>
                    <a:pt x="53" y="56"/>
                  </a:cubicBezTo>
                  <a:cubicBezTo>
                    <a:pt x="0" y="209"/>
                    <a:pt x="65" y="410"/>
                    <a:pt x="65" y="410"/>
                  </a:cubicBezTo>
                  <a:cubicBezTo>
                    <a:pt x="136" y="395"/>
                    <a:pt x="205" y="389"/>
                    <a:pt x="272" y="389"/>
                  </a:cubicBezTo>
                  <a:cubicBezTo>
                    <a:pt x="628" y="389"/>
                    <a:pt x="915" y="559"/>
                    <a:pt x="915" y="559"/>
                  </a:cubicBezTo>
                  <a:cubicBezTo>
                    <a:pt x="935" y="476"/>
                    <a:pt x="915" y="310"/>
                    <a:pt x="915" y="310"/>
                  </a:cubicBezTo>
                  <a:cubicBezTo>
                    <a:pt x="915" y="310"/>
                    <a:pt x="920" y="180"/>
                    <a:pt x="546" y="56"/>
                  </a:cubicBezTo>
                  <a:cubicBezTo>
                    <a:pt x="421" y="15"/>
                    <a:pt x="325" y="1"/>
                    <a:pt x="252" y="1"/>
                  </a:cubicBezTo>
                  <a:close/>
                </a:path>
              </a:pathLst>
            </a:custGeom>
            <a:solidFill>
              <a:srgbClr val="122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181;p55">
              <a:extLst>
                <a:ext uri="{FF2B5EF4-FFF2-40B4-BE49-F238E27FC236}">
                  <a16:creationId xmlns:a16="http://schemas.microsoft.com/office/drawing/2014/main" id="{101770F5-D393-4C2E-9930-E7EFF0479877}"/>
                </a:ext>
              </a:extLst>
            </p:cNvPr>
            <p:cNvSpPr/>
            <p:nvPr/>
          </p:nvSpPr>
          <p:spPr>
            <a:xfrm>
              <a:off x="2525825" y="3826550"/>
              <a:ext cx="23325" cy="16675"/>
            </a:xfrm>
            <a:custGeom>
              <a:avLst/>
              <a:gdLst/>
              <a:ahLst/>
              <a:cxnLst/>
              <a:rect l="l" t="t" r="r" b="b"/>
              <a:pathLst>
                <a:path w="933" h="667" extrusionOk="0">
                  <a:moveTo>
                    <a:pt x="130" y="0"/>
                  </a:moveTo>
                  <a:cubicBezTo>
                    <a:pt x="130" y="0"/>
                    <a:pt x="31" y="99"/>
                    <a:pt x="1" y="214"/>
                  </a:cubicBezTo>
                  <a:cubicBezTo>
                    <a:pt x="1" y="214"/>
                    <a:pt x="57" y="483"/>
                    <a:pt x="328" y="603"/>
                  </a:cubicBezTo>
                  <a:cubicBezTo>
                    <a:pt x="435" y="652"/>
                    <a:pt x="528" y="666"/>
                    <a:pt x="602" y="666"/>
                  </a:cubicBezTo>
                  <a:cubicBezTo>
                    <a:pt x="714" y="666"/>
                    <a:pt x="780" y="632"/>
                    <a:pt x="780" y="632"/>
                  </a:cubicBezTo>
                  <a:cubicBezTo>
                    <a:pt x="780" y="632"/>
                    <a:pt x="913" y="549"/>
                    <a:pt x="932" y="361"/>
                  </a:cubicBezTo>
                  <a:lnTo>
                    <a:pt x="932" y="361"/>
                  </a:lnTo>
                  <a:cubicBezTo>
                    <a:pt x="932" y="361"/>
                    <a:pt x="930" y="361"/>
                    <a:pt x="925" y="361"/>
                  </a:cubicBezTo>
                  <a:cubicBezTo>
                    <a:pt x="875" y="361"/>
                    <a:pt x="554" y="347"/>
                    <a:pt x="130" y="0"/>
                  </a:cubicBezTo>
                  <a:close/>
                </a:path>
              </a:pathLst>
            </a:custGeom>
            <a:solidFill>
              <a:srgbClr val="122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182;p55">
              <a:extLst>
                <a:ext uri="{FF2B5EF4-FFF2-40B4-BE49-F238E27FC236}">
                  <a16:creationId xmlns:a16="http://schemas.microsoft.com/office/drawing/2014/main" id="{CB91EEAF-9EE7-4C0D-8542-054F557157BD}"/>
                </a:ext>
              </a:extLst>
            </p:cNvPr>
            <p:cNvSpPr/>
            <p:nvPr/>
          </p:nvSpPr>
          <p:spPr>
            <a:xfrm>
              <a:off x="2537300" y="3752050"/>
              <a:ext cx="15975" cy="21575"/>
            </a:xfrm>
            <a:custGeom>
              <a:avLst/>
              <a:gdLst/>
              <a:ahLst/>
              <a:cxnLst/>
              <a:rect l="l" t="t" r="r" b="b"/>
              <a:pathLst>
                <a:path w="639" h="863" extrusionOk="0">
                  <a:moveTo>
                    <a:pt x="425" y="1"/>
                  </a:moveTo>
                  <a:cubicBezTo>
                    <a:pt x="425" y="1"/>
                    <a:pt x="50" y="179"/>
                    <a:pt x="0" y="649"/>
                  </a:cubicBezTo>
                  <a:cubicBezTo>
                    <a:pt x="0" y="649"/>
                    <a:pt x="176" y="400"/>
                    <a:pt x="297" y="398"/>
                  </a:cubicBezTo>
                  <a:cubicBezTo>
                    <a:pt x="297" y="398"/>
                    <a:pt x="302" y="706"/>
                    <a:pt x="366" y="862"/>
                  </a:cubicBezTo>
                  <a:cubicBezTo>
                    <a:pt x="366" y="862"/>
                    <a:pt x="427" y="359"/>
                    <a:pt x="638" y="173"/>
                  </a:cubicBezTo>
                  <a:lnTo>
                    <a:pt x="425" y="1"/>
                  </a:lnTo>
                  <a:close/>
                </a:path>
              </a:pathLst>
            </a:custGeom>
            <a:solidFill>
              <a:srgbClr val="D83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183;p55">
              <a:extLst>
                <a:ext uri="{FF2B5EF4-FFF2-40B4-BE49-F238E27FC236}">
                  <a16:creationId xmlns:a16="http://schemas.microsoft.com/office/drawing/2014/main" id="{F5E5E719-FDB7-4AE9-885E-0CFBE48E675D}"/>
                </a:ext>
              </a:extLst>
            </p:cNvPr>
            <p:cNvSpPr/>
            <p:nvPr/>
          </p:nvSpPr>
          <p:spPr>
            <a:xfrm>
              <a:off x="2508600" y="3708450"/>
              <a:ext cx="51450" cy="45750"/>
            </a:xfrm>
            <a:custGeom>
              <a:avLst/>
              <a:gdLst/>
              <a:ahLst/>
              <a:cxnLst/>
              <a:rect l="l" t="t" r="r" b="b"/>
              <a:pathLst>
                <a:path w="2058" h="1830" extrusionOk="0">
                  <a:moveTo>
                    <a:pt x="768" y="0"/>
                  </a:moveTo>
                  <a:cubicBezTo>
                    <a:pt x="767" y="0"/>
                    <a:pt x="765" y="0"/>
                    <a:pt x="764" y="0"/>
                  </a:cubicBezTo>
                  <a:lnTo>
                    <a:pt x="762" y="4"/>
                  </a:lnTo>
                  <a:cubicBezTo>
                    <a:pt x="752" y="3"/>
                    <a:pt x="741" y="2"/>
                    <a:pt x="730" y="2"/>
                  </a:cubicBezTo>
                  <a:cubicBezTo>
                    <a:pt x="663" y="2"/>
                    <a:pt x="587" y="22"/>
                    <a:pt x="506" y="69"/>
                  </a:cubicBezTo>
                  <a:cubicBezTo>
                    <a:pt x="228" y="231"/>
                    <a:pt x="1" y="623"/>
                    <a:pt x="1" y="945"/>
                  </a:cubicBezTo>
                  <a:cubicBezTo>
                    <a:pt x="1" y="1093"/>
                    <a:pt x="50" y="1198"/>
                    <a:pt x="129" y="1256"/>
                  </a:cubicBezTo>
                  <a:lnTo>
                    <a:pt x="127" y="1257"/>
                  </a:lnTo>
                  <a:cubicBezTo>
                    <a:pt x="255" y="1374"/>
                    <a:pt x="1501" y="1829"/>
                    <a:pt x="1501" y="1829"/>
                  </a:cubicBezTo>
                  <a:lnTo>
                    <a:pt x="2058" y="853"/>
                  </a:lnTo>
                  <a:cubicBezTo>
                    <a:pt x="2058" y="853"/>
                    <a:pt x="957" y="0"/>
                    <a:pt x="768" y="0"/>
                  </a:cubicBezTo>
                  <a:close/>
                </a:path>
              </a:pathLst>
            </a:custGeom>
            <a:solidFill>
              <a:srgbClr val="FFD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184;p55">
              <a:extLst>
                <a:ext uri="{FF2B5EF4-FFF2-40B4-BE49-F238E27FC236}">
                  <a16:creationId xmlns:a16="http://schemas.microsoft.com/office/drawing/2014/main" id="{D84B6669-FAFA-49AF-8484-F5F019EB301A}"/>
                </a:ext>
              </a:extLst>
            </p:cNvPr>
            <p:cNvSpPr/>
            <p:nvPr/>
          </p:nvSpPr>
          <p:spPr>
            <a:xfrm>
              <a:off x="2527325" y="3742550"/>
              <a:ext cx="14400" cy="17850"/>
            </a:xfrm>
            <a:custGeom>
              <a:avLst/>
              <a:gdLst/>
              <a:ahLst/>
              <a:cxnLst/>
              <a:rect l="l" t="t" r="r" b="b"/>
              <a:pathLst>
                <a:path w="576" h="714" extrusionOk="0">
                  <a:moveTo>
                    <a:pt x="142" y="1"/>
                  </a:moveTo>
                  <a:cubicBezTo>
                    <a:pt x="110" y="1"/>
                    <a:pt x="82" y="10"/>
                    <a:pt x="64" y="29"/>
                  </a:cubicBezTo>
                  <a:cubicBezTo>
                    <a:pt x="1" y="93"/>
                    <a:pt x="56" y="85"/>
                    <a:pt x="146" y="226"/>
                  </a:cubicBezTo>
                  <a:cubicBezTo>
                    <a:pt x="236" y="369"/>
                    <a:pt x="260" y="525"/>
                    <a:pt x="403" y="714"/>
                  </a:cubicBezTo>
                  <a:lnTo>
                    <a:pt x="575" y="397"/>
                  </a:lnTo>
                  <a:cubicBezTo>
                    <a:pt x="540" y="379"/>
                    <a:pt x="521" y="266"/>
                    <a:pt x="409" y="140"/>
                  </a:cubicBezTo>
                  <a:cubicBezTo>
                    <a:pt x="334" y="54"/>
                    <a:pt x="223" y="1"/>
                    <a:pt x="14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185;p55">
              <a:extLst>
                <a:ext uri="{FF2B5EF4-FFF2-40B4-BE49-F238E27FC236}">
                  <a16:creationId xmlns:a16="http://schemas.microsoft.com/office/drawing/2014/main" id="{2D9AAD67-428E-4780-A8C6-2CE49A1EE06E}"/>
                </a:ext>
              </a:extLst>
            </p:cNvPr>
            <p:cNvSpPr/>
            <p:nvPr/>
          </p:nvSpPr>
          <p:spPr>
            <a:xfrm>
              <a:off x="2542350" y="3728575"/>
              <a:ext cx="25575" cy="31600"/>
            </a:xfrm>
            <a:custGeom>
              <a:avLst/>
              <a:gdLst/>
              <a:ahLst/>
              <a:cxnLst/>
              <a:rect l="l" t="t" r="r" b="b"/>
              <a:pathLst>
                <a:path w="1023" h="1264" extrusionOk="0">
                  <a:moveTo>
                    <a:pt x="569" y="0"/>
                  </a:moveTo>
                  <a:cubicBezTo>
                    <a:pt x="525" y="0"/>
                    <a:pt x="475" y="14"/>
                    <a:pt x="420" y="46"/>
                  </a:cubicBezTo>
                  <a:cubicBezTo>
                    <a:pt x="188" y="180"/>
                    <a:pt x="1" y="506"/>
                    <a:pt x="1" y="772"/>
                  </a:cubicBezTo>
                  <a:cubicBezTo>
                    <a:pt x="1" y="916"/>
                    <a:pt x="64" y="988"/>
                    <a:pt x="149" y="1027"/>
                  </a:cubicBezTo>
                  <a:cubicBezTo>
                    <a:pt x="224" y="1059"/>
                    <a:pt x="436" y="1196"/>
                    <a:pt x="549" y="1263"/>
                  </a:cubicBezTo>
                  <a:cubicBezTo>
                    <a:pt x="780" y="1131"/>
                    <a:pt x="1023" y="499"/>
                    <a:pt x="1023" y="232"/>
                  </a:cubicBezTo>
                  <a:cubicBezTo>
                    <a:pt x="906" y="183"/>
                    <a:pt x="777" y="93"/>
                    <a:pt x="708" y="47"/>
                  </a:cubicBezTo>
                  <a:cubicBezTo>
                    <a:pt x="667" y="19"/>
                    <a:pt x="621" y="0"/>
                    <a:pt x="569" y="0"/>
                  </a:cubicBezTo>
                  <a:close/>
                </a:path>
              </a:pathLst>
            </a:custGeom>
            <a:solidFill>
              <a:srgbClr val="E94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186;p55">
              <a:extLst>
                <a:ext uri="{FF2B5EF4-FFF2-40B4-BE49-F238E27FC236}">
                  <a16:creationId xmlns:a16="http://schemas.microsoft.com/office/drawing/2014/main" id="{E63326E7-B8DA-4391-8979-D39CC2CFFDF4}"/>
                </a:ext>
              </a:extLst>
            </p:cNvPr>
            <p:cNvSpPr/>
            <p:nvPr/>
          </p:nvSpPr>
          <p:spPr>
            <a:xfrm>
              <a:off x="2552850" y="3734050"/>
              <a:ext cx="45000" cy="46375"/>
            </a:xfrm>
            <a:custGeom>
              <a:avLst/>
              <a:gdLst/>
              <a:ahLst/>
              <a:cxnLst/>
              <a:rect l="l" t="t" r="r" b="b"/>
              <a:pathLst>
                <a:path w="1800" h="1855" extrusionOk="0">
                  <a:moveTo>
                    <a:pt x="555" y="1"/>
                  </a:moveTo>
                  <a:cubicBezTo>
                    <a:pt x="517" y="1"/>
                    <a:pt x="475" y="13"/>
                    <a:pt x="419" y="45"/>
                  </a:cubicBezTo>
                  <a:cubicBezTo>
                    <a:pt x="188" y="178"/>
                    <a:pt x="1" y="504"/>
                    <a:pt x="1" y="770"/>
                  </a:cubicBezTo>
                  <a:cubicBezTo>
                    <a:pt x="1" y="908"/>
                    <a:pt x="50" y="1002"/>
                    <a:pt x="130" y="1044"/>
                  </a:cubicBezTo>
                  <a:cubicBezTo>
                    <a:pt x="130" y="1044"/>
                    <a:pt x="862" y="1795"/>
                    <a:pt x="1007" y="1853"/>
                  </a:cubicBezTo>
                  <a:cubicBezTo>
                    <a:pt x="1010" y="1854"/>
                    <a:pt x="1014" y="1855"/>
                    <a:pt x="1018" y="1855"/>
                  </a:cubicBezTo>
                  <a:cubicBezTo>
                    <a:pt x="1182" y="1855"/>
                    <a:pt x="1800" y="671"/>
                    <a:pt x="1800" y="671"/>
                  </a:cubicBezTo>
                  <a:cubicBezTo>
                    <a:pt x="1707" y="560"/>
                    <a:pt x="837" y="126"/>
                    <a:pt x="684" y="43"/>
                  </a:cubicBezTo>
                  <a:cubicBezTo>
                    <a:pt x="676" y="38"/>
                    <a:pt x="668" y="34"/>
                    <a:pt x="661" y="31"/>
                  </a:cubicBezTo>
                  <a:lnTo>
                    <a:pt x="657" y="28"/>
                  </a:lnTo>
                  <a:cubicBezTo>
                    <a:pt x="622" y="12"/>
                    <a:pt x="590" y="1"/>
                    <a:pt x="555" y="1"/>
                  </a:cubicBezTo>
                  <a:close/>
                </a:path>
              </a:pathLst>
            </a:custGeom>
            <a:solidFill>
              <a:srgbClr val="FFD7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187;p55">
              <a:extLst>
                <a:ext uri="{FF2B5EF4-FFF2-40B4-BE49-F238E27FC236}">
                  <a16:creationId xmlns:a16="http://schemas.microsoft.com/office/drawing/2014/main" id="{2E91B522-D1B7-4686-900C-2E1F5DCF80FB}"/>
                </a:ext>
              </a:extLst>
            </p:cNvPr>
            <p:cNvSpPr/>
            <p:nvPr/>
          </p:nvSpPr>
          <p:spPr>
            <a:xfrm>
              <a:off x="2575175" y="3749200"/>
              <a:ext cx="25300" cy="32625"/>
            </a:xfrm>
            <a:custGeom>
              <a:avLst/>
              <a:gdLst/>
              <a:ahLst/>
              <a:cxnLst/>
              <a:rect l="l" t="t" r="r" b="b"/>
              <a:pathLst>
                <a:path w="1012" h="1305" extrusionOk="0">
                  <a:moveTo>
                    <a:pt x="732" y="0"/>
                  </a:moveTo>
                  <a:cubicBezTo>
                    <a:pt x="664" y="0"/>
                    <a:pt x="587" y="22"/>
                    <a:pt x="506" y="69"/>
                  </a:cubicBezTo>
                  <a:cubicBezTo>
                    <a:pt x="228" y="230"/>
                    <a:pt x="1" y="622"/>
                    <a:pt x="1" y="944"/>
                  </a:cubicBezTo>
                  <a:cubicBezTo>
                    <a:pt x="1" y="1173"/>
                    <a:pt x="115" y="1305"/>
                    <a:pt x="280" y="1305"/>
                  </a:cubicBezTo>
                  <a:cubicBezTo>
                    <a:pt x="348" y="1305"/>
                    <a:pt x="425" y="1283"/>
                    <a:pt x="506" y="1236"/>
                  </a:cubicBezTo>
                  <a:cubicBezTo>
                    <a:pt x="786" y="1075"/>
                    <a:pt x="1012" y="683"/>
                    <a:pt x="1012" y="361"/>
                  </a:cubicBezTo>
                  <a:cubicBezTo>
                    <a:pt x="1012" y="133"/>
                    <a:pt x="898" y="0"/>
                    <a:pt x="732" y="0"/>
                  </a:cubicBezTo>
                  <a:close/>
                </a:path>
              </a:pathLst>
            </a:custGeom>
            <a:solidFill>
              <a:srgbClr val="F4B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76;p31">
            <a:extLst>
              <a:ext uri="{FF2B5EF4-FFF2-40B4-BE49-F238E27FC236}">
                <a16:creationId xmlns:a16="http://schemas.microsoft.com/office/drawing/2014/main" id="{82EA496E-E069-42FD-9970-C094EDCE6A4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66412" y="549820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/>
              <a:t>of System</a:t>
            </a:r>
            <a:endParaRPr lang="en-US"/>
          </a:p>
        </p:txBody>
      </p:sp>
      <p:sp>
        <p:nvSpPr>
          <p:cNvPr id="342" name="Title 1">
            <a:extLst>
              <a:ext uri="{FF2B5EF4-FFF2-40B4-BE49-F238E27FC236}">
                <a16:creationId xmlns:a16="http://schemas.microsoft.com/office/drawing/2014/main" id="{D7C6AFF8-065E-4C20-B8E1-27FF151EEA33}"/>
              </a:ext>
            </a:extLst>
          </p:cNvPr>
          <p:cNvSpPr txBox="1">
            <a:spLocks/>
          </p:cNvSpPr>
          <p:nvPr/>
        </p:nvSpPr>
        <p:spPr>
          <a:xfrm>
            <a:off x="5024437" y="917544"/>
            <a:ext cx="2861306" cy="44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sis ExtraLight"/>
              <a:buNone/>
              <a:defRPr sz="4000" b="0" i="0" u="none" strike="noStrike" cap="none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2000"/>
              <a:t>Inventory System</a:t>
            </a:r>
            <a:endParaRPr lang="en-US"/>
          </a:p>
        </p:txBody>
      </p:sp>
      <p:sp>
        <p:nvSpPr>
          <p:cNvPr id="343" name="Title 1">
            <a:extLst>
              <a:ext uri="{FF2B5EF4-FFF2-40B4-BE49-F238E27FC236}">
                <a16:creationId xmlns:a16="http://schemas.microsoft.com/office/drawing/2014/main" id="{3FDB1028-3A50-4846-AC5A-6060A0ED8835}"/>
              </a:ext>
            </a:extLst>
          </p:cNvPr>
          <p:cNvSpPr txBox="1">
            <a:spLocks/>
          </p:cNvSpPr>
          <p:nvPr/>
        </p:nvSpPr>
        <p:spPr>
          <a:xfrm>
            <a:off x="-242094" y="2128014"/>
            <a:ext cx="2861306" cy="44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sis ExtraLight"/>
              <a:buNone/>
              <a:defRPr sz="4000" b="0" i="0" u="none" strike="noStrike" cap="none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2000"/>
              <a:t>Billing System</a:t>
            </a:r>
            <a:endParaRPr lang="en-US"/>
          </a:p>
        </p:txBody>
      </p:sp>
      <p:sp>
        <p:nvSpPr>
          <p:cNvPr id="348" name="Title 1">
            <a:extLst>
              <a:ext uri="{FF2B5EF4-FFF2-40B4-BE49-F238E27FC236}">
                <a16:creationId xmlns:a16="http://schemas.microsoft.com/office/drawing/2014/main" id="{FD73FACF-C78B-488A-89B0-DC702114878E}"/>
              </a:ext>
            </a:extLst>
          </p:cNvPr>
          <p:cNvSpPr txBox="1">
            <a:spLocks/>
          </p:cNvSpPr>
          <p:nvPr/>
        </p:nvSpPr>
        <p:spPr>
          <a:xfrm>
            <a:off x="4976811" y="3271013"/>
            <a:ext cx="2861306" cy="44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sis ExtraLight"/>
              <a:buNone/>
              <a:defRPr sz="4000" b="0" i="0" u="none" strike="noStrike" cap="none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2000"/>
              <a:t>Order System</a:t>
            </a:r>
            <a:endParaRPr lang="en-US"/>
          </a:p>
        </p:txBody>
      </p:sp>
      <p:sp>
        <p:nvSpPr>
          <p:cNvPr id="278" name="Google Shape;329;p30">
            <a:extLst>
              <a:ext uri="{FF2B5EF4-FFF2-40B4-BE49-F238E27FC236}">
                <a16:creationId xmlns:a16="http://schemas.microsoft.com/office/drawing/2014/main" id="{1146CAD9-6828-44F5-B519-5E17A6E0203D}"/>
              </a:ext>
            </a:extLst>
          </p:cNvPr>
          <p:cNvSpPr txBox="1">
            <a:spLocks/>
          </p:cNvSpPr>
          <p:nvPr/>
        </p:nvSpPr>
        <p:spPr>
          <a:xfrm flipH="1">
            <a:off x="6173156" y="1201844"/>
            <a:ext cx="2652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None/>
              <a:defRPr sz="14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 algn="l"/>
            <a:r>
              <a:rPr lang="th-TH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ใช้สำหรับแสดงรายสินค้ารายละเอียด</a:t>
            </a:r>
            <a:endParaRPr lang="en-US" sz="1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 algn="l"/>
            <a:r>
              <a:rPr lang="th-TH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ของสินค้า ไม่ว่าจะเป็น รูปภาพของสินค้า </a:t>
            </a:r>
            <a:endParaRPr lang="en-US" sz="1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 algn="l"/>
            <a:r>
              <a:rPr lang="th-TH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ราคาสินค้า จำนวนสินค้าที่เหลืออยู่ ฯลฯ</a:t>
            </a:r>
            <a:endParaRPr lang="en-US" sz="1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80" name="Google Shape;329;p30">
            <a:extLst>
              <a:ext uri="{FF2B5EF4-FFF2-40B4-BE49-F238E27FC236}">
                <a16:creationId xmlns:a16="http://schemas.microsoft.com/office/drawing/2014/main" id="{9A1C17AE-B349-4E9C-8B71-0488CE8AFFDA}"/>
              </a:ext>
            </a:extLst>
          </p:cNvPr>
          <p:cNvSpPr txBox="1">
            <a:spLocks/>
          </p:cNvSpPr>
          <p:nvPr/>
        </p:nvSpPr>
        <p:spPr>
          <a:xfrm flipH="1">
            <a:off x="6189030" y="3563250"/>
            <a:ext cx="2652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None/>
              <a:defRPr sz="14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 algn="l"/>
            <a:r>
              <a:rPr lang="th-TH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ใช้สำหรับการให้ลูกค้าสั่งซื้อสินค้า เมื่อมีการเรียกใช้งานจะไป หักจำนวนสินค้าในคลังตามจำนวนที่มีการสั่ง </a:t>
            </a:r>
          </a:p>
        </p:txBody>
      </p:sp>
      <p:sp>
        <p:nvSpPr>
          <p:cNvPr id="281" name="Google Shape;329;p30">
            <a:extLst>
              <a:ext uri="{FF2B5EF4-FFF2-40B4-BE49-F238E27FC236}">
                <a16:creationId xmlns:a16="http://schemas.microsoft.com/office/drawing/2014/main" id="{2069F198-399E-445C-BD39-CD07F9CC8E28}"/>
              </a:ext>
            </a:extLst>
          </p:cNvPr>
          <p:cNvSpPr txBox="1">
            <a:spLocks/>
          </p:cNvSpPr>
          <p:nvPr/>
        </p:nvSpPr>
        <p:spPr>
          <a:xfrm flipH="1">
            <a:off x="-176844" y="2487719"/>
            <a:ext cx="2652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None/>
              <a:defRPr sz="14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Light"/>
              <a:buNone/>
              <a:defRPr sz="1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r>
              <a:rPr lang="th-TH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ใช้สำหรับเมื่อมีการชำระเงิน </a:t>
            </a:r>
            <a:endParaRPr lang="en-US" sz="1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ระบบนี้จะเข้าไปตัดสต๊อกถาวร</a:t>
            </a:r>
            <a:endParaRPr lang="en-US" sz="1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/>
            <a:endParaRPr lang="en-US" sz="1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4020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6"/>
          <p:cNvSpPr/>
          <p:nvPr/>
        </p:nvSpPr>
        <p:spPr>
          <a:xfrm>
            <a:off x="865550" y="-1134700"/>
            <a:ext cx="7413000" cy="7413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6"/>
          <p:cNvSpPr txBox="1">
            <a:spLocks noGrp="1"/>
          </p:cNvSpPr>
          <p:nvPr>
            <p:ph type="ctrTitle"/>
          </p:nvPr>
        </p:nvSpPr>
        <p:spPr>
          <a:xfrm flipH="1">
            <a:off x="1631950" y="2035939"/>
            <a:ext cx="41829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/>
              <a:t>FEATURES</a:t>
            </a:r>
            <a:endParaRPr lang="en-US"/>
          </a:p>
        </p:txBody>
      </p:sp>
      <p:sp>
        <p:nvSpPr>
          <p:cNvPr id="735" name="Google Shape;735;p36"/>
          <p:cNvSpPr txBox="1">
            <a:spLocks noGrp="1"/>
          </p:cNvSpPr>
          <p:nvPr>
            <p:ph type="subTitle" idx="1"/>
          </p:nvPr>
        </p:nvSpPr>
        <p:spPr>
          <a:xfrm flipH="1">
            <a:off x="1631950" y="2449119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/>
              <a:t>About this System</a:t>
            </a:r>
            <a:endParaRPr lang="en-US"/>
          </a:p>
        </p:txBody>
      </p:sp>
      <p:sp>
        <p:nvSpPr>
          <p:cNvPr id="736" name="Google Shape;736;p36"/>
          <p:cNvSpPr txBox="1">
            <a:spLocks noGrp="1"/>
          </p:cNvSpPr>
          <p:nvPr>
            <p:ph type="title" idx="2"/>
          </p:nvPr>
        </p:nvSpPr>
        <p:spPr>
          <a:xfrm flipH="1">
            <a:off x="1631950" y="793375"/>
            <a:ext cx="224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737" name="Google Shape;737;p36"/>
          <p:cNvGrpSpPr/>
          <p:nvPr/>
        </p:nvGrpSpPr>
        <p:grpSpPr>
          <a:xfrm>
            <a:off x="4492808" y="2126397"/>
            <a:ext cx="4359808" cy="2651413"/>
            <a:chOff x="238125" y="613775"/>
            <a:chExt cx="7378250" cy="4487075"/>
          </a:xfrm>
        </p:grpSpPr>
        <p:sp>
          <p:nvSpPr>
            <p:cNvPr id="738" name="Google Shape;738;p36"/>
            <p:cNvSpPr/>
            <p:nvPr/>
          </p:nvSpPr>
          <p:spPr>
            <a:xfrm>
              <a:off x="258350" y="3193375"/>
              <a:ext cx="2825375" cy="1907475"/>
            </a:xfrm>
            <a:custGeom>
              <a:avLst/>
              <a:gdLst/>
              <a:ahLst/>
              <a:cxnLst/>
              <a:rect l="l" t="t" r="r" b="b"/>
              <a:pathLst>
                <a:path w="113015" h="76299" extrusionOk="0">
                  <a:moveTo>
                    <a:pt x="100831" y="0"/>
                  </a:moveTo>
                  <a:cubicBezTo>
                    <a:pt x="100020" y="0"/>
                    <a:pt x="99284" y="190"/>
                    <a:pt x="98648" y="553"/>
                  </a:cubicBezTo>
                  <a:lnTo>
                    <a:pt x="98646" y="551"/>
                  </a:lnTo>
                  <a:lnTo>
                    <a:pt x="98632" y="559"/>
                  </a:lnTo>
                  <a:lnTo>
                    <a:pt x="5960" y="54064"/>
                  </a:lnTo>
                  <a:lnTo>
                    <a:pt x="5956" y="54066"/>
                  </a:lnTo>
                  <a:lnTo>
                    <a:pt x="5913" y="54092"/>
                  </a:lnTo>
                  <a:lnTo>
                    <a:pt x="5917" y="54100"/>
                  </a:lnTo>
                  <a:cubicBezTo>
                    <a:pt x="5913" y="54100"/>
                    <a:pt x="5911" y="54103"/>
                    <a:pt x="5908" y="54107"/>
                  </a:cubicBezTo>
                  <a:cubicBezTo>
                    <a:pt x="2379" y="56174"/>
                    <a:pt x="1" y="59997"/>
                    <a:pt x="1" y="64384"/>
                  </a:cubicBezTo>
                  <a:cubicBezTo>
                    <a:pt x="1" y="70963"/>
                    <a:pt x="5336" y="76298"/>
                    <a:pt x="11915" y="76298"/>
                  </a:cubicBezTo>
                  <a:cubicBezTo>
                    <a:pt x="13989" y="76298"/>
                    <a:pt x="16028" y="75754"/>
                    <a:pt x="17826" y="74720"/>
                  </a:cubicBezTo>
                  <a:cubicBezTo>
                    <a:pt x="17846" y="74709"/>
                    <a:pt x="17869" y="74699"/>
                    <a:pt x="17889" y="74688"/>
                  </a:cubicBezTo>
                  <a:lnTo>
                    <a:pt x="17891" y="74690"/>
                  </a:lnTo>
                  <a:lnTo>
                    <a:pt x="110529" y="21205"/>
                  </a:lnTo>
                  <a:lnTo>
                    <a:pt x="110529" y="21203"/>
                  </a:lnTo>
                  <a:cubicBezTo>
                    <a:pt x="112063" y="20328"/>
                    <a:pt x="113014" y="18438"/>
                    <a:pt x="113014" y="15742"/>
                  </a:cubicBezTo>
                  <a:cubicBezTo>
                    <a:pt x="113014" y="10369"/>
                    <a:pt x="109243" y="3836"/>
                    <a:pt x="104591" y="1149"/>
                  </a:cubicBezTo>
                  <a:cubicBezTo>
                    <a:pt x="103240" y="369"/>
                    <a:pt x="101963" y="0"/>
                    <a:pt x="100831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2301650" y="1018650"/>
              <a:ext cx="5314725" cy="2795550"/>
            </a:xfrm>
            <a:custGeom>
              <a:avLst/>
              <a:gdLst/>
              <a:ahLst/>
              <a:cxnLst/>
              <a:rect l="l" t="t" r="r" b="b"/>
              <a:pathLst>
                <a:path w="212589" h="111822" extrusionOk="0">
                  <a:moveTo>
                    <a:pt x="106294" y="1"/>
                  </a:moveTo>
                  <a:cubicBezTo>
                    <a:pt x="81511" y="1"/>
                    <a:pt x="56728" y="5459"/>
                    <a:pt x="37819" y="16377"/>
                  </a:cubicBezTo>
                  <a:cubicBezTo>
                    <a:pt x="1" y="38211"/>
                    <a:pt x="1" y="73611"/>
                    <a:pt x="37819" y="95446"/>
                  </a:cubicBezTo>
                  <a:cubicBezTo>
                    <a:pt x="56728" y="106363"/>
                    <a:pt x="81511" y="111822"/>
                    <a:pt x="106294" y="111822"/>
                  </a:cubicBezTo>
                  <a:cubicBezTo>
                    <a:pt x="131077" y="111822"/>
                    <a:pt x="155861" y="106363"/>
                    <a:pt x="174771" y="95446"/>
                  </a:cubicBezTo>
                  <a:cubicBezTo>
                    <a:pt x="212587" y="73611"/>
                    <a:pt x="212589" y="38211"/>
                    <a:pt x="174771" y="16377"/>
                  </a:cubicBezTo>
                  <a:cubicBezTo>
                    <a:pt x="155861" y="5459"/>
                    <a:pt x="131077" y="1"/>
                    <a:pt x="106294" y="1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2784100" y="3200600"/>
              <a:ext cx="456625" cy="309675"/>
            </a:xfrm>
            <a:custGeom>
              <a:avLst/>
              <a:gdLst/>
              <a:ahLst/>
              <a:cxnLst/>
              <a:rect l="l" t="t" r="r" b="b"/>
              <a:pathLst>
                <a:path w="18265" h="12387" extrusionOk="0">
                  <a:moveTo>
                    <a:pt x="12162" y="1"/>
                  </a:moveTo>
                  <a:lnTo>
                    <a:pt x="1" y="7022"/>
                  </a:lnTo>
                  <a:lnTo>
                    <a:pt x="7941" y="12387"/>
                  </a:lnTo>
                  <a:lnTo>
                    <a:pt x="18265" y="6205"/>
                  </a:lnTo>
                  <a:lnTo>
                    <a:pt x="12162" y="1"/>
                  </a:ln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2725050" y="1327775"/>
              <a:ext cx="4468025" cy="2278250"/>
            </a:xfrm>
            <a:custGeom>
              <a:avLst/>
              <a:gdLst/>
              <a:ahLst/>
              <a:cxnLst/>
              <a:rect l="l" t="t" r="r" b="b"/>
              <a:pathLst>
                <a:path w="178721" h="91130" extrusionOk="0">
                  <a:moveTo>
                    <a:pt x="31982" y="1"/>
                  </a:moveTo>
                  <a:cubicBezTo>
                    <a:pt x="29991" y="966"/>
                    <a:pt x="28045" y="1976"/>
                    <a:pt x="26173" y="3057"/>
                  </a:cubicBezTo>
                  <a:cubicBezTo>
                    <a:pt x="16101" y="8873"/>
                    <a:pt x="8953" y="15735"/>
                    <a:pt x="4695" y="23035"/>
                  </a:cubicBezTo>
                  <a:lnTo>
                    <a:pt x="1" y="23035"/>
                  </a:lnTo>
                  <a:lnTo>
                    <a:pt x="1" y="39538"/>
                  </a:lnTo>
                  <a:cubicBezTo>
                    <a:pt x="1" y="52741"/>
                    <a:pt x="8725" y="65946"/>
                    <a:pt x="26175" y="76018"/>
                  </a:cubicBezTo>
                  <a:cubicBezTo>
                    <a:pt x="43624" y="86093"/>
                    <a:pt x="66493" y="91130"/>
                    <a:pt x="89362" y="91130"/>
                  </a:cubicBezTo>
                  <a:cubicBezTo>
                    <a:pt x="112231" y="91130"/>
                    <a:pt x="135100" y="86093"/>
                    <a:pt x="152548" y="76018"/>
                  </a:cubicBezTo>
                  <a:cubicBezTo>
                    <a:pt x="169996" y="65944"/>
                    <a:pt x="178721" y="52741"/>
                    <a:pt x="178721" y="39538"/>
                  </a:cubicBezTo>
                  <a:lnTo>
                    <a:pt x="178721" y="23035"/>
                  </a:lnTo>
                  <a:lnTo>
                    <a:pt x="174026" y="23035"/>
                  </a:lnTo>
                  <a:cubicBezTo>
                    <a:pt x="169768" y="15735"/>
                    <a:pt x="162620" y="8875"/>
                    <a:pt x="152548" y="3059"/>
                  </a:cubicBezTo>
                  <a:cubicBezTo>
                    <a:pt x="150678" y="1978"/>
                    <a:pt x="148732" y="970"/>
                    <a:pt x="146745" y="4"/>
                  </a:cubicBezTo>
                  <a:lnTo>
                    <a:pt x="146745" y="4"/>
                  </a:lnTo>
                  <a:cubicBezTo>
                    <a:pt x="157855" y="6793"/>
                    <a:pt x="164203" y="15124"/>
                    <a:pt x="164203" y="23037"/>
                  </a:cubicBezTo>
                  <a:cubicBezTo>
                    <a:pt x="164203" y="31289"/>
                    <a:pt x="157307" y="40004"/>
                    <a:pt x="145289" y="46942"/>
                  </a:cubicBezTo>
                  <a:cubicBezTo>
                    <a:pt x="130797" y="55309"/>
                    <a:pt x="110413" y="60108"/>
                    <a:pt x="89362" y="60108"/>
                  </a:cubicBezTo>
                  <a:cubicBezTo>
                    <a:pt x="68311" y="60108"/>
                    <a:pt x="47926" y="55309"/>
                    <a:pt x="33434" y="46942"/>
                  </a:cubicBezTo>
                  <a:cubicBezTo>
                    <a:pt x="21414" y="40004"/>
                    <a:pt x="14519" y="31287"/>
                    <a:pt x="14519" y="23033"/>
                  </a:cubicBezTo>
                  <a:cubicBezTo>
                    <a:pt x="14519" y="15120"/>
                    <a:pt x="20868" y="6790"/>
                    <a:pt x="31982" y="1"/>
                  </a:cubicBezTo>
                  <a:close/>
                </a:path>
              </a:pathLst>
            </a:custGeom>
            <a:solidFill>
              <a:srgbClr val="706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2506850" y="613775"/>
              <a:ext cx="4904200" cy="2579625"/>
            </a:xfrm>
            <a:custGeom>
              <a:avLst/>
              <a:gdLst/>
              <a:ahLst/>
              <a:cxnLst/>
              <a:rect l="l" t="t" r="r" b="b"/>
              <a:pathLst>
                <a:path w="196168" h="103185" extrusionOk="0">
                  <a:moveTo>
                    <a:pt x="98084" y="14524"/>
                  </a:moveTo>
                  <a:cubicBezTo>
                    <a:pt x="119137" y="14524"/>
                    <a:pt x="139525" y="19315"/>
                    <a:pt x="154023" y="27693"/>
                  </a:cubicBezTo>
                  <a:cubicBezTo>
                    <a:pt x="166032" y="34622"/>
                    <a:pt x="172938" y="43333"/>
                    <a:pt x="172938" y="51587"/>
                  </a:cubicBezTo>
                  <a:cubicBezTo>
                    <a:pt x="172938" y="54324"/>
                    <a:pt x="172191" y="57104"/>
                    <a:pt x="170719" y="59842"/>
                  </a:cubicBezTo>
                  <a:cubicBezTo>
                    <a:pt x="167814" y="65400"/>
                    <a:pt x="162069" y="70855"/>
                    <a:pt x="154023" y="75502"/>
                  </a:cubicBezTo>
                  <a:cubicBezTo>
                    <a:pt x="139525" y="83860"/>
                    <a:pt x="119137" y="88671"/>
                    <a:pt x="98084" y="88671"/>
                  </a:cubicBezTo>
                  <a:cubicBezTo>
                    <a:pt x="77033" y="88671"/>
                    <a:pt x="56645" y="83860"/>
                    <a:pt x="42168" y="75502"/>
                  </a:cubicBezTo>
                  <a:cubicBezTo>
                    <a:pt x="34120" y="70855"/>
                    <a:pt x="28376" y="65400"/>
                    <a:pt x="25472" y="59842"/>
                  </a:cubicBezTo>
                  <a:cubicBezTo>
                    <a:pt x="23999" y="57104"/>
                    <a:pt x="23252" y="54324"/>
                    <a:pt x="23252" y="51587"/>
                  </a:cubicBezTo>
                  <a:cubicBezTo>
                    <a:pt x="23252" y="43333"/>
                    <a:pt x="30138" y="34622"/>
                    <a:pt x="42168" y="27693"/>
                  </a:cubicBezTo>
                  <a:cubicBezTo>
                    <a:pt x="56645" y="19315"/>
                    <a:pt x="77033" y="14524"/>
                    <a:pt x="98084" y="14524"/>
                  </a:cubicBezTo>
                  <a:close/>
                  <a:moveTo>
                    <a:pt x="98088" y="0"/>
                  </a:moveTo>
                  <a:cubicBezTo>
                    <a:pt x="75218" y="0"/>
                    <a:pt x="52352" y="5035"/>
                    <a:pt x="34909" y="15105"/>
                  </a:cubicBezTo>
                  <a:cubicBezTo>
                    <a:pt x="1" y="35264"/>
                    <a:pt x="1" y="67931"/>
                    <a:pt x="34909" y="88070"/>
                  </a:cubicBezTo>
                  <a:cubicBezTo>
                    <a:pt x="36775" y="89149"/>
                    <a:pt x="38705" y="90164"/>
                    <a:pt x="40675" y="91099"/>
                  </a:cubicBezTo>
                  <a:cubicBezTo>
                    <a:pt x="57236" y="99156"/>
                    <a:pt x="77665" y="103185"/>
                    <a:pt x="98094" y="103185"/>
                  </a:cubicBezTo>
                  <a:cubicBezTo>
                    <a:pt x="118524" y="103185"/>
                    <a:pt x="138954" y="99156"/>
                    <a:pt x="155516" y="91099"/>
                  </a:cubicBezTo>
                  <a:cubicBezTo>
                    <a:pt x="157506" y="90164"/>
                    <a:pt x="159415" y="89149"/>
                    <a:pt x="161282" y="88070"/>
                  </a:cubicBezTo>
                  <a:cubicBezTo>
                    <a:pt x="196167" y="67931"/>
                    <a:pt x="196167" y="35264"/>
                    <a:pt x="161282" y="15105"/>
                  </a:cubicBezTo>
                  <a:cubicBezTo>
                    <a:pt x="143829" y="5035"/>
                    <a:pt x="120957" y="0"/>
                    <a:pt x="98088" y="0"/>
                  </a:cubicBezTo>
                  <a:close/>
                </a:path>
              </a:pathLst>
            </a:custGeom>
            <a:solidFill>
              <a:srgbClr val="898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3088150" y="976850"/>
              <a:ext cx="3742150" cy="1132975"/>
            </a:xfrm>
            <a:custGeom>
              <a:avLst/>
              <a:gdLst/>
              <a:ahLst/>
              <a:cxnLst/>
              <a:rect l="l" t="t" r="r" b="b"/>
              <a:pathLst>
                <a:path w="149686" h="45319" extrusionOk="0">
                  <a:moveTo>
                    <a:pt x="74832" y="1"/>
                  </a:moveTo>
                  <a:cubicBezTo>
                    <a:pt x="53781" y="1"/>
                    <a:pt x="33393" y="4792"/>
                    <a:pt x="18916" y="13170"/>
                  </a:cubicBezTo>
                  <a:cubicBezTo>
                    <a:pt x="6886" y="20099"/>
                    <a:pt x="0" y="28810"/>
                    <a:pt x="0" y="37064"/>
                  </a:cubicBezTo>
                  <a:cubicBezTo>
                    <a:pt x="0" y="39801"/>
                    <a:pt x="747" y="42581"/>
                    <a:pt x="2220" y="45319"/>
                  </a:cubicBezTo>
                  <a:cubicBezTo>
                    <a:pt x="5124" y="39761"/>
                    <a:pt x="10868" y="34305"/>
                    <a:pt x="18916" y="29659"/>
                  </a:cubicBezTo>
                  <a:cubicBezTo>
                    <a:pt x="33393" y="21300"/>
                    <a:pt x="53781" y="16509"/>
                    <a:pt x="74832" y="16509"/>
                  </a:cubicBezTo>
                  <a:cubicBezTo>
                    <a:pt x="95885" y="16509"/>
                    <a:pt x="116273" y="21300"/>
                    <a:pt x="130771" y="29659"/>
                  </a:cubicBezTo>
                  <a:cubicBezTo>
                    <a:pt x="138817" y="34305"/>
                    <a:pt x="144562" y="39761"/>
                    <a:pt x="147467" y="45319"/>
                  </a:cubicBezTo>
                  <a:cubicBezTo>
                    <a:pt x="148939" y="42581"/>
                    <a:pt x="149686" y="39801"/>
                    <a:pt x="149686" y="37064"/>
                  </a:cubicBezTo>
                  <a:cubicBezTo>
                    <a:pt x="149686" y="28810"/>
                    <a:pt x="142780" y="20099"/>
                    <a:pt x="130771" y="13170"/>
                  </a:cubicBezTo>
                  <a:cubicBezTo>
                    <a:pt x="116273" y="4792"/>
                    <a:pt x="95885" y="1"/>
                    <a:pt x="74832" y="1"/>
                  </a:cubicBezTo>
                  <a:close/>
                </a:path>
              </a:pathLst>
            </a:custGeom>
            <a:solidFill>
              <a:srgbClr val="5C5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3143625" y="1389575"/>
              <a:ext cx="3631200" cy="1440850"/>
            </a:xfrm>
            <a:custGeom>
              <a:avLst/>
              <a:gdLst/>
              <a:ahLst/>
              <a:cxnLst/>
              <a:rect l="l" t="t" r="r" b="b"/>
              <a:pathLst>
                <a:path w="145248" h="57634" extrusionOk="0">
                  <a:moveTo>
                    <a:pt x="72613" y="0"/>
                  </a:moveTo>
                  <a:cubicBezTo>
                    <a:pt x="51562" y="0"/>
                    <a:pt x="31174" y="4791"/>
                    <a:pt x="16697" y="13151"/>
                  </a:cubicBezTo>
                  <a:cubicBezTo>
                    <a:pt x="8649" y="17796"/>
                    <a:pt x="2905" y="23252"/>
                    <a:pt x="1" y="28810"/>
                  </a:cubicBezTo>
                  <a:cubicBezTo>
                    <a:pt x="2905" y="34368"/>
                    <a:pt x="8649" y="39823"/>
                    <a:pt x="16697" y="44470"/>
                  </a:cubicBezTo>
                  <a:cubicBezTo>
                    <a:pt x="24797" y="49146"/>
                    <a:pt x="34747" y="52713"/>
                    <a:pt x="45631" y="54947"/>
                  </a:cubicBezTo>
                  <a:lnTo>
                    <a:pt x="45635" y="54947"/>
                  </a:lnTo>
                  <a:lnTo>
                    <a:pt x="45642" y="54949"/>
                  </a:lnTo>
                  <a:cubicBezTo>
                    <a:pt x="54208" y="56704"/>
                    <a:pt x="63348" y="57634"/>
                    <a:pt x="72619" y="57634"/>
                  </a:cubicBezTo>
                  <a:cubicBezTo>
                    <a:pt x="79319" y="57634"/>
                    <a:pt x="85954" y="57149"/>
                    <a:pt x="92349" y="56215"/>
                  </a:cubicBezTo>
                  <a:cubicBezTo>
                    <a:pt x="105177" y="54341"/>
                    <a:pt x="117059" y="50672"/>
                    <a:pt x="126631" y="45536"/>
                  </a:cubicBezTo>
                  <a:cubicBezTo>
                    <a:pt x="127281" y="45186"/>
                    <a:pt x="127918" y="44832"/>
                    <a:pt x="128546" y="44470"/>
                  </a:cubicBezTo>
                  <a:cubicBezTo>
                    <a:pt x="130494" y="43344"/>
                    <a:pt x="132305" y="42176"/>
                    <a:pt x="133978" y="40966"/>
                  </a:cubicBezTo>
                  <a:cubicBezTo>
                    <a:pt x="139211" y="37177"/>
                    <a:pt x="143045" y="33023"/>
                    <a:pt x="145248" y="28808"/>
                  </a:cubicBezTo>
                  <a:cubicBezTo>
                    <a:pt x="142343" y="23250"/>
                    <a:pt x="136598" y="17796"/>
                    <a:pt x="128552" y="13150"/>
                  </a:cubicBezTo>
                  <a:cubicBezTo>
                    <a:pt x="114054" y="4791"/>
                    <a:pt x="93666" y="0"/>
                    <a:pt x="72613" y="0"/>
                  </a:cubicBezTo>
                  <a:close/>
                </a:path>
              </a:pathLst>
            </a:custGeom>
            <a:solidFill>
              <a:srgbClr val="B3C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4284650" y="2413700"/>
              <a:ext cx="2208425" cy="416875"/>
            </a:xfrm>
            <a:custGeom>
              <a:avLst/>
              <a:gdLst/>
              <a:ahLst/>
              <a:cxnLst/>
              <a:rect l="l" t="t" r="r" b="b"/>
              <a:pathLst>
                <a:path w="88337" h="16675" extrusionOk="0">
                  <a:moveTo>
                    <a:pt x="88337" y="1"/>
                  </a:moveTo>
                  <a:lnTo>
                    <a:pt x="88337" y="1"/>
                  </a:lnTo>
                  <a:cubicBezTo>
                    <a:pt x="86665" y="1209"/>
                    <a:pt x="84855" y="2377"/>
                    <a:pt x="82905" y="3505"/>
                  </a:cubicBezTo>
                  <a:cubicBezTo>
                    <a:pt x="82452" y="3766"/>
                    <a:pt x="81994" y="4024"/>
                    <a:pt x="81530" y="4279"/>
                  </a:cubicBezTo>
                  <a:lnTo>
                    <a:pt x="81530" y="4279"/>
                  </a:lnTo>
                  <a:cubicBezTo>
                    <a:pt x="81996" y="4024"/>
                    <a:pt x="82456" y="3766"/>
                    <a:pt x="82911" y="3503"/>
                  </a:cubicBezTo>
                  <a:cubicBezTo>
                    <a:pt x="84857" y="2379"/>
                    <a:pt x="86665" y="1211"/>
                    <a:pt x="88337" y="1"/>
                  </a:cubicBezTo>
                  <a:close/>
                  <a:moveTo>
                    <a:pt x="81530" y="4279"/>
                  </a:moveTo>
                  <a:cubicBezTo>
                    <a:pt x="81351" y="4376"/>
                    <a:pt x="81171" y="4474"/>
                    <a:pt x="80990" y="4571"/>
                  </a:cubicBezTo>
                  <a:cubicBezTo>
                    <a:pt x="81171" y="4474"/>
                    <a:pt x="81351" y="4377"/>
                    <a:pt x="81530" y="4279"/>
                  </a:cubicBezTo>
                  <a:close/>
                  <a:moveTo>
                    <a:pt x="1" y="13984"/>
                  </a:moveTo>
                  <a:cubicBezTo>
                    <a:pt x="8565" y="15742"/>
                    <a:pt x="17704" y="16674"/>
                    <a:pt x="26972" y="16674"/>
                  </a:cubicBezTo>
                  <a:cubicBezTo>
                    <a:pt x="33674" y="16674"/>
                    <a:pt x="40309" y="16186"/>
                    <a:pt x="46708" y="15252"/>
                  </a:cubicBezTo>
                  <a:lnTo>
                    <a:pt x="46708" y="15252"/>
                  </a:lnTo>
                  <a:cubicBezTo>
                    <a:pt x="40313" y="16184"/>
                    <a:pt x="33678" y="16671"/>
                    <a:pt x="26978" y="16671"/>
                  </a:cubicBezTo>
                  <a:cubicBezTo>
                    <a:pt x="17707" y="16671"/>
                    <a:pt x="8567" y="15740"/>
                    <a:pt x="1" y="13984"/>
                  </a:cubicBezTo>
                  <a:close/>
                </a:path>
              </a:pathLst>
            </a:custGeom>
            <a:solidFill>
              <a:srgbClr val="8B9D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3101150" y="1173975"/>
              <a:ext cx="3716175" cy="935850"/>
            </a:xfrm>
            <a:custGeom>
              <a:avLst/>
              <a:gdLst/>
              <a:ahLst/>
              <a:cxnLst/>
              <a:rect l="l" t="t" r="r" b="b"/>
              <a:pathLst>
                <a:path w="148647" h="37434" extrusionOk="0">
                  <a:moveTo>
                    <a:pt x="74312" y="0"/>
                  </a:moveTo>
                  <a:cubicBezTo>
                    <a:pt x="53261" y="0"/>
                    <a:pt x="32873" y="4791"/>
                    <a:pt x="18396" y="13152"/>
                  </a:cubicBezTo>
                  <a:cubicBezTo>
                    <a:pt x="10348" y="17796"/>
                    <a:pt x="4604" y="23252"/>
                    <a:pt x="1700" y="28810"/>
                  </a:cubicBezTo>
                  <a:cubicBezTo>
                    <a:pt x="931" y="30240"/>
                    <a:pt x="370" y="31681"/>
                    <a:pt x="0" y="33122"/>
                  </a:cubicBezTo>
                  <a:cubicBezTo>
                    <a:pt x="370" y="34563"/>
                    <a:pt x="931" y="36004"/>
                    <a:pt x="1700" y="37434"/>
                  </a:cubicBezTo>
                  <a:cubicBezTo>
                    <a:pt x="4604" y="31876"/>
                    <a:pt x="10348" y="26420"/>
                    <a:pt x="18396" y="21775"/>
                  </a:cubicBezTo>
                  <a:cubicBezTo>
                    <a:pt x="32873" y="13417"/>
                    <a:pt x="53261" y="8626"/>
                    <a:pt x="74312" y="8626"/>
                  </a:cubicBezTo>
                  <a:cubicBezTo>
                    <a:pt x="95365" y="8626"/>
                    <a:pt x="115753" y="13417"/>
                    <a:pt x="130251" y="21775"/>
                  </a:cubicBezTo>
                  <a:cubicBezTo>
                    <a:pt x="138297" y="26420"/>
                    <a:pt x="144042" y="31876"/>
                    <a:pt x="146947" y="37434"/>
                  </a:cubicBezTo>
                  <a:cubicBezTo>
                    <a:pt x="147716" y="36004"/>
                    <a:pt x="148275" y="34563"/>
                    <a:pt x="148646" y="33122"/>
                  </a:cubicBezTo>
                  <a:cubicBezTo>
                    <a:pt x="148275" y="31681"/>
                    <a:pt x="147716" y="30240"/>
                    <a:pt x="146947" y="28810"/>
                  </a:cubicBezTo>
                  <a:cubicBezTo>
                    <a:pt x="144042" y="23252"/>
                    <a:pt x="138297" y="17796"/>
                    <a:pt x="130251" y="13152"/>
                  </a:cubicBezTo>
                  <a:cubicBezTo>
                    <a:pt x="115753" y="4791"/>
                    <a:pt x="95365" y="2"/>
                    <a:pt x="74312" y="2"/>
                  </a:cubicBezTo>
                  <a:lnTo>
                    <a:pt x="74312" y="0"/>
                  </a:lnTo>
                  <a:close/>
                </a:path>
              </a:pathLst>
            </a:custGeom>
            <a:solidFill>
              <a:srgbClr val="8194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2494175" y="2868350"/>
              <a:ext cx="928025" cy="624200"/>
            </a:xfrm>
            <a:custGeom>
              <a:avLst/>
              <a:gdLst/>
              <a:ahLst/>
              <a:cxnLst/>
              <a:rect l="l" t="t" r="r" b="b"/>
              <a:pathLst>
                <a:path w="37121" h="24968" extrusionOk="0">
                  <a:moveTo>
                    <a:pt x="31193" y="0"/>
                  </a:moveTo>
                  <a:cubicBezTo>
                    <a:pt x="30313" y="0"/>
                    <a:pt x="29421" y="225"/>
                    <a:pt x="28604" y="698"/>
                  </a:cubicBezTo>
                  <a:lnTo>
                    <a:pt x="3329" y="15291"/>
                  </a:lnTo>
                  <a:cubicBezTo>
                    <a:pt x="850" y="16722"/>
                    <a:pt x="1" y="19894"/>
                    <a:pt x="1433" y="22373"/>
                  </a:cubicBezTo>
                  <a:cubicBezTo>
                    <a:pt x="2357" y="23980"/>
                    <a:pt x="4070" y="24967"/>
                    <a:pt x="5921" y="24967"/>
                  </a:cubicBezTo>
                  <a:cubicBezTo>
                    <a:pt x="5923" y="24967"/>
                    <a:pt x="5925" y="24967"/>
                    <a:pt x="5927" y="24967"/>
                  </a:cubicBezTo>
                  <a:cubicBezTo>
                    <a:pt x="6837" y="24967"/>
                    <a:pt x="7728" y="24728"/>
                    <a:pt x="8515" y="24271"/>
                  </a:cubicBezTo>
                  <a:lnTo>
                    <a:pt x="33791" y="9679"/>
                  </a:lnTo>
                  <a:cubicBezTo>
                    <a:pt x="36270" y="8247"/>
                    <a:pt x="37121" y="5077"/>
                    <a:pt x="35687" y="2596"/>
                  </a:cubicBezTo>
                  <a:cubicBezTo>
                    <a:pt x="34727" y="932"/>
                    <a:pt x="32985" y="0"/>
                    <a:pt x="31193" y="0"/>
                  </a:cubicBez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238125" y="2969325"/>
              <a:ext cx="2825400" cy="1907475"/>
            </a:xfrm>
            <a:custGeom>
              <a:avLst/>
              <a:gdLst/>
              <a:ahLst/>
              <a:cxnLst/>
              <a:rect l="l" t="t" r="r" b="b"/>
              <a:pathLst>
                <a:path w="113016" h="76299" extrusionOk="0">
                  <a:moveTo>
                    <a:pt x="100829" y="0"/>
                  </a:moveTo>
                  <a:cubicBezTo>
                    <a:pt x="100019" y="0"/>
                    <a:pt x="99282" y="190"/>
                    <a:pt x="98646" y="553"/>
                  </a:cubicBezTo>
                  <a:lnTo>
                    <a:pt x="98646" y="552"/>
                  </a:lnTo>
                  <a:lnTo>
                    <a:pt x="98633" y="559"/>
                  </a:lnTo>
                  <a:lnTo>
                    <a:pt x="5961" y="54065"/>
                  </a:lnTo>
                  <a:lnTo>
                    <a:pt x="5955" y="54066"/>
                  </a:lnTo>
                  <a:lnTo>
                    <a:pt x="5913" y="54092"/>
                  </a:lnTo>
                  <a:lnTo>
                    <a:pt x="5916" y="54100"/>
                  </a:lnTo>
                  <a:cubicBezTo>
                    <a:pt x="5913" y="54102"/>
                    <a:pt x="5911" y="54105"/>
                    <a:pt x="5907" y="54107"/>
                  </a:cubicBezTo>
                  <a:cubicBezTo>
                    <a:pt x="2377" y="56174"/>
                    <a:pt x="0" y="59998"/>
                    <a:pt x="0" y="64384"/>
                  </a:cubicBezTo>
                  <a:cubicBezTo>
                    <a:pt x="0" y="70963"/>
                    <a:pt x="5335" y="76298"/>
                    <a:pt x="11915" y="76298"/>
                  </a:cubicBezTo>
                  <a:cubicBezTo>
                    <a:pt x="13989" y="76298"/>
                    <a:pt x="16028" y="75754"/>
                    <a:pt x="17825" y="74720"/>
                  </a:cubicBezTo>
                  <a:cubicBezTo>
                    <a:pt x="17846" y="74709"/>
                    <a:pt x="17868" y="74699"/>
                    <a:pt x="17890" y="74688"/>
                  </a:cubicBezTo>
                  <a:lnTo>
                    <a:pt x="17892" y="74690"/>
                  </a:lnTo>
                  <a:lnTo>
                    <a:pt x="110529" y="21205"/>
                  </a:lnTo>
                  <a:lnTo>
                    <a:pt x="110529" y="21203"/>
                  </a:lnTo>
                  <a:cubicBezTo>
                    <a:pt x="112063" y="20329"/>
                    <a:pt x="113015" y="18438"/>
                    <a:pt x="113015" y="15742"/>
                  </a:cubicBezTo>
                  <a:cubicBezTo>
                    <a:pt x="113015" y="10369"/>
                    <a:pt x="109242" y="3837"/>
                    <a:pt x="104588" y="1149"/>
                  </a:cubicBezTo>
                  <a:cubicBezTo>
                    <a:pt x="103237" y="369"/>
                    <a:pt x="101961" y="0"/>
                    <a:pt x="100829" y="0"/>
                  </a:cubicBezTo>
                  <a:close/>
                </a:path>
              </a:pathLst>
            </a:custGeom>
            <a:solidFill>
              <a:srgbClr val="E747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2017225" y="3298175"/>
              <a:ext cx="477275" cy="601375"/>
            </a:xfrm>
            <a:custGeom>
              <a:avLst/>
              <a:gdLst/>
              <a:ahLst/>
              <a:cxnLst/>
              <a:rect l="l" t="t" r="r" b="b"/>
              <a:pathLst>
                <a:path w="19091" h="24055" extrusionOk="0">
                  <a:moveTo>
                    <a:pt x="6903" y="1"/>
                  </a:moveTo>
                  <a:cubicBezTo>
                    <a:pt x="6098" y="1"/>
                    <a:pt x="5368" y="186"/>
                    <a:pt x="4737" y="539"/>
                  </a:cubicBezTo>
                  <a:lnTo>
                    <a:pt x="0" y="3251"/>
                  </a:lnTo>
                  <a:cubicBezTo>
                    <a:pt x="559" y="2999"/>
                    <a:pt x="1194" y="2861"/>
                    <a:pt x="1878" y="2861"/>
                  </a:cubicBezTo>
                  <a:cubicBezTo>
                    <a:pt x="2209" y="2861"/>
                    <a:pt x="2552" y="2894"/>
                    <a:pt x="2904" y="2961"/>
                  </a:cubicBezTo>
                  <a:cubicBezTo>
                    <a:pt x="3775" y="3106"/>
                    <a:pt x="4687" y="3459"/>
                    <a:pt x="5662" y="4019"/>
                  </a:cubicBezTo>
                  <a:cubicBezTo>
                    <a:pt x="6305" y="4372"/>
                    <a:pt x="6906" y="4809"/>
                    <a:pt x="7508" y="5305"/>
                  </a:cubicBezTo>
                  <a:cubicBezTo>
                    <a:pt x="10682" y="7960"/>
                    <a:pt x="13190" y="12315"/>
                    <a:pt x="13896" y="16400"/>
                  </a:cubicBezTo>
                  <a:cubicBezTo>
                    <a:pt x="14019" y="17126"/>
                    <a:pt x="14080" y="17862"/>
                    <a:pt x="14082" y="18599"/>
                  </a:cubicBezTo>
                  <a:cubicBezTo>
                    <a:pt x="14082" y="19822"/>
                    <a:pt x="13876" y="20901"/>
                    <a:pt x="13523" y="21772"/>
                  </a:cubicBezTo>
                  <a:cubicBezTo>
                    <a:pt x="13107" y="22788"/>
                    <a:pt x="12444" y="23577"/>
                    <a:pt x="11634" y="24055"/>
                  </a:cubicBezTo>
                  <a:lnTo>
                    <a:pt x="16269" y="21384"/>
                  </a:lnTo>
                  <a:lnTo>
                    <a:pt x="16622" y="21199"/>
                  </a:lnTo>
                  <a:cubicBezTo>
                    <a:pt x="18156" y="20328"/>
                    <a:pt x="19090" y="18441"/>
                    <a:pt x="19090" y="15745"/>
                  </a:cubicBezTo>
                  <a:cubicBezTo>
                    <a:pt x="19090" y="10370"/>
                    <a:pt x="15337" y="3837"/>
                    <a:pt x="10670" y="1141"/>
                  </a:cubicBezTo>
                  <a:cubicBezTo>
                    <a:pt x="9314" y="366"/>
                    <a:pt x="8035" y="1"/>
                    <a:pt x="6903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346;p30">
            <a:extLst>
              <a:ext uri="{FF2B5EF4-FFF2-40B4-BE49-F238E27FC236}">
                <a16:creationId xmlns:a16="http://schemas.microsoft.com/office/drawing/2014/main" id="{28E18C7D-37DF-4594-8EAD-345B897AA7A0}"/>
              </a:ext>
            </a:extLst>
          </p:cNvPr>
          <p:cNvCxnSpPr>
            <a:cxnSpLocks/>
          </p:cNvCxnSpPr>
          <p:nvPr/>
        </p:nvCxnSpPr>
        <p:spPr>
          <a:xfrm>
            <a:off x="4467050" y="4144588"/>
            <a:ext cx="535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30"/>
          <p:cNvCxnSpPr/>
          <p:nvPr/>
        </p:nvCxnSpPr>
        <p:spPr>
          <a:xfrm>
            <a:off x="4030125" y="1731438"/>
            <a:ext cx="5475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" name="Google Shape;327;p30"/>
          <p:cNvSpPr txBox="1">
            <a:spLocks noGrp="1"/>
          </p:cNvSpPr>
          <p:nvPr>
            <p:ph type="title"/>
          </p:nvPr>
        </p:nvSpPr>
        <p:spPr>
          <a:xfrm>
            <a:off x="3458125" y="347464"/>
            <a:ext cx="475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GB"/>
              <a:t>Features of System</a:t>
            </a:r>
            <a:endParaRPr lang="en-US"/>
          </a:p>
        </p:txBody>
      </p:sp>
      <p:sp>
        <p:nvSpPr>
          <p:cNvPr id="328" name="Google Shape;328;p30"/>
          <p:cNvSpPr txBox="1">
            <a:spLocks noGrp="1"/>
          </p:cNvSpPr>
          <p:nvPr>
            <p:ph type="ctrTitle" idx="2"/>
          </p:nvPr>
        </p:nvSpPr>
        <p:spPr>
          <a:xfrm flipH="1">
            <a:off x="652624" y="1153638"/>
            <a:ext cx="265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/>
              <a:t>Account Service</a:t>
            </a:r>
            <a:endParaRPr lang="en-US"/>
          </a:p>
        </p:txBody>
      </p:sp>
      <p:sp>
        <p:nvSpPr>
          <p:cNvPr id="329" name="Google Shape;329;p30"/>
          <p:cNvSpPr txBox="1">
            <a:spLocks noGrp="1"/>
          </p:cNvSpPr>
          <p:nvPr>
            <p:ph type="subTitle" idx="1"/>
          </p:nvPr>
        </p:nvSpPr>
        <p:spPr>
          <a:xfrm flipH="1">
            <a:off x="652624" y="1531249"/>
            <a:ext cx="2652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sz="160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ทำหน้าที่</a:t>
            </a:r>
            <a:r>
              <a:rPr lang="en-GB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GB" sz="160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ให้ผู้ใช้ลงทะเบียนหรือ</a:t>
            </a:r>
            <a:endParaRPr lang="en-US" sz="1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/>
            <a:r>
              <a:rPr lang="en-GB" sz="160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เข้าสู่ระบบเพื่อเข้าใช้งาน</a:t>
            </a:r>
            <a:endParaRPr lang="en-US" sz="1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30" name="Google Shape;330;p30"/>
          <p:cNvSpPr txBox="1">
            <a:spLocks noGrp="1"/>
          </p:cNvSpPr>
          <p:nvPr>
            <p:ph type="title" idx="3"/>
          </p:nvPr>
        </p:nvSpPr>
        <p:spPr>
          <a:xfrm>
            <a:off x="3311803" y="1378813"/>
            <a:ext cx="826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331" name="Google Shape;331;p30"/>
          <p:cNvSpPr txBox="1">
            <a:spLocks noGrp="1"/>
          </p:cNvSpPr>
          <p:nvPr>
            <p:ph type="ctrTitle" idx="4"/>
          </p:nvPr>
        </p:nvSpPr>
        <p:spPr>
          <a:xfrm flipH="1">
            <a:off x="5806476" y="1771942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/>
              <a:t>Shopping Service</a:t>
            </a:r>
            <a:endParaRPr lang="en-US"/>
          </a:p>
        </p:txBody>
      </p:sp>
      <p:sp>
        <p:nvSpPr>
          <p:cNvPr id="332" name="Google Shape;332;p30"/>
          <p:cNvSpPr txBox="1">
            <a:spLocks noGrp="1"/>
          </p:cNvSpPr>
          <p:nvPr>
            <p:ph type="subTitle" idx="5"/>
          </p:nvPr>
        </p:nvSpPr>
        <p:spPr>
          <a:xfrm flipH="1">
            <a:off x="5806476" y="2146214"/>
            <a:ext cx="2652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sz="160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ทำหน้าที่</a:t>
            </a:r>
            <a:r>
              <a:rPr lang="en-GB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GB" sz="160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แสดงร้านค้า</a:t>
            </a:r>
            <a:r>
              <a:rPr lang="en-GB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GB" sz="160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สินค้า</a:t>
            </a:r>
            <a:r>
              <a:rPr lang="en-GB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1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/>
            <a:r>
              <a:rPr lang="en-GB" sz="160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รายละเอียดของสินค้า</a:t>
            </a:r>
            <a:endParaRPr lang="en-US" sz="1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33" name="Google Shape;333;p30"/>
          <p:cNvSpPr txBox="1">
            <a:spLocks noGrp="1"/>
          </p:cNvSpPr>
          <p:nvPr>
            <p:ph type="ctrTitle" idx="7"/>
          </p:nvPr>
        </p:nvSpPr>
        <p:spPr>
          <a:xfrm flipH="1">
            <a:off x="851824" y="2163971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/>
              <a:t>Order Service</a:t>
            </a:r>
            <a:endParaRPr lang="en-US"/>
          </a:p>
        </p:txBody>
      </p:sp>
      <p:sp>
        <p:nvSpPr>
          <p:cNvPr id="334" name="Google Shape;334;p30"/>
          <p:cNvSpPr txBox="1">
            <a:spLocks noGrp="1"/>
          </p:cNvSpPr>
          <p:nvPr>
            <p:ph type="subTitle" idx="8"/>
          </p:nvPr>
        </p:nvSpPr>
        <p:spPr>
          <a:xfrm flipH="1">
            <a:off x="699424" y="2544362"/>
            <a:ext cx="26055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sz="160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ทำหน้าที่</a:t>
            </a:r>
            <a:r>
              <a:rPr lang="en-GB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GB" sz="160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ให้ผู้ใช้สามารถสั่งซื้อสินค้า</a:t>
            </a:r>
            <a:endParaRPr lang="en-US" sz="1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 idx="9"/>
          </p:nvPr>
        </p:nvSpPr>
        <p:spPr>
          <a:xfrm>
            <a:off x="3198543" y="2300964"/>
            <a:ext cx="1053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336" name="Google Shape;336;p30"/>
          <p:cNvSpPr txBox="1">
            <a:spLocks noGrp="1"/>
          </p:cNvSpPr>
          <p:nvPr>
            <p:ph type="ctrTitle" idx="13"/>
          </p:nvPr>
        </p:nvSpPr>
        <p:spPr>
          <a:xfrm flipH="1">
            <a:off x="5802508" y="2770281"/>
            <a:ext cx="291744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err="1"/>
              <a:t>Biling</a:t>
            </a:r>
            <a:r>
              <a:rPr lang="en-GB"/>
              <a:t> Service</a:t>
            </a:r>
            <a:endParaRPr lang="en-US"/>
          </a:p>
        </p:txBody>
      </p:sp>
      <p:sp>
        <p:nvSpPr>
          <p:cNvPr id="337" name="Google Shape;337;p30"/>
          <p:cNvSpPr txBox="1">
            <a:spLocks noGrp="1"/>
          </p:cNvSpPr>
          <p:nvPr>
            <p:ph type="subTitle" idx="14"/>
          </p:nvPr>
        </p:nvSpPr>
        <p:spPr>
          <a:xfrm flipH="1">
            <a:off x="5806476" y="3144553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sz="160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เมื่อผู้ใช้ชำระสินค้า</a:t>
            </a:r>
            <a:r>
              <a:rPr lang="en-GB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GB" sz="160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จะทำหน้าที่เก็บรายละเอียดของการชำระสินค้า</a:t>
            </a:r>
            <a:endParaRPr lang="en-US" sz="1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38" name="Google Shape;338;p30"/>
          <p:cNvSpPr txBox="1">
            <a:spLocks noGrp="1"/>
          </p:cNvSpPr>
          <p:nvPr>
            <p:ph type="ctrTitle" idx="16"/>
          </p:nvPr>
        </p:nvSpPr>
        <p:spPr>
          <a:xfrm flipH="1">
            <a:off x="439074" y="3173190"/>
            <a:ext cx="2865850" cy="5857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/>
              <a:t>ShopRegister Service</a:t>
            </a:r>
          </a:p>
        </p:txBody>
      </p:sp>
      <p:sp>
        <p:nvSpPr>
          <p:cNvPr id="339" name="Google Shape;339;p30"/>
          <p:cNvSpPr txBox="1">
            <a:spLocks noGrp="1"/>
          </p:cNvSpPr>
          <p:nvPr>
            <p:ph type="subTitle" idx="17"/>
          </p:nvPr>
        </p:nvSpPr>
        <p:spPr>
          <a:xfrm flipH="1">
            <a:off x="699424" y="3561234"/>
            <a:ext cx="2605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60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ทำหน้าที่</a:t>
            </a:r>
            <a:r>
              <a:rPr lang="en-GB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GB" sz="160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ให้ร้านค้ามาลงทะเบียนกับระบบ</a:t>
            </a:r>
            <a:r>
              <a:rPr lang="en-GB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GB" sz="160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และจัดการสินค้าร้านค้าของตนเอง</a:t>
            </a:r>
            <a:endParaRPr lang="en-GB" sz="1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/>
            <a:endParaRPr lang="en-GB" sz="1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40" name="Google Shape;340;p30"/>
          <p:cNvSpPr txBox="1">
            <a:spLocks noGrp="1"/>
          </p:cNvSpPr>
          <p:nvPr>
            <p:ph type="title" idx="18"/>
          </p:nvPr>
        </p:nvSpPr>
        <p:spPr>
          <a:xfrm>
            <a:off x="3251519" y="3323560"/>
            <a:ext cx="947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 </a:t>
            </a:r>
            <a:endParaRPr/>
          </a:p>
        </p:txBody>
      </p:sp>
      <p:sp>
        <p:nvSpPr>
          <p:cNvPr id="341" name="Google Shape;341;p30"/>
          <p:cNvSpPr txBox="1">
            <a:spLocks noGrp="1"/>
          </p:cNvSpPr>
          <p:nvPr>
            <p:ph type="title" idx="6"/>
          </p:nvPr>
        </p:nvSpPr>
        <p:spPr>
          <a:xfrm>
            <a:off x="4852249" y="1933413"/>
            <a:ext cx="947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342" name="Google Shape;342;p30"/>
          <p:cNvSpPr txBox="1">
            <a:spLocks noGrp="1"/>
          </p:cNvSpPr>
          <p:nvPr>
            <p:ph type="title" idx="15"/>
          </p:nvPr>
        </p:nvSpPr>
        <p:spPr>
          <a:xfrm>
            <a:off x="4852249" y="2931764"/>
            <a:ext cx="947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/>
          </a:p>
        </p:txBody>
      </p:sp>
      <p:cxnSp>
        <p:nvCxnSpPr>
          <p:cNvPr id="343" name="Google Shape;343;p30"/>
          <p:cNvCxnSpPr/>
          <p:nvPr/>
        </p:nvCxnSpPr>
        <p:spPr>
          <a:xfrm>
            <a:off x="4030125" y="2679438"/>
            <a:ext cx="5475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30"/>
          <p:cNvCxnSpPr/>
          <p:nvPr/>
        </p:nvCxnSpPr>
        <p:spPr>
          <a:xfrm>
            <a:off x="4030125" y="3612458"/>
            <a:ext cx="5475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5" name="Google Shape;345;p30"/>
          <p:cNvCxnSpPr/>
          <p:nvPr/>
        </p:nvCxnSpPr>
        <p:spPr>
          <a:xfrm>
            <a:off x="4482925" y="2222313"/>
            <a:ext cx="535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6" name="Google Shape;346;p30"/>
          <p:cNvCxnSpPr/>
          <p:nvPr/>
        </p:nvCxnSpPr>
        <p:spPr>
          <a:xfrm>
            <a:off x="4482925" y="3144463"/>
            <a:ext cx="535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7" name="Google Shape;347;p30"/>
          <p:cNvGrpSpPr/>
          <p:nvPr/>
        </p:nvGrpSpPr>
        <p:grpSpPr>
          <a:xfrm>
            <a:off x="4155785" y="1216402"/>
            <a:ext cx="692687" cy="3251365"/>
            <a:chOff x="2603475" y="2442675"/>
            <a:chExt cx="217375" cy="1020325"/>
          </a:xfrm>
        </p:grpSpPr>
        <p:sp>
          <p:nvSpPr>
            <p:cNvPr id="348" name="Google Shape;348;p30"/>
            <p:cNvSpPr/>
            <p:nvPr/>
          </p:nvSpPr>
          <p:spPr>
            <a:xfrm>
              <a:off x="2603475" y="3337500"/>
              <a:ext cx="217375" cy="125500"/>
            </a:xfrm>
            <a:custGeom>
              <a:avLst/>
              <a:gdLst/>
              <a:ahLst/>
              <a:cxnLst/>
              <a:rect l="l" t="t" r="r" b="b"/>
              <a:pathLst>
                <a:path w="8695" h="5020" extrusionOk="0">
                  <a:moveTo>
                    <a:pt x="4347" y="0"/>
                  </a:moveTo>
                  <a:cubicBezTo>
                    <a:pt x="1947" y="0"/>
                    <a:pt x="0" y="1125"/>
                    <a:pt x="0" y="2510"/>
                  </a:cubicBezTo>
                  <a:cubicBezTo>
                    <a:pt x="0" y="3897"/>
                    <a:pt x="1947" y="5020"/>
                    <a:pt x="4347" y="5020"/>
                  </a:cubicBezTo>
                  <a:cubicBezTo>
                    <a:pt x="6748" y="5020"/>
                    <a:pt x="8694" y="3897"/>
                    <a:pt x="8694" y="2510"/>
                  </a:cubicBezTo>
                  <a:cubicBezTo>
                    <a:pt x="8694" y="1125"/>
                    <a:pt x="6748" y="0"/>
                    <a:pt x="4347" y="0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2615700" y="2509975"/>
              <a:ext cx="192950" cy="246375"/>
            </a:xfrm>
            <a:custGeom>
              <a:avLst/>
              <a:gdLst/>
              <a:ahLst/>
              <a:cxnLst/>
              <a:rect l="l" t="t" r="r" b="b"/>
              <a:pathLst>
                <a:path w="7718" h="9855" extrusionOk="0">
                  <a:moveTo>
                    <a:pt x="5249" y="0"/>
                  </a:moveTo>
                  <a:lnTo>
                    <a:pt x="5249" y="0"/>
                  </a:lnTo>
                  <a:cubicBezTo>
                    <a:pt x="5308" y="244"/>
                    <a:pt x="5175" y="498"/>
                    <a:pt x="4851" y="686"/>
                  </a:cubicBezTo>
                  <a:cubicBezTo>
                    <a:pt x="4577" y="844"/>
                    <a:pt x="4218" y="924"/>
                    <a:pt x="3859" y="924"/>
                  </a:cubicBezTo>
                  <a:cubicBezTo>
                    <a:pt x="3500" y="924"/>
                    <a:pt x="3140" y="844"/>
                    <a:pt x="2867" y="686"/>
                  </a:cubicBezTo>
                  <a:cubicBezTo>
                    <a:pt x="2561" y="509"/>
                    <a:pt x="2425" y="273"/>
                    <a:pt x="2459" y="41"/>
                  </a:cubicBezTo>
                  <a:lnTo>
                    <a:pt x="2459" y="41"/>
                  </a:lnTo>
                  <a:lnTo>
                    <a:pt x="0" y="5969"/>
                  </a:lnTo>
                  <a:lnTo>
                    <a:pt x="0" y="9216"/>
                  </a:lnTo>
                  <a:cubicBezTo>
                    <a:pt x="0" y="9216"/>
                    <a:pt x="1358" y="9855"/>
                    <a:pt x="3857" y="9855"/>
                  </a:cubicBezTo>
                  <a:cubicBezTo>
                    <a:pt x="6358" y="9855"/>
                    <a:pt x="7718" y="9218"/>
                    <a:pt x="7718" y="9218"/>
                  </a:cubicBezTo>
                  <a:lnTo>
                    <a:pt x="7718" y="5907"/>
                  </a:lnTo>
                  <a:lnTo>
                    <a:pt x="5249" y="0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2615700" y="2509975"/>
              <a:ext cx="192950" cy="246375"/>
            </a:xfrm>
            <a:custGeom>
              <a:avLst/>
              <a:gdLst/>
              <a:ahLst/>
              <a:cxnLst/>
              <a:rect l="l" t="t" r="r" b="b"/>
              <a:pathLst>
                <a:path w="7718" h="9855" extrusionOk="0">
                  <a:moveTo>
                    <a:pt x="5250" y="0"/>
                  </a:moveTo>
                  <a:lnTo>
                    <a:pt x="5250" y="0"/>
                  </a:lnTo>
                  <a:cubicBezTo>
                    <a:pt x="5308" y="244"/>
                    <a:pt x="5175" y="498"/>
                    <a:pt x="4852" y="686"/>
                  </a:cubicBezTo>
                  <a:cubicBezTo>
                    <a:pt x="4789" y="722"/>
                    <a:pt x="4723" y="753"/>
                    <a:pt x="4655" y="780"/>
                  </a:cubicBezTo>
                  <a:cubicBezTo>
                    <a:pt x="4417" y="875"/>
                    <a:pt x="4138" y="923"/>
                    <a:pt x="3859" y="923"/>
                  </a:cubicBezTo>
                  <a:cubicBezTo>
                    <a:pt x="3500" y="923"/>
                    <a:pt x="3141" y="844"/>
                    <a:pt x="2867" y="686"/>
                  </a:cubicBezTo>
                  <a:cubicBezTo>
                    <a:pt x="2561" y="509"/>
                    <a:pt x="2425" y="273"/>
                    <a:pt x="2459" y="41"/>
                  </a:cubicBezTo>
                  <a:lnTo>
                    <a:pt x="2459" y="41"/>
                  </a:lnTo>
                  <a:lnTo>
                    <a:pt x="0" y="5969"/>
                  </a:lnTo>
                  <a:lnTo>
                    <a:pt x="0" y="9216"/>
                  </a:lnTo>
                  <a:cubicBezTo>
                    <a:pt x="0" y="9216"/>
                    <a:pt x="1358" y="9855"/>
                    <a:pt x="3857" y="9855"/>
                  </a:cubicBezTo>
                  <a:cubicBezTo>
                    <a:pt x="6358" y="9855"/>
                    <a:pt x="7718" y="9218"/>
                    <a:pt x="7718" y="9218"/>
                  </a:cubicBezTo>
                  <a:lnTo>
                    <a:pt x="7718" y="5907"/>
                  </a:lnTo>
                  <a:lnTo>
                    <a:pt x="5250" y="0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2712150" y="2442700"/>
              <a:ext cx="96500" cy="256350"/>
            </a:xfrm>
            <a:custGeom>
              <a:avLst/>
              <a:gdLst/>
              <a:ahLst/>
              <a:cxnLst/>
              <a:rect l="l" t="t" r="r" b="b"/>
              <a:pathLst>
                <a:path w="3860" h="10254" extrusionOk="0">
                  <a:moveTo>
                    <a:pt x="7" y="0"/>
                  </a:moveTo>
                  <a:cubicBezTo>
                    <a:pt x="5" y="0"/>
                    <a:pt x="3" y="0"/>
                    <a:pt x="1" y="0"/>
                  </a:cubicBezTo>
                  <a:cubicBezTo>
                    <a:pt x="84" y="16"/>
                    <a:pt x="422" y="1593"/>
                    <a:pt x="797" y="3471"/>
                  </a:cubicBezTo>
                  <a:cubicBezTo>
                    <a:pt x="1351" y="6247"/>
                    <a:pt x="1985" y="9680"/>
                    <a:pt x="1985" y="9680"/>
                  </a:cubicBezTo>
                  <a:lnTo>
                    <a:pt x="1985" y="10253"/>
                  </a:lnTo>
                  <a:lnTo>
                    <a:pt x="3860" y="10253"/>
                  </a:lnTo>
                  <a:lnTo>
                    <a:pt x="3860" y="8598"/>
                  </a:lnTo>
                  <a:lnTo>
                    <a:pt x="1391" y="2691"/>
                  </a:lnTo>
                  <a:cubicBezTo>
                    <a:pt x="1391" y="2690"/>
                    <a:pt x="1390" y="2689"/>
                    <a:pt x="1390" y="2686"/>
                  </a:cubicBezTo>
                  <a:lnTo>
                    <a:pt x="1322" y="2529"/>
                  </a:lnTo>
                  <a:lnTo>
                    <a:pt x="367" y="243"/>
                  </a:lnTo>
                  <a:cubicBezTo>
                    <a:pt x="307" y="96"/>
                    <a:pt x="165" y="0"/>
                    <a:pt x="7" y="0"/>
                  </a:cubicBezTo>
                  <a:close/>
                </a:path>
              </a:pathLst>
            </a:custGeom>
            <a:solidFill>
              <a:srgbClr val="F2E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2615625" y="3257800"/>
              <a:ext cx="50" cy="3200"/>
            </a:xfrm>
            <a:custGeom>
              <a:avLst/>
              <a:gdLst/>
              <a:ahLst/>
              <a:cxnLst/>
              <a:rect l="l" t="t" r="r" b="b"/>
              <a:pathLst>
                <a:path w="2" h="128" extrusionOk="0">
                  <a:moveTo>
                    <a:pt x="2" y="0"/>
                  </a:moveTo>
                  <a:cubicBezTo>
                    <a:pt x="1" y="43"/>
                    <a:pt x="1" y="85"/>
                    <a:pt x="2" y="127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2615625" y="3214825"/>
              <a:ext cx="50" cy="3175"/>
            </a:xfrm>
            <a:custGeom>
              <a:avLst/>
              <a:gdLst/>
              <a:ahLst/>
              <a:cxnLst/>
              <a:rect l="l" t="t" r="r" b="b"/>
              <a:pathLst>
                <a:path w="2" h="127" extrusionOk="0">
                  <a:moveTo>
                    <a:pt x="2" y="0"/>
                  </a:moveTo>
                  <a:cubicBezTo>
                    <a:pt x="1" y="42"/>
                    <a:pt x="1" y="84"/>
                    <a:pt x="2" y="127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2615625" y="3171825"/>
              <a:ext cx="50" cy="3200"/>
            </a:xfrm>
            <a:custGeom>
              <a:avLst/>
              <a:gdLst/>
              <a:ahLst/>
              <a:cxnLst/>
              <a:rect l="l" t="t" r="r" b="b"/>
              <a:pathLst>
                <a:path w="2" h="128" extrusionOk="0">
                  <a:moveTo>
                    <a:pt x="2" y="1"/>
                  </a:moveTo>
                  <a:cubicBezTo>
                    <a:pt x="1" y="43"/>
                    <a:pt x="1" y="85"/>
                    <a:pt x="2" y="127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2615625" y="3128875"/>
              <a:ext cx="50" cy="3200"/>
            </a:xfrm>
            <a:custGeom>
              <a:avLst/>
              <a:gdLst/>
              <a:ahLst/>
              <a:cxnLst/>
              <a:rect l="l" t="t" r="r" b="b"/>
              <a:pathLst>
                <a:path w="2" h="128" extrusionOk="0">
                  <a:moveTo>
                    <a:pt x="2" y="0"/>
                  </a:moveTo>
                  <a:cubicBezTo>
                    <a:pt x="1" y="41"/>
                    <a:pt x="1" y="84"/>
                    <a:pt x="2" y="127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2808625" y="2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2614950" y="3259400"/>
              <a:ext cx="193700" cy="175925"/>
            </a:xfrm>
            <a:custGeom>
              <a:avLst/>
              <a:gdLst/>
              <a:ahLst/>
              <a:cxnLst/>
              <a:rect l="l" t="t" r="r" b="b"/>
              <a:pathLst>
                <a:path w="7748" h="7037" extrusionOk="0">
                  <a:moveTo>
                    <a:pt x="7748" y="0"/>
                  </a:moveTo>
                  <a:cubicBezTo>
                    <a:pt x="7748" y="570"/>
                    <a:pt x="7371" y="1141"/>
                    <a:pt x="6617" y="1576"/>
                  </a:cubicBezTo>
                  <a:cubicBezTo>
                    <a:pt x="5864" y="2011"/>
                    <a:pt x="4876" y="2229"/>
                    <a:pt x="3888" y="2229"/>
                  </a:cubicBezTo>
                  <a:cubicBezTo>
                    <a:pt x="2900" y="2229"/>
                    <a:pt x="1911" y="2011"/>
                    <a:pt x="1157" y="1576"/>
                  </a:cubicBezTo>
                  <a:cubicBezTo>
                    <a:pt x="431" y="1156"/>
                    <a:pt x="57" y="612"/>
                    <a:pt x="29" y="63"/>
                  </a:cubicBezTo>
                  <a:lnTo>
                    <a:pt x="29" y="4745"/>
                  </a:lnTo>
                  <a:cubicBezTo>
                    <a:pt x="0" y="5336"/>
                    <a:pt x="376" y="5932"/>
                    <a:pt x="1157" y="6383"/>
                  </a:cubicBezTo>
                  <a:cubicBezTo>
                    <a:pt x="1911" y="6819"/>
                    <a:pt x="2899" y="7037"/>
                    <a:pt x="3887" y="7037"/>
                  </a:cubicBezTo>
                  <a:cubicBezTo>
                    <a:pt x="4875" y="7037"/>
                    <a:pt x="5863" y="6819"/>
                    <a:pt x="6617" y="6383"/>
                  </a:cubicBezTo>
                  <a:cubicBezTo>
                    <a:pt x="7371" y="5949"/>
                    <a:pt x="7748" y="5378"/>
                    <a:pt x="7748" y="4808"/>
                  </a:cubicBezTo>
                  <a:lnTo>
                    <a:pt x="7748" y="0"/>
                  </a:lnTo>
                  <a:close/>
                </a:path>
              </a:pathLst>
            </a:custGeom>
            <a:solidFill>
              <a:srgbClr val="F95D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2615650" y="3216400"/>
              <a:ext cx="193000" cy="98725"/>
            </a:xfrm>
            <a:custGeom>
              <a:avLst/>
              <a:gdLst/>
              <a:ahLst/>
              <a:cxnLst/>
              <a:rect l="l" t="t" r="r" b="b"/>
              <a:pathLst>
                <a:path w="7720" h="3949" extrusionOk="0">
                  <a:moveTo>
                    <a:pt x="7720" y="1"/>
                  </a:moveTo>
                  <a:cubicBezTo>
                    <a:pt x="7720" y="293"/>
                    <a:pt x="7620" y="586"/>
                    <a:pt x="7422" y="860"/>
                  </a:cubicBezTo>
                  <a:cubicBezTo>
                    <a:pt x="7233" y="1121"/>
                    <a:pt x="6956" y="1364"/>
                    <a:pt x="6589" y="1577"/>
                  </a:cubicBezTo>
                  <a:cubicBezTo>
                    <a:pt x="5836" y="2012"/>
                    <a:pt x="4848" y="2229"/>
                    <a:pt x="3860" y="2229"/>
                  </a:cubicBezTo>
                  <a:cubicBezTo>
                    <a:pt x="2872" y="2229"/>
                    <a:pt x="1883" y="2012"/>
                    <a:pt x="1129" y="1577"/>
                  </a:cubicBezTo>
                  <a:cubicBezTo>
                    <a:pt x="762" y="1366"/>
                    <a:pt x="485" y="1121"/>
                    <a:pt x="297" y="860"/>
                  </a:cubicBezTo>
                  <a:cubicBezTo>
                    <a:pt x="113" y="605"/>
                    <a:pt x="14" y="335"/>
                    <a:pt x="1" y="64"/>
                  </a:cubicBezTo>
                  <a:lnTo>
                    <a:pt x="1" y="1783"/>
                  </a:lnTo>
                  <a:cubicBezTo>
                    <a:pt x="28" y="2332"/>
                    <a:pt x="403" y="2876"/>
                    <a:pt x="1129" y="3296"/>
                  </a:cubicBezTo>
                  <a:cubicBezTo>
                    <a:pt x="1883" y="3731"/>
                    <a:pt x="2871" y="3949"/>
                    <a:pt x="3859" y="3949"/>
                  </a:cubicBezTo>
                  <a:cubicBezTo>
                    <a:pt x="4847" y="3949"/>
                    <a:pt x="5835" y="3731"/>
                    <a:pt x="6589" y="3296"/>
                  </a:cubicBezTo>
                  <a:cubicBezTo>
                    <a:pt x="7343" y="2861"/>
                    <a:pt x="7720" y="2290"/>
                    <a:pt x="7720" y="1720"/>
                  </a:cubicBezTo>
                  <a:lnTo>
                    <a:pt x="7720" y="1"/>
                  </a:ln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2615650" y="3173425"/>
              <a:ext cx="193025" cy="98725"/>
            </a:xfrm>
            <a:custGeom>
              <a:avLst/>
              <a:gdLst/>
              <a:ahLst/>
              <a:cxnLst/>
              <a:rect l="l" t="t" r="r" b="b"/>
              <a:pathLst>
                <a:path w="7721" h="3949" extrusionOk="0">
                  <a:moveTo>
                    <a:pt x="7721" y="1"/>
                  </a:moveTo>
                  <a:cubicBezTo>
                    <a:pt x="7720" y="293"/>
                    <a:pt x="7620" y="586"/>
                    <a:pt x="7422" y="860"/>
                  </a:cubicBezTo>
                  <a:cubicBezTo>
                    <a:pt x="7233" y="1120"/>
                    <a:pt x="6956" y="1364"/>
                    <a:pt x="6589" y="1576"/>
                  </a:cubicBezTo>
                  <a:cubicBezTo>
                    <a:pt x="6501" y="1627"/>
                    <a:pt x="6409" y="1674"/>
                    <a:pt x="6315" y="1720"/>
                  </a:cubicBezTo>
                  <a:cubicBezTo>
                    <a:pt x="5604" y="2059"/>
                    <a:pt x="4732" y="2229"/>
                    <a:pt x="3860" y="2229"/>
                  </a:cubicBezTo>
                  <a:cubicBezTo>
                    <a:pt x="2988" y="2229"/>
                    <a:pt x="2116" y="2059"/>
                    <a:pt x="1404" y="1720"/>
                  </a:cubicBezTo>
                  <a:cubicBezTo>
                    <a:pt x="1310" y="1674"/>
                    <a:pt x="1218" y="1627"/>
                    <a:pt x="1129" y="1576"/>
                  </a:cubicBezTo>
                  <a:cubicBezTo>
                    <a:pt x="762" y="1365"/>
                    <a:pt x="486" y="1120"/>
                    <a:pt x="298" y="860"/>
                  </a:cubicBezTo>
                  <a:cubicBezTo>
                    <a:pt x="113" y="605"/>
                    <a:pt x="14" y="335"/>
                    <a:pt x="1" y="63"/>
                  </a:cubicBezTo>
                  <a:lnTo>
                    <a:pt x="1" y="1783"/>
                  </a:lnTo>
                  <a:cubicBezTo>
                    <a:pt x="14" y="2054"/>
                    <a:pt x="113" y="2324"/>
                    <a:pt x="298" y="2579"/>
                  </a:cubicBezTo>
                  <a:cubicBezTo>
                    <a:pt x="486" y="2840"/>
                    <a:pt x="762" y="3083"/>
                    <a:pt x="1129" y="3296"/>
                  </a:cubicBezTo>
                  <a:cubicBezTo>
                    <a:pt x="1883" y="3731"/>
                    <a:pt x="2871" y="3948"/>
                    <a:pt x="3859" y="3948"/>
                  </a:cubicBezTo>
                  <a:cubicBezTo>
                    <a:pt x="4847" y="3948"/>
                    <a:pt x="5835" y="3731"/>
                    <a:pt x="6589" y="3296"/>
                  </a:cubicBezTo>
                  <a:cubicBezTo>
                    <a:pt x="6957" y="3085"/>
                    <a:pt x="7233" y="2840"/>
                    <a:pt x="7422" y="2579"/>
                  </a:cubicBezTo>
                  <a:cubicBezTo>
                    <a:pt x="7621" y="2305"/>
                    <a:pt x="7721" y="2012"/>
                    <a:pt x="7721" y="1720"/>
                  </a:cubicBezTo>
                  <a:lnTo>
                    <a:pt x="7721" y="1"/>
                  </a:ln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2615650" y="3130450"/>
              <a:ext cx="193000" cy="98700"/>
            </a:xfrm>
            <a:custGeom>
              <a:avLst/>
              <a:gdLst/>
              <a:ahLst/>
              <a:cxnLst/>
              <a:rect l="l" t="t" r="r" b="b"/>
              <a:pathLst>
                <a:path w="7720" h="3948" extrusionOk="0">
                  <a:moveTo>
                    <a:pt x="7720" y="0"/>
                  </a:moveTo>
                  <a:cubicBezTo>
                    <a:pt x="7720" y="292"/>
                    <a:pt x="7620" y="585"/>
                    <a:pt x="7422" y="859"/>
                  </a:cubicBezTo>
                  <a:cubicBezTo>
                    <a:pt x="7233" y="1120"/>
                    <a:pt x="6956" y="1364"/>
                    <a:pt x="6589" y="1576"/>
                  </a:cubicBezTo>
                  <a:cubicBezTo>
                    <a:pt x="6501" y="1627"/>
                    <a:pt x="6409" y="1674"/>
                    <a:pt x="6315" y="1720"/>
                  </a:cubicBezTo>
                  <a:cubicBezTo>
                    <a:pt x="5604" y="2059"/>
                    <a:pt x="4732" y="2228"/>
                    <a:pt x="3860" y="2228"/>
                  </a:cubicBezTo>
                  <a:cubicBezTo>
                    <a:pt x="2988" y="2228"/>
                    <a:pt x="2116" y="2059"/>
                    <a:pt x="1404" y="1720"/>
                  </a:cubicBezTo>
                  <a:cubicBezTo>
                    <a:pt x="1310" y="1674"/>
                    <a:pt x="1218" y="1627"/>
                    <a:pt x="1129" y="1576"/>
                  </a:cubicBezTo>
                  <a:cubicBezTo>
                    <a:pt x="762" y="1364"/>
                    <a:pt x="486" y="1120"/>
                    <a:pt x="298" y="859"/>
                  </a:cubicBezTo>
                  <a:cubicBezTo>
                    <a:pt x="113" y="605"/>
                    <a:pt x="14" y="334"/>
                    <a:pt x="1" y="63"/>
                  </a:cubicBezTo>
                  <a:lnTo>
                    <a:pt x="1" y="1782"/>
                  </a:lnTo>
                  <a:cubicBezTo>
                    <a:pt x="14" y="2054"/>
                    <a:pt x="113" y="2324"/>
                    <a:pt x="298" y="2579"/>
                  </a:cubicBezTo>
                  <a:cubicBezTo>
                    <a:pt x="486" y="2839"/>
                    <a:pt x="762" y="3083"/>
                    <a:pt x="1129" y="3295"/>
                  </a:cubicBezTo>
                  <a:cubicBezTo>
                    <a:pt x="1218" y="3346"/>
                    <a:pt x="1310" y="3393"/>
                    <a:pt x="1404" y="3439"/>
                  </a:cubicBezTo>
                  <a:cubicBezTo>
                    <a:pt x="2116" y="3778"/>
                    <a:pt x="2988" y="3948"/>
                    <a:pt x="3860" y="3948"/>
                  </a:cubicBezTo>
                  <a:cubicBezTo>
                    <a:pt x="4732" y="3948"/>
                    <a:pt x="5604" y="3778"/>
                    <a:pt x="6315" y="3439"/>
                  </a:cubicBezTo>
                  <a:cubicBezTo>
                    <a:pt x="6409" y="3393"/>
                    <a:pt x="6501" y="3346"/>
                    <a:pt x="6589" y="3295"/>
                  </a:cubicBezTo>
                  <a:cubicBezTo>
                    <a:pt x="6956" y="3084"/>
                    <a:pt x="7233" y="2839"/>
                    <a:pt x="7422" y="2579"/>
                  </a:cubicBezTo>
                  <a:cubicBezTo>
                    <a:pt x="7620" y="2305"/>
                    <a:pt x="7720" y="2012"/>
                    <a:pt x="7720" y="1720"/>
                  </a:cubicBezTo>
                  <a:lnTo>
                    <a:pt x="7720" y="0"/>
                  </a:ln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2615650" y="2659200"/>
              <a:ext cx="64350" cy="523825"/>
            </a:xfrm>
            <a:custGeom>
              <a:avLst/>
              <a:gdLst/>
              <a:ahLst/>
              <a:cxnLst/>
              <a:rect l="l" t="t" r="r" b="b"/>
              <a:pathLst>
                <a:path w="2574" h="20953" extrusionOk="0">
                  <a:moveTo>
                    <a:pt x="1" y="0"/>
                  </a:moveTo>
                  <a:lnTo>
                    <a:pt x="1" y="18914"/>
                  </a:lnTo>
                  <a:cubicBezTo>
                    <a:pt x="14" y="19186"/>
                    <a:pt x="113" y="19456"/>
                    <a:pt x="298" y="19710"/>
                  </a:cubicBezTo>
                  <a:cubicBezTo>
                    <a:pt x="486" y="19971"/>
                    <a:pt x="762" y="20215"/>
                    <a:pt x="1129" y="20427"/>
                  </a:cubicBezTo>
                  <a:cubicBezTo>
                    <a:pt x="1218" y="20478"/>
                    <a:pt x="1310" y="20525"/>
                    <a:pt x="1404" y="20570"/>
                  </a:cubicBezTo>
                  <a:cubicBezTo>
                    <a:pt x="1760" y="20740"/>
                    <a:pt x="2157" y="20868"/>
                    <a:pt x="2573" y="20952"/>
                  </a:cubicBezTo>
                  <a:lnTo>
                    <a:pt x="1875" y="1021"/>
                  </a:lnTo>
                  <a:cubicBezTo>
                    <a:pt x="1875" y="1021"/>
                    <a:pt x="1649" y="1148"/>
                    <a:pt x="1355" y="1148"/>
                  </a:cubicBezTo>
                  <a:cubicBezTo>
                    <a:pt x="1208" y="1148"/>
                    <a:pt x="1043" y="1116"/>
                    <a:pt x="881" y="1020"/>
                  </a:cubicBezTo>
                  <a:cubicBezTo>
                    <a:pt x="230" y="634"/>
                    <a:pt x="5" y="55"/>
                    <a:pt x="1" y="0"/>
                  </a:cubicBezTo>
                  <a:close/>
                </a:path>
              </a:pathLst>
            </a:custGeom>
            <a:solidFill>
              <a:srgbClr val="FFE4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2744275" y="2657625"/>
              <a:ext cx="64375" cy="525350"/>
            </a:xfrm>
            <a:custGeom>
              <a:avLst/>
              <a:gdLst/>
              <a:ahLst/>
              <a:cxnLst/>
              <a:rect l="l" t="t" r="r" b="b"/>
              <a:pathLst>
                <a:path w="2575" h="21014" extrusionOk="0">
                  <a:moveTo>
                    <a:pt x="2575" y="1"/>
                  </a:moveTo>
                  <a:cubicBezTo>
                    <a:pt x="2575" y="75"/>
                    <a:pt x="2347" y="703"/>
                    <a:pt x="1693" y="1083"/>
                  </a:cubicBezTo>
                  <a:cubicBezTo>
                    <a:pt x="1528" y="1179"/>
                    <a:pt x="1363" y="1211"/>
                    <a:pt x="1216" y="1211"/>
                  </a:cubicBezTo>
                  <a:cubicBezTo>
                    <a:pt x="922" y="1211"/>
                    <a:pt x="700" y="1083"/>
                    <a:pt x="700" y="1083"/>
                  </a:cubicBezTo>
                  <a:lnTo>
                    <a:pt x="1" y="21014"/>
                  </a:lnTo>
                  <a:cubicBezTo>
                    <a:pt x="417" y="20929"/>
                    <a:pt x="814" y="20801"/>
                    <a:pt x="1169" y="20633"/>
                  </a:cubicBezTo>
                  <a:cubicBezTo>
                    <a:pt x="1264" y="20587"/>
                    <a:pt x="1356" y="20540"/>
                    <a:pt x="1444" y="20489"/>
                  </a:cubicBezTo>
                  <a:cubicBezTo>
                    <a:pt x="1811" y="20277"/>
                    <a:pt x="2088" y="20033"/>
                    <a:pt x="2277" y="19772"/>
                  </a:cubicBezTo>
                  <a:cubicBezTo>
                    <a:pt x="2475" y="19498"/>
                    <a:pt x="2575" y="19205"/>
                    <a:pt x="2575" y="18913"/>
                  </a:cubicBezTo>
                  <a:lnTo>
                    <a:pt x="2575" y="1"/>
                  </a:ln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2662500" y="2684675"/>
              <a:ext cx="99275" cy="501475"/>
            </a:xfrm>
            <a:custGeom>
              <a:avLst/>
              <a:gdLst/>
              <a:ahLst/>
              <a:cxnLst/>
              <a:rect l="l" t="t" r="r" b="b"/>
              <a:pathLst>
                <a:path w="3971" h="20059" extrusionOk="0">
                  <a:moveTo>
                    <a:pt x="1" y="1"/>
                  </a:moveTo>
                  <a:lnTo>
                    <a:pt x="1" y="19740"/>
                  </a:lnTo>
                  <a:cubicBezTo>
                    <a:pt x="229" y="19820"/>
                    <a:pt x="463" y="19884"/>
                    <a:pt x="699" y="19932"/>
                  </a:cubicBezTo>
                  <a:cubicBezTo>
                    <a:pt x="1117" y="20016"/>
                    <a:pt x="1542" y="20059"/>
                    <a:pt x="1968" y="20059"/>
                  </a:cubicBezTo>
                  <a:cubicBezTo>
                    <a:pt x="1974" y="20059"/>
                    <a:pt x="1980" y="20059"/>
                    <a:pt x="1986" y="20059"/>
                  </a:cubicBezTo>
                  <a:cubicBezTo>
                    <a:pt x="1992" y="20059"/>
                    <a:pt x="1998" y="20059"/>
                    <a:pt x="2004" y="20059"/>
                  </a:cubicBezTo>
                  <a:cubicBezTo>
                    <a:pt x="2430" y="20059"/>
                    <a:pt x="2854" y="20016"/>
                    <a:pt x="3273" y="19932"/>
                  </a:cubicBezTo>
                  <a:cubicBezTo>
                    <a:pt x="3510" y="19884"/>
                    <a:pt x="3743" y="19820"/>
                    <a:pt x="3971" y="19740"/>
                  </a:cubicBezTo>
                  <a:lnTo>
                    <a:pt x="3971" y="1"/>
                  </a:lnTo>
                  <a:cubicBezTo>
                    <a:pt x="3480" y="856"/>
                    <a:pt x="1983" y="861"/>
                    <a:pt x="1983" y="861"/>
                  </a:cubicBezTo>
                  <a:cubicBezTo>
                    <a:pt x="1983" y="861"/>
                    <a:pt x="1983" y="861"/>
                    <a:pt x="1983" y="861"/>
                  </a:cubicBezTo>
                  <a:cubicBezTo>
                    <a:pt x="1967" y="861"/>
                    <a:pt x="483" y="859"/>
                    <a:pt x="1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2676300" y="2442675"/>
              <a:ext cx="72125" cy="90375"/>
            </a:xfrm>
            <a:custGeom>
              <a:avLst/>
              <a:gdLst/>
              <a:ahLst/>
              <a:cxnLst/>
              <a:rect l="l" t="t" r="r" b="b"/>
              <a:pathLst>
                <a:path w="2885" h="3615" extrusionOk="0">
                  <a:moveTo>
                    <a:pt x="1438" y="0"/>
                  </a:moveTo>
                  <a:cubicBezTo>
                    <a:pt x="1437" y="0"/>
                    <a:pt x="1436" y="0"/>
                    <a:pt x="1435" y="0"/>
                  </a:cubicBezTo>
                  <a:lnTo>
                    <a:pt x="1434" y="0"/>
                  </a:lnTo>
                  <a:cubicBezTo>
                    <a:pt x="1433" y="0"/>
                    <a:pt x="1432" y="0"/>
                    <a:pt x="1431" y="0"/>
                  </a:cubicBezTo>
                  <a:cubicBezTo>
                    <a:pt x="1271" y="0"/>
                    <a:pt x="1127" y="96"/>
                    <a:pt x="1068" y="245"/>
                  </a:cubicBezTo>
                  <a:lnTo>
                    <a:pt x="128" y="2508"/>
                  </a:lnTo>
                  <a:lnTo>
                    <a:pt x="34" y="2733"/>
                  </a:lnTo>
                  <a:cubicBezTo>
                    <a:pt x="0" y="2964"/>
                    <a:pt x="137" y="3201"/>
                    <a:pt x="442" y="3378"/>
                  </a:cubicBezTo>
                  <a:cubicBezTo>
                    <a:pt x="716" y="3536"/>
                    <a:pt x="1075" y="3615"/>
                    <a:pt x="1434" y="3615"/>
                  </a:cubicBezTo>
                  <a:cubicBezTo>
                    <a:pt x="1713" y="3615"/>
                    <a:pt x="1992" y="3567"/>
                    <a:pt x="2230" y="3472"/>
                  </a:cubicBezTo>
                  <a:cubicBezTo>
                    <a:pt x="2299" y="3445"/>
                    <a:pt x="2364" y="3414"/>
                    <a:pt x="2427" y="3378"/>
                  </a:cubicBezTo>
                  <a:cubicBezTo>
                    <a:pt x="2750" y="3190"/>
                    <a:pt x="2884" y="2935"/>
                    <a:pt x="2825" y="2691"/>
                  </a:cubicBezTo>
                  <a:cubicBezTo>
                    <a:pt x="2825" y="2690"/>
                    <a:pt x="2824" y="2689"/>
                    <a:pt x="2824" y="2687"/>
                  </a:cubicBezTo>
                  <a:lnTo>
                    <a:pt x="2756" y="2530"/>
                  </a:lnTo>
                  <a:lnTo>
                    <a:pt x="1801" y="244"/>
                  </a:lnTo>
                  <a:cubicBezTo>
                    <a:pt x="1741" y="96"/>
                    <a:pt x="1597" y="0"/>
                    <a:pt x="1438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2677175" y="2505350"/>
              <a:ext cx="2375" cy="5675"/>
            </a:xfrm>
            <a:custGeom>
              <a:avLst/>
              <a:gdLst/>
              <a:ahLst/>
              <a:cxnLst/>
              <a:rect l="l" t="t" r="r" b="b"/>
              <a:pathLst>
                <a:path w="95" h="227" extrusionOk="0">
                  <a:moveTo>
                    <a:pt x="94" y="1"/>
                  </a:moveTo>
                  <a:cubicBezTo>
                    <a:pt x="46" y="68"/>
                    <a:pt x="14" y="145"/>
                    <a:pt x="0" y="226"/>
                  </a:cubicBezTo>
                  <a:lnTo>
                    <a:pt x="94" y="1"/>
                  </a:ln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2745200" y="2505925"/>
              <a:ext cx="1700" cy="3975"/>
            </a:xfrm>
            <a:custGeom>
              <a:avLst/>
              <a:gdLst/>
              <a:ahLst/>
              <a:cxnLst/>
              <a:rect l="l" t="t" r="r" b="b"/>
              <a:pathLst>
                <a:path w="68" h="159" extrusionOk="0">
                  <a:moveTo>
                    <a:pt x="0" y="0"/>
                  </a:moveTo>
                  <a:lnTo>
                    <a:pt x="68" y="159"/>
                  </a:lnTo>
                  <a:cubicBezTo>
                    <a:pt x="53" y="103"/>
                    <a:pt x="32" y="50"/>
                    <a:pt x="0" y="0"/>
                  </a:cubicBezTo>
                  <a:close/>
                </a:path>
              </a:pathLst>
            </a:custGeom>
            <a:solidFill>
              <a:srgbClr val="FFF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2712150" y="2442700"/>
              <a:ext cx="36275" cy="86775"/>
            </a:xfrm>
            <a:custGeom>
              <a:avLst/>
              <a:gdLst/>
              <a:ahLst/>
              <a:cxnLst/>
              <a:rect l="l" t="t" r="r" b="b"/>
              <a:pathLst>
                <a:path w="1451" h="3471" extrusionOk="0">
                  <a:moveTo>
                    <a:pt x="4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84" y="17"/>
                    <a:pt x="422" y="1594"/>
                    <a:pt x="797" y="3471"/>
                  </a:cubicBezTo>
                  <a:cubicBezTo>
                    <a:pt x="865" y="3445"/>
                    <a:pt x="930" y="3414"/>
                    <a:pt x="993" y="3377"/>
                  </a:cubicBezTo>
                  <a:cubicBezTo>
                    <a:pt x="1316" y="3189"/>
                    <a:pt x="1450" y="2934"/>
                    <a:pt x="1391" y="2691"/>
                  </a:cubicBezTo>
                  <a:cubicBezTo>
                    <a:pt x="1391" y="2690"/>
                    <a:pt x="1390" y="2689"/>
                    <a:pt x="1390" y="2688"/>
                  </a:cubicBezTo>
                  <a:lnTo>
                    <a:pt x="1322" y="2529"/>
                  </a:lnTo>
                  <a:lnTo>
                    <a:pt x="367" y="244"/>
                  </a:lnTo>
                  <a:cubicBezTo>
                    <a:pt x="307" y="97"/>
                    <a:pt x="163" y="0"/>
                    <a:pt x="4" y="0"/>
                  </a:cubicBezTo>
                  <a:close/>
                </a:path>
              </a:pathLst>
            </a:custGeom>
            <a:solidFill>
              <a:srgbClr val="1A1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2615650" y="3132000"/>
              <a:ext cx="46875" cy="175150"/>
            </a:xfrm>
            <a:custGeom>
              <a:avLst/>
              <a:gdLst/>
              <a:ahLst/>
              <a:cxnLst/>
              <a:rect l="l" t="t" r="r" b="b"/>
              <a:pathLst>
                <a:path w="1875" h="7006" extrusionOk="0">
                  <a:moveTo>
                    <a:pt x="1" y="1"/>
                  </a:moveTo>
                  <a:lnTo>
                    <a:pt x="1" y="5159"/>
                  </a:lnTo>
                  <a:cubicBezTo>
                    <a:pt x="29" y="5708"/>
                    <a:pt x="404" y="6254"/>
                    <a:pt x="1129" y="6672"/>
                  </a:cubicBezTo>
                  <a:cubicBezTo>
                    <a:pt x="1367" y="6806"/>
                    <a:pt x="1617" y="6918"/>
                    <a:pt x="1875" y="7005"/>
                  </a:cubicBezTo>
                  <a:lnTo>
                    <a:pt x="1875" y="1847"/>
                  </a:lnTo>
                  <a:cubicBezTo>
                    <a:pt x="1714" y="1793"/>
                    <a:pt x="1558" y="1729"/>
                    <a:pt x="1404" y="1658"/>
                  </a:cubicBezTo>
                  <a:cubicBezTo>
                    <a:pt x="1310" y="1612"/>
                    <a:pt x="1218" y="1565"/>
                    <a:pt x="1129" y="1514"/>
                  </a:cubicBezTo>
                  <a:cubicBezTo>
                    <a:pt x="762" y="1302"/>
                    <a:pt x="486" y="1058"/>
                    <a:pt x="298" y="797"/>
                  </a:cubicBezTo>
                  <a:cubicBezTo>
                    <a:pt x="113" y="543"/>
                    <a:pt x="14" y="272"/>
                    <a:pt x="1" y="1"/>
                  </a:cubicBezTo>
                  <a:close/>
                </a:path>
              </a:pathLst>
            </a:custGeom>
            <a:solidFill>
              <a:srgbClr val="DAE6EA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2614950" y="3260975"/>
              <a:ext cx="162875" cy="174325"/>
            </a:xfrm>
            <a:custGeom>
              <a:avLst/>
              <a:gdLst/>
              <a:ahLst/>
              <a:cxnLst/>
              <a:rect l="l" t="t" r="r" b="b"/>
              <a:pathLst>
                <a:path w="6515" h="6973" extrusionOk="0">
                  <a:moveTo>
                    <a:pt x="29" y="0"/>
                  </a:moveTo>
                  <a:lnTo>
                    <a:pt x="29" y="4682"/>
                  </a:lnTo>
                  <a:cubicBezTo>
                    <a:pt x="0" y="5273"/>
                    <a:pt x="376" y="5870"/>
                    <a:pt x="1157" y="6322"/>
                  </a:cubicBezTo>
                  <a:cubicBezTo>
                    <a:pt x="1910" y="6756"/>
                    <a:pt x="2895" y="6972"/>
                    <a:pt x="3881" y="6972"/>
                  </a:cubicBezTo>
                  <a:cubicBezTo>
                    <a:pt x="4827" y="6972"/>
                    <a:pt x="5773" y="6773"/>
                    <a:pt x="6515" y="6375"/>
                  </a:cubicBezTo>
                  <a:lnTo>
                    <a:pt x="6515" y="6375"/>
                  </a:lnTo>
                  <a:cubicBezTo>
                    <a:pt x="6192" y="6530"/>
                    <a:pt x="5529" y="6630"/>
                    <a:pt x="4804" y="6630"/>
                  </a:cubicBezTo>
                  <a:cubicBezTo>
                    <a:pt x="3460" y="6630"/>
                    <a:pt x="1903" y="6287"/>
                    <a:pt x="1903" y="5319"/>
                  </a:cubicBezTo>
                  <a:cubicBezTo>
                    <a:pt x="1903" y="4600"/>
                    <a:pt x="1903" y="1850"/>
                    <a:pt x="1903" y="1850"/>
                  </a:cubicBezTo>
                  <a:cubicBezTo>
                    <a:pt x="1645" y="1762"/>
                    <a:pt x="1395" y="1648"/>
                    <a:pt x="1157" y="1513"/>
                  </a:cubicBezTo>
                  <a:cubicBezTo>
                    <a:pt x="432" y="1095"/>
                    <a:pt x="57" y="549"/>
                    <a:pt x="29" y="0"/>
                  </a:cubicBezTo>
                  <a:close/>
                </a:path>
              </a:pathLst>
            </a:custGeom>
            <a:solidFill>
              <a:srgbClr val="FD9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36;p30">
            <a:extLst>
              <a:ext uri="{FF2B5EF4-FFF2-40B4-BE49-F238E27FC236}">
                <a16:creationId xmlns:a16="http://schemas.microsoft.com/office/drawing/2014/main" id="{78B45EFF-25A8-41BF-BE8B-209867DF42EA}"/>
              </a:ext>
            </a:extLst>
          </p:cNvPr>
          <p:cNvSpPr txBox="1">
            <a:spLocks/>
          </p:cNvSpPr>
          <p:nvPr/>
        </p:nvSpPr>
        <p:spPr>
          <a:xfrm flipH="1">
            <a:off x="5800125" y="3779932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sis ExtraLight"/>
              <a:buNone/>
              <a:defRPr sz="2400" b="0" i="0" u="none" strike="noStrike" cap="none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osis ExtraLight"/>
              <a:buNone/>
              <a:defRPr sz="1800" b="0" i="0" u="none" strike="noStrike" cap="none">
                <a:solidFill>
                  <a:srgbClr val="434343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GB"/>
              <a:t>Rating Service</a:t>
            </a:r>
            <a:endParaRPr lang="en-US"/>
          </a:p>
        </p:txBody>
      </p:sp>
      <p:sp>
        <p:nvSpPr>
          <p:cNvPr id="3" name="Google Shape;337;p30">
            <a:extLst>
              <a:ext uri="{FF2B5EF4-FFF2-40B4-BE49-F238E27FC236}">
                <a16:creationId xmlns:a16="http://schemas.microsoft.com/office/drawing/2014/main" id="{CD78CBCE-98B7-4A9D-BD12-B738FCDA501F}"/>
              </a:ext>
            </a:extLst>
          </p:cNvPr>
          <p:cNvSpPr txBox="1">
            <a:spLocks/>
          </p:cNvSpPr>
          <p:nvPr/>
        </p:nvSpPr>
        <p:spPr>
          <a:xfrm flipH="1">
            <a:off x="5800125" y="4154203"/>
            <a:ext cx="280152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Light"/>
              <a:buNone/>
              <a:defRPr sz="14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Light"/>
              <a:buNone/>
              <a:defRPr sz="14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/>
            <a:r>
              <a:rPr lang="en-GB" sz="160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ทำหน้าที่ให้ผู้ใช้ให้คะแนนกับสินค้าที่ตนเองได้ซื้อไปแล้ว</a:t>
            </a:r>
            <a:r>
              <a:rPr lang="en-GB" sz="160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GB" sz="160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และวิเคราะห์คะแนนของแต่ละร้านค้า</a:t>
            </a:r>
            <a:endParaRPr lang="en-US" sz="160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Google Shape;342;p30">
            <a:extLst>
              <a:ext uri="{FF2B5EF4-FFF2-40B4-BE49-F238E27FC236}">
                <a16:creationId xmlns:a16="http://schemas.microsoft.com/office/drawing/2014/main" id="{9468AB8D-1934-4CAD-BC0C-769664EA13D6}"/>
              </a:ext>
            </a:extLst>
          </p:cNvPr>
          <p:cNvSpPr txBox="1">
            <a:spLocks/>
          </p:cNvSpPr>
          <p:nvPr/>
        </p:nvSpPr>
        <p:spPr>
          <a:xfrm>
            <a:off x="4845899" y="3941414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Dosis ExtraLight"/>
              <a:buNone/>
              <a:defRPr sz="36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GB"/>
              <a:t>06</a:t>
            </a:r>
          </a:p>
        </p:txBody>
      </p:sp>
      <p:grpSp>
        <p:nvGrpSpPr>
          <p:cNvPr id="5" name="Google Shape;3841;p55">
            <a:extLst>
              <a:ext uri="{FF2B5EF4-FFF2-40B4-BE49-F238E27FC236}">
                <a16:creationId xmlns:a16="http://schemas.microsoft.com/office/drawing/2014/main" id="{1C017F90-412A-4468-9176-494F73B5226F}"/>
              </a:ext>
            </a:extLst>
          </p:cNvPr>
          <p:cNvGrpSpPr/>
          <p:nvPr/>
        </p:nvGrpSpPr>
        <p:grpSpPr>
          <a:xfrm>
            <a:off x="8288685" y="348677"/>
            <a:ext cx="492575" cy="755739"/>
            <a:chOff x="6511100" y="1198625"/>
            <a:chExt cx="564750" cy="866475"/>
          </a:xfrm>
        </p:grpSpPr>
        <p:sp>
          <p:nvSpPr>
            <p:cNvPr id="51" name="Google Shape;3842;p55">
              <a:extLst>
                <a:ext uri="{FF2B5EF4-FFF2-40B4-BE49-F238E27FC236}">
                  <a16:creationId xmlns:a16="http://schemas.microsoft.com/office/drawing/2014/main" id="{75BCC4F4-C79D-4D60-B1F7-B9A13659410C}"/>
                </a:ext>
              </a:extLst>
            </p:cNvPr>
            <p:cNvSpPr/>
            <p:nvPr/>
          </p:nvSpPr>
          <p:spPr>
            <a:xfrm>
              <a:off x="6515950" y="1751950"/>
              <a:ext cx="542350" cy="313150"/>
            </a:xfrm>
            <a:custGeom>
              <a:avLst/>
              <a:gdLst/>
              <a:ahLst/>
              <a:cxnLst/>
              <a:rect l="l" t="t" r="r" b="b"/>
              <a:pathLst>
                <a:path w="21694" h="12526" extrusionOk="0">
                  <a:moveTo>
                    <a:pt x="10847" y="1"/>
                  </a:moveTo>
                  <a:cubicBezTo>
                    <a:pt x="7970" y="1"/>
                    <a:pt x="5211" y="661"/>
                    <a:pt x="3177" y="1835"/>
                  </a:cubicBezTo>
                  <a:cubicBezTo>
                    <a:pt x="1143" y="3010"/>
                    <a:pt x="0" y="4602"/>
                    <a:pt x="0" y="6264"/>
                  </a:cubicBezTo>
                  <a:cubicBezTo>
                    <a:pt x="0" y="7925"/>
                    <a:pt x="1143" y="9518"/>
                    <a:pt x="3177" y="10692"/>
                  </a:cubicBezTo>
                  <a:cubicBezTo>
                    <a:pt x="5211" y="11866"/>
                    <a:pt x="7970" y="12526"/>
                    <a:pt x="10847" y="12526"/>
                  </a:cubicBezTo>
                  <a:cubicBezTo>
                    <a:pt x="13723" y="12526"/>
                    <a:pt x="16483" y="11866"/>
                    <a:pt x="18517" y="10692"/>
                  </a:cubicBezTo>
                  <a:cubicBezTo>
                    <a:pt x="20551" y="9518"/>
                    <a:pt x="21694" y="7925"/>
                    <a:pt x="21694" y="6264"/>
                  </a:cubicBezTo>
                  <a:cubicBezTo>
                    <a:pt x="21694" y="4602"/>
                    <a:pt x="20551" y="3010"/>
                    <a:pt x="18517" y="1835"/>
                  </a:cubicBezTo>
                  <a:cubicBezTo>
                    <a:pt x="16483" y="661"/>
                    <a:pt x="13723" y="1"/>
                    <a:pt x="10847" y="1"/>
                  </a:cubicBezTo>
                  <a:close/>
                </a:path>
              </a:pathLst>
            </a:custGeom>
            <a:solidFill>
              <a:srgbClr val="C1C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843;p55">
              <a:extLst>
                <a:ext uri="{FF2B5EF4-FFF2-40B4-BE49-F238E27FC236}">
                  <a16:creationId xmlns:a16="http://schemas.microsoft.com/office/drawing/2014/main" id="{F833F839-4011-4A1C-8DD2-8DA6CB54B9C4}"/>
                </a:ext>
              </a:extLst>
            </p:cNvPr>
            <p:cNvSpPr/>
            <p:nvPr/>
          </p:nvSpPr>
          <p:spPr>
            <a:xfrm>
              <a:off x="6600975" y="1853600"/>
              <a:ext cx="46375" cy="51175"/>
            </a:xfrm>
            <a:custGeom>
              <a:avLst/>
              <a:gdLst/>
              <a:ahLst/>
              <a:cxnLst/>
              <a:rect l="l" t="t" r="r" b="b"/>
              <a:pathLst>
                <a:path w="1855" h="2047" extrusionOk="0">
                  <a:moveTo>
                    <a:pt x="1339" y="1"/>
                  </a:moveTo>
                  <a:cubicBezTo>
                    <a:pt x="1293" y="1"/>
                    <a:pt x="1245" y="20"/>
                    <a:pt x="1193" y="62"/>
                  </a:cubicBezTo>
                  <a:cubicBezTo>
                    <a:pt x="728" y="442"/>
                    <a:pt x="0" y="1957"/>
                    <a:pt x="0" y="1957"/>
                  </a:cubicBezTo>
                  <a:cubicBezTo>
                    <a:pt x="0" y="1957"/>
                    <a:pt x="51" y="2047"/>
                    <a:pt x="259" y="2047"/>
                  </a:cubicBezTo>
                  <a:cubicBezTo>
                    <a:pt x="394" y="2047"/>
                    <a:pt x="595" y="2009"/>
                    <a:pt x="891" y="1885"/>
                  </a:cubicBezTo>
                  <a:cubicBezTo>
                    <a:pt x="1643" y="1568"/>
                    <a:pt x="1855" y="1192"/>
                    <a:pt x="1855" y="1192"/>
                  </a:cubicBezTo>
                  <a:cubicBezTo>
                    <a:pt x="1855" y="1192"/>
                    <a:pt x="1700" y="1"/>
                    <a:pt x="1339" y="1"/>
                  </a:cubicBez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844;p55">
              <a:extLst>
                <a:ext uri="{FF2B5EF4-FFF2-40B4-BE49-F238E27FC236}">
                  <a16:creationId xmlns:a16="http://schemas.microsoft.com/office/drawing/2014/main" id="{1ACDEC27-ABAD-4C9A-AA47-CA3984EEF119}"/>
                </a:ext>
              </a:extLst>
            </p:cNvPr>
            <p:cNvSpPr/>
            <p:nvPr/>
          </p:nvSpPr>
          <p:spPr>
            <a:xfrm>
              <a:off x="6579925" y="1770425"/>
              <a:ext cx="83150" cy="115600"/>
            </a:xfrm>
            <a:custGeom>
              <a:avLst/>
              <a:gdLst/>
              <a:ahLst/>
              <a:cxnLst/>
              <a:rect l="l" t="t" r="r" b="b"/>
              <a:pathLst>
                <a:path w="3326" h="4624" extrusionOk="0">
                  <a:moveTo>
                    <a:pt x="2731" y="0"/>
                  </a:moveTo>
                  <a:lnTo>
                    <a:pt x="1260" y="51"/>
                  </a:lnTo>
                  <a:cubicBezTo>
                    <a:pt x="1260" y="51"/>
                    <a:pt x="1276" y="1265"/>
                    <a:pt x="1260" y="1580"/>
                  </a:cubicBezTo>
                  <a:cubicBezTo>
                    <a:pt x="1243" y="1894"/>
                    <a:pt x="796" y="3090"/>
                    <a:pt x="622" y="3649"/>
                  </a:cubicBezTo>
                  <a:cubicBezTo>
                    <a:pt x="447" y="4210"/>
                    <a:pt x="0" y="4227"/>
                    <a:pt x="0" y="4227"/>
                  </a:cubicBezTo>
                  <a:cubicBezTo>
                    <a:pt x="0" y="4227"/>
                    <a:pt x="577" y="4624"/>
                    <a:pt x="999" y="4624"/>
                  </a:cubicBezTo>
                  <a:cubicBezTo>
                    <a:pt x="1043" y="4624"/>
                    <a:pt x="1086" y="4619"/>
                    <a:pt x="1126" y="4610"/>
                  </a:cubicBezTo>
                  <a:cubicBezTo>
                    <a:pt x="1549" y="4508"/>
                    <a:pt x="1522" y="3892"/>
                    <a:pt x="1977" y="3276"/>
                  </a:cubicBezTo>
                  <a:cubicBezTo>
                    <a:pt x="2431" y="2661"/>
                    <a:pt x="3325" y="2535"/>
                    <a:pt x="3325" y="2535"/>
                  </a:cubicBezTo>
                  <a:cubicBezTo>
                    <a:pt x="3325" y="2535"/>
                    <a:pt x="3300" y="2246"/>
                    <a:pt x="2999" y="1822"/>
                  </a:cubicBezTo>
                  <a:cubicBezTo>
                    <a:pt x="2699" y="1397"/>
                    <a:pt x="2719" y="792"/>
                    <a:pt x="2731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845;p55">
              <a:extLst>
                <a:ext uri="{FF2B5EF4-FFF2-40B4-BE49-F238E27FC236}">
                  <a16:creationId xmlns:a16="http://schemas.microsoft.com/office/drawing/2014/main" id="{E95280B4-43E4-4334-9FAE-53BBB2776F3A}"/>
                </a:ext>
              </a:extLst>
            </p:cNvPr>
            <p:cNvSpPr/>
            <p:nvPr/>
          </p:nvSpPr>
          <p:spPr>
            <a:xfrm>
              <a:off x="6555325" y="1821050"/>
              <a:ext cx="112975" cy="93225"/>
            </a:xfrm>
            <a:custGeom>
              <a:avLst/>
              <a:gdLst/>
              <a:ahLst/>
              <a:cxnLst/>
              <a:rect l="l" t="t" r="r" b="b"/>
              <a:pathLst>
                <a:path w="4519" h="3729" extrusionOk="0">
                  <a:moveTo>
                    <a:pt x="3770" y="1"/>
                  </a:moveTo>
                  <a:cubicBezTo>
                    <a:pt x="3755" y="1"/>
                    <a:pt x="3740" y="1"/>
                    <a:pt x="3725" y="2"/>
                  </a:cubicBezTo>
                  <a:cubicBezTo>
                    <a:pt x="3336" y="27"/>
                    <a:pt x="2739" y="461"/>
                    <a:pt x="2539" y="912"/>
                  </a:cubicBezTo>
                  <a:cubicBezTo>
                    <a:pt x="2341" y="1364"/>
                    <a:pt x="2012" y="1996"/>
                    <a:pt x="1759" y="2138"/>
                  </a:cubicBezTo>
                  <a:cubicBezTo>
                    <a:pt x="1694" y="2174"/>
                    <a:pt x="1617" y="2188"/>
                    <a:pt x="1531" y="2188"/>
                  </a:cubicBezTo>
                  <a:cubicBezTo>
                    <a:pt x="1281" y="2188"/>
                    <a:pt x="960" y="2073"/>
                    <a:pt x="675" y="2071"/>
                  </a:cubicBezTo>
                  <a:cubicBezTo>
                    <a:pt x="672" y="2071"/>
                    <a:pt x="670" y="2071"/>
                    <a:pt x="667" y="2071"/>
                  </a:cubicBezTo>
                  <a:cubicBezTo>
                    <a:pt x="290" y="2071"/>
                    <a:pt x="22" y="2248"/>
                    <a:pt x="1" y="2525"/>
                  </a:cubicBezTo>
                  <a:lnTo>
                    <a:pt x="1592" y="3278"/>
                  </a:lnTo>
                  <a:cubicBezTo>
                    <a:pt x="1712" y="3335"/>
                    <a:pt x="1826" y="3374"/>
                    <a:pt x="1935" y="3374"/>
                  </a:cubicBezTo>
                  <a:cubicBezTo>
                    <a:pt x="2159" y="3374"/>
                    <a:pt x="2363" y="3209"/>
                    <a:pt x="2558" y="2696"/>
                  </a:cubicBezTo>
                  <a:cubicBezTo>
                    <a:pt x="2759" y="2165"/>
                    <a:pt x="2873" y="1796"/>
                    <a:pt x="3000" y="1796"/>
                  </a:cubicBezTo>
                  <a:cubicBezTo>
                    <a:pt x="3056" y="1796"/>
                    <a:pt x="3114" y="1866"/>
                    <a:pt x="3184" y="2023"/>
                  </a:cubicBezTo>
                  <a:cubicBezTo>
                    <a:pt x="3414" y="2542"/>
                    <a:pt x="3508" y="3708"/>
                    <a:pt x="3508" y="3708"/>
                  </a:cubicBezTo>
                  <a:cubicBezTo>
                    <a:pt x="3508" y="3708"/>
                    <a:pt x="3566" y="3729"/>
                    <a:pt x="3643" y="3729"/>
                  </a:cubicBezTo>
                  <a:cubicBezTo>
                    <a:pt x="3747" y="3729"/>
                    <a:pt x="3886" y="3691"/>
                    <a:pt x="3972" y="3514"/>
                  </a:cubicBezTo>
                  <a:cubicBezTo>
                    <a:pt x="3972" y="3514"/>
                    <a:pt x="3962" y="2965"/>
                    <a:pt x="4028" y="2497"/>
                  </a:cubicBezTo>
                  <a:cubicBezTo>
                    <a:pt x="4093" y="2028"/>
                    <a:pt x="4518" y="1438"/>
                    <a:pt x="4487" y="873"/>
                  </a:cubicBezTo>
                  <a:cubicBezTo>
                    <a:pt x="4455" y="330"/>
                    <a:pt x="4168" y="1"/>
                    <a:pt x="3770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846;p55">
              <a:extLst>
                <a:ext uri="{FF2B5EF4-FFF2-40B4-BE49-F238E27FC236}">
                  <a16:creationId xmlns:a16="http://schemas.microsoft.com/office/drawing/2014/main" id="{C5F4C1A8-FB1B-45DE-A642-5BE7E29B24FC}"/>
                </a:ext>
              </a:extLst>
            </p:cNvPr>
            <p:cNvSpPr/>
            <p:nvPr/>
          </p:nvSpPr>
          <p:spPr>
            <a:xfrm>
              <a:off x="6590325" y="1606625"/>
              <a:ext cx="82725" cy="209525"/>
            </a:xfrm>
            <a:custGeom>
              <a:avLst/>
              <a:gdLst/>
              <a:ahLst/>
              <a:cxnLst/>
              <a:rect l="l" t="t" r="r" b="b"/>
              <a:pathLst>
                <a:path w="3309" h="8381" extrusionOk="0">
                  <a:moveTo>
                    <a:pt x="0" y="1"/>
                  </a:moveTo>
                  <a:cubicBezTo>
                    <a:pt x="126" y="1269"/>
                    <a:pt x="844" y="8215"/>
                    <a:pt x="844" y="8215"/>
                  </a:cubicBezTo>
                  <a:cubicBezTo>
                    <a:pt x="1081" y="8337"/>
                    <a:pt x="1309" y="8381"/>
                    <a:pt x="1515" y="8381"/>
                  </a:cubicBezTo>
                  <a:cubicBezTo>
                    <a:pt x="2049" y="8381"/>
                    <a:pt x="2435" y="8085"/>
                    <a:pt x="2435" y="8085"/>
                  </a:cubicBezTo>
                  <a:cubicBezTo>
                    <a:pt x="2682" y="4754"/>
                    <a:pt x="3308" y="2445"/>
                    <a:pt x="2788" y="159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847;p55">
              <a:extLst>
                <a:ext uri="{FF2B5EF4-FFF2-40B4-BE49-F238E27FC236}">
                  <a16:creationId xmlns:a16="http://schemas.microsoft.com/office/drawing/2014/main" id="{09CBC43E-08BB-4F9C-B84B-461ABE95818E}"/>
                </a:ext>
              </a:extLst>
            </p:cNvPr>
            <p:cNvSpPr/>
            <p:nvPr/>
          </p:nvSpPr>
          <p:spPr>
            <a:xfrm>
              <a:off x="6699550" y="1807025"/>
              <a:ext cx="46400" cy="51150"/>
            </a:xfrm>
            <a:custGeom>
              <a:avLst/>
              <a:gdLst/>
              <a:ahLst/>
              <a:cxnLst/>
              <a:rect l="l" t="t" r="r" b="b"/>
              <a:pathLst>
                <a:path w="1856" h="2046" extrusionOk="0">
                  <a:moveTo>
                    <a:pt x="1340" y="0"/>
                  </a:moveTo>
                  <a:cubicBezTo>
                    <a:pt x="1294" y="0"/>
                    <a:pt x="1246" y="19"/>
                    <a:pt x="1194" y="62"/>
                  </a:cubicBezTo>
                  <a:cubicBezTo>
                    <a:pt x="729" y="441"/>
                    <a:pt x="1" y="1955"/>
                    <a:pt x="1" y="1955"/>
                  </a:cubicBezTo>
                  <a:cubicBezTo>
                    <a:pt x="1" y="1955"/>
                    <a:pt x="52" y="2046"/>
                    <a:pt x="260" y="2046"/>
                  </a:cubicBezTo>
                  <a:cubicBezTo>
                    <a:pt x="395" y="2046"/>
                    <a:pt x="596" y="2008"/>
                    <a:pt x="891" y="1883"/>
                  </a:cubicBezTo>
                  <a:cubicBezTo>
                    <a:pt x="1644" y="1568"/>
                    <a:pt x="1855" y="1192"/>
                    <a:pt x="1855" y="1192"/>
                  </a:cubicBezTo>
                  <a:cubicBezTo>
                    <a:pt x="1855" y="1192"/>
                    <a:pt x="1701" y="0"/>
                    <a:pt x="1340" y="0"/>
                  </a:cubicBez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848;p55">
              <a:extLst>
                <a:ext uri="{FF2B5EF4-FFF2-40B4-BE49-F238E27FC236}">
                  <a16:creationId xmlns:a16="http://schemas.microsoft.com/office/drawing/2014/main" id="{161280F5-8018-4F2C-BEB4-0A7F81DC6C28}"/>
                </a:ext>
              </a:extLst>
            </p:cNvPr>
            <p:cNvSpPr/>
            <p:nvPr/>
          </p:nvSpPr>
          <p:spPr>
            <a:xfrm>
              <a:off x="6678550" y="1723825"/>
              <a:ext cx="83125" cy="115600"/>
            </a:xfrm>
            <a:custGeom>
              <a:avLst/>
              <a:gdLst/>
              <a:ahLst/>
              <a:cxnLst/>
              <a:rect l="l" t="t" r="r" b="b"/>
              <a:pathLst>
                <a:path w="3325" h="4624" extrusionOk="0">
                  <a:moveTo>
                    <a:pt x="2730" y="0"/>
                  </a:moveTo>
                  <a:lnTo>
                    <a:pt x="1259" y="52"/>
                  </a:lnTo>
                  <a:cubicBezTo>
                    <a:pt x="1259" y="52"/>
                    <a:pt x="1275" y="1265"/>
                    <a:pt x="1259" y="1581"/>
                  </a:cubicBezTo>
                  <a:cubicBezTo>
                    <a:pt x="1242" y="1895"/>
                    <a:pt x="794" y="3090"/>
                    <a:pt x="621" y="3650"/>
                  </a:cubicBezTo>
                  <a:cubicBezTo>
                    <a:pt x="446" y="4209"/>
                    <a:pt x="0" y="4228"/>
                    <a:pt x="0" y="4228"/>
                  </a:cubicBezTo>
                  <a:cubicBezTo>
                    <a:pt x="0" y="4228"/>
                    <a:pt x="574" y="4624"/>
                    <a:pt x="996" y="4624"/>
                  </a:cubicBezTo>
                  <a:cubicBezTo>
                    <a:pt x="1041" y="4624"/>
                    <a:pt x="1084" y="4619"/>
                    <a:pt x="1125" y="4609"/>
                  </a:cubicBezTo>
                  <a:cubicBezTo>
                    <a:pt x="1548" y="4508"/>
                    <a:pt x="1521" y="3893"/>
                    <a:pt x="1976" y="3277"/>
                  </a:cubicBezTo>
                  <a:cubicBezTo>
                    <a:pt x="2430" y="2662"/>
                    <a:pt x="3324" y="2536"/>
                    <a:pt x="3324" y="2536"/>
                  </a:cubicBezTo>
                  <a:cubicBezTo>
                    <a:pt x="3324" y="2536"/>
                    <a:pt x="3298" y="2247"/>
                    <a:pt x="2997" y="1823"/>
                  </a:cubicBezTo>
                  <a:cubicBezTo>
                    <a:pt x="2698" y="1398"/>
                    <a:pt x="2717" y="792"/>
                    <a:pt x="2730" y="0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849;p55">
              <a:extLst>
                <a:ext uri="{FF2B5EF4-FFF2-40B4-BE49-F238E27FC236}">
                  <a16:creationId xmlns:a16="http://schemas.microsoft.com/office/drawing/2014/main" id="{30B15321-302B-44C2-BEDE-E0454C070A54}"/>
                </a:ext>
              </a:extLst>
            </p:cNvPr>
            <p:cNvSpPr/>
            <p:nvPr/>
          </p:nvSpPr>
          <p:spPr>
            <a:xfrm>
              <a:off x="6653925" y="1774475"/>
              <a:ext cx="112975" cy="93200"/>
            </a:xfrm>
            <a:custGeom>
              <a:avLst/>
              <a:gdLst/>
              <a:ahLst/>
              <a:cxnLst/>
              <a:rect l="l" t="t" r="r" b="b"/>
              <a:pathLst>
                <a:path w="4519" h="3728" extrusionOk="0">
                  <a:moveTo>
                    <a:pt x="3772" y="1"/>
                  </a:moveTo>
                  <a:cubicBezTo>
                    <a:pt x="3756" y="1"/>
                    <a:pt x="3740" y="1"/>
                    <a:pt x="3724" y="2"/>
                  </a:cubicBezTo>
                  <a:cubicBezTo>
                    <a:pt x="3335" y="26"/>
                    <a:pt x="2738" y="461"/>
                    <a:pt x="2539" y="911"/>
                  </a:cubicBezTo>
                  <a:cubicBezTo>
                    <a:pt x="2341" y="1363"/>
                    <a:pt x="2012" y="1996"/>
                    <a:pt x="1759" y="2138"/>
                  </a:cubicBezTo>
                  <a:cubicBezTo>
                    <a:pt x="1694" y="2174"/>
                    <a:pt x="1617" y="2188"/>
                    <a:pt x="1531" y="2188"/>
                  </a:cubicBezTo>
                  <a:cubicBezTo>
                    <a:pt x="1281" y="2188"/>
                    <a:pt x="960" y="2073"/>
                    <a:pt x="675" y="2071"/>
                  </a:cubicBezTo>
                  <a:cubicBezTo>
                    <a:pt x="672" y="2071"/>
                    <a:pt x="670" y="2071"/>
                    <a:pt x="667" y="2071"/>
                  </a:cubicBezTo>
                  <a:cubicBezTo>
                    <a:pt x="289" y="2071"/>
                    <a:pt x="21" y="2248"/>
                    <a:pt x="1" y="2523"/>
                  </a:cubicBezTo>
                  <a:lnTo>
                    <a:pt x="1592" y="3278"/>
                  </a:lnTo>
                  <a:cubicBezTo>
                    <a:pt x="1712" y="3335"/>
                    <a:pt x="1825" y="3374"/>
                    <a:pt x="1934" y="3374"/>
                  </a:cubicBezTo>
                  <a:cubicBezTo>
                    <a:pt x="2159" y="3374"/>
                    <a:pt x="2363" y="3208"/>
                    <a:pt x="2557" y="2695"/>
                  </a:cubicBezTo>
                  <a:cubicBezTo>
                    <a:pt x="2758" y="2164"/>
                    <a:pt x="2872" y="1794"/>
                    <a:pt x="3000" y="1794"/>
                  </a:cubicBezTo>
                  <a:cubicBezTo>
                    <a:pt x="3056" y="1794"/>
                    <a:pt x="3114" y="1865"/>
                    <a:pt x="3184" y="2022"/>
                  </a:cubicBezTo>
                  <a:cubicBezTo>
                    <a:pt x="3414" y="2541"/>
                    <a:pt x="3508" y="3706"/>
                    <a:pt x="3508" y="3706"/>
                  </a:cubicBezTo>
                  <a:cubicBezTo>
                    <a:pt x="3508" y="3706"/>
                    <a:pt x="3565" y="3728"/>
                    <a:pt x="3643" y="3728"/>
                  </a:cubicBezTo>
                  <a:cubicBezTo>
                    <a:pt x="3747" y="3728"/>
                    <a:pt x="3886" y="3690"/>
                    <a:pt x="3971" y="3513"/>
                  </a:cubicBezTo>
                  <a:cubicBezTo>
                    <a:pt x="3971" y="3513"/>
                    <a:pt x="3962" y="2964"/>
                    <a:pt x="4028" y="2495"/>
                  </a:cubicBezTo>
                  <a:cubicBezTo>
                    <a:pt x="4093" y="2027"/>
                    <a:pt x="4518" y="1437"/>
                    <a:pt x="4486" y="872"/>
                  </a:cubicBezTo>
                  <a:cubicBezTo>
                    <a:pt x="4455" y="329"/>
                    <a:pt x="4169" y="1"/>
                    <a:pt x="3772" y="1"/>
                  </a:cubicBez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850;p55">
              <a:extLst>
                <a:ext uri="{FF2B5EF4-FFF2-40B4-BE49-F238E27FC236}">
                  <a16:creationId xmlns:a16="http://schemas.microsoft.com/office/drawing/2014/main" id="{ED7D3B02-8E68-47A5-A07C-5AA69607C141}"/>
                </a:ext>
              </a:extLst>
            </p:cNvPr>
            <p:cNvSpPr/>
            <p:nvPr/>
          </p:nvSpPr>
          <p:spPr>
            <a:xfrm>
              <a:off x="6687900" y="1554675"/>
              <a:ext cx="84200" cy="213475"/>
            </a:xfrm>
            <a:custGeom>
              <a:avLst/>
              <a:gdLst/>
              <a:ahLst/>
              <a:cxnLst/>
              <a:rect l="l" t="t" r="r" b="b"/>
              <a:pathLst>
                <a:path w="3368" h="8539" extrusionOk="0">
                  <a:moveTo>
                    <a:pt x="1" y="0"/>
                  </a:moveTo>
                  <a:lnTo>
                    <a:pt x="1" y="0"/>
                  </a:lnTo>
                  <a:cubicBezTo>
                    <a:pt x="127" y="1269"/>
                    <a:pt x="885" y="8345"/>
                    <a:pt x="885" y="8345"/>
                  </a:cubicBezTo>
                  <a:cubicBezTo>
                    <a:pt x="1119" y="8490"/>
                    <a:pt x="1369" y="8539"/>
                    <a:pt x="1601" y="8539"/>
                  </a:cubicBezTo>
                  <a:cubicBezTo>
                    <a:pt x="2085" y="8539"/>
                    <a:pt x="2486" y="8325"/>
                    <a:pt x="2486" y="8325"/>
                  </a:cubicBezTo>
                  <a:cubicBezTo>
                    <a:pt x="2392" y="6672"/>
                    <a:pt x="3367" y="3029"/>
                    <a:pt x="2825" y="1620"/>
                  </a:cubicBezTo>
                  <a:cubicBezTo>
                    <a:pt x="2838" y="1159"/>
                    <a:pt x="2389" y="228"/>
                    <a:pt x="2389" y="228"/>
                  </a:cubicBezTo>
                  <a:lnTo>
                    <a:pt x="467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851;p55">
              <a:extLst>
                <a:ext uri="{FF2B5EF4-FFF2-40B4-BE49-F238E27FC236}">
                  <a16:creationId xmlns:a16="http://schemas.microsoft.com/office/drawing/2014/main" id="{65C44CC1-24C2-4DE5-B083-F2010C0A7054}"/>
                </a:ext>
              </a:extLst>
            </p:cNvPr>
            <p:cNvSpPr/>
            <p:nvPr/>
          </p:nvSpPr>
          <p:spPr>
            <a:xfrm>
              <a:off x="6841300" y="1735100"/>
              <a:ext cx="14225" cy="280275"/>
            </a:xfrm>
            <a:custGeom>
              <a:avLst/>
              <a:gdLst/>
              <a:ahLst/>
              <a:cxnLst/>
              <a:rect l="l" t="t" r="r" b="b"/>
              <a:pathLst>
                <a:path w="569" h="11211" extrusionOk="0">
                  <a:moveTo>
                    <a:pt x="284" y="1"/>
                  </a:moveTo>
                  <a:cubicBezTo>
                    <a:pt x="128" y="1"/>
                    <a:pt x="1" y="128"/>
                    <a:pt x="1" y="284"/>
                  </a:cubicBezTo>
                  <a:lnTo>
                    <a:pt x="1" y="10927"/>
                  </a:lnTo>
                  <a:cubicBezTo>
                    <a:pt x="1" y="11083"/>
                    <a:pt x="128" y="11210"/>
                    <a:pt x="284" y="11210"/>
                  </a:cubicBezTo>
                  <a:cubicBezTo>
                    <a:pt x="441" y="11210"/>
                    <a:pt x="568" y="11083"/>
                    <a:pt x="568" y="10927"/>
                  </a:cubicBezTo>
                  <a:lnTo>
                    <a:pt x="568" y="284"/>
                  </a:lnTo>
                  <a:cubicBezTo>
                    <a:pt x="568" y="128"/>
                    <a:pt x="441" y="1"/>
                    <a:pt x="284" y="1"/>
                  </a:cubicBezTo>
                  <a:close/>
                </a:path>
              </a:pathLst>
            </a:custGeom>
            <a:solidFill>
              <a:srgbClr val="2234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852;p55">
              <a:extLst>
                <a:ext uri="{FF2B5EF4-FFF2-40B4-BE49-F238E27FC236}">
                  <a16:creationId xmlns:a16="http://schemas.microsoft.com/office/drawing/2014/main" id="{A3F8FF7D-EB30-42A8-9B13-CB5B671CFE9D}"/>
                </a:ext>
              </a:extLst>
            </p:cNvPr>
            <p:cNvSpPr/>
            <p:nvPr/>
          </p:nvSpPr>
          <p:spPr>
            <a:xfrm>
              <a:off x="6667725" y="1668400"/>
              <a:ext cx="73625" cy="247225"/>
            </a:xfrm>
            <a:custGeom>
              <a:avLst/>
              <a:gdLst/>
              <a:ahLst/>
              <a:cxnLst/>
              <a:rect l="l" t="t" r="r" b="b"/>
              <a:pathLst>
                <a:path w="2945" h="9889" extrusionOk="0">
                  <a:moveTo>
                    <a:pt x="2628" y="1"/>
                  </a:moveTo>
                  <a:cubicBezTo>
                    <a:pt x="2498" y="1"/>
                    <a:pt x="2381" y="91"/>
                    <a:pt x="2352" y="223"/>
                  </a:cubicBezTo>
                  <a:lnTo>
                    <a:pt x="38" y="9536"/>
                  </a:lnTo>
                  <a:cubicBezTo>
                    <a:pt x="0" y="9688"/>
                    <a:pt x="93" y="9842"/>
                    <a:pt x="246" y="9880"/>
                  </a:cubicBezTo>
                  <a:cubicBezTo>
                    <a:pt x="268" y="9885"/>
                    <a:pt x="290" y="9887"/>
                    <a:pt x="314" y="9888"/>
                  </a:cubicBezTo>
                  <a:cubicBezTo>
                    <a:pt x="444" y="9887"/>
                    <a:pt x="557" y="9799"/>
                    <a:pt x="589" y="9672"/>
                  </a:cubicBezTo>
                  <a:lnTo>
                    <a:pt x="2902" y="360"/>
                  </a:lnTo>
                  <a:cubicBezTo>
                    <a:pt x="2945" y="206"/>
                    <a:pt x="2852" y="47"/>
                    <a:pt x="2696" y="9"/>
                  </a:cubicBezTo>
                  <a:cubicBezTo>
                    <a:pt x="2673" y="3"/>
                    <a:pt x="2650" y="1"/>
                    <a:pt x="2628" y="1"/>
                  </a:cubicBezTo>
                  <a:close/>
                </a:path>
              </a:pathLst>
            </a:custGeom>
            <a:solidFill>
              <a:srgbClr val="2234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853;p55">
              <a:extLst>
                <a:ext uri="{FF2B5EF4-FFF2-40B4-BE49-F238E27FC236}">
                  <a16:creationId xmlns:a16="http://schemas.microsoft.com/office/drawing/2014/main" id="{6455F109-197C-46C5-ABFC-69E4A7CCBE58}"/>
                </a:ext>
              </a:extLst>
            </p:cNvPr>
            <p:cNvSpPr/>
            <p:nvPr/>
          </p:nvSpPr>
          <p:spPr>
            <a:xfrm>
              <a:off x="6955675" y="1668775"/>
              <a:ext cx="73400" cy="246850"/>
            </a:xfrm>
            <a:custGeom>
              <a:avLst/>
              <a:gdLst/>
              <a:ahLst/>
              <a:cxnLst/>
              <a:rect l="l" t="t" r="r" b="b"/>
              <a:pathLst>
                <a:path w="2936" h="9874" extrusionOk="0">
                  <a:moveTo>
                    <a:pt x="311" y="1"/>
                  </a:moveTo>
                  <a:cubicBezTo>
                    <a:pt x="289" y="1"/>
                    <a:pt x="266" y="3"/>
                    <a:pt x="243" y="9"/>
                  </a:cubicBezTo>
                  <a:cubicBezTo>
                    <a:pt x="94" y="46"/>
                    <a:pt x="1" y="195"/>
                    <a:pt x="34" y="345"/>
                  </a:cubicBezTo>
                  <a:lnTo>
                    <a:pt x="2347" y="9657"/>
                  </a:lnTo>
                  <a:cubicBezTo>
                    <a:pt x="2379" y="9784"/>
                    <a:pt x="2491" y="9872"/>
                    <a:pt x="2622" y="9873"/>
                  </a:cubicBezTo>
                  <a:cubicBezTo>
                    <a:pt x="2645" y="9872"/>
                    <a:pt x="2667" y="9870"/>
                    <a:pt x="2691" y="9865"/>
                  </a:cubicBezTo>
                  <a:cubicBezTo>
                    <a:pt x="2842" y="9827"/>
                    <a:pt x="2935" y="9673"/>
                    <a:pt x="2897" y="9521"/>
                  </a:cubicBezTo>
                  <a:lnTo>
                    <a:pt x="584" y="208"/>
                  </a:lnTo>
                  <a:cubicBezTo>
                    <a:pt x="550" y="83"/>
                    <a:pt x="436" y="1"/>
                    <a:pt x="311" y="1"/>
                  </a:cubicBezTo>
                  <a:close/>
                </a:path>
              </a:pathLst>
            </a:custGeom>
            <a:solidFill>
              <a:srgbClr val="2234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854;p55">
              <a:extLst>
                <a:ext uri="{FF2B5EF4-FFF2-40B4-BE49-F238E27FC236}">
                  <a16:creationId xmlns:a16="http://schemas.microsoft.com/office/drawing/2014/main" id="{A4693BB8-DC2D-462D-8566-A8AFE81378CD}"/>
                </a:ext>
              </a:extLst>
            </p:cNvPr>
            <p:cNvSpPr/>
            <p:nvPr/>
          </p:nvSpPr>
          <p:spPr>
            <a:xfrm>
              <a:off x="6634475" y="1588375"/>
              <a:ext cx="329150" cy="180900"/>
            </a:xfrm>
            <a:custGeom>
              <a:avLst/>
              <a:gdLst/>
              <a:ahLst/>
              <a:cxnLst/>
              <a:rect l="l" t="t" r="r" b="b"/>
              <a:pathLst>
                <a:path w="13166" h="7236" extrusionOk="0">
                  <a:moveTo>
                    <a:pt x="6253" y="0"/>
                  </a:moveTo>
                  <a:cubicBezTo>
                    <a:pt x="5719" y="0"/>
                    <a:pt x="5186" y="118"/>
                    <a:pt x="4779" y="353"/>
                  </a:cubicBezTo>
                  <a:lnTo>
                    <a:pt x="814" y="2641"/>
                  </a:lnTo>
                  <a:cubicBezTo>
                    <a:pt x="1" y="3111"/>
                    <a:pt x="1" y="3874"/>
                    <a:pt x="814" y="4344"/>
                  </a:cubicBezTo>
                  <a:lnTo>
                    <a:pt x="3957" y="6161"/>
                  </a:lnTo>
                  <a:cubicBezTo>
                    <a:pt x="3957" y="6161"/>
                    <a:pt x="5831" y="7236"/>
                    <a:pt x="7359" y="7236"/>
                  </a:cubicBezTo>
                  <a:cubicBezTo>
                    <a:pt x="7571" y="7236"/>
                    <a:pt x="7777" y="7215"/>
                    <a:pt x="7970" y="7167"/>
                  </a:cubicBezTo>
                  <a:cubicBezTo>
                    <a:pt x="9551" y="6780"/>
                    <a:pt x="13165" y="3493"/>
                    <a:pt x="13165" y="3493"/>
                  </a:cubicBezTo>
                  <a:lnTo>
                    <a:pt x="7727" y="353"/>
                  </a:lnTo>
                  <a:cubicBezTo>
                    <a:pt x="7319" y="118"/>
                    <a:pt x="6786" y="0"/>
                    <a:pt x="6253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855;p55">
              <a:extLst>
                <a:ext uri="{FF2B5EF4-FFF2-40B4-BE49-F238E27FC236}">
                  <a16:creationId xmlns:a16="http://schemas.microsoft.com/office/drawing/2014/main" id="{DF74A491-9638-4555-AE8E-BB964229FDFD}"/>
                </a:ext>
              </a:extLst>
            </p:cNvPr>
            <p:cNvSpPr/>
            <p:nvPr/>
          </p:nvSpPr>
          <p:spPr>
            <a:xfrm>
              <a:off x="6684975" y="1508150"/>
              <a:ext cx="233300" cy="162275"/>
            </a:xfrm>
            <a:custGeom>
              <a:avLst/>
              <a:gdLst/>
              <a:ahLst/>
              <a:cxnLst/>
              <a:rect l="l" t="t" r="r" b="b"/>
              <a:pathLst>
                <a:path w="9332" h="6491" extrusionOk="0">
                  <a:moveTo>
                    <a:pt x="1992" y="1"/>
                  </a:moveTo>
                  <a:cubicBezTo>
                    <a:pt x="1057" y="1"/>
                    <a:pt x="1" y="685"/>
                    <a:pt x="118" y="1861"/>
                  </a:cubicBezTo>
                  <a:lnTo>
                    <a:pt x="1728" y="2743"/>
                  </a:lnTo>
                  <a:lnTo>
                    <a:pt x="7770" y="6413"/>
                  </a:lnTo>
                  <a:cubicBezTo>
                    <a:pt x="7869" y="6466"/>
                    <a:pt x="7961" y="6490"/>
                    <a:pt x="8048" y="6490"/>
                  </a:cubicBezTo>
                  <a:cubicBezTo>
                    <a:pt x="9122" y="6490"/>
                    <a:pt x="9331" y="2743"/>
                    <a:pt x="9331" y="2743"/>
                  </a:cubicBezTo>
                  <a:cubicBezTo>
                    <a:pt x="9331" y="2743"/>
                    <a:pt x="3477" y="429"/>
                    <a:pt x="2563" y="96"/>
                  </a:cubicBezTo>
                  <a:cubicBezTo>
                    <a:pt x="2387" y="32"/>
                    <a:pt x="2192" y="1"/>
                    <a:pt x="1992" y="1"/>
                  </a:cubicBezTo>
                  <a:close/>
                </a:path>
              </a:pathLst>
            </a:custGeom>
            <a:solidFill>
              <a:srgbClr val="AAC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856;p55">
              <a:extLst>
                <a:ext uri="{FF2B5EF4-FFF2-40B4-BE49-F238E27FC236}">
                  <a16:creationId xmlns:a16="http://schemas.microsoft.com/office/drawing/2014/main" id="{59D7B4E0-C976-4B79-8AF7-DDA0C1E42AD7}"/>
                </a:ext>
              </a:extLst>
            </p:cNvPr>
            <p:cNvSpPr/>
            <p:nvPr/>
          </p:nvSpPr>
          <p:spPr>
            <a:xfrm>
              <a:off x="6587400" y="1560125"/>
              <a:ext cx="395325" cy="172075"/>
            </a:xfrm>
            <a:custGeom>
              <a:avLst/>
              <a:gdLst/>
              <a:ahLst/>
              <a:cxnLst/>
              <a:rect l="l" t="t" r="r" b="b"/>
              <a:pathLst>
                <a:path w="15813" h="6883" extrusionOk="0">
                  <a:moveTo>
                    <a:pt x="1993" y="0"/>
                  </a:moveTo>
                  <a:cubicBezTo>
                    <a:pt x="1057" y="0"/>
                    <a:pt x="0" y="684"/>
                    <a:pt x="117" y="1861"/>
                  </a:cubicBezTo>
                  <a:lnTo>
                    <a:pt x="2905" y="3458"/>
                  </a:lnTo>
                  <a:lnTo>
                    <a:pt x="7770" y="6412"/>
                  </a:lnTo>
                  <a:cubicBezTo>
                    <a:pt x="8365" y="6732"/>
                    <a:pt x="9021" y="6883"/>
                    <a:pt x="9718" y="6883"/>
                  </a:cubicBezTo>
                  <a:cubicBezTo>
                    <a:pt x="10564" y="6883"/>
                    <a:pt x="11472" y="6661"/>
                    <a:pt x="12409" y="6250"/>
                  </a:cubicBezTo>
                  <a:cubicBezTo>
                    <a:pt x="14118" y="5499"/>
                    <a:pt x="15813" y="4351"/>
                    <a:pt x="15338" y="2182"/>
                  </a:cubicBezTo>
                  <a:lnTo>
                    <a:pt x="15338" y="2182"/>
                  </a:lnTo>
                  <a:lnTo>
                    <a:pt x="9331" y="2743"/>
                  </a:lnTo>
                  <a:cubicBezTo>
                    <a:pt x="9331" y="2743"/>
                    <a:pt x="3476" y="428"/>
                    <a:pt x="2563" y="96"/>
                  </a:cubicBezTo>
                  <a:cubicBezTo>
                    <a:pt x="2387" y="31"/>
                    <a:pt x="2192" y="0"/>
                    <a:pt x="1993" y="0"/>
                  </a:cubicBezTo>
                  <a:close/>
                </a:path>
              </a:pathLst>
            </a:custGeom>
            <a:solidFill>
              <a:srgbClr val="C4D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857;p55">
              <a:extLst>
                <a:ext uri="{FF2B5EF4-FFF2-40B4-BE49-F238E27FC236}">
                  <a16:creationId xmlns:a16="http://schemas.microsoft.com/office/drawing/2014/main" id="{8E588217-C32B-4959-9853-A6C80A069D43}"/>
                </a:ext>
              </a:extLst>
            </p:cNvPr>
            <p:cNvSpPr/>
            <p:nvPr/>
          </p:nvSpPr>
          <p:spPr>
            <a:xfrm>
              <a:off x="6584625" y="1527950"/>
              <a:ext cx="285300" cy="100775"/>
            </a:xfrm>
            <a:custGeom>
              <a:avLst/>
              <a:gdLst/>
              <a:ahLst/>
              <a:cxnLst/>
              <a:rect l="l" t="t" r="r" b="b"/>
              <a:pathLst>
                <a:path w="11412" h="4031" extrusionOk="0">
                  <a:moveTo>
                    <a:pt x="11411" y="0"/>
                  </a:moveTo>
                  <a:lnTo>
                    <a:pt x="1" y="1046"/>
                  </a:lnTo>
                  <a:cubicBezTo>
                    <a:pt x="1" y="1212"/>
                    <a:pt x="90" y="1367"/>
                    <a:pt x="235" y="1450"/>
                  </a:cubicBezTo>
                  <a:lnTo>
                    <a:pt x="4598" y="3968"/>
                  </a:lnTo>
                  <a:cubicBezTo>
                    <a:pt x="4669" y="4010"/>
                    <a:pt x="4750" y="4031"/>
                    <a:pt x="4830" y="4031"/>
                  </a:cubicBezTo>
                  <a:cubicBezTo>
                    <a:pt x="4910" y="4031"/>
                    <a:pt x="4991" y="4010"/>
                    <a:pt x="5063" y="3968"/>
                  </a:cubicBezTo>
                  <a:lnTo>
                    <a:pt x="11179" y="438"/>
                  </a:lnTo>
                  <a:cubicBezTo>
                    <a:pt x="11323" y="355"/>
                    <a:pt x="11411" y="202"/>
                    <a:pt x="11411" y="36"/>
                  </a:cubicBezTo>
                  <a:lnTo>
                    <a:pt x="11411" y="0"/>
                  </a:ln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858;p55">
              <a:extLst>
                <a:ext uri="{FF2B5EF4-FFF2-40B4-BE49-F238E27FC236}">
                  <a16:creationId xmlns:a16="http://schemas.microsoft.com/office/drawing/2014/main" id="{8045FD35-2EB5-4AF2-B8CF-EEC96E0CAC19}"/>
                </a:ext>
              </a:extLst>
            </p:cNvPr>
            <p:cNvSpPr/>
            <p:nvPr/>
          </p:nvSpPr>
          <p:spPr>
            <a:xfrm>
              <a:off x="6728725" y="1544175"/>
              <a:ext cx="119425" cy="70100"/>
            </a:xfrm>
            <a:custGeom>
              <a:avLst/>
              <a:gdLst/>
              <a:ahLst/>
              <a:cxnLst/>
              <a:rect l="l" t="t" r="r" b="b"/>
              <a:pathLst>
                <a:path w="4777" h="2804" extrusionOk="0">
                  <a:moveTo>
                    <a:pt x="4748" y="1"/>
                  </a:moveTo>
                  <a:cubicBezTo>
                    <a:pt x="4739" y="1"/>
                    <a:pt x="4728" y="4"/>
                    <a:pt x="4716" y="11"/>
                  </a:cubicBezTo>
                  <a:lnTo>
                    <a:pt x="58" y="2688"/>
                  </a:lnTo>
                  <a:cubicBezTo>
                    <a:pt x="27" y="2707"/>
                    <a:pt x="1" y="2745"/>
                    <a:pt x="1" y="2774"/>
                  </a:cubicBezTo>
                  <a:cubicBezTo>
                    <a:pt x="1" y="2793"/>
                    <a:pt x="12" y="2803"/>
                    <a:pt x="28" y="2803"/>
                  </a:cubicBezTo>
                  <a:cubicBezTo>
                    <a:pt x="36" y="2803"/>
                    <a:pt x="47" y="2800"/>
                    <a:pt x="58" y="2793"/>
                  </a:cubicBezTo>
                  <a:lnTo>
                    <a:pt x="4719" y="115"/>
                  </a:lnTo>
                  <a:cubicBezTo>
                    <a:pt x="4751" y="96"/>
                    <a:pt x="4776" y="57"/>
                    <a:pt x="4775" y="29"/>
                  </a:cubicBezTo>
                  <a:cubicBezTo>
                    <a:pt x="4775" y="10"/>
                    <a:pt x="4764" y="1"/>
                    <a:pt x="4748" y="1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859;p55">
              <a:extLst>
                <a:ext uri="{FF2B5EF4-FFF2-40B4-BE49-F238E27FC236}">
                  <a16:creationId xmlns:a16="http://schemas.microsoft.com/office/drawing/2014/main" id="{A4031D8C-0AEA-4317-A035-746C1190F8F8}"/>
                </a:ext>
              </a:extLst>
            </p:cNvPr>
            <p:cNvSpPr/>
            <p:nvPr/>
          </p:nvSpPr>
          <p:spPr>
            <a:xfrm>
              <a:off x="6584625" y="1554100"/>
              <a:ext cx="120775" cy="74625"/>
            </a:xfrm>
            <a:custGeom>
              <a:avLst/>
              <a:gdLst/>
              <a:ahLst/>
              <a:cxnLst/>
              <a:rect l="l" t="t" r="r" b="b"/>
              <a:pathLst>
                <a:path w="4831" h="2985" extrusionOk="0">
                  <a:moveTo>
                    <a:pt x="1" y="0"/>
                  </a:moveTo>
                  <a:cubicBezTo>
                    <a:pt x="1" y="166"/>
                    <a:pt x="90" y="321"/>
                    <a:pt x="235" y="404"/>
                  </a:cubicBezTo>
                  <a:lnTo>
                    <a:pt x="4598" y="2922"/>
                  </a:lnTo>
                  <a:cubicBezTo>
                    <a:pt x="4668" y="2964"/>
                    <a:pt x="4748" y="2985"/>
                    <a:pt x="4830" y="2985"/>
                  </a:cubicBezTo>
                  <a:lnTo>
                    <a:pt x="4830" y="0"/>
                  </a:ln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860;p55">
              <a:extLst>
                <a:ext uri="{FF2B5EF4-FFF2-40B4-BE49-F238E27FC236}">
                  <a16:creationId xmlns:a16="http://schemas.microsoft.com/office/drawing/2014/main" id="{7EA7D531-2248-401F-8E86-60ED576B36C0}"/>
                </a:ext>
              </a:extLst>
            </p:cNvPr>
            <p:cNvSpPr/>
            <p:nvPr/>
          </p:nvSpPr>
          <p:spPr>
            <a:xfrm>
              <a:off x="6696225" y="1617875"/>
              <a:ext cx="18275" cy="10850"/>
            </a:xfrm>
            <a:custGeom>
              <a:avLst/>
              <a:gdLst/>
              <a:ahLst/>
              <a:cxnLst/>
              <a:rect l="l" t="t" r="r" b="b"/>
              <a:pathLst>
                <a:path w="731" h="434" extrusionOk="0">
                  <a:moveTo>
                    <a:pt x="1" y="1"/>
                  </a:moveTo>
                  <a:lnTo>
                    <a:pt x="1" y="296"/>
                  </a:lnTo>
                  <a:lnTo>
                    <a:pt x="134" y="371"/>
                  </a:lnTo>
                  <a:cubicBezTo>
                    <a:pt x="205" y="413"/>
                    <a:pt x="286" y="434"/>
                    <a:pt x="366" y="434"/>
                  </a:cubicBezTo>
                  <a:cubicBezTo>
                    <a:pt x="446" y="434"/>
                    <a:pt x="527" y="413"/>
                    <a:pt x="599" y="371"/>
                  </a:cubicBezTo>
                  <a:lnTo>
                    <a:pt x="731" y="296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B7D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861;p55">
              <a:extLst>
                <a:ext uri="{FF2B5EF4-FFF2-40B4-BE49-F238E27FC236}">
                  <a16:creationId xmlns:a16="http://schemas.microsoft.com/office/drawing/2014/main" id="{44FCF251-64AB-40C5-A8B0-C6C9F2FAC7E2}"/>
                </a:ext>
              </a:extLst>
            </p:cNvPr>
            <p:cNvSpPr/>
            <p:nvPr/>
          </p:nvSpPr>
          <p:spPr>
            <a:xfrm>
              <a:off x="6584625" y="1457850"/>
              <a:ext cx="285825" cy="164700"/>
            </a:xfrm>
            <a:custGeom>
              <a:avLst/>
              <a:gdLst/>
              <a:ahLst/>
              <a:cxnLst/>
              <a:rect l="l" t="t" r="r" b="b"/>
              <a:pathLst>
                <a:path w="11433" h="6588" extrusionOk="0">
                  <a:moveTo>
                    <a:pt x="6670" y="1"/>
                  </a:moveTo>
                  <a:lnTo>
                    <a:pt x="1" y="3851"/>
                  </a:lnTo>
                  <a:lnTo>
                    <a:pt x="4666" y="6544"/>
                  </a:lnTo>
                  <a:cubicBezTo>
                    <a:pt x="4717" y="6573"/>
                    <a:pt x="4774" y="6588"/>
                    <a:pt x="4830" y="6588"/>
                  </a:cubicBezTo>
                  <a:cubicBezTo>
                    <a:pt x="4887" y="6588"/>
                    <a:pt x="4943" y="6573"/>
                    <a:pt x="4994" y="6544"/>
                  </a:cubicBezTo>
                  <a:lnTo>
                    <a:pt x="11351" y="2874"/>
                  </a:lnTo>
                  <a:cubicBezTo>
                    <a:pt x="11432" y="2827"/>
                    <a:pt x="11432" y="2752"/>
                    <a:pt x="11351" y="2704"/>
                  </a:cubicBezTo>
                  <a:lnTo>
                    <a:pt x="6670" y="1"/>
                  </a:lnTo>
                  <a:close/>
                </a:path>
              </a:pathLst>
            </a:custGeom>
            <a:solidFill>
              <a:srgbClr val="EF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862;p55">
              <a:extLst>
                <a:ext uri="{FF2B5EF4-FFF2-40B4-BE49-F238E27FC236}">
                  <a16:creationId xmlns:a16="http://schemas.microsoft.com/office/drawing/2014/main" id="{2658E291-1FC6-4E89-B353-C6336EE67817}"/>
                </a:ext>
              </a:extLst>
            </p:cNvPr>
            <p:cNvSpPr/>
            <p:nvPr/>
          </p:nvSpPr>
          <p:spPr>
            <a:xfrm>
              <a:off x="6599225" y="1466200"/>
              <a:ext cx="155925" cy="89875"/>
            </a:xfrm>
            <a:custGeom>
              <a:avLst/>
              <a:gdLst/>
              <a:ahLst/>
              <a:cxnLst/>
              <a:rect l="l" t="t" r="r" b="b"/>
              <a:pathLst>
                <a:path w="6237" h="3595" extrusionOk="0">
                  <a:moveTo>
                    <a:pt x="5996" y="1"/>
                  </a:moveTo>
                  <a:cubicBezTo>
                    <a:pt x="5980" y="1"/>
                    <a:pt x="5963" y="5"/>
                    <a:pt x="5948" y="13"/>
                  </a:cubicBezTo>
                  <a:lnTo>
                    <a:pt x="27" y="3430"/>
                  </a:lnTo>
                  <a:cubicBezTo>
                    <a:pt x="0" y="3446"/>
                    <a:pt x="0" y="3472"/>
                    <a:pt x="27" y="3487"/>
                  </a:cubicBezTo>
                  <a:lnTo>
                    <a:pt x="191" y="3582"/>
                  </a:lnTo>
                  <a:cubicBezTo>
                    <a:pt x="206" y="3590"/>
                    <a:pt x="223" y="3594"/>
                    <a:pt x="240" y="3594"/>
                  </a:cubicBezTo>
                  <a:cubicBezTo>
                    <a:pt x="257" y="3594"/>
                    <a:pt x="274" y="3590"/>
                    <a:pt x="289" y="3582"/>
                  </a:cubicBezTo>
                  <a:lnTo>
                    <a:pt x="6210" y="164"/>
                  </a:lnTo>
                  <a:cubicBezTo>
                    <a:pt x="6236" y="148"/>
                    <a:pt x="6236" y="123"/>
                    <a:pt x="6210" y="107"/>
                  </a:cubicBezTo>
                  <a:lnTo>
                    <a:pt x="6046" y="13"/>
                  </a:lnTo>
                  <a:cubicBezTo>
                    <a:pt x="6030" y="5"/>
                    <a:pt x="6013" y="1"/>
                    <a:pt x="5996" y="1"/>
                  </a:cubicBezTo>
                  <a:close/>
                </a:path>
              </a:pathLst>
            </a:custGeom>
            <a:solidFill>
              <a:srgbClr val="D2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863;p55">
              <a:extLst>
                <a:ext uri="{FF2B5EF4-FFF2-40B4-BE49-F238E27FC236}">
                  <a16:creationId xmlns:a16="http://schemas.microsoft.com/office/drawing/2014/main" id="{42B6EB58-F328-4150-83B1-F2A72868609C}"/>
                </a:ext>
              </a:extLst>
            </p:cNvPr>
            <p:cNvSpPr/>
            <p:nvPr/>
          </p:nvSpPr>
          <p:spPr>
            <a:xfrm>
              <a:off x="6722625" y="1537525"/>
              <a:ext cx="80475" cy="46475"/>
            </a:xfrm>
            <a:custGeom>
              <a:avLst/>
              <a:gdLst/>
              <a:ahLst/>
              <a:cxnLst/>
              <a:rect l="l" t="t" r="r" b="b"/>
              <a:pathLst>
                <a:path w="3219" h="1859" extrusionOk="0">
                  <a:moveTo>
                    <a:pt x="2069" y="0"/>
                  </a:moveTo>
                  <a:lnTo>
                    <a:pt x="0" y="1194"/>
                  </a:lnTo>
                  <a:lnTo>
                    <a:pt x="32" y="1212"/>
                  </a:lnTo>
                  <a:lnTo>
                    <a:pt x="1150" y="1858"/>
                  </a:lnTo>
                  <a:lnTo>
                    <a:pt x="3188" y="681"/>
                  </a:lnTo>
                  <a:lnTo>
                    <a:pt x="3219" y="663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97C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864;p55">
              <a:extLst>
                <a:ext uri="{FF2B5EF4-FFF2-40B4-BE49-F238E27FC236}">
                  <a16:creationId xmlns:a16="http://schemas.microsoft.com/office/drawing/2014/main" id="{226B97BF-F386-4B93-BE8C-7B347417D867}"/>
                </a:ext>
              </a:extLst>
            </p:cNvPr>
            <p:cNvSpPr/>
            <p:nvPr/>
          </p:nvSpPr>
          <p:spPr>
            <a:xfrm>
              <a:off x="6723400" y="1538425"/>
              <a:ext cx="78925" cy="45575"/>
            </a:xfrm>
            <a:custGeom>
              <a:avLst/>
              <a:gdLst/>
              <a:ahLst/>
              <a:cxnLst/>
              <a:rect l="l" t="t" r="r" b="b"/>
              <a:pathLst>
                <a:path w="3157" h="1823" extrusionOk="0">
                  <a:moveTo>
                    <a:pt x="2039" y="1"/>
                  </a:moveTo>
                  <a:lnTo>
                    <a:pt x="1" y="1176"/>
                  </a:lnTo>
                  <a:lnTo>
                    <a:pt x="1119" y="1822"/>
                  </a:lnTo>
                  <a:lnTo>
                    <a:pt x="3157" y="645"/>
                  </a:lnTo>
                  <a:lnTo>
                    <a:pt x="2039" y="1"/>
                  </a:lnTo>
                  <a:close/>
                </a:path>
              </a:pathLst>
            </a:custGeom>
            <a:solidFill>
              <a:srgbClr val="D2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865;p55">
              <a:extLst>
                <a:ext uri="{FF2B5EF4-FFF2-40B4-BE49-F238E27FC236}">
                  <a16:creationId xmlns:a16="http://schemas.microsoft.com/office/drawing/2014/main" id="{8DE0D4CD-44DF-4C86-8A18-99EED7B0084D}"/>
                </a:ext>
              </a:extLst>
            </p:cNvPr>
            <p:cNvSpPr/>
            <p:nvPr/>
          </p:nvSpPr>
          <p:spPr>
            <a:xfrm>
              <a:off x="6749400" y="1538425"/>
              <a:ext cx="52925" cy="45575"/>
            </a:xfrm>
            <a:custGeom>
              <a:avLst/>
              <a:gdLst/>
              <a:ahLst/>
              <a:cxnLst/>
              <a:rect l="l" t="t" r="r" b="b"/>
              <a:pathLst>
                <a:path w="2117" h="1823" extrusionOk="0">
                  <a:moveTo>
                    <a:pt x="999" y="1"/>
                  </a:moveTo>
                  <a:lnTo>
                    <a:pt x="833" y="96"/>
                  </a:lnTo>
                  <a:cubicBezTo>
                    <a:pt x="1122" y="254"/>
                    <a:pt x="1242" y="1044"/>
                    <a:pt x="1" y="1777"/>
                  </a:cubicBezTo>
                  <a:lnTo>
                    <a:pt x="79" y="1822"/>
                  </a:lnTo>
                  <a:lnTo>
                    <a:pt x="2117" y="645"/>
                  </a:lnTo>
                  <a:lnTo>
                    <a:pt x="999" y="1"/>
                  </a:ln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866;p55">
              <a:extLst>
                <a:ext uri="{FF2B5EF4-FFF2-40B4-BE49-F238E27FC236}">
                  <a16:creationId xmlns:a16="http://schemas.microsoft.com/office/drawing/2014/main" id="{32547A85-9F90-4CE8-A816-89DF21178F1B}"/>
                </a:ext>
              </a:extLst>
            </p:cNvPr>
            <p:cNvSpPr/>
            <p:nvPr/>
          </p:nvSpPr>
          <p:spPr>
            <a:xfrm>
              <a:off x="6610700" y="1473475"/>
              <a:ext cx="202975" cy="117025"/>
            </a:xfrm>
            <a:custGeom>
              <a:avLst/>
              <a:gdLst/>
              <a:ahLst/>
              <a:cxnLst/>
              <a:rect l="l" t="t" r="r" b="b"/>
              <a:pathLst>
                <a:path w="8119" h="4681" extrusionOk="0">
                  <a:moveTo>
                    <a:pt x="5951" y="1"/>
                  </a:moveTo>
                  <a:cubicBezTo>
                    <a:pt x="5934" y="1"/>
                    <a:pt x="5918" y="5"/>
                    <a:pt x="5902" y="13"/>
                  </a:cubicBezTo>
                  <a:lnTo>
                    <a:pt x="27" y="3406"/>
                  </a:lnTo>
                  <a:cubicBezTo>
                    <a:pt x="0" y="3421"/>
                    <a:pt x="0" y="3447"/>
                    <a:pt x="27" y="3462"/>
                  </a:cubicBezTo>
                  <a:lnTo>
                    <a:pt x="29" y="3464"/>
                  </a:lnTo>
                  <a:lnTo>
                    <a:pt x="2114" y="4669"/>
                  </a:lnTo>
                  <a:cubicBezTo>
                    <a:pt x="2129" y="4677"/>
                    <a:pt x="2146" y="4680"/>
                    <a:pt x="2163" y="4680"/>
                  </a:cubicBezTo>
                  <a:cubicBezTo>
                    <a:pt x="2180" y="4680"/>
                    <a:pt x="2197" y="4677"/>
                    <a:pt x="2213" y="4669"/>
                  </a:cubicBezTo>
                  <a:lnTo>
                    <a:pt x="8089" y="1279"/>
                  </a:lnTo>
                  <a:lnTo>
                    <a:pt x="8091" y="1279"/>
                  </a:lnTo>
                  <a:cubicBezTo>
                    <a:pt x="8119" y="1263"/>
                    <a:pt x="8119" y="1237"/>
                    <a:pt x="8091" y="1220"/>
                  </a:cubicBezTo>
                  <a:lnTo>
                    <a:pt x="6000" y="13"/>
                  </a:lnTo>
                  <a:cubicBezTo>
                    <a:pt x="5984" y="5"/>
                    <a:pt x="5967" y="1"/>
                    <a:pt x="5951" y="1"/>
                  </a:cubicBezTo>
                  <a:close/>
                </a:path>
              </a:pathLst>
            </a:custGeom>
            <a:solidFill>
              <a:srgbClr val="97C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867;p55">
              <a:extLst>
                <a:ext uri="{FF2B5EF4-FFF2-40B4-BE49-F238E27FC236}">
                  <a16:creationId xmlns:a16="http://schemas.microsoft.com/office/drawing/2014/main" id="{0A67F38B-3D49-4AD3-931D-39F4D345D372}"/>
                </a:ext>
              </a:extLst>
            </p:cNvPr>
            <p:cNvSpPr/>
            <p:nvPr/>
          </p:nvSpPr>
          <p:spPr>
            <a:xfrm>
              <a:off x="6611275" y="1558575"/>
              <a:ext cx="225" cy="125"/>
            </a:xfrm>
            <a:custGeom>
              <a:avLst/>
              <a:gdLst/>
              <a:ahLst/>
              <a:cxnLst/>
              <a:rect l="l" t="t" r="r" b="b"/>
              <a:pathLst>
                <a:path w="9" h="5" extrusionOk="0">
                  <a:moveTo>
                    <a:pt x="9" y="1"/>
                  </a:moveTo>
                  <a:lnTo>
                    <a:pt x="4" y="2"/>
                  </a:lnTo>
                  <a:cubicBezTo>
                    <a:pt x="3" y="3"/>
                    <a:pt x="3" y="3"/>
                    <a:pt x="2" y="4"/>
                  </a:cubicBezTo>
                  <a:lnTo>
                    <a:pt x="2" y="4"/>
                  </a:lnTo>
                  <a:lnTo>
                    <a:pt x="9" y="1"/>
                  </a:lnTo>
                  <a:close/>
                  <a:moveTo>
                    <a:pt x="2" y="4"/>
                  </a:moveTo>
                  <a:lnTo>
                    <a:pt x="0" y="5"/>
                  </a:lnTo>
                  <a:cubicBezTo>
                    <a:pt x="1" y="5"/>
                    <a:pt x="2" y="4"/>
                    <a:pt x="2" y="4"/>
                  </a:cubicBezTo>
                  <a:close/>
                </a:path>
              </a:pathLst>
            </a:custGeom>
            <a:solidFill>
              <a:srgbClr val="97C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868;p55">
              <a:extLst>
                <a:ext uri="{FF2B5EF4-FFF2-40B4-BE49-F238E27FC236}">
                  <a16:creationId xmlns:a16="http://schemas.microsoft.com/office/drawing/2014/main" id="{EA971CA8-9F25-4493-B96F-2A8752B1D4D3}"/>
                </a:ext>
              </a:extLst>
            </p:cNvPr>
            <p:cNvSpPr/>
            <p:nvPr/>
          </p:nvSpPr>
          <p:spPr>
            <a:xfrm>
              <a:off x="6611425" y="1474925"/>
              <a:ext cx="201525" cy="115575"/>
            </a:xfrm>
            <a:custGeom>
              <a:avLst/>
              <a:gdLst/>
              <a:ahLst/>
              <a:cxnLst/>
              <a:rect l="l" t="t" r="r" b="b"/>
              <a:pathLst>
                <a:path w="8061" h="4623" extrusionOk="0">
                  <a:moveTo>
                    <a:pt x="5922" y="0"/>
                  </a:moveTo>
                  <a:cubicBezTo>
                    <a:pt x="5905" y="0"/>
                    <a:pt x="5889" y="4"/>
                    <a:pt x="5873" y="12"/>
                  </a:cubicBezTo>
                  <a:lnTo>
                    <a:pt x="0" y="3406"/>
                  </a:lnTo>
                  <a:lnTo>
                    <a:pt x="2085" y="4611"/>
                  </a:lnTo>
                  <a:cubicBezTo>
                    <a:pt x="2100" y="4619"/>
                    <a:pt x="2117" y="4622"/>
                    <a:pt x="2134" y="4622"/>
                  </a:cubicBezTo>
                  <a:cubicBezTo>
                    <a:pt x="2151" y="4622"/>
                    <a:pt x="2168" y="4619"/>
                    <a:pt x="2184" y="4611"/>
                  </a:cubicBezTo>
                  <a:lnTo>
                    <a:pt x="8060" y="1221"/>
                  </a:lnTo>
                  <a:lnTo>
                    <a:pt x="5971" y="12"/>
                  </a:lnTo>
                  <a:cubicBezTo>
                    <a:pt x="5955" y="4"/>
                    <a:pt x="5938" y="0"/>
                    <a:pt x="5922" y="0"/>
                  </a:cubicBezTo>
                  <a:close/>
                </a:path>
              </a:pathLst>
            </a:custGeom>
            <a:solidFill>
              <a:srgbClr val="AAD1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869;p55">
              <a:extLst>
                <a:ext uri="{FF2B5EF4-FFF2-40B4-BE49-F238E27FC236}">
                  <a16:creationId xmlns:a16="http://schemas.microsoft.com/office/drawing/2014/main" id="{82065C16-E9F8-487B-9CFD-25E20CCB2123}"/>
                </a:ext>
              </a:extLst>
            </p:cNvPr>
            <p:cNvSpPr/>
            <p:nvPr/>
          </p:nvSpPr>
          <p:spPr>
            <a:xfrm>
              <a:off x="6578925" y="1321575"/>
              <a:ext cx="172475" cy="232550"/>
            </a:xfrm>
            <a:custGeom>
              <a:avLst/>
              <a:gdLst/>
              <a:ahLst/>
              <a:cxnLst/>
              <a:rect l="l" t="t" r="r" b="b"/>
              <a:pathLst>
                <a:path w="6899" h="9302" extrusionOk="0">
                  <a:moveTo>
                    <a:pt x="6560" y="0"/>
                  </a:moveTo>
                  <a:cubicBezTo>
                    <a:pt x="6481" y="0"/>
                    <a:pt x="6401" y="21"/>
                    <a:pt x="6330" y="62"/>
                  </a:cubicBezTo>
                  <a:lnTo>
                    <a:pt x="230" y="3585"/>
                  </a:lnTo>
                  <a:cubicBezTo>
                    <a:pt x="87" y="3667"/>
                    <a:pt x="0" y="3818"/>
                    <a:pt x="0" y="3984"/>
                  </a:cubicBezTo>
                  <a:lnTo>
                    <a:pt x="0" y="8904"/>
                  </a:lnTo>
                  <a:cubicBezTo>
                    <a:pt x="42" y="9158"/>
                    <a:pt x="87" y="9219"/>
                    <a:pt x="229" y="9301"/>
                  </a:cubicBezTo>
                  <a:lnTo>
                    <a:pt x="6898" y="5452"/>
                  </a:lnTo>
                  <a:lnTo>
                    <a:pt x="6898" y="207"/>
                  </a:lnTo>
                  <a:lnTo>
                    <a:pt x="6847" y="90"/>
                  </a:lnTo>
                  <a:lnTo>
                    <a:pt x="6790" y="62"/>
                  </a:lnTo>
                  <a:cubicBezTo>
                    <a:pt x="6719" y="21"/>
                    <a:pt x="6640" y="0"/>
                    <a:pt x="6560" y="0"/>
                  </a:cubicBezTo>
                  <a:close/>
                </a:path>
              </a:pathLst>
            </a:custGeom>
            <a:solidFill>
              <a:srgbClr val="A5CB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870;p55">
              <a:extLst>
                <a:ext uri="{FF2B5EF4-FFF2-40B4-BE49-F238E27FC236}">
                  <a16:creationId xmlns:a16="http://schemas.microsoft.com/office/drawing/2014/main" id="{44E3A014-FEBD-4FB2-91DC-6BB75E762993}"/>
                </a:ext>
              </a:extLst>
            </p:cNvPr>
            <p:cNvSpPr/>
            <p:nvPr/>
          </p:nvSpPr>
          <p:spPr>
            <a:xfrm>
              <a:off x="6580300" y="1321575"/>
              <a:ext cx="171100" cy="105500"/>
            </a:xfrm>
            <a:custGeom>
              <a:avLst/>
              <a:gdLst/>
              <a:ahLst/>
              <a:cxnLst/>
              <a:rect l="l" t="t" r="r" b="b"/>
              <a:pathLst>
                <a:path w="6844" h="4220" extrusionOk="0">
                  <a:moveTo>
                    <a:pt x="6506" y="0"/>
                  </a:moveTo>
                  <a:cubicBezTo>
                    <a:pt x="6427" y="0"/>
                    <a:pt x="6347" y="21"/>
                    <a:pt x="6275" y="62"/>
                  </a:cubicBezTo>
                  <a:lnTo>
                    <a:pt x="175" y="3585"/>
                  </a:lnTo>
                  <a:cubicBezTo>
                    <a:pt x="100" y="3628"/>
                    <a:pt x="39" y="3691"/>
                    <a:pt x="0" y="3767"/>
                  </a:cubicBezTo>
                  <a:lnTo>
                    <a:pt x="787" y="4220"/>
                  </a:lnTo>
                  <a:lnTo>
                    <a:pt x="6843" y="381"/>
                  </a:lnTo>
                  <a:lnTo>
                    <a:pt x="6843" y="207"/>
                  </a:lnTo>
                  <a:lnTo>
                    <a:pt x="6792" y="90"/>
                  </a:lnTo>
                  <a:lnTo>
                    <a:pt x="6735" y="62"/>
                  </a:lnTo>
                  <a:cubicBezTo>
                    <a:pt x="6664" y="21"/>
                    <a:pt x="6585" y="0"/>
                    <a:pt x="6506" y="0"/>
                  </a:cubicBezTo>
                  <a:close/>
                </a:path>
              </a:pathLst>
            </a:custGeom>
            <a:solidFill>
              <a:srgbClr val="C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871;p55">
              <a:extLst>
                <a:ext uri="{FF2B5EF4-FFF2-40B4-BE49-F238E27FC236}">
                  <a16:creationId xmlns:a16="http://schemas.microsoft.com/office/drawing/2014/main" id="{520C63B6-C9FE-4C85-82F9-0AF8549B23A7}"/>
                </a:ext>
              </a:extLst>
            </p:cNvPr>
            <p:cNvSpPr/>
            <p:nvPr/>
          </p:nvSpPr>
          <p:spPr>
            <a:xfrm>
              <a:off x="6578875" y="1408975"/>
              <a:ext cx="22275" cy="23950"/>
            </a:xfrm>
            <a:custGeom>
              <a:avLst/>
              <a:gdLst/>
              <a:ahLst/>
              <a:cxnLst/>
              <a:rect l="l" t="t" r="r" b="b"/>
              <a:pathLst>
                <a:path w="891" h="958" extrusionOk="0">
                  <a:moveTo>
                    <a:pt x="384" y="1"/>
                  </a:moveTo>
                  <a:lnTo>
                    <a:pt x="221" y="95"/>
                  </a:lnTo>
                  <a:cubicBezTo>
                    <a:pt x="85" y="179"/>
                    <a:pt x="1" y="327"/>
                    <a:pt x="1" y="488"/>
                  </a:cubicBezTo>
                  <a:lnTo>
                    <a:pt x="1" y="729"/>
                  </a:lnTo>
                  <a:lnTo>
                    <a:pt x="396" y="957"/>
                  </a:lnTo>
                  <a:lnTo>
                    <a:pt x="890" y="292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B7D6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872;p55">
              <a:extLst>
                <a:ext uri="{FF2B5EF4-FFF2-40B4-BE49-F238E27FC236}">
                  <a16:creationId xmlns:a16="http://schemas.microsoft.com/office/drawing/2014/main" id="{46DFCC2F-B0C2-4BB8-B39D-8383110482B8}"/>
                </a:ext>
              </a:extLst>
            </p:cNvPr>
            <p:cNvSpPr/>
            <p:nvPr/>
          </p:nvSpPr>
          <p:spPr>
            <a:xfrm>
              <a:off x="6584625" y="1323450"/>
              <a:ext cx="166775" cy="230675"/>
            </a:xfrm>
            <a:custGeom>
              <a:avLst/>
              <a:gdLst/>
              <a:ahLst/>
              <a:cxnLst/>
              <a:rect l="l" t="t" r="r" b="b"/>
              <a:pathLst>
                <a:path w="6671" h="9227" extrusionOk="0">
                  <a:moveTo>
                    <a:pt x="6567" y="1"/>
                  </a:moveTo>
                  <a:cubicBezTo>
                    <a:pt x="6550" y="1"/>
                    <a:pt x="6532" y="5"/>
                    <a:pt x="6516" y="15"/>
                  </a:cubicBezTo>
                  <a:lnTo>
                    <a:pt x="112" y="3712"/>
                  </a:lnTo>
                  <a:cubicBezTo>
                    <a:pt x="44" y="3751"/>
                    <a:pt x="1" y="3824"/>
                    <a:pt x="1" y="3905"/>
                  </a:cubicBezTo>
                  <a:lnTo>
                    <a:pt x="1" y="9226"/>
                  </a:lnTo>
                  <a:lnTo>
                    <a:pt x="6670" y="5377"/>
                  </a:lnTo>
                  <a:lnTo>
                    <a:pt x="6670" y="103"/>
                  </a:lnTo>
                  <a:cubicBezTo>
                    <a:pt x="6669" y="43"/>
                    <a:pt x="6620" y="1"/>
                    <a:pt x="6567" y="1"/>
                  </a:cubicBezTo>
                  <a:close/>
                </a:path>
              </a:pathLst>
            </a:custGeom>
            <a:solidFill>
              <a:srgbClr val="DC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873;p55">
              <a:extLst>
                <a:ext uri="{FF2B5EF4-FFF2-40B4-BE49-F238E27FC236}">
                  <a16:creationId xmlns:a16="http://schemas.microsoft.com/office/drawing/2014/main" id="{8AE4A543-D0DC-437A-BD79-73043E136E4A}"/>
                </a:ext>
              </a:extLst>
            </p:cNvPr>
            <p:cNvSpPr/>
            <p:nvPr/>
          </p:nvSpPr>
          <p:spPr>
            <a:xfrm>
              <a:off x="6584625" y="1323450"/>
              <a:ext cx="166775" cy="230675"/>
            </a:xfrm>
            <a:custGeom>
              <a:avLst/>
              <a:gdLst/>
              <a:ahLst/>
              <a:cxnLst/>
              <a:rect l="l" t="t" r="r" b="b"/>
              <a:pathLst>
                <a:path w="6671" h="9227" extrusionOk="0">
                  <a:moveTo>
                    <a:pt x="6567" y="1"/>
                  </a:moveTo>
                  <a:cubicBezTo>
                    <a:pt x="6550" y="1"/>
                    <a:pt x="6532" y="5"/>
                    <a:pt x="6516" y="15"/>
                  </a:cubicBezTo>
                  <a:lnTo>
                    <a:pt x="112" y="3712"/>
                  </a:lnTo>
                  <a:cubicBezTo>
                    <a:pt x="44" y="3751"/>
                    <a:pt x="1" y="3824"/>
                    <a:pt x="1" y="3905"/>
                  </a:cubicBezTo>
                  <a:lnTo>
                    <a:pt x="1" y="9226"/>
                  </a:lnTo>
                  <a:lnTo>
                    <a:pt x="6670" y="5377"/>
                  </a:lnTo>
                  <a:lnTo>
                    <a:pt x="6670" y="103"/>
                  </a:lnTo>
                  <a:cubicBezTo>
                    <a:pt x="6669" y="43"/>
                    <a:pt x="6620" y="1"/>
                    <a:pt x="6567" y="1"/>
                  </a:cubicBezTo>
                  <a:close/>
                </a:path>
              </a:pathLst>
            </a:custGeom>
            <a:solidFill>
              <a:srgbClr val="DC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874;p55">
              <a:extLst>
                <a:ext uri="{FF2B5EF4-FFF2-40B4-BE49-F238E27FC236}">
                  <a16:creationId xmlns:a16="http://schemas.microsoft.com/office/drawing/2014/main" id="{F612FA09-56C4-4870-A3B5-65C5026E57C8}"/>
                </a:ext>
              </a:extLst>
            </p:cNvPr>
            <p:cNvSpPr/>
            <p:nvPr/>
          </p:nvSpPr>
          <p:spPr>
            <a:xfrm>
              <a:off x="6586600" y="1323450"/>
              <a:ext cx="164800" cy="229525"/>
            </a:xfrm>
            <a:custGeom>
              <a:avLst/>
              <a:gdLst/>
              <a:ahLst/>
              <a:cxnLst/>
              <a:rect l="l" t="t" r="r" b="b"/>
              <a:pathLst>
                <a:path w="6592" h="9181" extrusionOk="0">
                  <a:moveTo>
                    <a:pt x="6489" y="1"/>
                  </a:moveTo>
                  <a:cubicBezTo>
                    <a:pt x="6472" y="1"/>
                    <a:pt x="6454" y="5"/>
                    <a:pt x="6437" y="15"/>
                  </a:cubicBezTo>
                  <a:lnTo>
                    <a:pt x="5694" y="443"/>
                  </a:lnTo>
                  <a:lnTo>
                    <a:pt x="5462" y="575"/>
                  </a:lnTo>
                  <a:cubicBezTo>
                    <a:pt x="5462" y="1890"/>
                    <a:pt x="5342" y="5255"/>
                    <a:pt x="0" y="8382"/>
                  </a:cubicBezTo>
                  <a:lnTo>
                    <a:pt x="0" y="9181"/>
                  </a:lnTo>
                  <a:lnTo>
                    <a:pt x="6591" y="5375"/>
                  </a:lnTo>
                  <a:lnTo>
                    <a:pt x="6591" y="103"/>
                  </a:lnTo>
                  <a:cubicBezTo>
                    <a:pt x="6590" y="43"/>
                    <a:pt x="6542" y="1"/>
                    <a:pt x="6489" y="1"/>
                  </a:cubicBezTo>
                  <a:close/>
                </a:path>
              </a:pathLst>
            </a:custGeom>
            <a:solidFill>
              <a:srgbClr val="94C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875;p55">
              <a:extLst>
                <a:ext uri="{FF2B5EF4-FFF2-40B4-BE49-F238E27FC236}">
                  <a16:creationId xmlns:a16="http://schemas.microsoft.com/office/drawing/2014/main" id="{F85F543C-0499-4EB2-AA0E-81A8498AD860}"/>
                </a:ext>
              </a:extLst>
            </p:cNvPr>
            <p:cNvSpPr/>
            <p:nvPr/>
          </p:nvSpPr>
          <p:spPr>
            <a:xfrm>
              <a:off x="6584625" y="1453075"/>
              <a:ext cx="166775" cy="101050"/>
            </a:xfrm>
            <a:custGeom>
              <a:avLst/>
              <a:gdLst/>
              <a:ahLst/>
              <a:cxnLst/>
              <a:rect l="l" t="t" r="r" b="b"/>
              <a:pathLst>
                <a:path w="6671" h="4042" extrusionOk="0">
                  <a:moveTo>
                    <a:pt x="6670" y="1"/>
                  </a:moveTo>
                  <a:lnTo>
                    <a:pt x="1" y="3852"/>
                  </a:lnTo>
                  <a:lnTo>
                    <a:pt x="1" y="4041"/>
                  </a:lnTo>
                  <a:lnTo>
                    <a:pt x="6670" y="192"/>
                  </a:lnTo>
                  <a:lnTo>
                    <a:pt x="6670" y="1"/>
                  </a:lnTo>
                  <a:close/>
                </a:path>
              </a:pathLst>
            </a:custGeom>
            <a:solidFill>
              <a:srgbClr val="94C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876;p55">
              <a:extLst>
                <a:ext uri="{FF2B5EF4-FFF2-40B4-BE49-F238E27FC236}">
                  <a16:creationId xmlns:a16="http://schemas.microsoft.com/office/drawing/2014/main" id="{2B456C0A-E4B8-4F07-AA4E-E979D2A5CBA1}"/>
                </a:ext>
              </a:extLst>
            </p:cNvPr>
            <p:cNvSpPr/>
            <p:nvPr/>
          </p:nvSpPr>
          <p:spPr>
            <a:xfrm>
              <a:off x="6745000" y="1330650"/>
              <a:ext cx="2025" cy="120225"/>
            </a:xfrm>
            <a:custGeom>
              <a:avLst/>
              <a:gdLst/>
              <a:ahLst/>
              <a:cxnLst/>
              <a:rect l="l" t="t" r="r" b="b"/>
              <a:pathLst>
                <a:path w="81" h="4809" extrusionOk="0">
                  <a:moveTo>
                    <a:pt x="80" y="1"/>
                  </a:moveTo>
                  <a:lnTo>
                    <a:pt x="1" y="47"/>
                  </a:lnTo>
                  <a:lnTo>
                    <a:pt x="1" y="4768"/>
                  </a:lnTo>
                  <a:lnTo>
                    <a:pt x="80" y="4808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1E37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877;p55">
              <a:extLst>
                <a:ext uri="{FF2B5EF4-FFF2-40B4-BE49-F238E27FC236}">
                  <a16:creationId xmlns:a16="http://schemas.microsoft.com/office/drawing/2014/main" id="{947F3CDB-9AD7-465B-9C22-4E44D593BAB3}"/>
                </a:ext>
              </a:extLst>
            </p:cNvPr>
            <p:cNvSpPr/>
            <p:nvPr/>
          </p:nvSpPr>
          <p:spPr>
            <a:xfrm>
              <a:off x="6590025" y="1331825"/>
              <a:ext cx="155000" cy="207300"/>
            </a:xfrm>
            <a:custGeom>
              <a:avLst/>
              <a:gdLst/>
              <a:ahLst/>
              <a:cxnLst/>
              <a:rect l="l" t="t" r="r" b="b"/>
              <a:pathLst>
                <a:path w="6200" h="8292" extrusionOk="0">
                  <a:moveTo>
                    <a:pt x="6200" y="0"/>
                  </a:moveTo>
                  <a:lnTo>
                    <a:pt x="0" y="3581"/>
                  </a:lnTo>
                  <a:lnTo>
                    <a:pt x="0" y="8292"/>
                  </a:lnTo>
                  <a:lnTo>
                    <a:pt x="6200" y="4721"/>
                  </a:lnTo>
                  <a:lnTo>
                    <a:pt x="6200" y="0"/>
                  </a:lnTo>
                  <a:close/>
                </a:path>
              </a:pathLst>
            </a:custGeom>
            <a:solidFill>
              <a:srgbClr val="344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878;p55">
              <a:extLst>
                <a:ext uri="{FF2B5EF4-FFF2-40B4-BE49-F238E27FC236}">
                  <a16:creationId xmlns:a16="http://schemas.microsoft.com/office/drawing/2014/main" id="{87BCC270-240E-4AAB-AFBA-8B2B22A719F3}"/>
                </a:ext>
              </a:extLst>
            </p:cNvPr>
            <p:cNvSpPr/>
            <p:nvPr/>
          </p:nvSpPr>
          <p:spPr>
            <a:xfrm>
              <a:off x="6590025" y="1449850"/>
              <a:ext cx="157000" cy="91625"/>
            </a:xfrm>
            <a:custGeom>
              <a:avLst/>
              <a:gdLst/>
              <a:ahLst/>
              <a:cxnLst/>
              <a:rect l="l" t="t" r="r" b="b"/>
              <a:pathLst>
                <a:path w="6280" h="3665" extrusionOk="0">
                  <a:moveTo>
                    <a:pt x="6200" y="0"/>
                  </a:moveTo>
                  <a:lnTo>
                    <a:pt x="0" y="3571"/>
                  </a:lnTo>
                  <a:lnTo>
                    <a:pt x="0" y="3665"/>
                  </a:lnTo>
                  <a:lnTo>
                    <a:pt x="6279" y="40"/>
                  </a:lnTo>
                  <a:lnTo>
                    <a:pt x="6200" y="0"/>
                  </a:lnTo>
                  <a:close/>
                </a:path>
              </a:pathLst>
            </a:custGeom>
            <a:solidFill>
              <a:srgbClr val="031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879;p55">
              <a:extLst>
                <a:ext uri="{FF2B5EF4-FFF2-40B4-BE49-F238E27FC236}">
                  <a16:creationId xmlns:a16="http://schemas.microsoft.com/office/drawing/2014/main" id="{A8690EFC-37C6-4E09-A445-BA809C9B05FE}"/>
                </a:ext>
              </a:extLst>
            </p:cNvPr>
            <p:cNvSpPr/>
            <p:nvPr/>
          </p:nvSpPr>
          <p:spPr>
            <a:xfrm>
              <a:off x="6590025" y="1331825"/>
              <a:ext cx="155000" cy="207300"/>
            </a:xfrm>
            <a:custGeom>
              <a:avLst/>
              <a:gdLst/>
              <a:ahLst/>
              <a:cxnLst/>
              <a:rect l="l" t="t" r="r" b="b"/>
              <a:pathLst>
                <a:path w="6200" h="8292" extrusionOk="0">
                  <a:moveTo>
                    <a:pt x="6200" y="0"/>
                  </a:moveTo>
                  <a:lnTo>
                    <a:pt x="5323" y="507"/>
                  </a:lnTo>
                  <a:cubicBezTo>
                    <a:pt x="5291" y="1956"/>
                    <a:pt x="4882" y="5056"/>
                    <a:pt x="0" y="7966"/>
                  </a:cubicBezTo>
                  <a:lnTo>
                    <a:pt x="0" y="8292"/>
                  </a:lnTo>
                  <a:lnTo>
                    <a:pt x="6200" y="4722"/>
                  </a:lnTo>
                  <a:lnTo>
                    <a:pt x="6200" y="0"/>
                  </a:lnTo>
                  <a:close/>
                </a:path>
              </a:pathLst>
            </a:custGeom>
            <a:solidFill>
              <a:srgbClr val="2B3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880;p55">
              <a:extLst>
                <a:ext uri="{FF2B5EF4-FFF2-40B4-BE49-F238E27FC236}">
                  <a16:creationId xmlns:a16="http://schemas.microsoft.com/office/drawing/2014/main" id="{E0B12D60-4805-451A-8519-18F841C8DAF4}"/>
                </a:ext>
              </a:extLst>
            </p:cNvPr>
            <p:cNvSpPr/>
            <p:nvPr/>
          </p:nvSpPr>
          <p:spPr>
            <a:xfrm>
              <a:off x="6779550" y="1198625"/>
              <a:ext cx="106575" cy="88700"/>
            </a:xfrm>
            <a:custGeom>
              <a:avLst/>
              <a:gdLst/>
              <a:ahLst/>
              <a:cxnLst/>
              <a:rect l="l" t="t" r="r" b="b"/>
              <a:pathLst>
                <a:path w="4263" h="3548" extrusionOk="0">
                  <a:moveTo>
                    <a:pt x="2667" y="0"/>
                  </a:moveTo>
                  <a:cubicBezTo>
                    <a:pt x="2365" y="0"/>
                    <a:pt x="2021" y="61"/>
                    <a:pt x="1640" y="218"/>
                  </a:cubicBezTo>
                  <a:cubicBezTo>
                    <a:pt x="134" y="838"/>
                    <a:pt x="1" y="2706"/>
                    <a:pt x="740" y="3445"/>
                  </a:cubicBezTo>
                  <a:cubicBezTo>
                    <a:pt x="811" y="3515"/>
                    <a:pt x="900" y="3547"/>
                    <a:pt x="1005" y="3547"/>
                  </a:cubicBezTo>
                  <a:cubicBezTo>
                    <a:pt x="1987" y="3547"/>
                    <a:pt x="4263" y="707"/>
                    <a:pt x="4263" y="707"/>
                  </a:cubicBezTo>
                  <a:cubicBezTo>
                    <a:pt x="4263" y="707"/>
                    <a:pt x="3701" y="0"/>
                    <a:pt x="2667" y="0"/>
                  </a:cubicBezTo>
                  <a:close/>
                </a:path>
              </a:pathLst>
            </a:custGeom>
            <a:solidFill>
              <a:srgbClr val="180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881;p55">
              <a:extLst>
                <a:ext uri="{FF2B5EF4-FFF2-40B4-BE49-F238E27FC236}">
                  <a16:creationId xmlns:a16="http://schemas.microsoft.com/office/drawing/2014/main" id="{413C2A24-5BC7-4B40-86D8-3D4488F26DA1}"/>
                </a:ext>
              </a:extLst>
            </p:cNvPr>
            <p:cNvSpPr/>
            <p:nvPr/>
          </p:nvSpPr>
          <p:spPr>
            <a:xfrm>
              <a:off x="6796575" y="1209100"/>
              <a:ext cx="123950" cy="151325"/>
            </a:xfrm>
            <a:custGeom>
              <a:avLst/>
              <a:gdLst/>
              <a:ahLst/>
              <a:cxnLst/>
              <a:rect l="l" t="t" r="r" b="b"/>
              <a:pathLst>
                <a:path w="4958" h="6053" extrusionOk="0">
                  <a:moveTo>
                    <a:pt x="2405" y="0"/>
                  </a:moveTo>
                  <a:cubicBezTo>
                    <a:pt x="1103" y="0"/>
                    <a:pt x="240" y="1002"/>
                    <a:pt x="103" y="2276"/>
                  </a:cubicBezTo>
                  <a:cubicBezTo>
                    <a:pt x="23" y="2909"/>
                    <a:pt x="0" y="4193"/>
                    <a:pt x="481" y="5175"/>
                  </a:cubicBezTo>
                  <a:cubicBezTo>
                    <a:pt x="732" y="5687"/>
                    <a:pt x="955" y="6053"/>
                    <a:pt x="1395" y="6053"/>
                  </a:cubicBezTo>
                  <a:cubicBezTo>
                    <a:pt x="1433" y="6053"/>
                    <a:pt x="1472" y="6050"/>
                    <a:pt x="1513" y="6045"/>
                  </a:cubicBezTo>
                  <a:cubicBezTo>
                    <a:pt x="1859" y="5998"/>
                    <a:pt x="3276" y="5505"/>
                    <a:pt x="3716" y="4940"/>
                  </a:cubicBezTo>
                  <a:cubicBezTo>
                    <a:pt x="3795" y="4840"/>
                    <a:pt x="3928" y="4555"/>
                    <a:pt x="3928" y="4555"/>
                  </a:cubicBezTo>
                  <a:cubicBezTo>
                    <a:pt x="4536" y="4097"/>
                    <a:pt x="4935" y="3383"/>
                    <a:pt x="4943" y="2563"/>
                  </a:cubicBezTo>
                  <a:cubicBezTo>
                    <a:pt x="4958" y="1163"/>
                    <a:pt x="3834" y="15"/>
                    <a:pt x="2433" y="1"/>
                  </a:cubicBezTo>
                  <a:cubicBezTo>
                    <a:pt x="2424" y="0"/>
                    <a:pt x="2414" y="0"/>
                    <a:pt x="2405" y="0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882;p55">
              <a:extLst>
                <a:ext uri="{FF2B5EF4-FFF2-40B4-BE49-F238E27FC236}">
                  <a16:creationId xmlns:a16="http://schemas.microsoft.com/office/drawing/2014/main" id="{9EB5707F-1A72-4E51-810E-7254901048BD}"/>
                </a:ext>
              </a:extLst>
            </p:cNvPr>
            <p:cNvSpPr/>
            <p:nvPr/>
          </p:nvSpPr>
          <p:spPr>
            <a:xfrm>
              <a:off x="6829150" y="1332600"/>
              <a:ext cx="102850" cy="78825"/>
            </a:xfrm>
            <a:custGeom>
              <a:avLst/>
              <a:gdLst/>
              <a:ahLst/>
              <a:cxnLst/>
              <a:rect l="l" t="t" r="r" b="b"/>
              <a:pathLst>
                <a:path w="4114" h="3153" extrusionOk="0">
                  <a:moveTo>
                    <a:pt x="2412" y="0"/>
                  </a:moveTo>
                  <a:lnTo>
                    <a:pt x="668" y="752"/>
                  </a:lnTo>
                  <a:cubicBezTo>
                    <a:pt x="812" y="1073"/>
                    <a:pt x="929" y="1404"/>
                    <a:pt x="1019" y="1744"/>
                  </a:cubicBezTo>
                  <a:cubicBezTo>
                    <a:pt x="1081" y="1989"/>
                    <a:pt x="876" y="2060"/>
                    <a:pt x="411" y="2410"/>
                  </a:cubicBezTo>
                  <a:cubicBezTo>
                    <a:pt x="1" y="2718"/>
                    <a:pt x="969" y="3152"/>
                    <a:pt x="1753" y="3152"/>
                  </a:cubicBezTo>
                  <a:cubicBezTo>
                    <a:pt x="1855" y="3152"/>
                    <a:pt x="1954" y="3145"/>
                    <a:pt x="2046" y="3129"/>
                  </a:cubicBezTo>
                  <a:cubicBezTo>
                    <a:pt x="2849" y="2992"/>
                    <a:pt x="3712" y="2420"/>
                    <a:pt x="3913" y="1873"/>
                  </a:cubicBezTo>
                  <a:cubicBezTo>
                    <a:pt x="4114" y="1324"/>
                    <a:pt x="4006" y="1202"/>
                    <a:pt x="3642" y="1202"/>
                  </a:cubicBezTo>
                  <a:cubicBezTo>
                    <a:pt x="3602" y="1202"/>
                    <a:pt x="3559" y="1204"/>
                    <a:pt x="3513" y="1206"/>
                  </a:cubicBezTo>
                  <a:cubicBezTo>
                    <a:pt x="3224" y="1221"/>
                    <a:pt x="3050" y="1246"/>
                    <a:pt x="2936" y="1246"/>
                  </a:cubicBezTo>
                  <a:cubicBezTo>
                    <a:pt x="2774" y="1246"/>
                    <a:pt x="2738" y="1195"/>
                    <a:pt x="2673" y="995"/>
                  </a:cubicBezTo>
                  <a:cubicBezTo>
                    <a:pt x="2632" y="872"/>
                    <a:pt x="2412" y="0"/>
                    <a:pt x="2412" y="0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883;p55">
              <a:extLst>
                <a:ext uri="{FF2B5EF4-FFF2-40B4-BE49-F238E27FC236}">
                  <a16:creationId xmlns:a16="http://schemas.microsoft.com/office/drawing/2014/main" id="{8F5A81AE-8993-4683-A384-5994E4F2C047}"/>
                </a:ext>
              </a:extLst>
            </p:cNvPr>
            <p:cNvSpPr/>
            <p:nvPr/>
          </p:nvSpPr>
          <p:spPr>
            <a:xfrm>
              <a:off x="6807475" y="1209075"/>
              <a:ext cx="109700" cy="130625"/>
            </a:xfrm>
            <a:custGeom>
              <a:avLst/>
              <a:gdLst/>
              <a:ahLst/>
              <a:cxnLst/>
              <a:rect l="l" t="t" r="r" b="b"/>
              <a:pathLst>
                <a:path w="4388" h="5225" extrusionOk="0">
                  <a:moveTo>
                    <a:pt x="1968" y="0"/>
                  </a:moveTo>
                  <a:cubicBezTo>
                    <a:pt x="1074" y="0"/>
                    <a:pt x="387" y="474"/>
                    <a:pt x="1" y="1182"/>
                  </a:cubicBezTo>
                  <a:cubicBezTo>
                    <a:pt x="1" y="1182"/>
                    <a:pt x="111" y="1362"/>
                    <a:pt x="267" y="1488"/>
                  </a:cubicBezTo>
                  <a:cubicBezTo>
                    <a:pt x="267" y="1488"/>
                    <a:pt x="184" y="1821"/>
                    <a:pt x="409" y="2031"/>
                  </a:cubicBezTo>
                  <a:cubicBezTo>
                    <a:pt x="571" y="2181"/>
                    <a:pt x="636" y="2409"/>
                    <a:pt x="623" y="2630"/>
                  </a:cubicBezTo>
                  <a:cubicBezTo>
                    <a:pt x="610" y="2870"/>
                    <a:pt x="610" y="3165"/>
                    <a:pt x="659" y="3422"/>
                  </a:cubicBezTo>
                  <a:cubicBezTo>
                    <a:pt x="730" y="3785"/>
                    <a:pt x="1089" y="3918"/>
                    <a:pt x="1089" y="3918"/>
                  </a:cubicBezTo>
                  <a:cubicBezTo>
                    <a:pt x="1089" y="3918"/>
                    <a:pt x="1087" y="3356"/>
                    <a:pt x="1197" y="3039"/>
                  </a:cubicBezTo>
                  <a:cubicBezTo>
                    <a:pt x="1256" y="2869"/>
                    <a:pt x="1451" y="2760"/>
                    <a:pt x="1654" y="2760"/>
                  </a:cubicBezTo>
                  <a:cubicBezTo>
                    <a:pt x="1827" y="2760"/>
                    <a:pt x="2006" y="2839"/>
                    <a:pt x="2112" y="3027"/>
                  </a:cubicBezTo>
                  <a:cubicBezTo>
                    <a:pt x="2343" y="3433"/>
                    <a:pt x="2288" y="3904"/>
                    <a:pt x="2129" y="4188"/>
                  </a:cubicBezTo>
                  <a:cubicBezTo>
                    <a:pt x="2024" y="4372"/>
                    <a:pt x="1887" y="4455"/>
                    <a:pt x="1764" y="4455"/>
                  </a:cubicBezTo>
                  <a:cubicBezTo>
                    <a:pt x="1696" y="4455"/>
                    <a:pt x="1633" y="4430"/>
                    <a:pt x="1582" y="4383"/>
                  </a:cubicBezTo>
                  <a:lnTo>
                    <a:pt x="1582" y="4383"/>
                  </a:lnTo>
                  <a:cubicBezTo>
                    <a:pt x="1483" y="4476"/>
                    <a:pt x="1529" y="5071"/>
                    <a:pt x="2091" y="5173"/>
                  </a:cubicBezTo>
                  <a:cubicBezTo>
                    <a:pt x="2280" y="5208"/>
                    <a:pt x="2449" y="5224"/>
                    <a:pt x="2601" y="5224"/>
                  </a:cubicBezTo>
                  <a:cubicBezTo>
                    <a:pt x="2900" y="5224"/>
                    <a:pt x="3129" y="5161"/>
                    <a:pt x="3307" y="5046"/>
                  </a:cubicBezTo>
                  <a:cubicBezTo>
                    <a:pt x="3467" y="4946"/>
                    <a:pt x="3745" y="4496"/>
                    <a:pt x="3745" y="4496"/>
                  </a:cubicBezTo>
                  <a:cubicBezTo>
                    <a:pt x="4210" y="3712"/>
                    <a:pt x="4364" y="3169"/>
                    <a:pt x="4373" y="2349"/>
                  </a:cubicBezTo>
                  <a:cubicBezTo>
                    <a:pt x="4387" y="947"/>
                    <a:pt x="3398" y="15"/>
                    <a:pt x="1996" y="0"/>
                  </a:cubicBezTo>
                  <a:cubicBezTo>
                    <a:pt x="1987" y="0"/>
                    <a:pt x="1978" y="0"/>
                    <a:pt x="1968" y="0"/>
                  </a:cubicBezTo>
                  <a:close/>
                </a:path>
              </a:pathLst>
            </a:custGeom>
            <a:solidFill>
              <a:srgbClr val="180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884;p55">
              <a:extLst>
                <a:ext uri="{FF2B5EF4-FFF2-40B4-BE49-F238E27FC236}">
                  <a16:creationId xmlns:a16="http://schemas.microsoft.com/office/drawing/2014/main" id="{B636B719-D8DB-495B-846E-12F377696D96}"/>
                </a:ext>
              </a:extLst>
            </p:cNvPr>
            <p:cNvSpPr/>
            <p:nvPr/>
          </p:nvSpPr>
          <p:spPr>
            <a:xfrm>
              <a:off x="6768700" y="1361200"/>
              <a:ext cx="203175" cy="318775"/>
            </a:xfrm>
            <a:custGeom>
              <a:avLst/>
              <a:gdLst/>
              <a:ahLst/>
              <a:cxnLst/>
              <a:rect l="l" t="t" r="r" b="b"/>
              <a:pathLst>
                <a:path w="8127" h="12751" extrusionOk="0">
                  <a:moveTo>
                    <a:pt x="6062" y="0"/>
                  </a:moveTo>
                  <a:cubicBezTo>
                    <a:pt x="5780" y="0"/>
                    <a:pt x="5476" y="77"/>
                    <a:pt x="5330" y="87"/>
                  </a:cubicBezTo>
                  <a:cubicBezTo>
                    <a:pt x="5513" y="313"/>
                    <a:pt x="5606" y="644"/>
                    <a:pt x="5097" y="860"/>
                  </a:cubicBezTo>
                  <a:cubicBezTo>
                    <a:pt x="4819" y="977"/>
                    <a:pt x="4545" y="1017"/>
                    <a:pt x="4301" y="1017"/>
                  </a:cubicBezTo>
                  <a:cubicBezTo>
                    <a:pt x="3777" y="1017"/>
                    <a:pt x="3389" y="833"/>
                    <a:pt x="3389" y="833"/>
                  </a:cubicBezTo>
                  <a:cubicBezTo>
                    <a:pt x="3389" y="833"/>
                    <a:pt x="2600" y="1246"/>
                    <a:pt x="1953" y="1695"/>
                  </a:cubicBezTo>
                  <a:cubicBezTo>
                    <a:pt x="376" y="2790"/>
                    <a:pt x="1" y="4582"/>
                    <a:pt x="1591" y="5238"/>
                  </a:cubicBezTo>
                  <a:cubicBezTo>
                    <a:pt x="1687" y="5952"/>
                    <a:pt x="2147" y="6901"/>
                    <a:pt x="2178" y="7320"/>
                  </a:cubicBezTo>
                  <a:cubicBezTo>
                    <a:pt x="2090" y="8591"/>
                    <a:pt x="1727" y="8960"/>
                    <a:pt x="1439" y="11852"/>
                  </a:cubicBezTo>
                  <a:cubicBezTo>
                    <a:pt x="1901" y="12392"/>
                    <a:pt x="2830" y="12750"/>
                    <a:pt x="3833" y="12750"/>
                  </a:cubicBezTo>
                  <a:cubicBezTo>
                    <a:pt x="4207" y="12750"/>
                    <a:pt x="4592" y="12700"/>
                    <a:pt x="4967" y="12591"/>
                  </a:cubicBezTo>
                  <a:cubicBezTo>
                    <a:pt x="6724" y="12077"/>
                    <a:pt x="7663" y="10779"/>
                    <a:pt x="8127" y="10205"/>
                  </a:cubicBezTo>
                  <a:cubicBezTo>
                    <a:pt x="7870" y="8432"/>
                    <a:pt x="6834" y="7289"/>
                    <a:pt x="6846" y="6777"/>
                  </a:cubicBezTo>
                  <a:cubicBezTo>
                    <a:pt x="6891" y="4839"/>
                    <a:pt x="7560" y="3634"/>
                    <a:pt x="7382" y="1840"/>
                  </a:cubicBezTo>
                  <a:cubicBezTo>
                    <a:pt x="7279" y="813"/>
                    <a:pt x="6901" y="313"/>
                    <a:pt x="6355" y="39"/>
                  </a:cubicBezTo>
                  <a:cubicBezTo>
                    <a:pt x="6267" y="11"/>
                    <a:pt x="6166" y="0"/>
                    <a:pt x="6062" y="0"/>
                  </a:cubicBezTo>
                  <a:close/>
                </a:path>
              </a:pathLst>
            </a:custGeom>
            <a:solidFill>
              <a:srgbClr val="F5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885;p55">
              <a:extLst>
                <a:ext uri="{FF2B5EF4-FFF2-40B4-BE49-F238E27FC236}">
                  <a16:creationId xmlns:a16="http://schemas.microsoft.com/office/drawing/2014/main" id="{BDE142D6-7BF4-4FD9-BB53-81C673E2767D}"/>
                </a:ext>
              </a:extLst>
            </p:cNvPr>
            <p:cNvSpPr/>
            <p:nvPr/>
          </p:nvSpPr>
          <p:spPr>
            <a:xfrm>
              <a:off x="6511100" y="1398475"/>
              <a:ext cx="361175" cy="193000"/>
            </a:xfrm>
            <a:custGeom>
              <a:avLst/>
              <a:gdLst/>
              <a:ahLst/>
              <a:cxnLst/>
              <a:rect l="l" t="t" r="r" b="b"/>
              <a:pathLst>
                <a:path w="14447" h="7720" extrusionOk="0">
                  <a:moveTo>
                    <a:pt x="13333" y="1"/>
                  </a:moveTo>
                  <a:cubicBezTo>
                    <a:pt x="12974" y="1"/>
                    <a:pt x="12578" y="203"/>
                    <a:pt x="12193" y="706"/>
                  </a:cubicBezTo>
                  <a:cubicBezTo>
                    <a:pt x="11735" y="1303"/>
                    <a:pt x="10422" y="3129"/>
                    <a:pt x="9205" y="4137"/>
                  </a:cubicBezTo>
                  <a:cubicBezTo>
                    <a:pt x="8242" y="4935"/>
                    <a:pt x="7165" y="5385"/>
                    <a:pt x="5909" y="5757"/>
                  </a:cubicBezTo>
                  <a:cubicBezTo>
                    <a:pt x="5230" y="5958"/>
                    <a:pt x="4717" y="6036"/>
                    <a:pt x="4342" y="6036"/>
                  </a:cubicBezTo>
                  <a:cubicBezTo>
                    <a:pt x="4130" y="6036"/>
                    <a:pt x="3962" y="6011"/>
                    <a:pt x="3832" y="5969"/>
                  </a:cubicBezTo>
                  <a:cubicBezTo>
                    <a:pt x="3473" y="5853"/>
                    <a:pt x="3245" y="5719"/>
                    <a:pt x="2908" y="5494"/>
                  </a:cubicBezTo>
                  <a:cubicBezTo>
                    <a:pt x="2525" y="5238"/>
                    <a:pt x="2218" y="5207"/>
                    <a:pt x="1933" y="5048"/>
                  </a:cubicBezTo>
                  <a:cubicBezTo>
                    <a:pt x="1736" y="4939"/>
                    <a:pt x="1679" y="4853"/>
                    <a:pt x="1623" y="4853"/>
                  </a:cubicBezTo>
                  <a:cubicBezTo>
                    <a:pt x="1599" y="4853"/>
                    <a:pt x="1574" y="4870"/>
                    <a:pt x="1538" y="4910"/>
                  </a:cubicBezTo>
                  <a:cubicBezTo>
                    <a:pt x="1418" y="5041"/>
                    <a:pt x="1546" y="5377"/>
                    <a:pt x="1792" y="5569"/>
                  </a:cubicBezTo>
                  <a:cubicBezTo>
                    <a:pt x="2051" y="5771"/>
                    <a:pt x="2272" y="5797"/>
                    <a:pt x="2309" y="5862"/>
                  </a:cubicBezTo>
                  <a:cubicBezTo>
                    <a:pt x="2328" y="5894"/>
                    <a:pt x="2270" y="5911"/>
                    <a:pt x="2161" y="5911"/>
                  </a:cubicBezTo>
                  <a:cubicBezTo>
                    <a:pt x="2052" y="5911"/>
                    <a:pt x="1892" y="5894"/>
                    <a:pt x="1708" y="5859"/>
                  </a:cubicBezTo>
                  <a:cubicBezTo>
                    <a:pt x="1199" y="5764"/>
                    <a:pt x="917" y="5543"/>
                    <a:pt x="664" y="5453"/>
                  </a:cubicBezTo>
                  <a:cubicBezTo>
                    <a:pt x="616" y="5436"/>
                    <a:pt x="575" y="5429"/>
                    <a:pt x="539" y="5429"/>
                  </a:cubicBezTo>
                  <a:cubicBezTo>
                    <a:pt x="367" y="5429"/>
                    <a:pt x="336" y="5603"/>
                    <a:pt x="393" y="5694"/>
                  </a:cubicBezTo>
                  <a:cubicBezTo>
                    <a:pt x="461" y="5804"/>
                    <a:pt x="574" y="5965"/>
                    <a:pt x="949" y="6168"/>
                  </a:cubicBezTo>
                  <a:cubicBezTo>
                    <a:pt x="1323" y="6372"/>
                    <a:pt x="1801" y="6524"/>
                    <a:pt x="1801" y="6524"/>
                  </a:cubicBezTo>
                  <a:cubicBezTo>
                    <a:pt x="1801" y="6524"/>
                    <a:pt x="1800" y="6524"/>
                    <a:pt x="1799" y="6524"/>
                  </a:cubicBezTo>
                  <a:cubicBezTo>
                    <a:pt x="1773" y="6524"/>
                    <a:pt x="1466" y="6521"/>
                    <a:pt x="1078" y="6420"/>
                  </a:cubicBezTo>
                  <a:cubicBezTo>
                    <a:pt x="631" y="6303"/>
                    <a:pt x="464" y="6202"/>
                    <a:pt x="231" y="6153"/>
                  </a:cubicBezTo>
                  <a:cubicBezTo>
                    <a:pt x="218" y="6150"/>
                    <a:pt x="205" y="6149"/>
                    <a:pt x="193" y="6149"/>
                  </a:cubicBezTo>
                  <a:cubicBezTo>
                    <a:pt x="1" y="6149"/>
                    <a:pt x="31" y="6507"/>
                    <a:pt x="246" y="6641"/>
                  </a:cubicBezTo>
                  <a:cubicBezTo>
                    <a:pt x="429" y="6755"/>
                    <a:pt x="707" y="6881"/>
                    <a:pt x="1007" y="6964"/>
                  </a:cubicBezTo>
                  <a:cubicBezTo>
                    <a:pt x="1308" y="7047"/>
                    <a:pt x="1816" y="7141"/>
                    <a:pt x="1816" y="7141"/>
                  </a:cubicBezTo>
                  <a:cubicBezTo>
                    <a:pt x="1748" y="7147"/>
                    <a:pt x="1681" y="7149"/>
                    <a:pt x="1618" y="7149"/>
                  </a:cubicBezTo>
                  <a:cubicBezTo>
                    <a:pt x="1211" y="7149"/>
                    <a:pt x="906" y="7047"/>
                    <a:pt x="707" y="6999"/>
                  </a:cubicBezTo>
                  <a:cubicBezTo>
                    <a:pt x="649" y="6986"/>
                    <a:pt x="597" y="6979"/>
                    <a:pt x="553" y="6979"/>
                  </a:cubicBezTo>
                  <a:cubicBezTo>
                    <a:pt x="422" y="6979"/>
                    <a:pt x="355" y="7037"/>
                    <a:pt x="362" y="7143"/>
                  </a:cubicBezTo>
                  <a:cubicBezTo>
                    <a:pt x="369" y="7256"/>
                    <a:pt x="517" y="7396"/>
                    <a:pt x="1001" y="7569"/>
                  </a:cubicBezTo>
                  <a:cubicBezTo>
                    <a:pt x="1282" y="7671"/>
                    <a:pt x="1646" y="7719"/>
                    <a:pt x="2020" y="7719"/>
                  </a:cubicBezTo>
                  <a:cubicBezTo>
                    <a:pt x="2288" y="7719"/>
                    <a:pt x="2562" y="7695"/>
                    <a:pt x="2815" y="7648"/>
                  </a:cubicBezTo>
                  <a:cubicBezTo>
                    <a:pt x="3419" y="7535"/>
                    <a:pt x="3649" y="7533"/>
                    <a:pt x="3967" y="7496"/>
                  </a:cubicBezTo>
                  <a:cubicBezTo>
                    <a:pt x="5005" y="7376"/>
                    <a:pt x="5714" y="7295"/>
                    <a:pt x="6839" y="6957"/>
                  </a:cubicBezTo>
                  <a:cubicBezTo>
                    <a:pt x="8451" y="6472"/>
                    <a:pt x="9551" y="5824"/>
                    <a:pt x="10218" y="5344"/>
                  </a:cubicBezTo>
                  <a:cubicBezTo>
                    <a:pt x="11594" y="4355"/>
                    <a:pt x="13035" y="2630"/>
                    <a:pt x="13735" y="1627"/>
                  </a:cubicBezTo>
                  <a:cubicBezTo>
                    <a:pt x="14447" y="607"/>
                    <a:pt x="14158" y="292"/>
                    <a:pt x="13769" y="104"/>
                  </a:cubicBezTo>
                  <a:cubicBezTo>
                    <a:pt x="13633" y="38"/>
                    <a:pt x="13486" y="1"/>
                    <a:pt x="13333" y="1"/>
                  </a:cubicBezTo>
                  <a:close/>
                </a:path>
              </a:pathLst>
            </a:custGeom>
            <a:solidFill>
              <a:srgbClr val="B44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886;p55">
              <a:extLst>
                <a:ext uri="{FF2B5EF4-FFF2-40B4-BE49-F238E27FC236}">
                  <a16:creationId xmlns:a16="http://schemas.microsoft.com/office/drawing/2014/main" id="{A551C418-E04F-484D-9860-FA737FC3BDFC}"/>
                </a:ext>
              </a:extLst>
            </p:cNvPr>
            <p:cNvSpPr/>
            <p:nvPr/>
          </p:nvSpPr>
          <p:spPr>
            <a:xfrm>
              <a:off x="6884625" y="1205550"/>
              <a:ext cx="103975" cy="171425"/>
            </a:xfrm>
            <a:custGeom>
              <a:avLst/>
              <a:gdLst/>
              <a:ahLst/>
              <a:cxnLst/>
              <a:rect l="l" t="t" r="r" b="b"/>
              <a:pathLst>
                <a:path w="4159" h="6857" extrusionOk="0">
                  <a:moveTo>
                    <a:pt x="1273" y="0"/>
                  </a:moveTo>
                  <a:cubicBezTo>
                    <a:pt x="522" y="0"/>
                    <a:pt x="1" y="539"/>
                    <a:pt x="1" y="539"/>
                  </a:cubicBezTo>
                  <a:lnTo>
                    <a:pt x="225" y="660"/>
                  </a:lnTo>
                  <a:cubicBezTo>
                    <a:pt x="225" y="660"/>
                    <a:pt x="564" y="1927"/>
                    <a:pt x="825" y="3614"/>
                  </a:cubicBezTo>
                  <a:cubicBezTo>
                    <a:pt x="1088" y="5302"/>
                    <a:pt x="1429" y="6573"/>
                    <a:pt x="2879" y="6830"/>
                  </a:cubicBezTo>
                  <a:cubicBezTo>
                    <a:pt x="2984" y="6849"/>
                    <a:pt x="3081" y="6857"/>
                    <a:pt x="3171" y="6857"/>
                  </a:cubicBezTo>
                  <a:cubicBezTo>
                    <a:pt x="3877" y="6857"/>
                    <a:pt x="4159" y="6355"/>
                    <a:pt x="4159" y="6355"/>
                  </a:cubicBezTo>
                  <a:cubicBezTo>
                    <a:pt x="3750" y="6348"/>
                    <a:pt x="2965" y="5787"/>
                    <a:pt x="3101" y="4108"/>
                  </a:cubicBezTo>
                  <a:cubicBezTo>
                    <a:pt x="3218" y="2653"/>
                    <a:pt x="3372" y="1261"/>
                    <a:pt x="2500" y="508"/>
                  </a:cubicBezTo>
                  <a:cubicBezTo>
                    <a:pt x="2059" y="128"/>
                    <a:pt x="1639" y="0"/>
                    <a:pt x="1273" y="0"/>
                  </a:cubicBezTo>
                  <a:close/>
                </a:path>
              </a:pathLst>
            </a:custGeom>
            <a:solidFill>
              <a:srgbClr val="180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887;p55">
              <a:extLst>
                <a:ext uri="{FF2B5EF4-FFF2-40B4-BE49-F238E27FC236}">
                  <a16:creationId xmlns:a16="http://schemas.microsoft.com/office/drawing/2014/main" id="{0A6445FD-3919-42E3-A0CF-4539D06B9625}"/>
                </a:ext>
              </a:extLst>
            </p:cNvPr>
            <p:cNvSpPr/>
            <p:nvPr/>
          </p:nvSpPr>
          <p:spPr>
            <a:xfrm>
              <a:off x="6733400" y="1436025"/>
              <a:ext cx="342450" cy="352625"/>
            </a:xfrm>
            <a:custGeom>
              <a:avLst/>
              <a:gdLst/>
              <a:ahLst/>
              <a:cxnLst/>
              <a:rect l="l" t="t" r="r" b="b"/>
              <a:pathLst>
                <a:path w="13698" h="14105" extrusionOk="0">
                  <a:moveTo>
                    <a:pt x="11221" y="3916"/>
                  </a:moveTo>
                  <a:lnTo>
                    <a:pt x="11221" y="3916"/>
                  </a:lnTo>
                  <a:cubicBezTo>
                    <a:pt x="11232" y="3984"/>
                    <a:pt x="11227" y="4058"/>
                    <a:pt x="11216" y="4143"/>
                  </a:cubicBezTo>
                  <a:lnTo>
                    <a:pt x="11029" y="5272"/>
                  </a:lnTo>
                  <a:lnTo>
                    <a:pt x="8027" y="7008"/>
                  </a:lnTo>
                  <a:cubicBezTo>
                    <a:pt x="8056" y="6866"/>
                    <a:pt x="8078" y="6707"/>
                    <a:pt x="8106" y="6542"/>
                  </a:cubicBezTo>
                  <a:cubicBezTo>
                    <a:pt x="8209" y="5918"/>
                    <a:pt x="8952" y="5034"/>
                    <a:pt x="9764" y="4563"/>
                  </a:cubicBezTo>
                  <a:lnTo>
                    <a:pt x="10410" y="4195"/>
                  </a:lnTo>
                  <a:cubicBezTo>
                    <a:pt x="10728" y="4012"/>
                    <a:pt x="11005" y="3922"/>
                    <a:pt x="11221" y="3916"/>
                  </a:cubicBezTo>
                  <a:close/>
                  <a:moveTo>
                    <a:pt x="12619" y="0"/>
                  </a:moveTo>
                  <a:cubicBezTo>
                    <a:pt x="12326" y="0"/>
                    <a:pt x="11974" y="105"/>
                    <a:pt x="11578" y="325"/>
                  </a:cubicBezTo>
                  <a:lnTo>
                    <a:pt x="9383" y="1551"/>
                  </a:lnTo>
                  <a:cubicBezTo>
                    <a:pt x="8016" y="2317"/>
                    <a:pt x="6637" y="4178"/>
                    <a:pt x="6303" y="5709"/>
                  </a:cubicBezTo>
                  <a:lnTo>
                    <a:pt x="5202" y="10803"/>
                  </a:lnTo>
                  <a:cubicBezTo>
                    <a:pt x="4916" y="12111"/>
                    <a:pt x="3927" y="12992"/>
                    <a:pt x="2852" y="12992"/>
                  </a:cubicBezTo>
                  <a:cubicBezTo>
                    <a:pt x="2669" y="12992"/>
                    <a:pt x="2482" y="12967"/>
                    <a:pt x="2297" y="12913"/>
                  </a:cubicBezTo>
                  <a:lnTo>
                    <a:pt x="1" y="12255"/>
                  </a:lnTo>
                  <a:lnTo>
                    <a:pt x="1" y="12255"/>
                  </a:lnTo>
                  <a:cubicBezTo>
                    <a:pt x="120" y="12323"/>
                    <a:pt x="1102" y="12891"/>
                    <a:pt x="2298" y="13577"/>
                  </a:cubicBezTo>
                  <a:cubicBezTo>
                    <a:pt x="2908" y="13930"/>
                    <a:pt x="3715" y="14105"/>
                    <a:pt x="4540" y="14105"/>
                  </a:cubicBezTo>
                  <a:cubicBezTo>
                    <a:pt x="5436" y="14105"/>
                    <a:pt x="6352" y="13899"/>
                    <a:pt x="7058" y="13491"/>
                  </a:cubicBezTo>
                  <a:lnTo>
                    <a:pt x="9054" y="12334"/>
                  </a:lnTo>
                  <a:cubicBezTo>
                    <a:pt x="10415" y="11551"/>
                    <a:pt x="11777" y="9674"/>
                    <a:pt x="12100" y="8142"/>
                  </a:cubicBezTo>
                  <a:lnTo>
                    <a:pt x="13468" y="1721"/>
                  </a:lnTo>
                  <a:cubicBezTo>
                    <a:pt x="13697" y="629"/>
                    <a:pt x="13337" y="0"/>
                    <a:pt x="12619" y="0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888;p55">
              <a:extLst>
                <a:ext uri="{FF2B5EF4-FFF2-40B4-BE49-F238E27FC236}">
                  <a16:creationId xmlns:a16="http://schemas.microsoft.com/office/drawing/2014/main" id="{47FF4D9D-76A7-4A6F-98D6-E7D423EB1732}"/>
                </a:ext>
              </a:extLst>
            </p:cNvPr>
            <p:cNvSpPr/>
            <p:nvPr/>
          </p:nvSpPr>
          <p:spPr>
            <a:xfrm>
              <a:off x="6931375" y="1533875"/>
              <a:ext cx="95925" cy="93950"/>
            </a:xfrm>
            <a:custGeom>
              <a:avLst/>
              <a:gdLst/>
              <a:ahLst/>
              <a:cxnLst/>
              <a:rect l="l" t="t" r="r" b="b"/>
              <a:pathLst>
                <a:path w="3837" h="3758" extrusionOk="0">
                  <a:moveTo>
                    <a:pt x="3354" y="0"/>
                  </a:moveTo>
                  <a:cubicBezTo>
                    <a:pt x="3337" y="0"/>
                    <a:pt x="3320" y="1"/>
                    <a:pt x="3302" y="2"/>
                  </a:cubicBezTo>
                  <a:cubicBezTo>
                    <a:pt x="3313" y="70"/>
                    <a:pt x="3307" y="144"/>
                    <a:pt x="3296" y="229"/>
                  </a:cubicBezTo>
                  <a:lnTo>
                    <a:pt x="3108" y="1358"/>
                  </a:lnTo>
                  <a:lnTo>
                    <a:pt x="108" y="3094"/>
                  </a:lnTo>
                  <a:cubicBezTo>
                    <a:pt x="45" y="3486"/>
                    <a:pt x="0" y="3757"/>
                    <a:pt x="0" y="3757"/>
                  </a:cubicBezTo>
                  <a:lnTo>
                    <a:pt x="3590" y="1681"/>
                  </a:lnTo>
                  <a:lnTo>
                    <a:pt x="3778" y="552"/>
                  </a:lnTo>
                  <a:cubicBezTo>
                    <a:pt x="3837" y="191"/>
                    <a:pt x="3667" y="0"/>
                    <a:pt x="3354" y="0"/>
                  </a:cubicBezTo>
                  <a:close/>
                </a:path>
              </a:pathLst>
            </a:custGeom>
            <a:solidFill>
              <a:srgbClr val="FDB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889;p55">
              <a:extLst>
                <a:ext uri="{FF2B5EF4-FFF2-40B4-BE49-F238E27FC236}">
                  <a16:creationId xmlns:a16="http://schemas.microsoft.com/office/drawing/2014/main" id="{41078ED5-67DB-4CB9-B2EC-EA1A68ECDD44}"/>
                </a:ext>
              </a:extLst>
            </p:cNvPr>
            <p:cNvSpPr/>
            <p:nvPr/>
          </p:nvSpPr>
          <p:spPr>
            <a:xfrm>
              <a:off x="6696275" y="1784925"/>
              <a:ext cx="304375" cy="98525"/>
            </a:xfrm>
            <a:custGeom>
              <a:avLst/>
              <a:gdLst/>
              <a:ahLst/>
              <a:cxnLst/>
              <a:rect l="l" t="t" r="r" b="b"/>
              <a:pathLst>
                <a:path w="12175" h="3941" extrusionOk="0">
                  <a:moveTo>
                    <a:pt x="325" y="1"/>
                  </a:moveTo>
                  <a:cubicBezTo>
                    <a:pt x="228" y="1"/>
                    <a:pt x="132" y="51"/>
                    <a:pt x="80" y="142"/>
                  </a:cubicBezTo>
                  <a:cubicBezTo>
                    <a:pt x="1" y="280"/>
                    <a:pt x="49" y="455"/>
                    <a:pt x="188" y="532"/>
                  </a:cubicBezTo>
                  <a:lnTo>
                    <a:pt x="6085" y="3940"/>
                  </a:lnTo>
                  <a:lnTo>
                    <a:pt x="11988" y="532"/>
                  </a:lnTo>
                  <a:cubicBezTo>
                    <a:pt x="12126" y="455"/>
                    <a:pt x="12175" y="280"/>
                    <a:pt x="12095" y="142"/>
                  </a:cubicBezTo>
                  <a:cubicBezTo>
                    <a:pt x="12043" y="51"/>
                    <a:pt x="11948" y="1"/>
                    <a:pt x="11850" y="1"/>
                  </a:cubicBezTo>
                  <a:cubicBezTo>
                    <a:pt x="11800" y="1"/>
                    <a:pt x="11750" y="14"/>
                    <a:pt x="11704" y="42"/>
                  </a:cubicBezTo>
                  <a:lnTo>
                    <a:pt x="6085" y="3285"/>
                  </a:lnTo>
                  <a:lnTo>
                    <a:pt x="472" y="42"/>
                  </a:lnTo>
                  <a:cubicBezTo>
                    <a:pt x="426" y="14"/>
                    <a:pt x="375" y="1"/>
                    <a:pt x="325" y="1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890;p55">
              <a:extLst>
                <a:ext uri="{FF2B5EF4-FFF2-40B4-BE49-F238E27FC236}">
                  <a16:creationId xmlns:a16="http://schemas.microsoft.com/office/drawing/2014/main" id="{DF1095ED-6C21-493F-A8E7-F05D9E484A8F}"/>
                </a:ext>
              </a:extLst>
            </p:cNvPr>
            <p:cNvSpPr/>
            <p:nvPr/>
          </p:nvSpPr>
          <p:spPr>
            <a:xfrm>
              <a:off x="6696275" y="1784925"/>
              <a:ext cx="304375" cy="98525"/>
            </a:xfrm>
            <a:custGeom>
              <a:avLst/>
              <a:gdLst/>
              <a:ahLst/>
              <a:cxnLst/>
              <a:rect l="l" t="t" r="r" b="b"/>
              <a:pathLst>
                <a:path w="12175" h="3941" extrusionOk="0">
                  <a:moveTo>
                    <a:pt x="325" y="1"/>
                  </a:moveTo>
                  <a:cubicBezTo>
                    <a:pt x="228" y="1"/>
                    <a:pt x="132" y="51"/>
                    <a:pt x="80" y="142"/>
                  </a:cubicBezTo>
                  <a:cubicBezTo>
                    <a:pt x="1" y="280"/>
                    <a:pt x="49" y="455"/>
                    <a:pt x="188" y="532"/>
                  </a:cubicBezTo>
                  <a:lnTo>
                    <a:pt x="6085" y="3940"/>
                  </a:lnTo>
                  <a:lnTo>
                    <a:pt x="11988" y="532"/>
                  </a:lnTo>
                  <a:cubicBezTo>
                    <a:pt x="12126" y="455"/>
                    <a:pt x="12175" y="280"/>
                    <a:pt x="12095" y="142"/>
                  </a:cubicBezTo>
                  <a:cubicBezTo>
                    <a:pt x="12043" y="51"/>
                    <a:pt x="11948" y="1"/>
                    <a:pt x="11850" y="1"/>
                  </a:cubicBezTo>
                  <a:cubicBezTo>
                    <a:pt x="11800" y="1"/>
                    <a:pt x="11750" y="14"/>
                    <a:pt x="11704" y="42"/>
                  </a:cubicBezTo>
                  <a:lnTo>
                    <a:pt x="6085" y="3285"/>
                  </a:lnTo>
                  <a:lnTo>
                    <a:pt x="472" y="42"/>
                  </a:lnTo>
                  <a:cubicBezTo>
                    <a:pt x="426" y="14"/>
                    <a:pt x="375" y="1"/>
                    <a:pt x="325" y="1"/>
                  </a:cubicBezTo>
                  <a:close/>
                </a:path>
              </a:pathLst>
            </a:custGeom>
            <a:solidFill>
              <a:srgbClr val="2234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ollege Newsletter by Slidesgo">
  <a:themeElements>
    <a:clrScheme name="Simple Light">
      <a:dk1>
        <a:srgbClr val="324788"/>
      </a:dk1>
      <a:lt1>
        <a:srgbClr val="F5FBFB"/>
      </a:lt1>
      <a:dk2>
        <a:srgbClr val="595959"/>
      </a:dk2>
      <a:lt2>
        <a:srgbClr val="E2ECFF"/>
      </a:lt2>
      <a:accent1>
        <a:srgbClr val="FF66A7"/>
      </a:accent1>
      <a:accent2>
        <a:srgbClr val="90C4FE"/>
      </a:accent2>
      <a:accent3>
        <a:srgbClr val="706EDC"/>
      </a:accent3>
      <a:accent4>
        <a:srgbClr val="FFDB4C"/>
      </a:accent4>
      <a:accent5>
        <a:srgbClr val="FF66A7"/>
      </a:accent5>
      <a:accent6>
        <a:srgbClr val="90C4FE"/>
      </a:accent6>
      <a:hlink>
        <a:srgbClr val="32478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</Words>
  <Application>Microsoft Office PowerPoint</Application>
  <PresentationFormat>นำเสนอทางหน้าจอ (16:9)</PresentationFormat>
  <Paragraphs>94</Paragraphs>
  <Slides>14</Slides>
  <Notes>11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9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14</vt:i4>
      </vt:variant>
    </vt:vector>
  </HeadingPairs>
  <TitlesOfParts>
    <vt:vector size="24" baseType="lpstr">
      <vt:lpstr>Raleway Light</vt:lpstr>
      <vt:lpstr>Dosis ExtraLight</vt:lpstr>
      <vt:lpstr>Roboto Condensed Light</vt:lpstr>
      <vt:lpstr>Nunito Light</vt:lpstr>
      <vt:lpstr>Raleway</vt:lpstr>
      <vt:lpstr>Raleway Medium</vt:lpstr>
      <vt:lpstr>Arial</vt:lpstr>
      <vt:lpstr>Fira Sans Extra Condensed Medium</vt:lpstr>
      <vt:lpstr>TH Sarabun New</vt:lpstr>
      <vt:lpstr>College Newsletter by Slidesgo</vt:lpstr>
      <vt:lpstr>SHOPPING CENTER</vt:lpstr>
      <vt:lpstr> Introduction</vt:lpstr>
      <vt:lpstr>USER ROLE</vt:lpstr>
      <vt:lpstr>USER ROLE</vt:lpstr>
      <vt:lpstr>OVERVIEW</vt:lpstr>
      <vt:lpstr>OVERVIEW</vt:lpstr>
      <vt:lpstr>OVERVIEW</vt:lpstr>
      <vt:lpstr>FEATURES</vt:lpstr>
      <vt:lpstr>Features of System</vt:lpstr>
      <vt:lpstr>PUBLIC FUNCTION</vt:lpstr>
      <vt:lpstr>PUBLIC FUNCTION</vt:lpstr>
      <vt:lpstr>PRIVATE  FUNCTION</vt:lpstr>
      <vt:lpstr>PRIVATE FUNCTION 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NEWSLETTER</dc:title>
  <dc:creator>ONEZ</dc:creator>
  <cp:lastModifiedBy>Kitrawee Phasukrojsin</cp:lastModifiedBy>
  <cp:revision>1</cp:revision>
  <dcterms:modified xsi:type="dcterms:W3CDTF">2019-11-30T13:01:50Z</dcterms:modified>
</cp:coreProperties>
</file>