
<file path=[Content_Types].xml><?xml version="1.0" encoding="utf-8"?>
<Types xmlns="http://schemas.openxmlformats.org/package/2006/content-types">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slide+xml" PartName="/ppt/slides/slide69.xml"/>
  <Override ContentType="application/vnd.openxmlformats-officedocument.presentationml.slide+xml" PartName="/ppt/slides/slide7.xml"/>
  <Override ContentType="application/vnd.openxmlformats-officedocument.presentationml.slide+xml" PartName="/ppt/slides/slide70.xml"/>
  <Override ContentType="application/vnd.openxmlformats-officedocument.presentationml.slide+xml" PartName="/ppt/slides/slide71.xml"/>
  <Override ContentType="application/vnd.openxmlformats-officedocument.presentationml.slide+xml" PartName="/ppt/slides/slide72.xml"/>
  <Override ContentType="application/vnd.openxmlformats-officedocument.presentationml.slide+xml" PartName="/ppt/slides/slide73.xml"/>
  <Override ContentType="application/vnd.openxmlformats-officedocument.presentationml.slide+xml" PartName="/ppt/slides/slide74.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77.xml"/>
  <Override ContentType="application/vnd.openxmlformats-officedocument.presentationml.slide+xml" PartName="/ppt/slides/slide78.xml"/>
  <Override ContentType="application/vnd.openxmlformats-officedocument.presentationml.slide+xml" PartName="/ppt/slides/slide79.xml"/>
  <Override ContentType="application/vnd.openxmlformats-officedocument.presentationml.slide+xml" PartName="/ppt/slides/slide8.xml"/>
  <Override ContentType="application/vnd.openxmlformats-officedocument.presentationml.slide+xml" PartName="/ppt/slides/slide80.xml"/>
  <Override ContentType="application/vnd.openxmlformats-officedocument.presentationml.slide+xml" PartName="/ppt/slides/slide81.xml"/>
  <Override ContentType="application/vnd.openxmlformats-officedocument.presentationml.slide+xml" PartName="/ppt/slides/slide82.xml"/>
  <Override ContentType="application/vnd.openxmlformats-officedocument.presentationml.slide+xml" PartName="/ppt/slides/slide83.xml"/>
  <Override ContentType="application/vnd.openxmlformats-officedocument.presentationml.slide+xml" PartName="/ppt/slides/slide84.xml"/>
  <Override ContentType="application/vnd.openxmlformats-officedocument.presentationml.slide+xml" PartName="/ppt/slides/slide85.xml"/>
  <Override ContentType="application/vnd.openxmlformats-officedocument.presentationml.slide+xml" PartName="/ppt/slides/slide86.xml"/>
  <Override ContentType="application/vnd.openxmlformats-officedocument.presentationml.slide+xml" PartName="/ppt/slides/slide87.xml"/>
  <Override ContentType="application/vnd.openxmlformats-officedocument.presentationml.slide+xml" PartName="/ppt/slides/slide88.xml"/>
  <Override ContentType="application/vnd.openxmlformats-officedocument.presentationml.slide+xml" PartName="/ppt/slides/slide89.xml"/>
  <Override ContentType="application/vnd.openxmlformats-officedocument.presentationml.slide+xml" PartName="/ppt/slides/slide9.xml"/>
  <Override ContentType="application/vnd.openxmlformats-officedocument.presentationml.slide+xml" PartName="/ppt/slides/slide90.xml"/>
  <Override ContentType="application/vnd.openxmlformats-officedocument.presentationml.slide+xml" PartName="/ppt/slides/slide91.xml"/>
  <Override ContentType="application/vnd.openxmlformats-officedocument.presentationml.slide+xml" PartName="/ppt/slides/slide92.xml"/>
  <Override ContentType="application/vnd.openxmlformats-officedocument.presentationml.slide+xml" PartName="/ppt/slides/slide93.xml"/>
  <Override ContentType="application/vnd.openxmlformats-officedocument.presentationml.slide+xml" PartName="/ppt/slides/slide94.xml"/>
  <Override ContentType="application/vnd.openxmlformats-officedocument.presentationml.slide+xml" PartName="/ppt/slides/slide95.xml"/>
  <Override ContentType="application/vnd.openxmlformats-officedocument.presentationml.slide+xml" PartName="/ppt/slides/slide96.xml"/>
  <Override ContentType="application/vnd.openxmlformats-officedocument.presentationml.slide+xml" PartName="/ppt/slides/slide97.xml"/>
  <Override ContentType="application/vnd.openxmlformats-officedocument.presentationml.slide+xml" PartName="/ppt/slides/slide98.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00.xml"/>
  <Override ContentType="application/vnd.openxmlformats-officedocument.presentationml.slideLayout+xml" PartName="/ppt/slideLayouts/slideLayout101.xml"/>
  <Override ContentType="application/vnd.openxmlformats-officedocument.presentationml.slideLayout+xml" PartName="/ppt/slideLayouts/slideLayout102.xml"/>
  <Override ContentType="application/vnd.openxmlformats-officedocument.presentationml.slideLayout+xml" PartName="/ppt/slideLayouts/slideLayout103.xml"/>
  <Override ContentType="application/vnd.openxmlformats-officedocument.presentationml.slideLayout+xml" PartName="/ppt/slideLayouts/slideLayout104.xml"/>
  <Override ContentType="application/vnd.openxmlformats-officedocument.presentationml.slideLayout+xml" PartName="/ppt/slideLayouts/slideLayout105.xml"/>
  <Override ContentType="application/vnd.openxmlformats-officedocument.presentationml.slideLayout+xml" PartName="/ppt/slideLayouts/slideLayout106.xml"/>
  <Override ContentType="application/vnd.openxmlformats-officedocument.presentationml.slideLayout+xml" PartName="/ppt/slideLayouts/slideLayout107.xml"/>
  <Override ContentType="application/vnd.openxmlformats-officedocument.presentationml.slideLayout+xml" PartName="/ppt/slideLayouts/slideLayout108.xml"/>
  <Override ContentType="application/vnd.openxmlformats-officedocument.presentationml.slideLayout+xml" PartName="/ppt/slideLayouts/slideLayout109.xml"/>
  <Override ContentType="application/vnd.openxmlformats-officedocument.presentationml.slideLayout+xml" PartName="/ppt/slideLayouts/slideLayout11.xml"/>
  <Override ContentType="application/vnd.openxmlformats-officedocument.presentationml.slideLayout+xml" PartName="/ppt/slideLayouts/slideLayout110.xml"/>
  <Override ContentType="application/vnd.openxmlformats-officedocument.presentationml.slideLayout+xml" PartName="/ppt/slideLayouts/slideLayout111.xml"/>
  <Override ContentType="application/vnd.openxmlformats-officedocument.presentationml.slideLayout+xml" PartName="/ppt/slideLayouts/slideLayout112.xml"/>
  <Override ContentType="application/vnd.openxmlformats-officedocument.presentationml.slideLayout+xml" PartName="/ppt/slideLayouts/slideLayout113.xml"/>
  <Override ContentType="application/vnd.openxmlformats-officedocument.presentationml.slideLayout+xml" PartName="/ppt/slideLayouts/slideLayout114.xml"/>
  <Override ContentType="application/vnd.openxmlformats-officedocument.presentationml.slideLayout+xml" PartName="/ppt/slideLayouts/slideLayout115.xml"/>
  <Override ContentType="application/vnd.openxmlformats-officedocument.presentationml.slideLayout+xml" PartName="/ppt/slideLayouts/slideLayout116.xml"/>
  <Override ContentType="application/vnd.openxmlformats-officedocument.presentationml.slideLayout+xml" PartName="/ppt/slideLayouts/slideLayout117.xml"/>
  <Override ContentType="application/vnd.openxmlformats-officedocument.presentationml.slideLayout+xml" PartName="/ppt/slideLayouts/slideLayout118.xml"/>
  <Override ContentType="application/vnd.openxmlformats-officedocument.presentationml.slideLayout+xml" PartName="/ppt/slideLayouts/slideLayout119.xml"/>
  <Override ContentType="application/vnd.openxmlformats-officedocument.presentationml.slideLayout+xml" PartName="/ppt/slideLayouts/slideLayout12.xml"/>
  <Override ContentType="application/vnd.openxmlformats-officedocument.presentationml.slideLayout+xml" PartName="/ppt/slideLayouts/slideLayout120.xml"/>
  <Override ContentType="application/vnd.openxmlformats-officedocument.presentationml.slideLayout+xml" PartName="/ppt/slideLayouts/slideLayout121.xml"/>
  <Override ContentType="application/vnd.openxmlformats-officedocument.presentationml.slideLayout+xml" PartName="/ppt/slideLayouts/slideLayout122.xml"/>
  <Override ContentType="application/vnd.openxmlformats-officedocument.presentationml.slideLayout+xml" PartName="/ppt/slideLayouts/slideLayout123.xml"/>
  <Override ContentType="application/vnd.openxmlformats-officedocument.presentationml.slideLayout+xml" PartName="/ppt/slideLayouts/slideLayout124.xml"/>
  <Override ContentType="application/vnd.openxmlformats-officedocument.presentationml.slideLayout+xml" PartName="/ppt/slideLayouts/slideLayout125.xml"/>
  <Override ContentType="application/vnd.openxmlformats-officedocument.presentationml.slideLayout+xml" PartName="/ppt/slideLayouts/slideLayout126.xml"/>
  <Override ContentType="application/vnd.openxmlformats-officedocument.presentationml.slideLayout+xml" PartName="/ppt/slideLayouts/slideLayout127.xml"/>
  <Override ContentType="application/vnd.openxmlformats-officedocument.presentationml.slideLayout+xml" PartName="/ppt/slideLayouts/slideLayout128.xml"/>
  <Override ContentType="application/vnd.openxmlformats-officedocument.presentationml.slideLayout+xml" PartName="/ppt/slideLayouts/slideLayout129.xml"/>
  <Override ContentType="application/vnd.openxmlformats-officedocument.presentationml.slideLayout+xml" PartName="/ppt/slideLayouts/slideLayout13.xml"/>
  <Override ContentType="application/vnd.openxmlformats-officedocument.presentationml.slideLayout+xml" PartName="/ppt/slideLayouts/slideLayout130.xml"/>
  <Override ContentType="application/vnd.openxmlformats-officedocument.presentationml.slideLayout+xml" PartName="/ppt/slideLayouts/slideLayout131.xml"/>
  <Override ContentType="application/vnd.openxmlformats-officedocument.presentationml.slideLayout+xml" PartName="/ppt/slideLayouts/slideLayout132.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9.xml"/>
  <Override ContentType="application/vnd.openxmlformats-officedocument.presentationml.slideLayout+xml" PartName="/ppt/slideLayouts/slideLayout2.xml"/>
  <Override ContentType="application/vnd.openxmlformats-officedocument.presentationml.slideLayout+xml" PartName="/ppt/slideLayouts/slideLayout20.xml"/>
  <Override ContentType="application/vnd.openxmlformats-officedocument.presentationml.slideLayout+xml" PartName="/ppt/slideLayouts/slideLayout21.xml"/>
  <Override ContentType="application/vnd.openxmlformats-officedocument.presentationml.slideLayout+xml" PartName="/ppt/slideLayouts/slideLayout22.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25.xml"/>
  <Override ContentType="application/vnd.openxmlformats-officedocument.presentationml.slideLayout+xml" PartName="/ppt/slideLayouts/slideLayout26.xml"/>
  <Override ContentType="application/vnd.openxmlformats-officedocument.presentationml.slideLayout+xml" PartName="/ppt/slideLayouts/slideLayout27.xml"/>
  <Override ContentType="application/vnd.openxmlformats-officedocument.presentationml.slideLayout+xml" PartName="/ppt/slideLayouts/slideLayout28.xml"/>
  <Override ContentType="application/vnd.openxmlformats-officedocument.presentationml.slideLayout+xml" PartName="/ppt/slideLayouts/slideLayout29.xml"/>
  <Override ContentType="application/vnd.openxmlformats-officedocument.presentationml.slideLayout+xml" PartName="/ppt/slideLayouts/slideLayout3.xml"/>
  <Override ContentType="application/vnd.openxmlformats-officedocument.presentationml.slideLayout+xml" PartName="/ppt/slideLayouts/slideLayout30.xml"/>
  <Override ContentType="application/vnd.openxmlformats-officedocument.presentationml.slideLayout+xml" PartName="/ppt/slideLayouts/slideLayout31.xml"/>
  <Override ContentType="application/vnd.openxmlformats-officedocument.presentationml.slideLayout+xml" PartName="/ppt/slideLayouts/slideLayout32.xml"/>
  <Override ContentType="application/vnd.openxmlformats-officedocument.presentationml.slideLayout+xml" PartName="/ppt/slideLayouts/slideLayout33.xml"/>
  <Override ContentType="application/vnd.openxmlformats-officedocument.presentationml.slideLayout+xml" PartName="/ppt/slideLayouts/slideLayout34.xml"/>
  <Override ContentType="application/vnd.openxmlformats-officedocument.presentationml.slideLayout+xml" PartName="/ppt/slideLayouts/slideLayout35.xml"/>
  <Override ContentType="application/vnd.openxmlformats-officedocument.presentationml.slideLayout+xml" PartName="/ppt/slideLayouts/slideLayout36.xml"/>
  <Override ContentType="application/vnd.openxmlformats-officedocument.presentationml.slideLayout+xml" PartName="/ppt/slideLayouts/slideLayout37.xml"/>
  <Override ContentType="application/vnd.openxmlformats-officedocument.presentationml.slideLayout+xml" PartName="/ppt/slideLayouts/slideLayout38.xml"/>
  <Override ContentType="application/vnd.openxmlformats-officedocument.presentationml.slideLayout+xml" PartName="/ppt/slideLayouts/slideLayout39.xml"/>
  <Override ContentType="application/vnd.openxmlformats-officedocument.presentationml.slideLayout+xml" PartName="/ppt/slideLayouts/slideLayout4.xml"/>
  <Override ContentType="application/vnd.openxmlformats-officedocument.presentationml.slideLayout+xml" PartName="/ppt/slideLayouts/slideLayout40.xml"/>
  <Override ContentType="application/vnd.openxmlformats-officedocument.presentationml.slideLayout+xml" PartName="/ppt/slideLayouts/slideLayout41.xml"/>
  <Override ContentType="application/vnd.openxmlformats-officedocument.presentationml.slideLayout+xml" PartName="/ppt/slideLayouts/slideLayout42.xml"/>
  <Override ContentType="application/vnd.openxmlformats-officedocument.presentationml.slideLayout+xml" PartName="/ppt/slideLayouts/slideLayout43.xml"/>
  <Override ContentType="application/vnd.openxmlformats-officedocument.presentationml.slideLayout+xml" PartName="/ppt/slideLayouts/slideLayout44.xml"/>
  <Override ContentType="application/vnd.openxmlformats-officedocument.presentationml.slideLayout+xml" PartName="/ppt/slideLayouts/slideLayout45.xml"/>
  <Override ContentType="application/vnd.openxmlformats-officedocument.presentationml.slideLayout+xml" PartName="/ppt/slideLayouts/slideLayout46.xml"/>
  <Override ContentType="application/vnd.openxmlformats-officedocument.presentationml.slideLayout+xml" PartName="/ppt/slideLayouts/slideLayout47.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5.xml"/>
  <Override ContentType="application/vnd.openxmlformats-officedocument.presentationml.slideLayout+xml" PartName="/ppt/slideLayouts/slideLayout50.xml"/>
  <Override ContentType="application/vnd.openxmlformats-officedocument.presentationml.slideLayout+xml" PartName="/ppt/slideLayouts/slideLayout51.xml"/>
  <Override ContentType="application/vnd.openxmlformats-officedocument.presentationml.slideLayout+xml" PartName="/ppt/slideLayouts/slideLayout52.xml"/>
  <Override ContentType="application/vnd.openxmlformats-officedocument.presentationml.slideLayout+xml" PartName="/ppt/slideLayouts/slideLayout53.xml"/>
  <Override ContentType="application/vnd.openxmlformats-officedocument.presentationml.slideLayout+xml" PartName="/ppt/slideLayouts/slideLayout54.xml"/>
  <Override ContentType="application/vnd.openxmlformats-officedocument.presentationml.slideLayout+xml" PartName="/ppt/slideLayouts/slideLayout55.xml"/>
  <Override ContentType="application/vnd.openxmlformats-officedocument.presentationml.slideLayout+xml" PartName="/ppt/slideLayouts/slideLayout56.xml"/>
  <Override ContentType="application/vnd.openxmlformats-officedocument.presentationml.slideLayout+xml" PartName="/ppt/slideLayouts/slideLayout57.xml"/>
  <Override ContentType="application/vnd.openxmlformats-officedocument.presentationml.slideLayout+xml" PartName="/ppt/slideLayouts/slideLayout58.xml"/>
  <Override ContentType="application/vnd.openxmlformats-officedocument.presentationml.slideLayout+xml" PartName="/ppt/slideLayouts/slideLayout59.xml"/>
  <Override ContentType="application/vnd.openxmlformats-officedocument.presentationml.slideLayout+xml" PartName="/ppt/slideLayouts/slideLayout6.xml"/>
  <Override ContentType="application/vnd.openxmlformats-officedocument.presentationml.slideLayout+xml" PartName="/ppt/slideLayouts/slideLayout60.xml"/>
  <Override ContentType="application/vnd.openxmlformats-officedocument.presentationml.slideLayout+xml" PartName="/ppt/slideLayouts/slideLayout61.xml"/>
  <Override ContentType="application/vnd.openxmlformats-officedocument.presentationml.slideLayout+xml" PartName="/ppt/slideLayouts/slideLayout62.xml"/>
  <Override ContentType="application/vnd.openxmlformats-officedocument.presentationml.slideLayout+xml" PartName="/ppt/slideLayouts/slideLayout63.xml"/>
  <Override ContentType="application/vnd.openxmlformats-officedocument.presentationml.slideLayout+xml" PartName="/ppt/slideLayouts/slideLayout64.xml"/>
  <Override ContentType="application/vnd.openxmlformats-officedocument.presentationml.slideLayout+xml" PartName="/ppt/slideLayouts/slideLayout65.xml"/>
  <Override ContentType="application/vnd.openxmlformats-officedocument.presentationml.slideLayout+xml" PartName="/ppt/slideLayouts/slideLayout66.xml"/>
  <Override ContentType="application/vnd.openxmlformats-officedocument.presentationml.slideLayout+xml" PartName="/ppt/slideLayouts/slideLayout67.xml"/>
  <Override ContentType="application/vnd.openxmlformats-officedocument.presentationml.slideLayout+xml" PartName="/ppt/slideLayouts/slideLayout68.xml"/>
  <Override ContentType="application/vnd.openxmlformats-officedocument.presentationml.slideLayout+xml" PartName="/ppt/slideLayouts/slideLayout69.xml"/>
  <Override ContentType="application/vnd.openxmlformats-officedocument.presentationml.slideLayout+xml" PartName="/ppt/slideLayouts/slideLayout7.xml"/>
  <Override ContentType="application/vnd.openxmlformats-officedocument.presentationml.slideLayout+xml" PartName="/ppt/slideLayouts/slideLayout70.xml"/>
  <Override ContentType="application/vnd.openxmlformats-officedocument.presentationml.slideLayout+xml" PartName="/ppt/slideLayouts/slideLayout71.xml"/>
  <Override ContentType="application/vnd.openxmlformats-officedocument.presentationml.slideLayout+xml" PartName="/ppt/slideLayouts/slideLayout72.xml"/>
  <Override ContentType="application/vnd.openxmlformats-officedocument.presentationml.slideLayout+xml" PartName="/ppt/slideLayouts/slideLayout73.xml"/>
  <Override ContentType="application/vnd.openxmlformats-officedocument.presentationml.slideLayout+xml" PartName="/ppt/slideLayouts/slideLayout74.xml"/>
  <Override ContentType="application/vnd.openxmlformats-officedocument.presentationml.slideLayout+xml" PartName="/ppt/slideLayouts/slideLayout75.xml"/>
  <Override ContentType="application/vnd.openxmlformats-officedocument.presentationml.slideLayout+xml" PartName="/ppt/slideLayouts/slideLayout76.xml"/>
  <Override ContentType="application/vnd.openxmlformats-officedocument.presentationml.slideLayout+xml" PartName="/ppt/slideLayouts/slideLayout77.xml"/>
  <Override ContentType="application/vnd.openxmlformats-officedocument.presentationml.slideLayout+xml" PartName="/ppt/slideLayouts/slideLayout78.xml"/>
  <Override ContentType="application/vnd.openxmlformats-officedocument.presentationml.slideLayout+xml" PartName="/ppt/slideLayouts/slideLayout79.xml"/>
  <Override ContentType="application/vnd.openxmlformats-officedocument.presentationml.slideLayout+xml" PartName="/ppt/slideLayouts/slideLayout8.xml"/>
  <Override ContentType="application/vnd.openxmlformats-officedocument.presentationml.slideLayout+xml" PartName="/ppt/slideLayouts/slideLayout80.xml"/>
  <Override ContentType="application/vnd.openxmlformats-officedocument.presentationml.slideLayout+xml" PartName="/ppt/slideLayouts/slideLayout81.xml"/>
  <Override ContentType="application/vnd.openxmlformats-officedocument.presentationml.slideLayout+xml" PartName="/ppt/slideLayouts/slideLayout82.xml"/>
  <Override ContentType="application/vnd.openxmlformats-officedocument.presentationml.slideLayout+xml" PartName="/ppt/slideLayouts/slideLayout83.xml"/>
  <Override ContentType="application/vnd.openxmlformats-officedocument.presentationml.slideLayout+xml" PartName="/ppt/slideLayouts/slideLayout84.xml"/>
  <Override ContentType="application/vnd.openxmlformats-officedocument.presentationml.slideLayout+xml" PartName="/ppt/slideLayouts/slideLayout85.xml"/>
  <Override ContentType="application/vnd.openxmlformats-officedocument.presentationml.slideLayout+xml" PartName="/ppt/slideLayouts/slideLayout86.xml"/>
  <Override ContentType="application/vnd.openxmlformats-officedocument.presentationml.slideLayout+xml" PartName="/ppt/slideLayouts/slideLayout87.xml"/>
  <Override ContentType="application/vnd.openxmlformats-officedocument.presentationml.slideLayout+xml" PartName="/ppt/slideLayouts/slideLayout88.xml"/>
  <Override ContentType="application/vnd.openxmlformats-officedocument.presentationml.slideLayout+xml" PartName="/ppt/slideLayouts/slideLayout89.xml"/>
  <Override ContentType="application/vnd.openxmlformats-officedocument.presentationml.slideLayout+xml" PartName="/ppt/slideLayouts/slideLayout9.xml"/>
  <Override ContentType="application/vnd.openxmlformats-officedocument.presentationml.slideLayout+xml" PartName="/ppt/slideLayouts/slideLayout90.xml"/>
  <Override ContentType="application/vnd.openxmlformats-officedocument.presentationml.slideLayout+xml" PartName="/ppt/slideLayouts/slideLayout91.xml"/>
  <Override ContentType="application/vnd.openxmlformats-officedocument.presentationml.slideLayout+xml" PartName="/ppt/slideLayouts/slideLayout92.xml"/>
  <Override ContentType="application/vnd.openxmlformats-officedocument.presentationml.slideLayout+xml" PartName="/ppt/slideLayouts/slideLayout93.xml"/>
  <Override ContentType="application/vnd.openxmlformats-officedocument.presentationml.slideLayout+xml" PartName="/ppt/slideLayouts/slideLayout94.xml"/>
  <Override ContentType="application/vnd.openxmlformats-officedocument.presentationml.slideLayout+xml" PartName="/ppt/slideLayouts/slideLayout95.xml"/>
  <Override ContentType="application/vnd.openxmlformats-officedocument.presentationml.slideLayout+xml" PartName="/ppt/slideLayouts/slideLayout96.xml"/>
  <Override ContentType="application/vnd.openxmlformats-officedocument.presentationml.slideLayout+xml" PartName="/ppt/slideLayouts/slideLayout97.xml"/>
  <Override ContentType="application/vnd.openxmlformats-officedocument.presentationml.slideLayout+xml" PartName="/ppt/slideLayouts/slideLayout98.xml"/>
  <Override ContentType="application/vnd.openxmlformats-officedocument.presentationml.slideLayout+xml" PartName="/ppt/slideLayouts/slideLayout99.xml"/>
  <Override ContentType="application/vnd.openxmlformats-officedocument.presentationml.slideMaster+xml" PartName="/ppt/slideMasters/slideMaster1.xml"/>
  <Override ContentType="application/vnd.openxmlformats-officedocument.presentationml.slideMaster+xml" PartName="/ppt/slideMasters/slideMaster10.xml"/>
  <Override ContentType="application/vnd.openxmlformats-officedocument.presentationml.slideMaster+xml" PartName="/ppt/slideMasters/slideMaster11.xml"/>
  <Override ContentType="application/vnd.openxmlformats-officedocument.presentationml.slideMaster+xml" PartName="/ppt/slideMasters/slideMaster12.xml"/>
  <Override ContentType="application/vnd.openxmlformats-officedocument.presentationml.slideMaster+xml" PartName="/ppt/slideMasters/slideMaster2.xml"/>
  <Override ContentType="application/vnd.openxmlformats-officedocument.presentationml.slideMaster+xml" PartName="/ppt/slideMasters/slideMaster3.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Master+xml" PartName="/ppt/slideMasters/slideMaster6.xml"/>
  <Override ContentType="application/vnd.openxmlformats-officedocument.presentationml.slideMaster+xml" PartName="/ppt/slideMasters/slideMaster7.xml"/>
  <Override ContentType="application/vnd.openxmlformats-officedocument.presentationml.slideMaster+xml" PartName="/ppt/slideMasters/slideMaster8.xml"/>
  <Override ContentType="application/vnd.openxmlformats-officedocument.presentationml.slideMaster+xml" PartName="/ppt/slideMasters/slideMaster9.xml"/>
  <Override ContentType="application/vnd.openxmlformats-officedocument.presentationml.tableStyles+xml" PartName="/ppt/tableStyles.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10.xml"/>
  <Override ContentType="application/vnd.openxmlformats-officedocument.theme+xml" PartName="/ppt/theme/theme11.xml"/>
  <Override ContentType="application/vnd.openxmlformats-officedocument.theme+xml" PartName="/ppt/theme/theme12.xml"/>
  <Override ContentType="application/vnd.openxmlformats-officedocument.theme+xml" PartName="/ppt/theme/theme13.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6.xml"/>
  <Override ContentType="application/vnd.openxmlformats-officedocument.theme+xml" PartName="/ppt/theme/theme7.xml"/>
  <Override ContentType="application/vnd.openxmlformats-officedocument.theme+xml" PartName="/ppt/theme/theme8.xml"/>
  <Override ContentType="application/vnd.openxmlformats-officedocument.theme+xml" PartName="/ppt/theme/theme9.xml"/>
</Types>
</file>

<file path=_rels/.rels><?xml version="1.0" encoding="UTF-8" standalone="yes"?><Relationships xmlns="http://schemas.openxmlformats.org/package/2006/relationships"><Relationship Id="rId2" Target="ppt/presentation.xml" Type="http://schemas.openxmlformats.org/officeDocument/2006/relationships/officeDocument"/><Relationship Id="rId1"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80" r:id="rId5"/>
    <p:sldMasterId id="2147483781" r:id="rId6"/>
    <p:sldMasterId id="2147483782" r:id="rId7"/>
    <p:sldMasterId id="2147483783" r:id="rId8"/>
    <p:sldMasterId id="2147483784" r:id="rId9"/>
    <p:sldMasterId id="2147483785" r:id="rId10"/>
    <p:sldMasterId id="2147483786" r:id="rId11"/>
    <p:sldMasterId id="2147483787" r:id="rId12"/>
    <p:sldMasterId id="2147483788" r:id="rId13"/>
    <p:sldMasterId id="2147483789" r:id="rId14"/>
    <p:sldMasterId id="2147483790" r:id="rId15"/>
    <p:sldMasterId id="2147483791" r:id="rId16"/>
  </p:sldMasterIdLst>
  <p:notesMasterIdLst>
    <p:notesMasterId r:id="rId17"/>
  </p:notes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281" r:id="rId43"/>
    <p:sldId id="282" r:id="rId44"/>
    <p:sldId id="283" r:id="rId45"/>
    <p:sldId id="284" r:id="rId46"/>
    <p:sldId id="285" r:id="rId47"/>
    <p:sldId id="286" r:id="rId48"/>
    <p:sldId id="287" r:id="rId49"/>
    <p:sldId id="288" r:id="rId50"/>
    <p:sldId id="289" r:id="rId51"/>
    <p:sldId id="290" r:id="rId52"/>
    <p:sldId id="291" r:id="rId53"/>
    <p:sldId id="292" r:id="rId54"/>
    <p:sldId id="293" r:id="rId55"/>
    <p:sldId id="294" r:id="rId56"/>
    <p:sldId id="295" r:id="rId57"/>
    <p:sldId id="296" r:id="rId58"/>
    <p:sldId id="297" r:id="rId59"/>
    <p:sldId id="298" r:id="rId60"/>
    <p:sldId id="299" r:id="rId61"/>
    <p:sldId id="300" r:id="rId62"/>
    <p:sldId id="301" r:id="rId63"/>
    <p:sldId id="302" r:id="rId64"/>
    <p:sldId id="303" r:id="rId65"/>
    <p:sldId id="304" r:id="rId66"/>
    <p:sldId id="305" r:id="rId67"/>
    <p:sldId id="306" r:id="rId68"/>
    <p:sldId id="307" r:id="rId69"/>
    <p:sldId id="308" r:id="rId70"/>
    <p:sldId id="309" r:id="rId71"/>
    <p:sldId id="310" r:id="rId72"/>
    <p:sldId id="311" r:id="rId73"/>
    <p:sldId id="312" r:id="rId74"/>
    <p:sldId id="313" r:id="rId75"/>
    <p:sldId id="314" r:id="rId76"/>
    <p:sldId id="315" r:id="rId77"/>
    <p:sldId id="316" r:id="rId78"/>
    <p:sldId id="317" r:id="rId79"/>
    <p:sldId id="318" r:id="rId80"/>
    <p:sldId id="319" r:id="rId81"/>
    <p:sldId id="320" r:id="rId82"/>
    <p:sldId id="321" r:id="rId83"/>
    <p:sldId id="322" r:id="rId84"/>
    <p:sldId id="323" r:id="rId85"/>
    <p:sldId id="324" r:id="rId86"/>
    <p:sldId id="325" r:id="rId87"/>
    <p:sldId id="326" r:id="rId88"/>
    <p:sldId id="327" r:id="rId89"/>
    <p:sldId id="328" r:id="rId90"/>
    <p:sldId id="329" r:id="rId91"/>
    <p:sldId id="330" r:id="rId92"/>
    <p:sldId id="331" r:id="rId93"/>
    <p:sldId id="332" r:id="rId94"/>
    <p:sldId id="333" r:id="rId95"/>
    <p:sldId id="334" r:id="rId96"/>
    <p:sldId id="335" r:id="rId97"/>
    <p:sldId id="336" r:id="rId98"/>
    <p:sldId id="337" r:id="rId99"/>
    <p:sldId id="338" r:id="rId100"/>
    <p:sldId id="339" r:id="rId101"/>
    <p:sldId id="340" r:id="rId102"/>
    <p:sldId id="341" r:id="rId103"/>
    <p:sldId id="342" r:id="rId104"/>
    <p:sldId id="343" r:id="rId105"/>
    <p:sldId id="344" r:id="rId106"/>
    <p:sldId id="345" r:id="rId107"/>
    <p:sldId id="346" r:id="rId108"/>
    <p:sldId id="347" r:id="rId109"/>
    <p:sldId id="348" r:id="rId110"/>
    <p:sldId id="349" r:id="rId111"/>
    <p:sldId id="350" r:id="rId112"/>
    <p:sldId id="351" r:id="rId113"/>
    <p:sldId id="352" r:id="rId114"/>
    <p:sldId id="353" r:id="rId115"/>
  </p:sldIdLst>
  <p:sldSz cx="9144000" cy="6858000" type="screen4x3"/>
  <p:notesSz cx="6996112" cy="9283700"/>
  <p:defaultTextStyle>
    <a:lvl1pPr algn="l" defTabSz="914400" fontAlgn="base" indent="0" marL="0" rtl="0">
      <a:lnSpc>
        <a:spcPct val="100000"/>
      </a:lnSpc>
      <a:spcBef>
        <a:spcPct val="0"/>
      </a:spcBef>
      <a:spcAft>
        <a:spcPct val="0"/>
      </a:spcAft>
      <a:buNone/>
      <a:defRPr b="0" baseline="0" dirty="0" i="0" lang="en-US" smtClean="0" sz="2400" u="none">
        <a:solidFill>
          <a:schemeClr val="tx1"/>
        </a:solidFill>
        <a:latin charset="0" pitchFamily="18" typeface="Times New Roman"/>
      </a:defRPr>
    </a:lvl1pPr>
    <a:lvl2pPr indent="0" marL="457200">
      <a:lnSpc>
        <a:spcPct val="100000"/>
      </a:lnSpc>
      <a:spcBef>
        <a:spcPct val="0"/>
      </a:spcBef>
      <a:spcAft>
        <a:spcPct val="0"/>
      </a:spcAft>
      <a:buNone/>
      <a:defRPr b="0" dirty="0" i="0" lang="en-US" smtClean="0" sz="2400" u="none">
        <a:solidFill>
          <a:schemeClr val="tx1"/>
        </a:solidFill>
        <a:latin charset="0" pitchFamily="18" typeface="Times New Roman"/>
      </a:defRPr>
    </a:lvl2pPr>
    <a:lvl3pPr indent="0" marL="914400">
      <a:lnSpc>
        <a:spcPct val="100000"/>
      </a:lnSpc>
      <a:spcBef>
        <a:spcPct val="0"/>
      </a:spcBef>
      <a:spcAft>
        <a:spcPct val="0"/>
      </a:spcAft>
      <a:buNone/>
      <a:defRPr b="0" dirty="0" i="0" lang="en-US" smtClean="0" sz="2400" u="none">
        <a:solidFill>
          <a:schemeClr val="tx1"/>
        </a:solidFill>
        <a:latin charset="0" pitchFamily="18" typeface="Times New Roman"/>
      </a:defRPr>
    </a:lvl3pPr>
    <a:lvl4pPr indent="0" marL="1371600">
      <a:lnSpc>
        <a:spcPct val="100000"/>
      </a:lnSpc>
      <a:spcBef>
        <a:spcPct val="0"/>
      </a:spcBef>
      <a:spcAft>
        <a:spcPct val="0"/>
      </a:spcAft>
      <a:buNone/>
      <a:defRPr b="0" dirty="0" i="0" lang="en-US" smtClean="0" sz="2400" u="none">
        <a:solidFill>
          <a:schemeClr val="tx1"/>
        </a:solidFill>
        <a:latin charset="0" pitchFamily="18" typeface="Times New Roman"/>
      </a:defRPr>
    </a:lvl4pPr>
    <a:lvl5pPr indent="0" marL="1828800">
      <a:lnSpc>
        <a:spcPct val="100000"/>
      </a:lnSpc>
      <a:spcBef>
        <a:spcPct val="0"/>
      </a:spcBef>
      <a:spcAft>
        <a:spcPct val="0"/>
      </a:spcAft>
      <a:buNone/>
      <a:defRPr b="0" dirty="0" i="0" lang="en-US" smtClean="0" sz="2400" u="none">
        <a:solidFill>
          <a:schemeClr val="tx1"/>
        </a:solidFill>
        <a:latin charset="0" pitchFamily="18" typeface="Times New Roman"/>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47"/>
    <p:restoredTop sz="94660"/>
  </p:normalViewPr>
</p:viewPr>
</file>

<file path=ppt/_rels/presentation.xml.rels><?xml version="1.0" encoding="UTF-8" standalone="yes"?><Relationships xmlns="http://schemas.openxmlformats.org/package/2006/relationships"><Relationship Id="rId106" Target="slides/slide89.xml" Type="http://schemas.openxmlformats.org/officeDocument/2006/relationships/slide"/><Relationship Id="rId115" Target="slides/slide98.xml" Type="http://schemas.openxmlformats.org/officeDocument/2006/relationships/slide"/><Relationship Id="rId99" Target="slides/slide82.xml" Type="http://schemas.openxmlformats.org/officeDocument/2006/relationships/slide"/><Relationship Id="rId114" Target="slides/slide97.xml" Type="http://schemas.openxmlformats.org/officeDocument/2006/relationships/slide"/><Relationship Id="rId98" Target="slides/slide81.xml" Type="http://schemas.openxmlformats.org/officeDocument/2006/relationships/slide"/><Relationship Id="rId93" Target="slides/slide76.xml" Type="http://schemas.openxmlformats.org/officeDocument/2006/relationships/slide"/><Relationship Id="rId92" Target="slides/slide75.xml" Type="http://schemas.openxmlformats.org/officeDocument/2006/relationships/slide"/><Relationship Id="rId91" Target="slides/slide74.xml" Type="http://schemas.openxmlformats.org/officeDocument/2006/relationships/slide"/><Relationship Id="rId90" Target="slides/slide73.xml" Type="http://schemas.openxmlformats.org/officeDocument/2006/relationships/slide"/><Relationship Id="rId83" Target="slides/slide66.xml" Type="http://schemas.openxmlformats.org/officeDocument/2006/relationships/slide"/><Relationship Id="rId82" Target="slides/slide65.xml" Type="http://schemas.openxmlformats.org/officeDocument/2006/relationships/slide"/><Relationship Id="rId81" Target="slides/slide64.xml" Type="http://schemas.openxmlformats.org/officeDocument/2006/relationships/slide"/><Relationship Id="rId80" Target="slides/slide63.xml" Type="http://schemas.openxmlformats.org/officeDocument/2006/relationships/slide"/><Relationship Id="rId73" Target="slides/slide56.xml" Type="http://schemas.openxmlformats.org/officeDocument/2006/relationships/slide"/><Relationship Id="rId72" Target="slides/slide55.xml" Type="http://schemas.openxmlformats.org/officeDocument/2006/relationships/slide"/><Relationship Id="rId71" Target="slides/slide54.xml" Type="http://schemas.openxmlformats.org/officeDocument/2006/relationships/slide"/><Relationship Id="rId70" Target="slides/slide53.xml" Type="http://schemas.openxmlformats.org/officeDocument/2006/relationships/slide"/><Relationship Id="rId113" Target="slides/slide96.xml" Type="http://schemas.openxmlformats.org/officeDocument/2006/relationships/slide"/><Relationship Id="rId97" Target="slides/slide80.xml" Type="http://schemas.openxmlformats.org/officeDocument/2006/relationships/slide"/><Relationship Id="rId63" Target="slides/slide46.xml" Type="http://schemas.openxmlformats.org/officeDocument/2006/relationships/slide"/><Relationship Id="rId112" Target="slides/slide95.xml" Type="http://schemas.openxmlformats.org/officeDocument/2006/relationships/slide"/><Relationship Id="rId96" Target="slides/slide79.xml" Type="http://schemas.openxmlformats.org/officeDocument/2006/relationships/slide"/><Relationship Id="rId62" Target="slides/slide45.xml" Type="http://schemas.openxmlformats.org/officeDocument/2006/relationships/slide"/><Relationship Id="rId111" Target="slides/slide94.xml" Type="http://schemas.openxmlformats.org/officeDocument/2006/relationships/slide"/><Relationship Id="rId95" Target="slides/slide78.xml" Type="http://schemas.openxmlformats.org/officeDocument/2006/relationships/slide"/><Relationship Id="rId61" Target="slides/slide44.xml" Type="http://schemas.openxmlformats.org/officeDocument/2006/relationships/slide"/><Relationship Id="rId110" Target="slides/slide93.xml" Type="http://schemas.openxmlformats.org/officeDocument/2006/relationships/slide"/><Relationship Id="rId94" Target="slides/slide77.xml" Type="http://schemas.openxmlformats.org/officeDocument/2006/relationships/slide"/><Relationship Id="rId60" Target="slides/slide43.xml" Type="http://schemas.openxmlformats.org/officeDocument/2006/relationships/slide"/><Relationship Id="rId103" Target="slides/slide86.xml" Type="http://schemas.openxmlformats.org/officeDocument/2006/relationships/slide"/><Relationship Id="rId87" Target="slides/slide70.xml" Type="http://schemas.openxmlformats.org/officeDocument/2006/relationships/slide"/><Relationship Id="rId53" Target="slides/slide36.xml" Type="http://schemas.openxmlformats.org/officeDocument/2006/relationships/slide"/><Relationship Id="rId102" Target="slides/slide85.xml" Type="http://schemas.openxmlformats.org/officeDocument/2006/relationships/slide"/><Relationship Id="rId86" Target="slides/slide69.xml" Type="http://schemas.openxmlformats.org/officeDocument/2006/relationships/slide"/><Relationship Id="rId52" Target="slides/slide35.xml" Type="http://schemas.openxmlformats.org/officeDocument/2006/relationships/slide"/><Relationship Id="rId101" Target="slides/slide84.xml" Type="http://schemas.openxmlformats.org/officeDocument/2006/relationships/slide"/><Relationship Id="rId85" Target="slides/slide68.xml" Type="http://schemas.openxmlformats.org/officeDocument/2006/relationships/slide"/><Relationship Id="rId51" Target="slides/slide34.xml" Type="http://schemas.openxmlformats.org/officeDocument/2006/relationships/slide"/><Relationship Id="rId100" Target="slides/slide83.xml" Type="http://schemas.openxmlformats.org/officeDocument/2006/relationships/slide"/><Relationship Id="rId84" Target="slides/slide67.xml" Type="http://schemas.openxmlformats.org/officeDocument/2006/relationships/slide"/><Relationship Id="rId50" Target="slides/slide33.xml" Type="http://schemas.openxmlformats.org/officeDocument/2006/relationships/slide"/><Relationship Id="rId24" Target="slides/slide7.xml" Type="http://schemas.openxmlformats.org/officeDocument/2006/relationships/slide"/><Relationship Id="rId5" Target="slideMasters/slideMaster1.xml" Type="http://schemas.openxmlformats.org/officeDocument/2006/relationships/slideMaster"/><Relationship Id="rId39" Target="slides/slide22.xml" Type="http://schemas.openxmlformats.org/officeDocument/2006/relationships/slide"/><Relationship Id="rId23" Target="slides/slide6.xml" Type="http://schemas.openxmlformats.org/officeDocument/2006/relationships/slide"/><Relationship Id="rId4" Target="tableStyles.xml" Type="http://schemas.openxmlformats.org/officeDocument/2006/relationships/tableStyles"/><Relationship Id="rId38" Target="slides/slide21.xml" Type="http://schemas.openxmlformats.org/officeDocument/2006/relationships/slide"/><Relationship Id="rId109" Target="slides/slide92.xml" Type="http://schemas.openxmlformats.org/officeDocument/2006/relationships/slide"/><Relationship Id="rId22" Target="slides/slide5.xml" Type="http://schemas.openxmlformats.org/officeDocument/2006/relationships/slide"/><Relationship Id="rId3" Target="presProps.xml" Type="http://schemas.openxmlformats.org/officeDocument/2006/relationships/presProps"/><Relationship Id="rId37" Target="slides/slide20.xml" Type="http://schemas.openxmlformats.org/officeDocument/2006/relationships/slide"/><Relationship Id="rId108" Target="slides/slide91.xml" Type="http://schemas.openxmlformats.org/officeDocument/2006/relationships/slide"/><Relationship Id="rId21" Target="slides/slide4.xml" Type="http://schemas.openxmlformats.org/officeDocument/2006/relationships/slide"/><Relationship Id="rId2" Target="viewProps.xml" Type="http://schemas.openxmlformats.org/officeDocument/2006/relationships/viewProps"/><Relationship Id="rId36" Target="slides/slide19.xml" Type="http://schemas.openxmlformats.org/officeDocument/2006/relationships/slide"/><Relationship Id="rId69" Target="slides/slide52.xml" Type="http://schemas.openxmlformats.org/officeDocument/2006/relationships/slide"/><Relationship Id="rId107" Target="slides/slide90.xml" Type="http://schemas.openxmlformats.org/officeDocument/2006/relationships/slide"/><Relationship Id="rId20" Target="slides/slide3.xml" Type="http://schemas.openxmlformats.org/officeDocument/2006/relationships/slide"/><Relationship Id="rId1" Target="theme/theme1.xml" Type="http://schemas.openxmlformats.org/officeDocument/2006/relationships/theme"/><Relationship Id="rId35" Target="slides/slide18.xml" Type="http://schemas.openxmlformats.org/officeDocument/2006/relationships/slide"/><Relationship Id="rId68" Target="slides/slide51.xml" Type="http://schemas.openxmlformats.org/officeDocument/2006/relationships/slide"/><Relationship Id="rId34" Target="slides/slide17.xml" Type="http://schemas.openxmlformats.org/officeDocument/2006/relationships/slide"/><Relationship Id="rId67" Target="slides/slide50.xml" Type="http://schemas.openxmlformats.org/officeDocument/2006/relationships/slide"/><Relationship Id="rId33" Target="slides/slide16.xml" Type="http://schemas.openxmlformats.org/officeDocument/2006/relationships/slide"/><Relationship Id="rId66" Target="slides/slide49.xml" Type="http://schemas.openxmlformats.org/officeDocument/2006/relationships/slide"/><Relationship Id="rId32" Target="slides/slide15.xml" Type="http://schemas.openxmlformats.org/officeDocument/2006/relationships/slide"/><Relationship Id="rId65" Target="slides/slide48.xml" Type="http://schemas.openxmlformats.org/officeDocument/2006/relationships/slide"/><Relationship Id="rId31" Target="slides/slide14.xml" Type="http://schemas.openxmlformats.org/officeDocument/2006/relationships/slide"/><Relationship Id="rId64" Target="slides/slide47.xml" Type="http://schemas.openxmlformats.org/officeDocument/2006/relationships/slide"/><Relationship Id="rId30" Target="slides/slide13.xml" Type="http://schemas.openxmlformats.org/officeDocument/2006/relationships/slide"/><Relationship Id="rId8" Target="slideMasters/slideMaster4.xml" Type="http://schemas.openxmlformats.org/officeDocument/2006/relationships/slideMaster"/><Relationship Id="rId27" Target="slides/slide10.xml" Type="http://schemas.openxmlformats.org/officeDocument/2006/relationships/slide"/><Relationship Id="rId7" Target="slideMasters/slideMaster3.xml" Type="http://schemas.openxmlformats.org/officeDocument/2006/relationships/slideMaster"/><Relationship Id="rId26" Target="slides/slide9.xml" Type="http://schemas.openxmlformats.org/officeDocument/2006/relationships/slide"/><Relationship Id="rId59" Target="slides/slide42.xml" Type="http://schemas.openxmlformats.org/officeDocument/2006/relationships/slide"/><Relationship Id="rId6" Target="slideMasters/slideMaster2.xml" Type="http://schemas.openxmlformats.org/officeDocument/2006/relationships/slideMaster"/><Relationship Id="rId25" Target="slides/slide8.xml" Type="http://schemas.openxmlformats.org/officeDocument/2006/relationships/slide"/><Relationship Id="rId58" Target="slides/slide41.xml" Type="http://schemas.openxmlformats.org/officeDocument/2006/relationships/slide"/><Relationship Id="rId105" Target="slides/slide88.xml" Type="http://schemas.openxmlformats.org/officeDocument/2006/relationships/slide"/><Relationship Id="rId89" Target="slides/slide72.xml" Type="http://schemas.openxmlformats.org/officeDocument/2006/relationships/slide"/><Relationship Id="rId55" Target="slides/slide38.xml" Type="http://schemas.openxmlformats.org/officeDocument/2006/relationships/slide"/><Relationship Id="rId19" Target="slides/slide2.xml" Type="http://schemas.openxmlformats.org/officeDocument/2006/relationships/slide"/><Relationship Id="rId104" Target="slides/slide87.xml" Type="http://schemas.openxmlformats.org/officeDocument/2006/relationships/slide"/><Relationship Id="rId88" Target="slides/slide71.xml" Type="http://schemas.openxmlformats.org/officeDocument/2006/relationships/slide"/><Relationship Id="rId54" Target="slides/slide37.xml" Type="http://schemas.openxmlformats.org/officeDocument/2006/relationships/slide"/><Relationship Id="rId18" Target="slides/slide1.xml" Type="http://schemas.openxmlformats.org/officeDocument/2006/relationships/slide"/><Relationship Id="rId17" Target="notesMasters/notesMaster1.xml" Type="http://schemas.openxmlformats.org/officeDocument/2006/relationships/notesMaster"/><Relationship Id="rId13" Target="slideMasters/slideMaster9.xml" Type="http://schemas.openxmlformats.org/officeDocument/2006/relationships/slideMaster"/><Relationship Id="rId47" Target="slides/slide30.xml" Type="http://schemas.openxmlformats.org/officeDocument/2006/relationships/slide"/><Relationship Id="rId16" Target="slideMasters/slideMaster12.xml" Type="http://schemas.openxmlformats.org/officeDocument/2006/relationships/slideMaster"/><Relationship Id="rId12" Target="slideMasters/slideMaster8.xml" Type="http://schemas.openxmlformats.org/officeDocument/2006/relationships/slideMaster"/><Relationship Id="rId46" Target="slides/slide29.xml" Type="http://schemas.openxmlformats.org/officeDocument/2006/relationships/slide"/><Relationship Id="rId49" Target="slides/slide32.xml" Type="http://schemas.openxmlformats.org/officeDocument/2006/relationships/slide"/><Relationship Id="rId15" Target="slideMasters/slideMaster11.xml" Type="http://schemas.openxmlformats.org/officeDocument/2006/relationships/slideMaster"/><Relationship Id="rId79" Target="slides/slide62.xml" Type="http://schemas.openxmlformats.org/officeDocument/2006/relationships/slide"/><Relationship Id="rId11" Target="slideMasters/slideMaster7.xml" Type="http://schemas.openxmlformats.org/officeDocument/2006/relationships/slideMaster"/><Relationship Id="rId45" Target="slides/slide28.xml" Type="http://schemas.openxmlformats.org/officeDocument/2006/relationships/slide"/><Relationship Id="rId48" Target="slides/slide31.xml" Type="http://schemas.openxmlformats.org/officeDocument/2006/relationships/slide"/><Relationship Id="rId14" Target="slideMasters/slideMaster10.xml" Type="http://schemas.openxmlformats.org/officeDocument/2006/relationships/slideMaster"/><Relationship Id="rId78" Target="slides/slide61.xml" Type="http://schemas.openxmlformats.org/officeDocument/2006/relationships/slide"/><Relationship Id="rId10" Target="slideMasters/slideMaster6.xml" Type="http://schemas.openxmlformats.org/officeDocument/2006/relationships/slideMaster"/><Relationship Id="rId44" Target="slides/slide27.xml" Type="http://schemas.openxmlformats.org/officeDocument/2006/relationships/slide"/><Relationship Id="rId77" Target="slides/slide60.xml" Type="http://schemas.openxmlformats.org/officeDocument/2006/relationships/slide"/><Relationship Id="rId43" Target="slides/slide26.xml" Type="http://schemas.openxmlformats.org/officeDocument/2006/relationships/slide"/><Relationship Id="rId76" Target="slides/slide59.xml" Type="http://schemas.openxmlformats.org/officeDocument/2006/relationships/slide"/><Relationship Id="rId42" Target="slides/slide25.xml" Type="http://schemas.openxmlformats.org/officeDocument/2006/relationships/slide"/><Relationship Id="rId75" Target="slides/slide58.xml" Type="http://schemas.openxmlformats.org/officeDocument/2006/relationships/slide"/><Relationship Id="rId41" Target="slides/slide24.xml" Type="http://schemas.openxmlformats.org/officeDocument/2006/relationships/slide"/><Relationship Id="rId28" Target="slides/slide11.xml" Type="http://schemas.openxmlformats.org/officeDocument/2006/relationships/slide"/><Relationship Id="rId9" Target="slideMasters/slideMaster5.xml" Type="http://schemas.openxmlformats.org/officeDocument/2006/relationships/slideMaster"/><Relationship Id="rId74" Target="slides/slide57.xml" Type="http://schemas.openxmlformats.org/officeDocument/2006/relationships/slide"/><Relationship Id="rId40" Target="slides/slide23.xml" Type="http://schemas.openxmlformats.org/officeDocument/2006/relationships/slide"/><Relationship Id="rId57" Target="slides/slide40.xml" Type="http://schemas.openxmlformats.org/officeDocument/2006/relationships/slide"/><Relationship Id="rId29" Target="slides/slide12.xml" Type="http://schemas.openxmlformats.org/officeDocument/2006/relationships/slide"/><Relationship Id="rId56" Target="slides/slide39.xml" Type="http://schemas.openxmlformats.org/officeDocument/2006/relationships/slide"/></Relationships>
</file>

<file path=ppt/notesMasters/_rels/notesMaster1.xml.rels><?xml version="1.0" encoding="UTF-8" standalone="yes"?><Relationships xmlns="http://schemas.openxmlformats.org/package/2006/relationships"><Relationship Id="rId1" Target="../theme/theme13.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Text Box 85"/>
          <p:cNvSpPr>
            <a:spLocks/>
          </p:cNvSpPr>
          <p:nvPr>
            <p:ph sz="quarter" type="hdr"/>
          </p:nvPr>
        </p:nvSpPr>
        <p:spPr>
          <a:xfrm>
            <a:off x="0" y="0"/>
            <a:ext cx="3032125" cy="463550"/>
          </a:xfrm>
          <a:prstGeom prst="rect">
            <a:avLst/>
          </a:prstGeom>
          <a:ln>
            <a:noFill/>
          </a:ln>
        </p:spPr>
        <p:txBody>
          <a:bodyPr bIns="46506" lIns="93013" numCol="1" rIns="93013" tIns="46506"/>
          <a:lstStyle/>
          <a:p>
            <a:endParaRPr/>
          </a:p>
        </p:txBody>
      </p:sp>
      <p:sp>
        <p:nvSpPr>
          <p:cNvPr id="86" name="Text Box 86"/>
          <p:cNvSpPr>
            <a:spLocks/>
          </p:cNvSpPr>
          <p:nvPr>
            <p:ph idx="1" type="dt"/>
          </p:nvPr>
        </p:nvSpPr>
        <p:spPr>
          <a:xfrm>
            <a:off x="3963987" y="0"/>
            <a:ext cx="3032125" cy="463550"/>
          </a:xfrm>
          <a:prstGeom prst="rect">
            <a:avLst/>
          </a:prstGeom>
          <a:ln>
            <a:noFill/>
          </a:ln>
        </p:spPr>
        <p:txBody>
          <a:bodyPr bIns="46506" lIns="93013" numCol="1" rIns="93013" tIns="46506"/>
          <a:lstStyle/>
          <a:p>
            <a:endParaRPr/>
          </a:p>
        </p:txBody>
      </p:sp>
      <p:sp>
        <p:nvSpPr>
          <p:cNvPr id="87" name="Text Box 87"/>
          <p:cNvSpPr>
            <a:spLocks/>
          </p:cNvSpPr>
          <p:nvPr>
            <p:ph idx="2" type="sldImg"/>
          </p:nvPr>
        </p:nvSpPr>
        <p:spPr>
          <a:xfrm>
            <a:off x="1179512" y="696912"/>
            <a:ext cx="4640262" cy="3479800"/>
          </a:xfrm>
          <a:prstGeom prst="rect">
            <a:avLst/>
          </a:prstGeom>
          <a:ln>
            <a:solidFill>
              <a:srgbClr val="000000"/>
            </a:solidFill>
            <a:round/>
            <a:headEnd/>
            <a:tailEnd/>
          </a:ln>
        </p:spPr>
      </p:sp>
      <p:sp>
        <p:nvSpPr>
          <p:cNvPr id="88" name="Text Box 88"/>
          <p:cNvSpPr>
            <a:spLocks/>
          </p:cNvSpPr>
          <p:nvPr>
            <p:ph idx="3" sz="quarter" type="body"/>
          </p:nvPr>
        </p:nvSpPr>
        <p:spPr>
          <a:xfrm>
            <a:off x="933450" y="4408487"/>
            <a:ext cx="5129212" cy="4178300"/>
          </a:xfrm>
          <a:prstGeom prst="rect">
            <a:avLst/>
          </a:prstGeom>
          <a:ln>
            <a:noFill/>
          </a:ln>
        </p:spPr>
        <p:txBody>
          <a:bodyPr bIns="46506" lIns="93013" numCol="1" rIns="93013" tIns="46506"/>
          <a:lstStyle/>
          <a:p>
            <a:endParaRPr/>
          </a:p>
        </p:txBody>
      </p:sp>
      <p:sp>
        <p:nvSpPr>
          <p:cNvPr id="89" name="Text Box 89"/>
          <p:cNvSpPr>
            <a:spLocks/>
          </p:cNvSpPr>
          <p:nvPr>
            <p:ph idx="4" sz="quarter" type="ftr"/>
          </p:nvPr>
        </p:nvSpPr>
        <p:spPr>
          <a:xfrm>
            <a:off x="0" y="8820150"/>
            <a:ext cx="3032125" cy="463550"/>
          </a:xfrm>
          <a:prstGeom prst="rect">
            <a:avLst/>
          </a:prstGeom>
          <a:ln>
            <a:noFill/>
          </a:ln>
        </p:spPr>
        <p:txBody>
          <a:bodyPr anchor="b" bIns="46506" lIns="93013" numCol="1" rIns="93013" tIns="46506"/>
          <a:lstStyle/>
          <a:p>
            <a:endParaRPr/>
          </a:p>
        </p:txBody>
      </p:sp>
      <p:sp>
        <p:nvSpPr>
          <p:cNvPr id="90" name="Text Box 90"/>
          <p:cNvSpPr>
            <a:spLocks/>
          </p:cNvSpPr>
          <p:nvPr>
            <p:ph idx="5" sz="quarter" type="sldNum"/>
          </p:nvPr>
        </p:nvSpPr>
        <p:spPr>
          <a:xfrm>
            <a:off x="3963987" y="8820150"/>
            <a:ext cx="3032125" cy="463550"/>
          </a:xfrm>
          <a:prstGeom prst="rect">
            <a:avLst/>
          </a:prstGeom>
          <a:ln>
            <a:noFill/>
          </a:ln>
        </p:spPr>
        <p:txBody>
          <a:bodyPr anchor="b" bIns="46506" lIns="93013" numCol="1" rIns="93013" tIns="46506"/>
          <a:lstStyle/>
          <a:p>
            <a:pPr algn="r" defTabSz="930275"/>
            <a:r>
              <a:rPr dirty="0" lang="en-US" smtClean="0" sz="1200">
                <a:ea charset="-120" typeface="新細明體"/>
              </a:rPr>
              <a:t>*</a:t>
            </a:r>
          </a:p>
        </p:txBody>
      </p:sp>
    </p:spTree>
  </p:cSld>
  <p:clrMap accent1="accent1" accent2="accent2" accent3="accent3" accent4="accent4" accent5="accent5" accent6="accent6" bg1="lt1" bg2="lt2" folHlink="folHlink" hlink="hlink" tx1="dk1" tx2="dk2"/>
</p:notesMaster>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00.xml.rels><?xml version="1.0" encoding="UTF-8" standalone="yes"?><Relationships xmlns="http://schemas.openxmlformats.org/package/2006/relationships"><Relationship Id="rId1" Target="../slideMasters/slideMaster10.xml" Type="http://schemas.openxmlformats.org/officeDocument/2006/relationships/slideMaster"/></Relationships>
</file>

<file path=ppt/slideLayouts/_rels/slideLayout101.xml.rels><?xml version="1.0" encoding="UTF-8" standalone="yes"?><Relationships xmlns="http://schemas.openxmlformats.org/package/2006/relationships"><Relationship Id="rId1" Target="../slideMasters/slideMaster10.xml" Type="http://schemas.openxmlformats.org/officeDocument/2006/relationships/slideMaster"/></Relationships>
</file>

<file path=ppt/slideLayouts/_rels/slideLayout102.xml.rels><?xml version="1.0" encoding="UTF-8" standalone="yes"?><Relationships xmlns="http://schemas.openxmlformats.org/package/2006/relationships"><Relationship Id="rId1" Target="../slideMasters/slideMaster10.xml" Type="http://schemas.openxmlformats.org/officeDocument/2006/relationships/slideMaster"/></Relationships>
</file>

<file path=ppt/slideLayouts/_rels/slideLayout103.xml.rels><?xml version="1.0" encoding="UTF-8" standalone="yes"?><Relationships xmlns="http://schemas.openxmlformats.org/package/2006/relationships"><Relationship Id="rId1" Target="../slideMasters/slideMaster10.xml" Type="http://schemas.openxmlformats.org/officeDocument/2006/relationships/slideMaster"/></Relationships>
</file>

<file path=ppt/slideLayouts/_rels/slideLayout104.xml.rels><?xml version="1.0" encoding="UTF-8" standalone="yes"?><Relationships xmlns="http://schemas.openxmlformats.org/package/2006/relationships"><Relationship Id="rId1" Target="../slideMasters/slideMaster10.xml" Type="http://schemas.openxmlformats.org/officeDocument/2006/relationships/slideMaster"/></Relationships>
</file>

<file path=ppt/slideLayouts/_rels/slideLayout105.xml.rels><?xml version="1.0" encoding="UTF-8" standalone="yes"?><Relationships xmlns="http://schemas.openxmlformats.org/package/2006/relationships"><Relationship Id="rId1" Target="../slideMasters/slideMaster10.xml" Type="http://schemas.openxmlformats.org/officeDocument/2006/relationships/slideMaster"/></Relationships>
</file>

<file path=ppt/slideLayouts/_rels/slideLayout106.xml.rels><?xml version="1.0" encoding="UTF-8" standalone="yes"?><Relationships xmlns="http://schemas.openxmlformats.org/package/2006/relationships"><Relationship Id="rId1" Target="../slideMasters/slideMaster10.xml" Type="http://schemas.openxmlformats.org/officeDocument/2006/relationships/slideMaster"/></Relationships>
</file>

<file path=ppt/slideLayouts/_rels/slideLayout107.xml.rels><?xml version="1.0" encoding="UTF-8" standalone="yes"?><Relationships xmlns="http://schemas.openxmlformats.org/package/2006/relationships"><Relationship Id="rId1" Target="../slideMasters/slideMaster10.xml" Type="http://schemas.openxmlformats.org/officeDocument/2006/relationships/slideMaster"/></Relationships>
</file>

<file path=ppt/slideLayouts/_rels/slideLayout108.xml.rels><?xml version="1.0" encoding="UTF-8" standalone="yes"?><Relationships xmlns="http://schemas.openxmlformats.org/package/2006/relationships"><Relationship Id="rId1" Target="../slideMasters/slideMaster10.xml" Type="http://schemas.openxmlformats.org/officeDocument/2006/relationships/slideMaster"/></Relationships>
</file>

<file path=ppt/slideLayouts/_rels/slideLayout109.xml.rels><?xml version="1.0" encoding="UTF-8" standalone="yes"?><Relationships xmlns="http://schemas.openxmlformats.org/package/2006/relationships"><Relationship Id="rId1" Target="../slideMasters/slideMaster10.xml" Type="http://schemas.openxmlformats.org/officeDocument/2006/relationships/slideMaster"/></Relationships>
</file>

<file path=ppt/slideLayouts/_rels/slideLayout1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10.xml.rels><?xml version="1.0" encoding="UTF-8" standalone="yes"?><Relationships xmlns="http://schemas.openxmlformats.org/package/2006/relationships"><Relationship Id="rId1" Target="../slideMasters/slideMaster10.xml" Type="http://schemas.openxmlformats.org/officeDocument/2006/relationships/slideMaster"/></Relationships>
</file>

<file path=ppt/slideLayouts/_rels/slideLayout111.xml.rels><?xml version="1.0" encoding="UTF-8" standalone="yes"?><Relationships xmlns="http://schemas.openxmlformats.org/package/2006/relationships"><Relationship Id="rId1" Target="../slideMasters/slideMaster11.xml" Type="http://schemas.openxmlformats.org/officeDocument/2006/relationships/slideMaster"/></Relationships>
</file>

<file path=ppt/slideLayouts/_rels/slideLayout112.xml.rels><?xml version="1.0" encoding="UTF-8" standalone="yes"?><Relationships xmlns="http://schemas.openxmlformats.org/package/2006/relationships"><Relationship Id="rId1" Target="../slideMasters/slideMaster11.xml" Type="http://schemas.openxmlformats.org/officeDocument/2006/relationships/slideMaster"/></Relationships>
</file>

<file path=ppt/slideLayouts/_rels/slideLayout113.xml.rels><?xml version="1.0" encoding="UTF-8" standalone="yes"?><Relationships xmlns="http://schemas.openxmlformats.org/package/2006/relationships"><Relationship Id="rId1" Target="../slideMasters/slideMaster11.xml" Type="http://schemas.openxmlformats.org/officeDocument/2006/relationships/slideMaster"/></Relationships>
</file>

<file path=ppt/slideLayouts/_rels/slideLayout114.xml.rels><?xml version="1.0" encoding="UTF-8" standalone="yes"?><Relationships xmlns="http://schemas.openxmlformats.org/package/2006/relationships"><Relationship Id="rId1" Target="../slideMasters/slideMaster11.xml" Type="http://schemas.openxmlformats.org/officeDocument/2006/relationships/slideMaster"/></Relationships>
</file>

<file path=ppt/slideLayouts/_rels/slideLayout115.xml.rels><?xml version="1.0" encoding="UTF-8" standalone="yes"?><Relationships xmlns="http://schemas.openxmlformats.org/package/2006/relationships"><Relationship Id="rId1" Target="../slideMasters/slideMaster11.xml" Type="http://schemas.openxmlformats.org/officeDocument/2006/relationships/slideMaster"/></Relationships>
</file>

<file path=ppt/slideLayouts/_rels/slideLayout116.xml.rels><?xml version="1.0" encoding="UTF-8" standalone="yes"?><Relationships xmlns="http://schemas.openxmlformats.org/package/2006/relationships"><Relationship Id="rId1" Target="../slideMasters/slideMaster11.xml" Type="http://schemas.openxmlformats.org/officeDocument/2006/relationships/slideMaster"/></Relationships>
</file>

<file path=ppt/slideLayouts/_rels/slideLayout117.xml.rels><?xml version="1.0" encoding="UTF-8" standalone="yes"?><Relationships xmlns="http://schemas.openxmlformats.org/package/2006/relationships"><Relationship Id="rId1" Target="../slideMasters/slideMaster11.xml" Type="http://schemas.openxmlformats.org/officeDocument/2006/relationships/slideMaster"/></Relationships>
</file>

<file path=ppt/slideLayouts/_rels/slideLayout118.xml.rels><?xml version="1.0" encoding="UTF-8" standalone="yes"?><Relationships xmlns="http://schemas.openxmlformats.org/package/2006/relationships"><Relationship Id="rId1" Target="../slideMasters/slideMaster11.xml" Type="http://schemas.openxmlformats.org/officeDocument/2006/relationships/slideMaster"/></Relationships>
</file>

<file path=ppt/slideLayouts/_rels/slideLayout119.xml.rels><?xml version="1.0" encoding="UTF-8" standalone="yes"?><Relationships xmlns="http://schemas.openxmlformats.org/package/2006/relationships"><Relationship Id="rId1" Target="../slideMasters/slideMaster11.xml" Type="http://schemas.openxmlformats.org/officeDocument/2006/relationships/slideMaster"/></Relationships>
</file>

<file path=ppt/slideLayouts/_rels/slideLayout12.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120.xml.rels><?xml version="1.0" encoding="UTF-8" standalone="yes"?><Relationships xmlns="http://schemas.openxmlformats.org/package/2006/relationships"><Relationship Id="rId1" Target="../slideMasters/slideMaster11.xml" Type="http://schemas.openxmlformats.org/officeDocument/2006/relationships/slideMaster"/></Relationships>
</file>

<file path=ppt/slideLayouts/_rels/slideLayout121.xml.rels><?xml version="1.0" encoding="UTF-8" standalone="yes"?><Relationships xmlns="http://schemas.openxmlformats.org/package/2006/relationships"><Relationship Id="rId1" Target="../slideMasters/slideMaster11.xml" Type="http://schemas.openxmlformats.org/officeDocument/2006/relationships/slideMaster"/></Relationships>
</file>

<file path=ppt/slideLayouts/_rels/slideLayout122.xml.rels><?xml version="1.0" encoding="UTF-8" standalone="yes"?><Relationships xmlns="http://schemas.openxmlformats.org/package/2006/relationships"><Relationship Id="rId1" Target="../slideMasters/slideMaster12.xml" Type="http://schemas.openxmlformats.org/officeDocument/2006/relationships/slideMaster"/></Relationships>
</file>

<file path=ppt/slideLayouts/_rels/slideLayout123.xml.rels><?xml version="1.0" encoding="UTF-8" standalone="yes"?><Relationships xmlns="http://schemas.openxmlformats.org/package/2006/relationships"><Relationship Id="rId1" Target="../slideMasters/slideMaster12.xml" Type="http://schemas.openxmlformats.org/officeDocument/2006/relationships/slideMaster"/></Relationships>
</file>

<file path=ppt/slideLayouts/_rels/slideLayout124.xml.rels><?xml version="1.0" encoding="UTF-8" standalone="yes"?><Relationships xmlns="http://schemas.openxmlformats.org/package/2006/relationships"><Relationship Id="rId1" Target="../slideMasters/slideMaster12.xml" Type="http://schemas.openxmlformats.org/officeDocument/2006/relationships/slideMaster"/></Relationships>
</file>

<file path=ppt/slideLayouts/_rels/slideLayout125.xml.rels><?xml version="1.0" encoding="UTF-8" standalone="yes"?><Relationships xmlns="http://schemas.openxmlformats.org/package/2006/relationships"><Relationship Id="rId1" Target="../slideMasters/slideMaster12.xml" Type="http://schemas.openxmlformats.org/officeDocument/2006/relationships/slideMaster"/></Relationships>
</file>

<file path=ppt/slideLayouts/_rels/slideLayout126.xml.rels><?xml version="1.0" encoding="UTF-8" standalone="yes"?><Relationships xmlns="http://schemas.openxmlformats.org/package/2006/relationships"><Relationship Id="rId1" Target="../slideMasters/slideMaster12.xml" Type="http://schemas.openxmlformats.org/officeDocument/2006/relationships/slideMaster"/></Relationships>
</file>

<file path=ppt/slideLayouts/_rels/slideLayout127.xml.rels><?xml version="1.0" encoding="UTF-8" standalone="yes"?><Relationships xmlns="http://schemas.openxmlformats.org/package/2006/relationships"><Relationship Id="rId1" Target="../slideMasters/slideMaster12.xml" Type="http://schemas.openxmlformats.org/officeDocument/2006/relationships/slideMaster"/></Relationships>
</file>

<file path=ppt/slideLayouts/_rels/slideLayout128.xml.rels><?xml version="1.0" encoding="UTF-8" standalone="yes"?><Relationships xmlns="http://schemas.openxmlformats.org/package/2006/relationships"><Relationship Id="rId1" Target="../slideMasters/slideMaster12.xml" Type="http://schemas.openxmlformats.org/officeDocument/2006/relationships/slideMaster"/></Relationships>
</file>

<file path=ppt/slideLayouts/_rels/slideLayout129.xml.rels><?xml version="1.0" encoding="UTF-8" standalone="yes"?><Relationships xmlns="http://schemas.openxmlformats.org/package/2006/relationships"><Relationship Id="rId1" Target="../slideMasters/slideMaster12.xml" Type="http://schemas.openxmlformats.org/officeDocument/2006/relationships/slideMaster"/></Relationships>
</file>

<file path=ppt/slideLayouts/_rels/slideLayout13.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130.xml.rels><?xml version="1.0" encoding="UTF-8" standalone="yes"?><Relationships xmlns="http://schemas.openxmlformats.org/package/2006/relationships"><Relationship Id="rId1" Target="../slideMasters/slideMaster12.xml" Type="http://schemas.openxmlformats.org/officeDocument/2006/relationships/slideMaster"/></Relationships>
</file>

<file path=ppt/slideLayouts/_rels/slideLayout131.xml.rels><?xml version="1.0" encoding="UTF-8" standalone="yes"?><Relationships xmlns="http://schemas.openxmlformats.org/package/2006/relationships"><Relationship Id="rId1" Target="../slideMasters/slideMaster12.xml" Type="http://schemas.openxmlformats.org/officeDocument/2006/relationships/slideMaster"/></Relationships>
</file>

<file path=ppt/slideLayouts/_rels/slideLayout132.xml.rels><?xml version="1.0" encoding="UTF-8" standalone="yes"?><Relationships xmlns="http://schemas.openxmlformats.org/package/2006/relationships"><Relationship Id="rId1" Target="../slideMasters/slideMaster12.xml" Type="http://schemas.openxmlformats.org/officeDocument/2006/relationships/slideMaster"/></Relationships>
</file>

<file path=ppt/slideLayouts/_rels/slideLayout14.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15.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16.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17.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18.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19.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2.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20.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21.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22.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23.xml.rels><?xml version="1.0" encoding="UTF-8" standalone="yes"?><Relationships xmlns="http://schemas.openxmlformats.org/package/2006/relationships"><Relationship Id="rId1" Target="../slideMasters/slideMaster3.xml" Type="http://schemas.openxmlformats.org/officeDocument/2006/relationships/slideMaster"/></Relationships>
</file>

<file path=ppt/slideLayouts/_rels/slideLayout24.xml.rels><?xml version="1.0" encoding="UTF-8" standalone="yes"?><Relationships xmlns="http://schemas.openxmlformats.org/package/2006/relationships"><Relationship Id="rId1" Target="../slideMasters/slideMaster3.xml" Type="http://schemas.openxmlformats.org/officeDocument/2006/relationships/slideMaster"/></Relationships>
</file>

<file path=ppt/slideLayouts/_rels/slideLayout25.xml.rels><?xml version="1.0" encoding="UTF-8" standalone="yes"?><Relationships xmlns="http://schemas.openxmlformats.org/package/2006/relationships"><Relationship Id="rId1" Target="../slideMasters/slideMaster3.xml" Type="http://schemas.openxmlformats.org/officeDocument/2006/relationships/slideMaster"/></Relationships>
</file>

<file path=ppt/slideLayouts/_rels/slideLayout26.xml.rels><?xml version="1.0" encoding="UTF-8" standalone="yes"?><Relationships xmlns="http://schemas.openxmlformats.org/package/2006/relationships"><Relationship Id="rId1" Target="../slideMasters/slideMaster3.xml" Type="http://schemas.openxmlformats.org/officeDocument/2006/relationships/slideMaster"/></Relationships>
</file>

<file path=ppt/slideLayouts/_rels/slideLayout27.xml.rels><?xml version="1.0" encoding="UTF-8" standalone="yes"?><Relationships xmlns="http://schemas.openxmlformats.org/package/2006/relationships"><Relationship Id="rId1" Target="../slideMasters/slideMaster3.xml" Type="http://schemas.openxmlformats.org/officeDocument/2006/relationships/slideMaster"/></Relationships>
</file>

<file path=ppt/slideLayouts/_rels/slideLayout28.xml.rels><?xml version="1.0" encoding="UTF-8" standalone="yes"?><Relationships xmlns="http://schemas.openxmlformats.org/package/2006/relationships"><Relationship Id="rId1" Target="../slideMasters/slideMaster3.xml" Type="http://schemas.openxmlformats.org/officeDocument/2006/relationships/slideMaster"/></Relationships>
</file>

<file path=ppt/slideLayouts/_rels/slideLayout29.xml.rels><?xml version="1.0" encoding="UTF-8" standalone="yes"?><Relationships xmlns="http://schemas.openxmlformats.org/package/2006/relationships"><Relationship Id="rId1" Target="../slideMasters/slideMaster3.xml" Type="http://schemas.openxmlformats.org/officeDocument/2006/relationships/slideMaster"/></Relationships>
</file>

<file path=ppt/slideLayouts/_rels/slideLayout3.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30.xml.rels><?xml version="1.0" encoding="UTF-8" standalone="yes"?><Relationships xmlns="http://schemas.openxmlformats.org/package/2006/relationships"><Relationship Id="rId1" Target="../slideMasters/slideMaster3.xml" Type="http://schemas.openxmlformats.org/officeDocument/2006/relationships/slideMaster"/></Relationships>
</file>

<file path=ppt/slideLayouts/_rels/slideLayout31.xml.rels><?xml version="1.0" encoding="UTF-8" standalone="yes"?><Relationships xmlns="http://schemas.openxmlformats.org/package/2006/relationships"><Relationship Id="rId1" Target="../slideMasters/slideMaster3.xml" Type="http://schemas.openxmlformats.org/officeDocument/2006/relationships/slideMaster"/></Relationships>
</file>

<file path=ppt/slideLayouts/_rels/slideLayout32.xml.rels><?xml version="1.0" encoding="UTF-8" standalone="yes"?><Relationships xmlns="http://schemas.openxmlformats.org/package/2006/relationships"><Relationship Id="rId1" Target="../slideMasters/slideMaster3.xml" Type="http://schemas.openxmlformats.org/officeDocument/2006/relationships/slideMaster"/></Relationships>
</file>

<file path=ppt/slideLayouts/_rels/slideLayout33.xml.rels><?xml version="1.0" encoding="UTF-8" standalone="yes"?><Relationships xmlns="http://schemas.openxmlformats.org/package/2006/relationships"><Relationship Id="rId1" Target="../slideMasters/slideMaster3.xml" Type="http://schemas.openxmlformats.org/officeDocument/2006/relationships/slideMaster"/></Relationships>
</file>

<file path=ppt/slideLayouts/_rels/slideLayout34.xml.rels><?xml version="1.0" encoding="UTF-8" standalone="yes"?><Relationships xmlns="http://schemas.openxmlformats.org/package/2006/relationships"><Relationship Id="rId1" Target="../slideMasters/slideMaster4.xml" Type="http://schemas.openxmlformats.org/officeDocument/2006/relationships/slideMaster"/></Relationships>
</file>

<file path=ppt/slideLayouts/_rels/slideLayout35.xml.rels><?xml version="1.0" encoding="UTF-8" standalone="yes"?><Relationships xmlns="http://schemas.openxmlformats.org/package/2006/relationships"><Relationship Id="rId1" Target="../slideMasters/slideMaster4.xml" Type="http://schemas.openxmlformats.org/officeDocument/2006/relationships/slideMaster"/></Relationships>
</file>

<file path=ppt/slideLayouts/_rels/slideLayout36.xml.rels><?xml version="1.0" encoding="UTF-8" standalone="yes"?><Relationships xmlns="http://schemas.openxmlformats.org/package/2006/relationships"><Relationship Id="rId1" Target="../slideMasters/slideMaster4.xml" Type="http://schemas.openxmlformats.org/officeDocument/2006/relationships/slideMaster"/></Relationships>
</file>

<file path=ppt/slideLayouts/_rels/slideLayout37.xml.rels><?xml version="1.0" encoding="UTF-8" standalone="yes"?><Relationships xmlns="http://schemas.openxmlformats.org/package/2006/relationships"><Relationship Id="rId1" Target="../slideMasters/slideMaster4.xml" Type="http://schemas.openxmlformats.org/officeDocument/2006/relationships/slideMaster"/></Relationships>
</file>

<file path=ppt/slideLayouts/_rels/slideLayout38.xml.rels><?xml version="1.0" encoding="UTF-8" standalone="yes"?><Relationships xmlns="http://schemas.openxmlformats.org/package/2006/relationships"><Relationship Id="rId1" Target="../slideMasters/slideMaster4.xml" Type="http://schemas.openxmlformats.org/officeDocument/2006/relationships/slideMaster"/></Relationships>
</file>

<file path=ppt/slideLayouts/_rels/slideLayout39.xml.rels><?xml version="1.0" encoding="UTF-8" standalone="yes"?><Relationships xmlns="http://schemas.openxmlformats.org/package/2006/relationships"><Relationship Id="rId1" Target="../slideMasters/slideMaster4.xml" Type="http://schemas.openxmlformats.org/officeDocument/2006/relationships/slideMaster"/></Relationships>
</file>

<file path=ppt/slideLayouts/_rels/slideLayout4.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40.xml.rels><?xml version="1.0" encoding="UTF-8" standalone="yes"?><Relationships xmlns="http://schemas.openxmlformats.org/package/2006/relationships"><Relationship Id="rId1" Target="../slideMasters/slideMaster4.xml" Type="http://schemas.openxmlformats.org/officeDocument/2006/relationships/slideMaster"/></Relationships>
</file>

<file path=ppt/slideLayouts/_rels/slideLayout41.xml.rels><?xml version="1.0" encoding="UTF-8" standalone="yes"?><Relationships xmlns="http://schemas.openxmlformats.org/package/2006/relationships"><Relationship Id="rId1" Target="../slideMasters/slideMaster4.xml" Type="http://schemas.openxmlformats.org/officeDocument/2006/relationships/slideMaster"/></Relationships>
</file>

<file path=ppt/slideLayouts/_rels/slideLayout42.xml.rels><?xml version="1.0" encoding="UTF-8" standalone="yes"?><Relationships xmlns="http://schemas.openxmlformats.org/package/2006/relationships"><Relationship Id="rId1" Target="../slideMasters/slideMaster4.xml" Type="http://schemas.openxmlformats.org/officeDocument/2006/relationships/slideMaster"/></Relationships>
</file>

<file path=ppt/slideLayouts/_rels/slideLayout43.xml.rels><?xml version="1.0" encoding="UTF-8" standalone="yes"?><Relationships xmlns="http://schemas.openxmlformats.org/package/2006/relationships"><Relationship Id="rId1" Target="../slideMasters/slideMaster4.xml" Type="http://schemas.openxmlformats.org/officeDocument/2006/relationships/slideMaster"/></Relationships>
</file>

<file path=ppt/slideLayouts/_rels/slideLayout44.xml.rels><?xml version="1.0" encoding="UTF-8" standalone="yes"?><Relationships xmlns="http://schemas.openxmlformats.org/package/2006/relationships"><Relationship Id="rId1" Target="../slideMasters/slideMaster4.xml" Type="http://schemas.openxmlformats.org/officeDocument/2006/relationships/slideMaster"/></Relationships>
</file>

<file path=ppt/slideLayouts/_rels/slideLayout45.xml.rels><?xml version="1.0" encoding="UTF-8" standalone="yes"?><Relationships xmlns="http://schemas.openxmlformats.org/package/2006/relationships"><Relationship Id="rId1" Target="../slideMasters/slideMaster5.xml" Type="http://schemas.openxmlformats.org/officeDocument/2006/relationships/slideMaster"/></Relationships>
</file>

<file path=ppt/slideLayouts/_rels/slideLayout46.xml.rels><?xml version="1.0" encoding="UTF-8" standalone="yes"?><Relationships xmlns="http://schemas.openxmlformats.org/package/2006/relationships"><Relationship Id="rId1" Target="../slideMasters/slideMaster5.xml" Type="http://schemas.openxmlformats.org/officeDocument/2006/relationships/slideMaster"/></Relationships>
</file>

<file path=ppt/slideLayouts/_rels/slideLayout47.xml.rels><?xml version="1.0" encoding="UTF-8" standalone="yes"?><Relationships xmlns="http://schemas.openxmlformats.org/package/2006/relationships"><Relationship Id="rId1" Target="../slideMasters/slideMaster5.xml" Type="http://schemas.openxmlformats.org/officeDocument/2006/relationships/slideMaster"/></Relationships>
</file>

<file path=ppt/slideLayouts/_rels/slideLayout48.xml.rels><?xml version="1.0" encoding="UTF-8" standalone="yes"?><Relationships xmlns="http://schemas.openxmlformats.org/package/2006/relationships"><Relationship Id="rId1" Target="../slideMasters/slideMaster5.xml" Type="http://schemas.openxmlformats.org/officeDocument/2006/relationships/slideMaster"/></Relationships>
</file>

<file path=ppt/slideLayouts/_rels/slideLayout49.xml.rels><?xml version="1.0" encoding="UTF-8" standalone="yes"?><Relationships xmlns="http://schemas.openxmlformats.org/package/2006/relationships"><Relationship Id="rId1" Target="../slideMasters/slideMaster5.xml" Type="http://schemas.openxmlformats.org/officeDocument/2006/relationships/slideMaster"/></Relationships>
</file>

<file path=ppt/slideLayouts/_rels/slideLayout5.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50.xml.rels><?xml version="1.0" encoding="UTF-8" standalone="yes"?><Relationships xmlns="http://schemas.openxmlformats.org/package/2006/relationships"><Relationship Id="rId1" Target="../slideMasters/slideMaster5.xml" Type="http://schemas.openxmlformats.org/officeDocument/2006/relationships/slideMaster"/></Relationships>
</file>

<file path=ppt/slideLayouts/_rels/slideLayout51.xml.rels><?xml version="1.0" encoding="UTF-8" standalone="yes"?><Relationships xmlns="http://schemas.openxmlformats.org/package/2006/relationships"><Relationship Id="rId1" Target="../slideMasters/slideMaster5.xml" Type="http://schemas.openxmlformats.org/officeDocument/2006/relationships/slideMaster"/></Relationships>
</file>

<file path=ppt/slideLayouts/_rels/slideLayout52.xml.rels><?xml version="1.0" encoding="UTF-8" standalone="yes"?><Relationships xmlns="http://schemas.openxmlformats.org/package/2006/relationships"><Relationship Id="rId1" Target="../slideMasters/slideMaster5.xml" Type="http://schemas.openxmlformats.org/officeDocument/2006/relationships/slideMaster"/></Relationships>
</file>

<file path=ppt/slideLayouts/_rels/slideLayout53.xml.rels><?xml version="1.0" encoding="UTF-8" standalone="yes"?><Relationships xmlns="http://schemas.openxmlformats.org/package/2006/relationships"><Relationship Id="rId1" Target="../slideMasters/slideMaster5.xml" Type="http://schemas.openxmlformats.org/officeDocument/2006/relationships/slideMaster"/></Relationships>
</file>

<file path=ppt/slideLayouts/_rels/slideLayout54.xml.rels><?xml version="1.0" encoding="UTF-8" standalone="yes"?><Relationships xmlns="http://schemas.openxmlformats.org/package/2006/relationships"><Relationship Id="rId1" Target="../slideMasters/slideMaster5.xml" Type="http://schemas.openxmlformats.org/officeDocument/2006/relationships/slideMaster"/></Relationships>
</file>

<file path=ppt/slideLayouts/_rels/slideLayout55.xml.rels><?xml version="1.0" encoding="UTF-8" standalone="yes"?><Relationships xmlns="http://schemas.openxmlformats.org/package/2006/relationships"><Relationship Id="rId1" Target="../slideMasters/slideMaster5.xml" Type="http://schemas.openxmlformats.org/officeDocument/2006/relationships/slideMaster"/></Relationships>
</file>

<file path=ppt/slideLayouts/_rels/slideLayout56.xml.rels><?xml version="1.0" encoding="UTF-8" standalone="yes"?><Relationships xmlns="http://schemas.openxmlformats.org/package/2006/relationships"><Relationship Id="rId1" Target="../slideMasters/slideMaster6.xml" Type="http://schemas.openxmlformats.org/officeDocument/2006/relationships/slideMaster"/></Relationships>
</file>

<file path=ppt/slideLayouts/_rels/slideLayout57.xml.rels><?xml version="1.0" encoding="UTF-8" standalone="yes"?><Relationships xmlns="http://schemas.openxmlformats.org/package/2006/relationships"><Relationship Id="rId1" Target="../slideMasters/slideMaster6.xml" Type="http://schemas.openxmlformats.org/officeDocument/2006/relationships/slideMaster"/></Relationships>
</file>

<file path=ppt/slideLayouts/_rels/slideLayout58.xml.rels><?xml version="1.0" encoding="UTF-8" standalone="yes"?><Relationships xmlns="http://schemas.openxmlformats.org/package/2006/relationships"><Relationship Id="rId1" Target="../slideMasters/slideMaster6.xml" Type="http://schemas.openxmlformats.org/officeDocument/2006/relationships/slideMaster"/></Relationships>
</file>

<file path=ppt/slideLayouts/_rels/slideLayout59.xml.rels><?xml version="1.0" encoding="UTF-8" standalone="yes"?><Relationships xmlns="http://schemas.openxmlformats.org/package/2006/relationships"><Relationship Id="rId1" Target="../slideMasters/slideMaster6.xml" Type="http://schemas.openxmlformats.org/officeDocument/2006/relationships/slideMaster"/></Relationships>
</file>

<file path=ppt/slideLayouts/_rels/slideLayout6.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60.xml.rels><?xml version="1.0" encoding="UTF-8" standalone="yes"?><Relationships xmlns="http://schemas.openxmlformats.org/package/2006/relationships"><Relationship Id="rId1" Target="../slideMasters/slideMaster6.xml" Type="http://schemas.openxmlformats.org/officeDocument/2006/relationships/slideMaster"/></Relationships>
</file>

<file path=ppt/slideLayouts/_rels/slideLayout61.xml.rels><?xml version="1.0" encoding="UTF-8" standalone="yes"?><Relationships xmlns="http://schemas.openxmlformats.org/package/2006/relationships"><Relationship Id="rId1" Target="../slideMasters/slideMaster6.xml" Type="http://schemas.openxmlformats.org/officeDocument/2006/relationships/slideMaster"/></Relationships>
</file>

<file path=ppt/slideLayouts/_rels/slideLayout62.xml.rels><?xml version="1.0" encoding="UTF-8" standalone="yes"?><Relationships xmlns="http://schemas.openxmlformats.org/package/2006/relationships"><Relationship Id="rId1" Target="../slideMasters/slideMaster6.xml" Type="http://schemas.openxmlformats.org/officeDocument/2006/relationships/slideMaster"/></Relationships>
</file>

<file path=ppt/slideLayouts/_rels/slideLayout63.xml.rels><?xml version="1.0" encoding="UTF-8" standalone="yes"?><Relationships xmlns="http://schemas.openxmlformats.org/package/2006/relationships"><Relationship Id="rId1" Target="../slideMasters/slideMaster6.xml" Type="http://schemas.openxmlformats.org/officeDocument/2006/relationships/slideMaster"/></Relationships>
</file>

<file path=ppt/slideLayouts/_rels/slideLayout64.xml.rels><?xml version="1.0" encoding="UTF-8" standalone="yes"?><Relationships xmlns="http://schemas.openxmlformats.org/package/2006/relationships"><Relationship Id="rId1" Target="../slideMasters/slideMaster6.xml" Type="http://schemas.openxmlformats.org/officeDocument/2006/relationships/slideMaster"/></Relationships>
</file>

<file path=ppt/slideLayouts/_rels/slideLayout65.xml.rels><?xml version="1.0" encoding="UTF-8" standalone="yes"?><Relationships xmlns="http://schemas.openxmlformats.org/package/2006/relationships"><Relationship Id="rId1" Target="../slideMasters/slideMaster6.xml" Type="http://schemas.openxmlformats.org/officeDocument/2006/relationships/slideMaster"/></Relationships>
</file>

<file path=ppt/slideLayouts/_rels/slideLayout66.xml.rels><?xml version="1.0" encoding="UTF-8" standalone="yes"?><Relationships xmlns="http://schemas.openxmlformats.org/package/2006/relationships"><Relationship Id="rId1" Target="../slideMasters/slideMaster6.xml" Type="http://schemas.openxmlformats.org/officeDocument/2006/relationships/slideMaster"/></Relationships>
</file>

<file path=ppt/slideLayouts/_rels/slideLayout67.xml.rels><?xml version="1.0" encoding="UTF-8" standalone="yes"?><Relationships xmlns="http://schemas.openxmlformats.org/package/2006/relationships"><Relationship Id="rId1" Target="../slideMasters/slideMaster7.xml" Type="http://schemas.openxmlformats.org/officeDocument/2006/relationships/slideMaster"/></Relationships>
</file>

<file path=ppt/slideLayouts/_rels/slideLayout68.xml.rels><?xml version="1.0" encoding="UTF-8" standalone="yes"?><Relationships xmlns="http://schemas.openxmlformats.org/package/2006/relationships"><Relationship Id="rId1" Target="../slideMasters/slideMaster7.xml" Type="http://schemas.openxmlformats.org/officeDocument/2006/relationships/slideMaster"/></Relationships>
</file>

<file path=ppt/slideLayouts/_rels/slideLayout69.xml.rels><?xml version="1.0" encoding="UTF-8" standalone="yes"?><Relationships xmlns="http://schemas.openxmlformats.org/package/2006/relationships"><Relationship Id="rId1" Target="../slideMasters/slideMaster7.xml" Type="http://schemas.openxmlformats.org/officeDocument/2006/relationships/slideMaster"/></Relationships>
</file>

<file path=ppt/slideLayouts/_rels/slideLayout7.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70.xml.rels><?xml version="1.0" encoding="UTF-8" standalone="yes"?><Relationships xmlns="http://schemas.openxmlformats.org/package/2006/relationships"><Relationship Id="rId1" Target="../slideMasters/slideMaster7.xml" Type="http://schemas.openxmlformats.org/officeDocument/2006/relationships/slideMaster"/></Relationships>
</file>

<file path=ppt/slideLayouts/_rels/slideLayout71.xml.rels><?xml version="1.0" encoding="UTF-8" standalone="yes"?><Relationships xmlns="http://schemas.openxmlformats.org/package/2006/relationships"><Relationship Id="rId1" Target="../slideMasters/slideMaster7.xml" Type="http://schemas.openxmlformats.org/officeDocument/2006/relationships/slideMaster"/></Relationships>
</file>

<file path=ppt/slideLayouts/_rels/slideLayout72.xml.rels><?xml version="1.0" encoding="UTF-8" standalone="yes"?><Relationships xmlns="http://schemas.openxmlformats.org/package/2006/relationships"><Relationship Id="rId1" Target="../slideMasters/slideMaster7.xml" Type="http://schemas.openxmlformats.org/officeDocument/2006/relationships/slideMaster"/></Relationships>
</file>

<file path=ppt/slideLayouts/_rels/slideLayout73.xml.rels><?xml version="1.0" encoding="UTF-8" standalone="yes"?><Relationships xmlns="http://schemas.openxmlformats.org/package/2006/relationships"><Relationship Id="rId1" Target="../slideMasters/slideMaster7.xml" Type="http://schemas.openxmlformats.org/officeDocument/2006/relationships/slideMaster"/></Relationships>
</file>

<file path=ppt/slideLayouts/_rels/slideLayout74.xml.rels><?xml version="1.0" encoding="UTF-8" standalone="yes"?><Relationships xmlns="http://schemas.openxmlformats.org/package/2006/relationships"><Relationship Id="rId1" Target="../slideMasters/slideMaster7.xml" Type="http://schemas.openxmlformats.org/officeDocument/2006/relationships/slideMaster"/></Relationships>
</file>

<file path=ppt/slideLayouts/_rels/slideLayout75.xml.rels><?xml version="1.0" encoding="UTF-8" standalone="yes"?><Relationships xmlns="http://schemas.openxmlformats.org/package/2006/relationships"><Relationship Id="rId1" Target="../slideMasters/slideMaster7.xml" Type="http://schemas.openxmlformats.org/officeDocument/2006/relationships/slideMaster"/></Relationships>
</file>

<file path=ppt/slideLayouts/_rels/slideLayout76.xml.rels><?xml version="1.0" encoding="UTF-8" standalone="yes"?><Relationships xmlns="http://schemas.openxmlformats.org/package/2006/relationships"><Relationship Id="rId1" Target="../slideMasters/slideMaster7.xml" Type="http://schemas.openxmlformats.org/officeDocument/2006/relationships/slideMaster"/></Relationships>
</file>

<file path=ppt/slideLayouts/_rels/slideLayout77.xml.rels><?xml version="1.0" encoding="UTF-8" standalone="yes"?><Relationships xmlns="http://schemas.openxmlformats.org/package/2006/relationships"><Relationship Id="rId1" Target="../slideMasters/slideMaster7.xml" Type="http://schemas.openxmlformats.org/officeDocument/2006/relationships/slideMaster"/></Relationships>
</file>

<file path=ppt/slideLayouts/_rels/slideLayout78.xml.rels><?xml version="1.0" encoding="UTF-8" standalone="yes"?><Relationships xmlns="http://schemas.openxmlformats.org/package/2006/relationships"><Relationship Id="rId1" Target="../slideMasters/slideMaster8.xml" Type="http://schemas.openxmlformats.org/officeDocument/2006/relationships/slideMaster"/></Relationships>
</file>

<file path=ppt/slideLayouts/_rels/slideLayout79.xml.rels><?xml version="1.0" encoding="UTF-8" standalone="yes"?><Relationships xmlns="http://schemas.openxmlformats.org/package/2006/relationships"><Relationship Id="rId1" Target="../slideMasters/slideMaster8.xml" Type="http://schemas.openxmlformats.org/officeDocument/2006/relationships/slideMaster"/></Relationships>
</file>

<file path=ppt/slideLayouts/_rels/slideLayout8.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80.xml.rels><?xml version="1.0" encoding="UTF-8" standalone="yes"?><Relationships xmlns="http://schemas.openxmlformats.org/package/2006/relationships"><Relationship Id="rId1" Target="../slideMasters/slideMaster8.xml" Type="http://schemas.openxmlformats.org/officeDocument/2006/relationships/slideMaster"/></Relationships>
</file>

<file path=ppt/slideLayouts/_rels/slideLayout81.xml.rels><?xml version="1.0" encoding="UTF-8" standalone="yes"?><Relationships xmlns="http://schemas.openxmlformats.org/package/2006/relationships"><Relationship Id="rId1" Target="../slideMasters/slideMaster8.xml" Type="http://schemas.openxmlformats.org/officeDocument/2006/relationships/slideMaster"/></Relationships>
</file>

<file path=ppt/slideLayouts/_rels/slideLayout82.xml.rels><?xml version="1.0" encoding="UTF-8" standalone="yes"?><Relationships xmlns="http://schemas.openxmlformats.org/package/2006/relationships"><Relationship Id="rId1" Target="../slideMasters/slideMaster8.xml" Type="http://schemas.openxmlformats.org/officeDocument/2006/relationships/slideMaster"/></Relationships>
</file>

<file path=ppt/slideLayouts/_rels/slideLayout83.xml.rels><?xml version="1.0" encoding="UTF-8" standalone="yes"?><Relationships xmlns="http://schemas.openxmlformats.org/package/2006/relationships"><Relationship Id="rId1" Target="../slideMasters/slideMaster8.xml" Type="http://schemas.openxmlformats.org/officeDocument/2006/relationships/slideMaster"/></Relationships>
</file>

<file path=ppt/slideLayouts/_rels/slideLayout84.xml.rels><?xml version="1.0" encoding="UTF-8" standalone="yes"?><Relationships xmlns="http://schemas.openxmlformats.org/package/2006/relationships"><Relationship Id="rId1" Target="../slideMasters/slideMaster8.xml" Type="http://schemas.openxmlformats.org/officeDocument/2006/relationships/slideMaster"/></Relationships>
</file>

<file path=ppt/slideLayouts/_rels/slideLayout85.xml.rels><?xml version="1.0" encoding="UTF-8" standalone="yes"?><Relationships xmlns="http://schemas.openxmlformats.org/package/2006/relationships"><Relationship Id="rId1" Target="../slideMasters/slideMaster8.xml" Type="http://schemas.openxmlformats.org/officeDocument/2006/relationships/slideMaster"/></Relationships>
</file>

<file path=ppt/slideLayouts/_rels/slideLayout86.xml.rels><?xml version="1.0" encoding="UTF-8" standalone="yes"?><Relationships xmlns="http://schemas.openxmlformats.org/package/2006/relationships"><Relationship Id="rId1" Target="../slideMasters/slideMaster8.xml" Type="http://schemas.openxmlformats.org/officeDocument/2006/relationships/slideMaster"/></Relationships>
</file>

<file path=ppt/slideLayouts/_rels/slideLayout87.xml.rels><?xml version="1.0" encoding="UTF-8" standalone="yes"?><Relationships xmlns="http://schemas.openxmlformats.org/package/2006/relationships"><Relationship Id="rId1" Target="../slideMasters/slideMaster8.xml" Type="http://schemas.openxmlformats.org/officeDocument/2006/relationships/slideMaster"/></Relationships>
</file>

<file path=ppt/slideLayouts/_rels/slideLayout88.xml.rels><?xml version="1.0" encoding="UTF-8" standalone="yes"?><Relationships xmlns="http://schemas.openxmlformats.org/package/2006/relationships"><Relationship Id="rId1" Target="../slideMasters/slideMaster8.xml" Type="http://schemas.openxmlformats.org/officeDocument/2006/relationships/slideMaster"/></Relationships>
</file>

<file path=ppt/slideLayouts/_rels/slideLayout89.xml.rels><?xml version="1.0" encoding="UTF-8" standalone="yes"?><Relationships xmlns="http://schemas.openxmlformats.org/package/2006/relationships"><Relationship Id="rId1" Target="../slideMasters/slideMaster9.xml" Type="http://schemas.openxmlformats.org/officeDocument/2006/relationships/slideMaster"/></Relationships>
</file>

<file path=ppt/slideLayouts/_rels/slideLayout9.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90.xml.rels><?xml version="1.0" encoding="UTF-8" standalone="yes"?><Relationships xmlns="http://schemas.openxmlformats.org/package/2006/relationships"><Relationship Id="rId1" Target="../slideMasters/slideMaster9.xml" Type="http://schemas.openxmlformats.org/officeDocument/2006/relationships/slideMaster"/></Relationships>
</file>

<file path=ppt/slideLayouts/_rels/slideLayout91.xml.rels><?xml version="1.0" encoding="UTF-8" standalone="yes"?><Relationships xmlns="http://schemas.openxmlformats.org/package/2006/relationships"><Relationship Id="rId1" Target="../slideMasters/slideMaster9.xml" Type="http://schemas.openxmlformats.org/officeDocument/2006/relationships/slideMaster"/></Relationships>
</file>

<file path=ppt/slideLayouts/_rels/slideLayout92.xml.rels><?xml version="1.0" encoding="UTF-8" standalone="yes"?><Relationships xmlns="http://schemas.openxmlformats.org/package/2006/relationships"><Relationship Id="rId1" Target="../slideMasters/slideMaster9.xml" Type="http://schemas.openxmlformats.org/officeDocument/2006/relationships/slideMaster"/></Relationships>
</file>

<file path=ppt/slideLayouts/_rels/slideLayout93.xml.rels><?xml version="1.0" encoding="UTF-8" standalone="yes"?><Relationships xmlns="http://schemas.openxmlformats.org/package/2006/relationships"><Relationship Id="rId1" Target="../slideMasters/slideMaster9.xml" Type="http://schemas.openxmlformats.org/officeDocument/2006/relationships/slideMaster"/></Relationships>
</file>

<file path=ppt/slideLayouts/_rels/slideLayout94.xml.rels><?xml version="1.0" encoding="UTF-8" standalone="yes"?><Relationships xmlns="http://schemas.openxmlformats.org/package/2006/relationships"><Relationship Id="rId1" Target="../slideMasters/slideMaster9.xml" Type="http://schemas.openxmlformats.org/officeDocument/2006/relationships/slideMaster"/></Relationships>
</file>

<file path=ppt/slideLayouts/_rels/slideLayout95.xml.rels><?xml version="1.0" encoding="UTF-8" standalone="yes"?><Relationships xmlns="http://schemas.openxmlformats.org/package/2006/relationships"><Relationship Id="rId1" Target="../slideMasters/slideMaster9.xml" Type="http://schemas.openxmlformats.org/officeDocument/2006/relationships/slideMaster"/></Relationships>
</file>

<file path=ppt/slideLayouts/_rels/slideLayout96.xml.rels><?xml version="1.0" encoding="UTF-8" standalone="yes"?><Relationships xmlns="http://schemas.openxmlformats.org/package/2006/relationships"><Relationship Id="rId1" Target="../slideMasters/slideMaster9.xml" Type="http://schemas.openxmlformats.org/officeDocument/2006/relationships/slideMaster"/></Relationships>
</file>

<file path=ppt/slideLayouts/_rels/slideLayout97.xml.rels><?xml version="1.0" encoding="UTF-8" standalone="yes"?><Relationships xmlns="http://schemas.openxmlformats.org/package/2006/relationships"><Relationship Id="rId1" Target="../slideMasters/slideMaster9.xml" Type="http://schemas.openxmlformats.org/officeDocument/2006/relationships/slideMaster"/></Relationships>
</file>

<file path=ppt/slideLayouts/_rels/slideLayout98.xml.rels><?xml version="1.0" encoding="UTF-8" standalone="yes"?><Relationships xmlns="http://schemas.openxmlformats.org/package/2006/relationships"><Relationship Id="rId1" Target="../slideMasters/slideMaster9.xml" Type="http://schemas.openxmlformats.org/officeDocument/2006/relationships/slideMaster"/></Relationships>
</file>

<file path=ppt/slideLayouts/_rels/slideLayout99.xml.rels><?xml version="1.0" encoding="UTF-8" standalone="yes"?><Relationships xmlns="http://schemas.openxmlformats.org/package/2006/relationships"><Relationship Id="rId1" Target="../slideMasters/slideMaster9.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numCol="1"/>
          <a:lstStyle/>
          <a:p>
            <a:r>
              <a:rPr lang="en-US" smtClean="0"/>
              <a:t>Click to edit Master title style</a:t>
            </a:r>
            <a:endParaRPr lang="en-US"/>
          </a:p>
        </p:txBody>
      </p:sp>
      <p:sp>
        <p:nvSpPr>
          <p:cNvPr id="3" name="Subtitle 2"/>
          <p:cNvSpPr>
            <a:spLocks noGrp="1"/>
          </p:cNvSpPr>
          <p:nvPr>
            <p:ph idx="1" type="subTitle"/>
          </p:nvPr>
        </p:nvSpPr>
        <p:spPr>
          <a:xfrm>
            <a:off x="1371600" y="3886200"/>
            <a:ext cx="6400800" cy="1752600"/>
          </a:xfrm>
        </p:spPr>
        <p:txBody>
          <a:bodyPr numCol="1"/>
          <a:lstStyle>
            <a:lvl1pPr algn="ctr" indent="0" marL="0">
              <a:buNone/>
              <a:defRPr/>
            </a:lvl1pPr>
            <a:lvl2pPr algn="ctr" indent="0" marL="457200">
              <a:buNone/>
              <a:defRPr/>
            </a:lvl2pPr>
            <a:lvl3pPr algn="ctr" indent="0" marL="914400">
              <a:buNone/>
              <a:defRPr/>
            </a:lvl3pPr>
            <a:lvl4pPr algn="ctr" indent="0" marL="1371600">
              <a:buNone/>
              <a:defRPr/>
            </a:lvl4pPr>
            <a:lvl5pPr algn="ctr" indent="0" marL="1828800">
              <a:buNone/>
              <a:defRPr/>
            </a:lvl5pPr>
            <a:lvl6pPr algn="ctr" indent="0" marL="2286000">
              <a:buNone/>
              <a:defRPr/>
            </a:lvl6pPr>
            <a:lvl7pPr algn="ctr" indent="0" marL="2743200">
              <a:buNone/>
              <a:defRPr/>
            </a:lvl7pPr>
            <a:lvl8pPr algn="ctr" indent="0" marL="3200400">
              <a:buNone/>
              <a:defRPr/>
            </a:lvl8pPr>
            <a:lvl9pPr algn="ctr" indent="0" marL="3657600">
              <a:buNone/>
              <a:defRPr/>
            </a:lvl9pPr>
          </a:lstStyle>
          <a:p>
            <a:r>
              <a:rPr lang="en-US" smtClean="0"/>
              <a:t>Click to edit Master subtitle style</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9600221-B624-45B7-9E68-D1D79752583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Vertical Text Placeholder 2"/>
          <p:cNvSpPr>
            <a:spLocks noGrp="1"/>
          </p:cNvSpPr>
          <p:nvPr>
            <p:ph idx="1" orient="vert" type="body"/>
          </p:nvPr>
        </p:nvSpPr>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543D10D-1B83-4EE9-8835-AFAF7628ADB8}" type="slidenum">
              <a:rPr lang="en-US"/>
              <a:pPr/>
              <a:t>‹#›</a:t>
            </a:fld>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numCol="1"/>
          <a:lstStyle/>
          <a:p>
            <a:r>
              <a:rPr lang="en-US" smtClean="0"/>
              <a:t>Click to edit Master title style</a:t>
            </a:r>
            <a:endParaRPr lang="en-US"/>
          </a:p>
        </p:txBody>
      </p:sp>
      <p:sp>
        <p:nvSpPr>
          <p:cNvPr id="3" name="Subtitle 2"/>
          <p:cNvSpPr>
            <a:spLocks noGrp="1"/>
          </p:cNvSpPr>
          <p:nvPr>
            <p:ph idx="1" type="subTitle"/>
          </p:nvPr>
        </p:nvSpPr>
        <p:spPr>
          <a:xfrm>
            <a:off x="1371600" y="3886200"/>
            <a:ext cx="6400800" cy="1752600"/>
          </a:xfrm>
        </p:spPr>
        <p:txBody>
          <a:bodyPr numCol="1"/>
          <a:lstStyle>
            <a:lvl1pPr algn="ctr" indent="0" marL="0">
              <a:buNone/>
              <a:defRPr/>
            </a:lvl1pPr>
            <a:lvl2pPr algn="ctr" indent="0" marL="457200">
              <a:buNone/>
              <a:defRPr/>
            </a:lvl2pPr>
            <a:lvl3pPr algn="ctr" indent="0" marL="914400">
              <a:buNone/>
              <a:defRPr/>
            </a:lvl3pPr>
            <a:lvl4pPr algn="ctr" indent="0" marL="1371600">
              <a:buNone/>
              <a:defRPr/>
            </a:lvl4pPr>
            <a:lvl5pPr algn="ctr" indent="0" marL="1828800">
              <a:buNone/>
              <a:defRPr/>
            </a:lvl5pPr>
            <a:lvl6pPr algn="ctr" indent="0" marL="2286000">
              <a:buNone/>
              <a:defRPr/>
            </a:lvl6pPr>
            <a:lvl7pPr algn="ctr" indent="0" marL="2743200">
              <a:buNone/>
              <a:defRPr/>
            </a:lvl7pPr>
            <a:lvl8pPr algn="ctr" indent="0" marL="3200400">
              <a:buNone/>
              <a:defRPr/>
            </a:lvl8pPr>
            <a:lvl9pPr algn="ctr" indent="0" marL="3657600">
              <a:buNone/>
              <a:defRPr/>
            </a:lvl9pPr>
          </a:lstStyle>
          <a:p>
            <a:r>
              <a:rPr lang="en-US" smtClean="0"/>
              <a:t>Click to edit Master subtitle style</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9600221-B624-45B7-9E68-D1D79752583D}" type="slidenum">
              <a:rPr lang="en-US"/>
              <a:pPr/>
              <a:t>‹#›</a:t>
            </a:fld>
            <a:endParaRPr 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p:nvPr>
        </p:nvSpPr>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A5BC7F78-48E6-4BBC-B0E1-56BD2A17FC9C}" type="slidenum">
              <a:rPr lang="en-US"/>
              <a:pPr/>
              <a:t>‹#›</a:t>
            </a:fld>
            <a:endParaRPr 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numCol="1"/>
          <a:lstStyle>
            <a:lvl1pPr algn="l">
              <a:defRPr b="1" cap="all" sz="4000"/>
            </a:lvl1pPr>
          </a:lstStyle>
          <a:p>
            <a:r>
              <a:rPr lang="en-US" smtClean="0"/>
              <a:t>Click to edit Master title style</a:t>
            </a:r>
            <a:endParaRPr lang="en-US"/>
          </a:p>
        </p:txBody>
      </p:sp>
      <p:sp>
        <p:nvSpPr>
          <p:cNvPr id="3" name="Text Placeholder 2"/>
          <p:cNvSpPr>
            <a:spLocks noGrp="1"/>
          </p:cNvSpPr>
          <p:nvPr>
            <p:ph idx="1" type="body"/>
          </p:nvPr>
        </p:nvSpPr>
        <p:spPr>
          <a:xfrm>
            <a:off x="722313" y="2906713"/>
            <a:ext cx="7772400" cy="1500187"/>
          </a:xfrm>
        </p:spPr>
        <p:txBody>
          <a:bodyPr anchor="b" numCol="1"/>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sz="half"/>
          </p:nvPr>
        </p:nvSpPr>
        <p:spPr>
          <a:xfrm>
            <a:off x="457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4648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numCol="1"/>
          <a:lstStyle>
            <a:lvl1pPr>
              <a:defRPr/>
            </a:lvl1pPr>
          </a:lstStyle>
          <a:p>
            <a:endParaRPr lang="en-US"/>
          </a:p>
        </p:txBody>
      </p:sp>
      <p:sp>
        <p:nvSpPr>
          <p:cNvPr id="6" name="Footer Placeholder 5"/>
          <p:cNvSpPr>
            <a:spLocks noGrp="1"/>
          </p:cNvSpPr>
          <p:nvPr>
            <p:ph idx="11" sz="quarter" type="ftr"/>
          </p:nvPr>
        </p:nvSpPr>
        <p:spPr/>
        <p:txBody>
          <a:bodyPr numCol="1"/>
          <a:lstStyle>
            <a:lvl1pPr>
              <a:defRPr/>
            </a:lvl1pPr>
          </a:lstStyle>
          <a:p>
            <a:endParaRPr lang="en-US"/>
          </a:p>
        </p:txBody>
      </p:sp>
      <p:sp>
        <p:nvSpPr>
          <p:cNvPr id="7" name="Slide Number Placeholder 6"/>
          <p:cNvSpPr>
            <a:spLocks noGrp="1"/>
          </p:cNvSpPr>
          <p:nvPr>
            <p:ph idx="12" sz="quarter" type="sldNum"/>
          </p:nvPr>
        </p:nvSpPr>
        <p:spPr/>
        <p:txBody>
          <a:bodyPr numCol="1"/>
          <a:lstStyle>
            <a:lvl1pPr>
              <a:defRPr/>
            </a:lvl1pPr>
          </a:lstStyle>
          <a:p>
            <a:fld id="{146B05A8-4507-4941-A8ED-92C83DD237DC}" type="slidenum">
              <a:rPr lang="en-US"/>
              <a:pPr/>
              <a:t>‹#›</a:t>
            </a:fld>
            <a:endParaRPr 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457200" y="1535113"/>
            <a:ext cx="4040188"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457200" y="2174875"/>
            <a:ext cx="4040188"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4645025" y="1535113"/>
            <a:ext cx="4041775"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025" y="2174875"/>
            <a:ext cx="4041775"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8" name="Footer Placeholder 7"/>
          <p:cNvSpPr>
            <a:spLocks noGrp="1"/>
          </p:cNvSpPr>
          <p:nvPr>
            <p:ph idx="11" sz="quarter" type="ftr"/>
          </p:nvPr>
        </p:nvSpPr>
        <p:spPr/>
        <p:txBody>
          <a:bodyPr numCol="1"/>
          <a:lstStyle/>
          <a:p>
            <a:endParaRPr lang="en-US"/>
          </a:p>
        </p:txBody>
      </p:sp>
      <p:sp>
        <p:nvSpPr>
          <p:cNvPr id="9" name="Slide Number Placeholder 8"/>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Date Placeholder 2"/>
          <p:cNvSpPr>
            <a:spLocks noGrp="1"/>
          </p:cNvSpPr>
          <p:nvPr>
            <p:ph idx="10" sz="half" type="dt"/>
          </p:nvPr>
        </p:nvSpPr>
        <p:spPr/>
        <p:txBody>
          <a:bodyPr numCol="1"/>
          <a:lstStyle>
            <a:lvl1pPr>
              <a:defRPr/>
            </a:lvl1pPr>
          </a:lstStyle>
          <a:p>
            <a:endParaRPr lang="en-US"/>
          </a:p>
        </p:txBody>
      </p:sp>
      <p:sp>
        <p:nvSpPr>
          <p:cNvPr id="4" name="Footer Placeholder 3"/>
          <p:cNvSpPr>
            <a:spLocks noGrp="1"/>
          </p:cNvSpPr>
          <p:nvPr>
            <p:ph idx="11" sz="quarter" type="ftr"/>
          </p:nvPr>
        </p:nvSpPr>
        <p:spPr/>
        <p:txBody>
          <a:bodyPr numCol="1"/>
          <a:lstStyle>
            <a:lvl1pPr>
              <a:defRPr/>
            </a:lvl1pPr>
          </a:lstStyle>
          <a:p>
            <a:endParaRPr lang="en-US"/>
          </a:p>
        </p:txBody>
      </p:sp>
      <p:sp>
        <p:nvSpPr>
          <p:cNvPr id="5" name="Slide Number Placeholder 4"/>
          <p:cNvSpPr>
            <a:spLocks noGrp="1"/>
          </p:cNvSpPr>
          <p:nvPr>
            <p:ph idx="12" sz="quarter" type="sldNum"/>
          </p:nvPr>
        </p:nvSpPr>
        <p:spPr/>
        <p:txBody>
          <a:bodyPr numCol="1"/>
          <a:lstStyle>
            <a:lvl1pPr>
              <a:defRPr/>
            </a:lvl1pPr>
          </a:lstStyle>
          <a:p>
            <a:fld id="{2D52B7B6-6F1B-4A62-B87E-81AD4998D87E}" type="slidenum">
              <a:rPr lang="en-US"/>
              <a:pPr/>
              <a:t>‹#›</a:t>
            </a:fld>
            <a:endParaRPr 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numCol="1"/>
          <a:lstStyle>
            <a:lvl1pPr>
              <a:defRPr/>
            </a:lvl1pPr>
          </a:lstStyle>
          <a:p>
            <a:endParaRPr lang="en-US"/>
          </a:p>
        </p:txBody>
      </p:sp>
      <p:sp>
        <p:nvSpPr>
          <p:cNvPr id="3" name="Footer Placeholder 2"/>
          <p:cNvSpPr>
            <a:spLocks noGrp="1"/>
          </p:cNvSpPr>
          <p:nvPr>
            <p:ph idx="11" sz="quarter" type="ftr"/>
          </p:nvPr>
        </p:nvSpPr>
        <p:spPr/>
        <p:txBody>
          <a:bodyPr numCol="1"/>
          <a:lstStyle>
            <a:lvl1pPr>
              <a:defRPr/>
            </a:lvl1pPr>
          </a:lstStyle>
          <a:p>
            <a:endParaRPr lang="en-US"/>
          </a:p>
        </p:txBody>
      </p:sp>
      <p:sp>
        <p:nvSpPr>
          <p:cNvPr id="4" name="Slide Number Placeholder 3"/>
          <p:cNvSpPr>
            <a:spLocks noGrp="1"/>
          </p:cNvSpPr>
          <p:nvPr>
            <p:ph idx="12" sz="quarter" type="sldNum"/>
          </p:nvPr>
        </p:nvSpPr>
        <p:spPr/>
        <p:txBody>
          <a:bodyPr numCol="1"/>
          <a:lstStyle>
            <a:lvl1pPr>
              <a:defRPr/>
            </a:lvl1pPr>
          </a:lstStyle>
          <a:p>
            <a:fld id="{08F7B79A-4EA2-44AE-9F7F-F6A143AD2234}" type="slidenum">
              <a:rPr lang="en-US"/>
              <a:pPr/>
              <a:t>‹#›</a:t>
            </a:fld>
            <a:endParaRPr 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numCol="1"/>
          <a:lstStyle>
            <a:lvl1pPr algn="l">
              <a:defRPr b="1" sz="200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457200" y="1435100"/>
            <a:ext cx="3008313" cy="4691063"/>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numCol="1"/>
          <a:lstStyle>
            <a:lvl1pPr algn="l">
              <a:defRPr b="1" sz="2000"/>
            </a:lvl1pPr>
          </a:lstStyle>
          <a:p>
            <a:r>
              <a:rPr lang="en-US" smtClean="0"/>
              <a:t>Click to edit Master title style</a:t>
            </a:r>
            <a:endParaRPr lang="en-US"/>
          </a:p>
        </p:txBody>
      </p:sp>
      <p:sp>
        <p:nvSpPr>
          <p:cNvPr id="3" name="Picture Placeholder 2"/>
          <p:cNvSpPr>
            <a:spLocks noGrp="1"/>
          </p:cNvSpPr>
          <p:nvPr>
            <p:ph idx="1" type="pic"/>
          </p:nvPr>
        </p:nvSpPr>
        <p:spPr>
          <a:xfrm>
            <a:off x="1792288" y="612775"/>
            <a:ext cx="5486400" cy="4114800"/>
          </a:xfrm>
        </p:spPr>
        <p:txBody>
          <a:bodyPr numCol="1"/>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1792288" y="5367338"/>
            <a:ext cx="5486400" cy="804862"/>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Vertical Text Placeholder 2"/>
          <p:cNvSpPr>
            <a:spLocks noGrp="1"/>
          </p:cNvSpPr>
          <p:nvPr>
            <p:ph idx="1" orient="vert" type="body"/>
          </p:nvPr>
        </p:nvSpPr>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543D10D-1B83-4EE9-8835-AFAF7628ADB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numCol="1"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457200" y="274638"/>
            <a:ext cx="6019800" cy="5851525"/>
          </a:xfrm>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8A0F8399-60D2-4F5D-9CEE-64FA3803ED83}" type="slidenum">
              <a:rPr lang="en-US"/>
              <a:pPr/>
              <a:t>‹#›</a:t>
            </a:fld>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numCol="1"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457200" y="274638"/>
            <a:ext cx="6019800" cy="5851525"/>
          </a:xfrm>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8A0F8399-60D2-4F5D-9CEE-64FA3803ED83}" type="slidenum">
              <a:rPr lang="en-US"/>
              <a:pPr/>
              <a:t>‹#›</a:t>
            </a:fld>
            <a:endParaRPr 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numCol="1"/>
          <a:lstStyle/>
          <a:p>
            <a:r>
              <a:rPr lang="en-US" smtClean="0"/>
              <a:t>Click to edit Master title style</a:t>
            </a:r>
            <a:endParaRPr lang="en-US"/>
          </a:p>
        </p:txBody>
      </p:sp>
      <p:sp>
        <p:nvSpPr>
          <p:cNvPr id="3" name="Subtitle 2"/>
          <p:cNvSpPr>
            <a:spLocks noGrp="1"/>
          </p:cNvSpPr>
          <p:nvPr>
            <p:ph idx="1" type="subTitle"/>
          </p:nvPr>
        </p:nvSpPr>
        <p:spPr>
          <a:xfrm>
            <a:off x="1371600" y="3886200"/>
            <a:ext cx="6400800" cy="1752600"/>
          </a:xfrm>
        </p:spPr>
        <p:txBody>
          <a:bodyPr numCol="1"/>
          <a:lstStyle>
            <a:lvl1pPr algn="ctr" indent="0" marL="0">
              <a:buNone/>
              <a:defRPr/>
            </a:lvl1pPr>
            <a:lvl2pPr algn="ctr" indent="0" marL="457200">
              <a:buNone/>
              <a:defRPr/>
            </a:lvl2pPr>
            <a:lvl3pPr algn="ctr" indent="0" marL="914400">
              <a:buNone/>
              <a:defRPr/>
            </a:lvl3pPr>
            <a:lvl4pPr algn="ctr" indent="0" marL="1371600">
              <a:buNone/>
              <a:defRPr/>
            </a:lvl4pPr>
            <a:lvl5pPr algn="ctr" indent="0" marL="1828800">
              <a:buNone/>
              <a:defRPr/>
            </a:lvl5pPr>
            <a:lvl6pPr algn="ctr" indent="0" marL="2286000">
              <a:buNone/>
              <a:defRPr/>
            </a:lvl6pPr>
            <a:lvl7pPr algn="ctr" indent="0" marL="2743200">
              <a:buNone/>
              <a:defRPr/>
            </a:lvl7pPr>
            <a:lvl8pPr algn="ctr" indent="0" marL="3200400">
              <a:buNone/>
              <a:defRPr/>
            </a:lvl8pPr>
            <a:lvl9pPr algn="ctr" indent="0" marL="3657600">
              <a:buNone/>
              <a:defRPr/>
            </a:lvl9pPr>
          </a:lstStyle>
          <a:p>
            <a:r>
              <a:rPr lang="en-US" smtClean="0"/>
              <a:t>Click to edit Master subtitle style</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9600221-B624-45B7-9E68-D1D79752583D}" type="slidenum">
              <a:rPr lang="en-US"/>
              <a:pPr/>
              <a:t>‹#›</a:t>
            </a:fld>
            <a:endParaRPr 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p:nvPr>
        </p:nvSpPr>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A5BC7F78-48E6-4BBC-B0E1-56BD2A17FC9C}" type="slidenum">
              <a:rPr lang="en-US"/>
              <a:pPr/>
              <a:t>‹#›</a:t>
            </a:fld>
            <a:endParaRPr 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numCol="1"/>
          <a:lstStyle>
            <a:lvl1pPr algn="l">
              <a:defRPr b="1" cap="all" sz="4000"/>
            </a:lvl1pPr>
          </a:lstStyle>
          <a:p>
            <a:r>
              <a:rPr lang="en-US" smtClean="0"/>
              <a:t>Click to edit Master title style</a:t>
            </a:r>
            <a:endParaRPr lang="en-US"/>
          </a:p>
        </p:txBody>
      </p:sp>
      <p:sp>
        <p:nvSpPr>
          <p:cNvPr id="3" name="Text Placeholder 2"/>
          <p:cNvSpPr>
            <a:spLocks noGrp="1"/>
          </p:cNvSpPr>
          <p:nvPr>
            <p:ph idx="1" type="body"/>
          </p:nvPr>
        </p:nvSpPr>
        <p:spPr>
          <a:xfrm>
            <a:off x="722313" y="2906713"/>
            <a:ext cx="7772400" cy="1500187"/>
          </a:xfrm>
        </p:spPr>
        <p:txBody>
          <a:bodyPr anchor="b" numCol="1"/>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sz="half"/>
          </p:nvPr>
        </p:nvSpPr>
        <p:spPr>
          <a:xfrm>
            <a:off x="457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4648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numCol="1"/>
          <a:lstStyle>
            <a:lvl1pPr>
              <a:defRPr/>
            </a:lvl1pPr>
          </a:lstStyle>
          <a:p>
            <a:endParaRPr lang="en-US"/>
          </a:p>
        </p:txBody>
      </p:sp>
      <p:sp>
        <p:nvSpPr>
          <p:cNvPr id="6" name="Footer Placeholder 5"/>
          <p:cNvSpPr>
            <a:spLocks noGrp="1"/>
          </p:cNvSpPr>
          <p:nvPr>
            <p:ph idx="11" sz="quarter" type="ftr"/>
          </p:nvPr>
        </p:nvSpPr>
        <p:spPr/>
        <p:txBody>
          <a:bodyPr numCol="1"/>
          <a:lstStyle>
            <a:lvl1pPr>
              <a:defRPr/>
            </a:lvl1pPr>
          </a:lstStyle>
          <a:p>
            <a:endParaRPr lang="en-US"/>
          </a:p>
        </p:txBody>
      </p:sp>
      <p:sp>
        <p:nvSpPr>
          <p:cNvPr id="7" name="Slide Number Placeholder 6"/>
          <p:cNvSpPr>
            <a:spLocks noGrp="1"/>
          </p:cNvSpPr>
          <p:nvPr>
            <p:ph idx="12" sz="quarter" type="sldNum"/>
          </p:nvPr>
        </p:nvSpPr>
        <p:spPr/>
        <p:txBody>
          <a:bodyPr numCol="1"/>
          <a:lstStyle>
            <a:lvl1pPr>
              <a:defRPr/>
            </a:lvl1pPr>
          </a:lstStyle>
          <a:p>
            <a:fld id="{146B05A8-4507-4941-A8ED-92C83DD237DC}" type="slidenum">
              <a:rPr lang="en-US"/>
              <a:pPr/>
              <a:t>‹#›</a:t>
            </a:fld>
            <a:endParaRPr 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457200" y="1535113"/>
            <a:ext cx="4040188"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457200" y="2174875"/>
            <a:ext cx="4040188"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4645025" y="1535113"/>
            <a:ext cx="4041775"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025" y="2174875"/>
            <a:ext cx="4041775"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8" name="Footer Placeholder 7"/>
          <p:cNvSpPr>
            <a:spLocks noGrp="1"/>
          </p:cNvSpPr>
          <p:nvPr>
            <p:ph idx="11" sz="quarter" type="ftr"/>
          </p:nvPr>
        </p:nvSpPr>
        <p:spPr/>
        <p:txBody>
          <a:bodyPr numCol="1"/>
          <a:lstStyle/>
          <a:p>
            <a:endParaRPr lang="en-US"/>
          </a:p>
        </p:txBody>
      </p:sp>
      <p:sp>
        <p:nvSpPr>
          <p:cNvPr id="9" name="Slide Number Placeholder 8"/>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Date Placeholder 2"/>
          <p:cNvSpPr>
            <a:spLocks noGrp="1"/>
          </p:cNvSpPr>
          <p:nvPr>
            <p:ph idx="10" sz="half" type="dt"/>
          </p:nvPr>
        </p:nvSpPr>
        <p:spPr/>
        <p:txBody>
          <a:bodyPr numCol="1"/>
          <a:lstStyle>
            <a:lvl1pPr>
              <a:defRPr/>
            </a:lvl1pPr>
          </a:lstStyle>
          <a:p>
            <a:endParaRPr lang="en-US"/>
          </a:p>
        </p:txBody>
      </p:sp>
      <p:sp>
        <p:nvSpPr>
          <p:cNvPr id="4" name="Footer Placeholder 3"/>
          <p:cNvSpPr>
            <a:spLocks noGrp="1"/>
          </p:cNvSpPr>
          <p:nvPr>
            <p:ph idx="11" sz="quarter" type="ftr"/>
          </p:nvPr>
        </p:nvSpPr>
        <p:spPr/>
        <p:txBody>
          <a:bodyPr numCol="1"/>
          <a:lstStyle>
            <a:lvl1pPr>
              <a:defRPr/>
            </a:lvl1pPr>
          </a:lstStyle>
          <a:p>
            <a:endParaRPr lang="en-US"/>
          </a:p>
        </p:txBody>
      </p:sp>
      <p:sp>
        <p:nvSpPr>
          <p:cNvPr id="5" name="Slide Number Placeholder 4"/>
          <p:cNvSpPr>
            <a:spLocks noGrp="1"/>
          </p:cNvSpPr>
          <p:nvPr>
            <p:ph idx="12" sz="quarter" type="sldNum"/>
          </p:nvPr>
        </p:nvSpPr>
        <p:spPr/>
        <p:txBody>
          <a:bodyPr numCol="1"/>
          <a:lstStyle>
            <a:lvl1pPr>
              <a:defRPr/>
            </a:lvl1pPr>
          </a:lstStyle>
          <a:p>
            <a:fld id="{2D52B7B6-6F1B-4A62-B87E-81AD4998D87E}" type="slidenum">
              <a:rPr lang="en-US"/>
              <a:pPr/>
              <a:t>‹#›</a:t>
            </a:fld>
            <a:endParaRPr 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numCol="1"/>
          <a:lstStyle>
            <a:lvl1pPr>
              <a:defRPr/>
            </a:lvl1pPr>
          </a:lstStyle>
          <a:p>
            <a:endParaRPr lang="en-US"/>
          </a:p>
        </p:txBody>
      </p:sp>
      <p:sp>
        <p:nvSpPr>
          <p:cNvPr id="3" name="Footer Placeholder 2"/>
          <p:cNvSpPr>
            <a:spLocks noGrp="1"/>
          </p:cNvSpPr>
          <p:nvPr>
            <p:ph idx="11" sz="quarter" type="ftr"/>
          </p:nvPr>
        </p:nvSpPr>
        <p:spPr/>
        <p:txBody>
          <a:bodyPr numCol="1"/>
          <a:lstStyle>
            <a:lvl1pPr>
              <a:defRPr/>
            </a:lvl1pPr>
          </a:lstStyle>
          <a:p>
            <a:endParaRPr lang="en-US"/>
          </a:p>
        </p:txBody>
      </p:sp>
      <p:sp>
        <p:nvSpPr>
          <p:cNvPr id="4" name="Slide Number Placeholder 3"/>
          <p:cNvSpPr>
            <a:spLocks noGrp="1"/>
          </p:cNvSpPr>
          <p:nvPr>
            <p:ph idx="12" sz="quarter" type="sldNum"/>
          </p:nvPr>
        </p:nvSpPr>
        <p:spPr/>
        <p:txBody>
          <a:bodyPr numCol="1"/>
          <a:lstStyle>
            <a:lvl1pPr>
              <a:defRPr/>
            </a:lvl1pPr>
          </a:lstStyle>
          <a:p>
            <a:fld id="{08F7B79A-4EA2-44AE-9F7F-F6A143AD2234}" type="slidenum">
              <a:rPr lang="en-US"/>
              <a:pPr/>
              <a:t>‹#›</a:t>
            </a:fld>
            <a:endParaRPr 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numCol="1"/>
          <a:lstStyle>
            <a:lvl1pPr algn="l">
              <a:defRPr b="1" sz="200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457200" y="1435100"/>
            <a:ext cx="3008313" cy="4691063"/>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numCol="1"/>
          <a:lstStyle>
            <a:lvl1pPr algn="l">
              <a:defRPr b="1" sz="2000"/>
            </a:lvl1pPr>
          </a:lstStyle>
          <a:p>
            <a:r>
              <a:rPr lang="en-US" smtClean="0"/>
              <a:t>Click to edit Master title style</a:t>
            </a:r>
            <a:endParaRPr lang="en-US"/>
          </a:p>
        </p:txBody>
      </p:sp>
      <p:sp>
        <p:nvSpPr>
          <p:cNvPr id="3" name="Picture Placeholder 2"/>
          <p:cNvSpPr>
            <a:spLocks noGrp="1"/>
          </p:cNvSpPr>
          <p:nvPr>
            <p:ph idx="1" type="pic"/>
          </p:nvPr>
        </p:nvSpPr>
        <p:spPr>
          <a:xfrm>
            <a:off x="1792288" y="612775"/>
            <a:ext cx="5486400" cy="4114800"/>
          </a:xfrm>
        </p:spPr>
        <p:txBody>
          <a:bodyPr numCol="1"/>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1792288" y="5367338"/>
            <a:ext cx="5486400" cy="804862"/>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numCol="1"/>
          <a:lstStyle/>
          <a:p>
            <a:r>
              <a:rPr lang="en-US" smtClean="0"/>
              <a:t>Click to edit Master title style</a:t>
            </a:r>
            <a:endParaRPr lang="en-US"/>
          </a:p>
        </p:txBody>
      </p:sp>
      <p:sp>
        <p:nvSpPr>
          <p:cNvPr id="3" name="Subtitle 2"/>
          <p:cNvSpPr>
            <a:spLocks noGrp="1"/>
          </p:cNvSpPr>
          <p:nvPr>
            <p:ph idx="1" type="subTitle"/>
          </p:nvPr>
        </p:nvSpPr>
        <p:spPr>
          <a:xfrm>
            <a:off x="1371600" y="3886200"/>
            <a:ext cx="6400800" cy="1752600"/>
          </a:xfrm>
        </p:spPr>
        <p:txBody>
          <a:bodyPr numCol="1"/>
          <a:lstStyle>
            <a:lvl1pPr algn="ctr" indent="0" marL="0">
              <a:buNone/>
              <a:defRPr/>
            </a:lvl1pPr>
            <a:lvl2pPr algn="ctr" indent="0" marL="457200">
              <a:buNone/>
              <a:defRPr/>
            </a:lvl2pPr>
            <a:lvl3pPr algn="ctr" indent="0" marL="914400">
              <a:buNone/>
              <a:defRPr/>
            </a:lvl3pPr>
            <a:lvl4pPr algn="ctr" indent="0" marL="1371600">
              <a:buNone/>
              <a:defRPr/>
            </a:lvl4pPr>
            <a:lvl5pPr algn="ctr" indent="0" marL="1828800">
              <a:buNone/>
              <a:defRPr/>
            </a:lvl5pPr>
            <a:lvl6pPr algn="ctr" indent="0" marL="2286000">
              <a:buNone/>
              <a:defRPr/>
            </a:lvl6pPr>
            <a:lvl7pPr algn="ctr" indent="0" marL="2743200">
              <a:buNone/>
              <a:defRPr/>
            </a:lvl7pPr>
            <a:lvl8pPr algn="ctr" indent="0" marL="3200400">
              <a:buNone/>
              <a:defRPr/>
            </a:lvl8pPr>
            <a:lvl9pPr algn="ctr" indent="0" marL="3657600">
              <a:buNone/>
              <a:defRPr/>
            </a:lvl9pPr>
          </a:lstStyle>
          <a:p>
            <a:r>
              <a:rPr lang="en-US" smtClean="0"/>
              <a:t>Click to edit Master subtitle style</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9600221-B624-45B7-9E68-D1D79752583D}" type="slidenum">
              <a:rPr lang="en-US"/>
              <a:pPr/>
              <a:t>‹#›</a:t>
            </a:fld>
            <a:endParaRPr 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Vertical Text Placeholder 2"/>
          <p:cNvSpPr>
            <a:spLocks noGrp="1"/>
          </p:cNvSpPr>
          <p:nvPr>
            <p:ph idx="1" orient="vert" type="body"/>
          </p:nvPr>
        </p:nvSpPr>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543D10D-1B83-4EE9-8835-AFAF7628ADB8}" type="slidenum">
              <a:rPr lang="en-US"/>
              <a:pPr/>
              <a:t>‹#›</a:t>
            </a:fld>
            <a:endParaRPr lang="en-US"/>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numCol="1"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457200" y="274638"/>
            <a:ext cx="6019800" cy="5851525"/>
          </a:xfrm>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8A0F8399-60D2-4F5D-9CEE-64FA3803ED83}" type="slidenum">
              <a:rPr lang="en-US"/>
              <a:pPr/>
              <a:t>‹#›</a:t>
            </a:fld>
            <a:endParaRPr lang="en-US"/>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numCol="1"/>
          <a:lstStyle/>
          <a:p>
            <a:r>
              <a:rPr lang="en-US" smtClean="0"/>
              <a:t>Click to edit Master title style</a:t>
            </a:r>
            <a:endParaRPr lang="en-US"/>
          </a:p>
        </p:txBody>
      </p:sp>
      <p:sp>
        <p:nvSpPr>
          <p:cNvPr id="3" name="Subtitle 2"/>
          <p:cNvSpPr>
            <a:spLocks noGrp="1"/>
          </p:cNvSpPr>
          <p:nvPr>
            <p:ph idx="1" type="subTitle"/>
          </p:nvPr>
        </p:nvSpPr>
        <p:spPr>
          <a:xfrm>
            <a:off x="1371600" y="3886200"/>
            <a:ext cx="6400800" cy="1752600"/>
          </a:xfrm>
        </p:spPr>
        <p:txBody>
          <a:bodyPr numCol="1"/>
          <a:lstStyle>
            <a:lvl1pPr algn="ctr" indent="0" marL="0">
              <a:buNone/>
              <a:defRPr/>
            </a:lvl1pPr>
            <a:lvl2pPr algn="ctr" indent="0" marL="457200">
              <a:buNone/>
              <a:defRPr/>
            </a:lvl2pPr>
            <a:lvl3pPr algn="ctr" indent="0" marL="914400">
              <a:buNone/>
              <a:defRPr/>
            </a:lvl3pPr>
            <a:lvl4pPr algn="ctr" indent="0" marL="1371600">
              <a:buNone/>
              <a:defRPr/>
            </a:lvl4pPr>
            <a:lvl5pPr algn="ctr" indent="0" marL="1828800">
              <a:buNone/>
              <a:defRPr/>
            </a:lvl5pPr>
            <a:lvl6pPr algn="ctr" indent="0" marL="2286000">
              <a:buNone/>
              <a:defRPr/>
            </a:lvl6pPr>
            <a:lvl7pPr algn="ctr" indent="0" marL="2743200">
              <a:buNone/>
              <a:defRPr/>
            </a:lvl7pPr>
            <a:lvl8pPr algn="ctr" indent="0" marL="3200400">
              <a:buNone/>
              <a:defRPr/>
            </a:lvl8pPr>
            <a:lvl9pPr algn="ctr" indent="0" marL="3657600">
              <a:buNone/>
              <a:defRPr/>
            </a:lvl9pPr>
          </a:lstStyle>
          <a:p>
            <a:r>
              <a:rPr lang="en-US" smtClean="0"/>
              <a:t>Click to edit Master subtitle style</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9600221-B624-45B7-9E68-D1D79752583D}" type="slidenum">
              <a:rPr lang="en-US"/>
              <a:pPr/>
              <a:t>‹#›</a:t>
            </a:fld>
            <a:endParaRPr lang="en-US"/>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p:nvPr>
        </p:nvSpPr>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A5BC7F78-48E6-4BBC-B0E1-56BD2A17FC9C}" type="slidenum">
              <a:rPr lang="en-US"/>
              <a:pPr/>
              <a:t>‹#›</a:t>
            </a:fld>
            <a:endParaRPr lang="en-US"/>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numCol="1"/>
          <a:lstStyle>
            <a:lvl1pPr algn="l">
              <a:defRPr b="1" cap="all" sz="4000"/>
            </a:lvl1pPr>
          </a:lstStyle>
          <a:p>
            <a:r>
              <a:rPr lang="en-US" smtClean="0"/>
              <a:t>Click to edit Master title style</a:t>
            </a:r>
            <a:endParaRPr lang="en-US"/>
          </a:p>
        </p:txBody>
      </p:sp>
      <p:sp>
        <p:nvSpPr>
          <p:cNvPr id="3" name="Text Placeholder 2"/>
          <p:cNvSpPr>
            <a:spLocks noGrp="1"/>
          </p:cNvSpPr>
          <p:nvPr>
            <p:ph idx="1" type="body"/>
          </p:nvPr>
        </p:nvSpPr>
        <p:spPr>
          <a:xfrm>
            <a:off x="722313" y="2906713"/>
            <a:ext cx="7772400" cy="1500187"/>
          </a:xfrm>
        </p:spPr>
        <p:txBody>
          <a:bodyPr anchor="b" numCol="1"/>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sz="half"/>
          </p:nvPr>
        </p:nvSpPr>
        <p:spPr>
          <a:xfrm>
            <a:off x="457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4648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numCol="1"/>
          <a:lstStyle>
            <a:lvl1pPr>
              <a:defRPr/>
            </a:lvl1pPr>
          </a:lstStyle>
          <a:p>
            <a:endParaRPr lang="en-US"/>
          </a:p>
        </p:txBody>
      </p:sp>
      <p:sp>
        <p:nvSpPr>
          <p:cNvPr id="6" name="Footer Placeholder 5"/>
          <p:cNvSpPr>
            <a:spLocks noGrp="1"/>
          </p:cNvSpPr>
          <p:nvPr>
            <p:ph idx="11" sz="quarter" type="ftr"/>
          </p:nvPr>
        </p:nvSpPr>
        <p:spPr/>
        <p:txBody>
          <a:bodyPr numCol="1"/>
          <a:lstStyle>
            <a:lvl1pPr>
              <a:defRPr/>
            </a:lvl1pPr>
          </a:lstStyle>
          <a:p>
            <a:endParaRPr lang="en-US"/>
          </a:p>
        </p:txBody>
      </p:sp>
      <p:sp>
        <p:nvSpPr>
          <p:cNvPr id="7" name="Slide Number Placeholder 6"/>
          <p:cNvSpPr>
            <a:spLocks noGrp="1"/>
          </p:cNvSpPr>
          <p:nvPr>
            <p:ph idx="12" sz="quarter" type="sldNum"/>
          </p:nvPr>
        </p:nvSpPr>
        <p:spPr/>
        <p:txBody>
          <a:bodyPr numCol="1"/>
          <a:lstStyle>
            <a:lvl1pPr>
              <a:defRPr/>
            </a:lvl1pPr>
          </a:lstStyle>
          <a:p>
            <a:fld id="{146B05A8-4507-4941-A8ED-92C83DD237DC}" type="slidenum">
              <a:rPr lang="en-US"/>
              <a:pPr/>
              <a:t>‹#›</a:t>
            </a:fld>
            <a:endParaRPr lang="en-US"/>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457200" y="1535113"/>
            <a:ext cx="4040188"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457200" y="2174875"/>
            <a:ext cx="4040188"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4645025" y="1535113"/>
            <a:ext cx="4041775"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025" y="2174875"/>
            <a:ext cx="4041775"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8" name="Footer Placeholder 7"/>
          <p:cNvSpPr>
            <a:spLocks noGrp="1"/>
          </p:cNvSpPr>
          <p:nvPr>
            <p:ph idx="11" sz="quarter" type="ftr"/>
          </p:nvPr>
        </p:nvSpPr>
        <p:spPr/>
        <p:txBody>
          <a:bodyPr numCol="1"/>
          <a:lstStyle/>
          <a:p>
            <a:endParaRPr lang="en-US"/>
          </a:p>
        </p:txBody>
      </p:sp>
      <p:sp>
        <p:nvSpPr>
          <p:cNvPr id="9" name="Slide Number Placeholder 8"/>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Date Placeholder 2"/>
          <p:cNvSpPr>
            <a:spLocks noGrp="1"/>
          </p:cNvSpPr>
          <p:nvPr>
            <p:ph idx="10" sz="half" type="dt"/>
          </p:nvPr>
        </p:nvSpPr>
        <p:spPr/>
        <p:txBody>
          <a:bodyPr numCol="1"/>
          <a:lstStyle>
            <a:lvl1pPr>
              <a:defRPr/>
            </a:lvl1pPr>
          </a:lstStyle>
          <a:p>
            <a:endParaRPr lang="en-US"/>
          </a:p>
        </p:txBody>
      </p:sp>
      <p:sp>
        <p:nvSpPr>
          <p:cNvPr id="4" name="Footer Placeholder 3"/>
          <p:cNvSpPr>
            <a:spLocks noGrp="1"/>
          </p:cNvSpPr>
          <p:nvPr>
            <p:ph idx="11" sz="quarter" type="ftr"/>
          </p:nvPr>
        </p:nvSpPr>
        <p:spPr/>
        <p:txBody>
          <a:bodyPr numCol="1"/>
          <a:lstStyle>
            <a:lvl1pPr>
              <a:defRPr/>
            </a:lvl1pPr>
          </a:lstStyle>
          <a:p>
            <a:endParaRPr lang="en-US"/>
          </a:p>
        </p:txBody>
      </p:sp>
      <p:sp>
        <p:nvSpPr>
          <p:cNvPr id="5" name="Slide Number Placeholder 4"/>
          <p:cNvSpPr>
            <a:spLocks noGrp="1"/>
          </p:cNvSpPr>
          <p:nvPr>
            <p:ph idx="12" sz="quarter" type="sldNum"/>
          </p:nvPr>
        </p:nvSpPr>
        <p:spPr/>
        <p:txBody>
          <a:bodyPr numCol="1"/>
          <a:lstStyle>
            <a:lvl1pPr>
              <a:defRPr/>
            </a:lvl1pPr>
          </a:lstStyle>
          <a:p>
            <a:fld id="{2D52B7B6-6F1B-4A62-B87E-81AD4998D87E}" type="slidenum">
              <a:rPr lang="en-US"/>
              <a:pPr/>
              <a:t>‹#›</a:t>
            </a:fld>
            <a:endParaRPr lang="en-US"/>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numCol="1"/>
          <a:lstStyle>
            <a:lvl1pPr>
              <a:defRPr/>
            </a:lvl1pPr>
          </a:lstStyle>
          <a:p>
            <a:endParaRPr lang="en-US"/>
          </a:p>
        </p:txBody>
      </p:sp>
      <p:sp>
        <p:nvSpPr>
          <p:cNvPr id="3" name="Footer Placeholder 2"/>
          <p:cNvSpPr>
            <a:spLocks noGrp="1"/>
          </p:cNvSpPr>
          <p:nvPr>
            <p:ph idx="11" sz="quarter" type="ftr"/>
          </p:nvPr>
        </p:nvSpPr>
        <p:spPr/>
        <p:txBody>
          <a:bodyPr numCol="1"/>
          <a:lstStyle>
            <a:lvl1pPr>
              <a:defRPr/>
            </a:lvl1pPr>
          </a:lstStyle>
          <a:p>
            <a:endParaRPr lang="en-US"/>
          </a:p>
        </p:txBody>
      </p:sp>
      <p:sp>
        <p:nvSpPr>
          <p:cNvPr id="4" name="Slide Number Placeholder 3"/>
          <p:cNvSpPr>
            <a:spLocks noGrp="1"/>
          </p:cNvSpPr>
          <p:nvPr>
            <p:ph idx="12" sz="quarter" type="sldNum"/>
          </p:nvPr>
        </p:nvSpPr>
        <p:spPr/>
        <p:txBody>
          <a:bodyPr numCol="1"/>
          <a:lstStyle>
            <a:lvl1pPr>
              <a:defRPr/>
            </a:lvl1pPr>
          </a:lstStyle>
          <a:p>
            <a:fld id="{08F7B79A-4EA2-44AE-9F7F-F6A143AD2234}" type="slidenum">
              <a:rPr lang="en-US"/>
              <a:pPr/>
              <a:t>‹#›</a:t>
            </a:fld>
            <a:endParaRPr lang="en-US"/>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numCol="1"/>
          <a:lstStyle>
            <a:lvl1pPr algn="l">
              <a:defRPr b="1" sz="200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457200" y="1435100"/>
            <a:ext cx="3008313" cy="4691063"/>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p:nvPr>
        </p:nvSpPr>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A5BC7F78-48E6-4BBC-B0E1-56BD2A17FC9C}" type="slidenum">
              <a:rPr lang="en-US"/>
              <a:pPr/>
              <a:t>‹#›</a:t>
            </a:fld>
            <a:endParaRPr 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numCol="1"/>
          <a:lstStyle>
            <a:lvl1pPr algn="l">
              <a:defRPr b="1" sz="2000"/>
            </a:lvl1pPr>
          </a:lstStyle>
          <a:p>
            <a:r>
              <a:rPr lang="en-US" smtClean="0"/>
              <a:t>Click to edit Master title style</a:t>
            </a:r>
            <a:endParaRPr lang="en-US"/>
          </a:p>
        </p:txBody>
      </p:sp>
      <p:sp>
        <p:nvSpPr>
          <p:cNvPr id="3" name="Picture Placeholder 2"/>
          <p:cNvSpPr>
            <a:spLocks noGrp="1"/>
          </p:cNvSpPr>
          <p:nvPr>
            <p:ph idx="1" type="pic"/>
          </p:nvPr>
        </p:nvSpPr>
        <p:spPr>
          <a:xfrm>
            <a:off x="1792288" y="612775"/>
            <a:ext cx="5486400" cy="4114800"/>
          </a:xfrm>
        </p:spPr>
        <p:txBody>
          <a:bodyPr numCol="1"/>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1792288" y="5367338"/>
            <a:ext cx="5486400" cy="804862"/>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Vertical Text Placeholder 2"/>
          <p:cNvSpPr>
            <a:spLocks noGrp="1"/>
          </p:cNvSpPr>
          <p:nvPr>
            <p:ph idx="1" orient="vert" type="body"/>
          </p:nvPr>
        </p:nvSpPr>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543D10D-1B83-4EE9-8835-AFAF7628ADB8}" type="slidenum">
              <a:rPr lang="en-US"/>
              <a:pPr/>
              <a:t>‹#›</a:t>
            </a:fld>
            <a:endParaRPr lang="en-US"/>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numCol="1"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457200" y="274638"/>
            <a:ext cx="6019800" cy="5851525"/>
          </a:xfrm>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8A0F8399-60D2-4F5D-9CEE-64FA3803ED83}"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numCol="1"/>
          <a:lstStyle>
            <a:lvl1pPr algn="l">
              <a:defRPr b="1" cap="all" sz="4000"/>
            </a:lvl1pPr>
          </a:lstStyle>
          <a:p>
            <a:r>
              <a:rPr lang="en-US" smtClean="0"/>
              <a:t>Click to edit Master title style</a:t>
            </a:r>
            <a:endParaRPr lang="en-US"/>
          </a:p>
        </p:txBody>
      </p:sp>
      <p:sp>
        <p:nvSpPr>
          <p:cNvPr id="3" name="Text Placeholder 2"/>
          <p:cNvSpPr>
            <a:spLocks noGrp="1"/>
          </p:cNvSpPr>
          <p:nvPr>
            <p:ph idx="1" type="body"/>
          </p:nvPr>
        </p:nvSpPr>
        <p:spPr>
          <a:xfrm>
            <a:off x="722313" y="2906713"/>
            <a:ext cx="7772400" cy="1500187"/>
          </a:xfrm>
        </p:spPr>
        <p:txBody>
          <a:bodyPr anchor="b" numCol="1"/>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sz="half"/>
          </p:nvPr>
        </p:nvSpPr>
        <p:spPr>
          <a:xfrm>
            <a:off x="457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4648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numCol="1"/>
          <a:lstStyle>
            <a:lvl1pPr>
              <a:defRPr/>
            </a:lvl1pPr>
          </a:lstStyle>
          <a:p>
            <a:endParaRPr lang="en-US"/>
          </a:p>
        </p:txBody>
      </p:sp>
      <p:sp>
        <p:nvSpPr>
          <p:cNvPr id="6" name="Footer Placeholder 5"/>
          <p:cNvSpPr>
            <a:spLocks noGrp="1"/>
          </p:cNvSpPr>
          <p:nvPr>
            <p:ph idx="11" sz="quarter" type="ftr"/>
          </p:nvPr>
        </p:nvSpPr>
        <p:spPr/>
        <p:txBody>
          <a:bodyPr numCol="1"/>
          <a:lstStyle>
            <a:lvl1pPr>
              <a:defRPr/>
            </a:lvl1pPr>
          </a:lstStyle>
          <a:p>
            <a:endParaRPr lang="en-US"/>
          </a:p>
        </p:txBody>
      </p:sp>
      <p:sp>
        <p:nvSpPr>
          <p:cNvPr id="7" name="Slide Number Placeholder 6"/>
          <p:cNvSpPr>
            <a:spLocks noGrp="1"/>
          </p:cNvSpPr>
          <p:nvPr>
            <p:ph idx="12" sz="quarter" type="sldNum"/>
          </p:nvPr>
        </p:nvSpPr>
        <p:spPr/>
        <p:txBody>
          <a:bodyPr numCol="1"/>
          <a:lstStyle>
            <a:lvl1pPr>
              <a:defRPr/>
            </a:lvl1pPr>
          </a:lstStyle>
          <a:p>
            <a:fld id="{146B05A8-4507-4941-A8ED-92C83DD237DC}"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457200" y="1535113"/>
            <a:ext cx="4040188"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457200" y="2174875"/>
            <a:ext cx="4040188"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4645025" y="1535113"/>
            <a:ext cx="4041775"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025" y="2174875"/>
            <a:ext cx="4041775"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8" name="Footer Placeholder 7"/>
          <p:cNvSpPr>
            <a:spLocks noGrp="1"/>
          </p:cNvSpPr>
          <p:nvPr>
            <p:ph idx="11" sz="quarter" type="ftr"/>
          </p:nvPr>
        </p:nvSpPr>
        <p:spPr/>
        <p:txBody>
          <a:bodyPr numCol="1"/>
          <a:lstStyle/>
          <a:p>
            <a:endParaRPr lang="en-US"/>
          </a:p>
        </p:txBody>
      </p:sp>
      <p:sp>
        <p:nvSpPr>
          <p:cNvPr id="9" name="Slide Number Placeholder 8"/>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Date Placeholder 2"/>
          <p:cNvSpPr>
            <a:spLocks noGrp="1"/>
          </p:cNvSpPr>
          <p:nvPr>
            <p:ph idx="10" sz="half" type="dt"/>
          </p:nvPr>
        </p:nvSpPr>
        <p:spPr/>
        <p:txBody>
          <a:bodyPr numCol="1"/>
          <a:lstStyle>
            <a:lvl1pPr>
              <a:defRPr/>
            </a:lvl1pPr>
          </a:lstStyle>
          <a:p>
            <a:endParaRPr lang="en-US"/>
          </a:p>
        </p:txBody>
      </p:sp>
      <p:sp>
        <p:nvSpPr>
          <p:cNvPr id="4" name="Footer Placeholder 3"/>
          <p:cNvSpPr>
            <a:spLocks noGrp="1"/>
          </p:cNvSpPr>
          <p:nvPr>
            <p:ph idx="11" sz="quarter" type="ftr"/>
          </p:nvPr>
        </p:nvSpPr>
        <p:spPr/>
        <p:txBody>
          <a:bodyPr numCol="1"/>
          <a:lstStyle>
            <a:lvl1pPr>
              <a:defRPr/>
            </a:lvl1pPr>
          </a:lstStyle>
          <a:p>
            <a:endParaRPr lang="en-US"/>
          </a:p>
        </p:txBody>
      </p:sp>
      <p:sp>
        <p:nvSpPr>
          <p:cNvPr id="5" name="Slide Number Placeholder 4"/>
          <p:cNvSpPr>
            <a:spLocks noGrp="1"/>
          </p:cNvSpPr>
          <p:nvPr>
            <p:ph idx="12" sz="quarter" type="sldNum"/>
          </p:nvPr>
        </p:nvSpPr>
        <p:spPr/>
        <p:txBody>
          <a:bodyPr numCol="1"/>
          <a:lstStyle>
            <a:lvl1pPr>
              <a:defRPr/>
            </a:lvl1pPr>
          </a:lstStyle>
          <a:p>
            <a:fld id="{2D52B7B6-6F1B-4A62-B87E-81AD4998D87E}"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numCol="1"/>
          <a:lstStyle>
            <a:lvl1pPr>
              <a:defRPr/>
            </a:lvl1pPr>
          </a:lstStyle>
          <a:p>
            <a:endParaRPr lang="en-US"/>
          </a:p>
        </p:txBody>
      </p:sp>
      <p:sp>
        <p:nvSpPr>
          <p:cNvPr id="3" name="Footer Placeholder 2"/>
          <p:cNvSpPr>
            <a:spLocks noGrp="1"/>
          </p:cNvSpPr>
          <p:nvPr>
            <p:ph idx="11" sz="quarter" type="ftr"/>
          </p:nvPr>
        </p:nvSpPr>
        <p:spPr/>
        <p:txBody>
          <a:bodyPr numCol="1"/>
          <a:lstStyle>
            <a:lvl1pPr>
              <a:defRPr/>
            </a:lvl1pPr>
          </a:lstStyle>
          <a:p>
            <a:endParaRPr lang="en-US"/>
          </a:p>
        </p:txBody>
      </p:sp>
      <p:sp>
        <p:nvSpPr>
          <p:cNvPr id="4" name="Slide Number Placeholder 3"/>
          <p:cNvSpPr>
            <a:spLocks noGrp="1"/>
          </p:cNvSpPr>
          <p:nvPr>
            <p:ph idx="12" sz="quarter" type="sldNum"/>
          </p:nvPr>
        </p:nvSpPr>
        <p:spPr/>
        <p:txBody>
          <a:bodyPr numCol="1"/>
          <a:lstStyle>
            <a:lvl1pPr>
              <a:defRPr/>
            </a:lvl1pPr>
          </a:lstStyle>
          <a:p>
            <a:fld id="{08F7B79A-4EA2-44AE-9F7F-F6A143AD2234}"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numCol="1"/>
          <a:lstStyle>
            <a:lvl1pPr algn="l">
              <a:defRPr b="1" sz="200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457200" y="1435100"/>
            <a:ext cx="3008313" cy="4691063"/>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p:nvPr>
        </p:nvSpPr>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A5BC7F78-48E6-4BBC-B0E1-56BD2A17FC9C}"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numCol="1"/>
          <a:lstStyle>
            <a:lvl1pPr algn="l">
              <a:defRPr b="1" sz="2000"/>
            </a:lvl1pPr>
          </a:lstStyle>
          <a:p>
            <a:r>
              <a:rPr lang="en-US" smtClean="0"/>
              <a:t>Click to edit Master title style</a:t>
            </a:r>
            <a:endParaRPr lang="en-US"/>
          </a:p>
        </p:txBody>
      </p:sp>
      <p:sp>
        <p:nvSpPr>
          <p:cNvPr id="3" name="Picture Placeholder 2"/>
          <p:cNvSpPr>
            <a:spLocks noGrp="1"/>
          </p:cNvSpPr>
          <p:nvPr>
            <p:ph idx="1" type="pic"/>
          </p:nvPr>
        </p:nvSpPr>
        <p:spPr>
          <a:xfrm>
            <a:off x="1792288" y="612775"/>
            <a:ext cx="5486400" cy="4114800"/>
          </a:xfrm>
        </p:spPr>
        <p:txBody>
          <a:bodyPr numCol="1"/>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1792288" y="5367338"/>
            <a:ext cx="5486400" cy="804862"/>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Vertical Text Placeholder 2"/>
          <p:cNvSpPr>
            <a:spLocks noGrp="1"/>
          </p:cNvSpPr>
          <p:nvPr>
            <p:ph idx="1" orient="vert" type="body"/>
          </p:nvPr>
        </p:nvSpPr>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543D10D-1B83-4EE9-8835-AFAF7628ADB8}"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numCol="1"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457200" y="274638"/>
            <a:ext cx="6019800" cy="5851525"/>
          </a:xfrm>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8A0F8399-60D2-4F5D-9CEE-64FA3803ED83}"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numCol="1"/>
          <a:lstStyle/>
          <a:p>
            <a:r>
              <a:rPr lang="en-US" smtClean="0"/>
              <a:t>Click to edit Master title style</a:t>
            </a:r>
            <a:endParaRPr lang="en-US"/>
          </a:p>
        </p:txBody>
      </p:sp>
      <p:sp>
        <p:nvSpPr>
          <p:cNvPr id="3" name="Subtitle 2"/>
          <p:cNvSpPr>
            <a:spLocks noGrp="1"/>
          </p:cNvSpPr>
          <p:nvPr>
            <p:ph idx="1" type="subTitle"/>
          </p:nvPr>
        </p:nvSpPr>
        <p:spPr>
          <a:xfrm>
            <a:off x="1371600" y="3886200"/>
            <a:ext cx="6400800" cy="1752600"/>
          </a:xfrm>
        </p:spPr>
        <p:txBody>
          <a:bodyPr numCol="1"/>
          <a:lstStyle>
            <a:lvl1pPr algn="ctr" indent="0" marL="0">
              <a:buNone/>
              <a:defRPr/>
            </a:lvl1pPr>
            <a:lvl2pPr algn="ctr" indent="0" marL="457200">
              <a:buNone/>
              <a:defRPr/>
            </a:lvl2pPr>
            <a:lvl3pPr algn="ctr" indent="0" marL="914400">
              <a:buNone/>
              <a:defRPr/>
            </a:lvl3pPr>
            <a:lvl4pPr algn="ctr" indent="0" marL="1371600">
              <a:buNone/>
              <a:defRPr/>
            </a:lvl4pPr>
            <a:lvl5pPr algn="ctr" indent="0" marL="1828800">
              <a:buNone/>
              <a:defRPr/>
            </a:lvl5pPr>
            <a:lvl6pPr algn="ctr" indent="0" marL="2286000">
              <a:buNone/>
              <a:defRPr/>
            </a:lvl6pPr>
            <a:lvl7pPr algn="ctr" indent="0" marL="2743200">
              <a:buNone/>
              <a:defRPr/>
            </a:lvl7pPr>
            <a:lvl8pPr algn="ctr" indent="0" marL="3200400">
              <a:buNone/>
              <a:defRPr/>
            </a:lvl8pPr>
            <a:lvl9pPr algn="ctr" indent="0" marL="3657600">
              <a:buNone/>
              <a:defRPr/>
            </a:lvl9pPr>
          </a:lstStyle>
          <a:p>
            <a:r>
              <a:rPr lang="en-US" smtClean="0"/>
              <a:t>Click to edit Master subtitle style</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9600221-B624-45B7-9E68-D1D79752583D}" type="slidenum">
              <a:rPr lang="en-US"/>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p:nvPr>
        </p:nvSpPr>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A5BC7F78-48E6-4BBC-B0E1-56BD2A17FC9C}" type="slidenum">
              <a:rPr lang="en-US"/>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numCol="1"/>
          <a:lstStyle>
            <a:lvl1pPr algn="l">
              <a:defRPr b="1" cap="all" sz="4000"/>
            </a:lvl1pPr>
          </a:lstStyle>
          <a:p>
            <a:r>
              <a:rPr lang="en-US" smtClean="0"/>
              <a:t>Click to edit Master title style</a:t>
            </a:r>
            <a:endParaRPr lang="en-US"/>
          </a:p>
        </p:txBody>
      </p:sp>
      <p:sp>
        <p:nvSpPr>
          <p:cNvPr id="3" name="Text Placeholder 2"/>
          <p:cNvSpPr>
            <a:spLocks noGrp="1"/>
          </p:cNvSpPr>
          <p:nvPr>
            <p:ph idx="1" type="body"/>
          </p:nvPr>
        </p:nvSpPr>
        <p:spPr>
          <a:xfrm>
            <a:off x="722313" y="2906713"/>
            <a:ext cx="7772400" cy="1500187"/>
          </a:xfrm>
        </p:spPr>
        <p:txBody>
          <a:bodyPr anchor="b" numCol="1"/>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sz="half"/>
          </p:nvPr>
        </p:nvSpPr>
        <p:spPr>
          <a:xfrm>
            <a:off x="457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4648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numCol="1"/>
          <a:lstStyle>
            <a:lvl1pPr>
              <a:defRPr/>
            </a:lvl1pPr>
          </a:lstStyle>
          <a:p>
            <a:endParaRPr lang="en-US"/>
          </a:p>
        </p:txBody>
      </p:sp>
      <p:sp>
        <p:nvSpPr>
          <p:cNvPr id="6" name="Footer Placeholder 5"/>
          <p:cNvSpPr>
            <a:spLocks noGrp="1"/>
          </p:cNvSpPr>
          <p:nvPr>
            <p:ph idx="11" sz="quarter" type="ftr"/>
          </p:nvPr>
        </p:nvSpPr>
        <p:spPr/>
        <p:txBody>
          <a:bodyPr numCol="1"/>
          <a:lstStyle>
            <a:lvl1pPr>
              <a:defRPr/>
            </a:lvl1pPr>
          </a:lstStyle>
          <a:p>
            <a:endParaRPr lang="en-US"/>
          </a:p>
        </p:txBody>
      </p:sp>
      <p:sp>
        <p:nvSpPr>
          <p:cNvPr id="7" name="Slide Number Placeholder 6"/>
          <p:cNvSpPr>
            <a:spLocks noGrp="1"/>
          </p:cNvSpPr>
          <p:nvPr>
            <p:ph idx="12" sz="quarter" type="sldNum"/>
          </p:nvPr>
        </p:nvSpPr>
        <p:spPr/>
        <p:txBody>
          <a:bodyPr numCol="1"/>
          <a:lstStyle>
            <a:lvl1pPr>
              <a:defRPr/>
            </a:lvl1pPr>
          </a:lstStyle>
          <a:p>
            <a:fld id="{146B05A8-4507-4941-A8ED-92C83DD237DC}" type="slidenum">
              <a:rPr lang="en-US"/>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457200" y="1535113"/>
            <a:ext cx="4040188"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457200" y="2174875"/>
            <a:ext cx="4040188"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4645025" y="1535113"/>
            <a:ext cx="4041775"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025" y="2174875"/>
            <a:ext cx="4041775"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8" name="Footer Placeholder 7"/>
          <p:cNvSpPr>
            <a:spLocks noGrp="1"/>
          </p:cNvSpPr>
          <p:nvPr>
            <p:ph idx="11" sz="quarter" type="ftr"/>
          </p:nvPr>
        </p:nvSpPr>
        <p:spPr/>
        <p:txBody>
          <a:bodyPr numCol="1"/>
          <a:lstStyle/>
          <a:p>
            <a:endParaRPr lang="en-US"/>
          </a:p>
        </p:txBody>
      </p:sp>
      <p:sp>
        <p:nvSpPr>
          <p:cNvPr id="9" name="Slide Number Placeholder 8"/>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Date Placeholder 2"/>
          <p:cNvSpPr>
            <a:spLocks noGrp="1"/>
          </p:cNvSpPr>
          <p:nvPr>
            <p:ph idx="10" sz="half" type="dt"/>
          </p:nvPr>
        </p:nvSpPr>
        <p:spPr/>
        <p:txBody>
          <a:bodyPr numCol="1"/>
          <a:lstStyle>
            <a:lvl1pPr>
              <a:defRPr/>
            </a:lvl1pPr>
          </a:lstStyle>
          <a:p>
            <a:endParaRPr lang="en-US"/>
          </a:p>
        </p:txBody>
      </p:sp>
      <p:sp>
        <p:nvSpPr>
          <p:cNvPr id="4" name="Footer Placeholder 3"/>
          <p:cNvSpPr>
            <a:spLocks noGrp="1"/>
          </p:cNvSpPr>
          <p:nvPr>
            <p:ph idx="11" sz="quarter" type="ftr"/>
          </p:nvPr>
        </p:nvSpPr>
        <p:spPr/>
        <p:txBody>
          <a:bodyPr numCol="1"/>
          <a:lstStyle>
            <a:lvl1pPr>
              <a:defRPr/>
            </a:lvl1pPr>
          </a:lstStyle>
          <a:p>
            <a:endParaRPr lang="en-US"/>
          </a:p>
        </p:txBody>
      </p:sp>
      <p:sp>
        <p:nvSpPr>
          <p:cNvPr id="5" name="Slide Number Placeholder 4"/>
          <p:cNvSpPr>
            <a:spLocks noGrp="1"/>
          </p:cNvSpPr>
          <p:nvPr>
            <p:ph idx="12" sz="quarter" type="sldNum"/>
          </p:nvPr>
        </p:nvSpPr>
        <p:spPr/>
        <p:txBody>
          <a:bodyPr numCol="1"/>
          <a:lstStyle>
            <a:lvl1pPr>
              <a:defRPr/>
            </a:lvl1pPr>
          </a:lstStyle>
          <a:p>
            <a:fld id="{2D52B7B6-6F1B-4A62-B87E-81AD4998D87E}" type="slidenum">
              <a:rPr lang="en-US"/>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numCol="1"/>
          <a:lstStyle>
            <a:lvl1pPr>
              <a:defRPr/>
            </a:lvl1pPr>
          </a:lstStyle>
          <a:p>
            <a:endParaRPr lang="en-US"/>
          </a:p>
        </p:txBody>
      </p:sp>
      <p:sp>
        <p:nvSpPr>
          <p:cNvPr id="3" name="Footer Placeholder 2"/>
          <p:cNvSpPr>
            <a:spLocks noGrp="1"/>
          </p:cNvSpPr>
          <p:nvPr>
            <p:ph idx="11" sz="quarter" type="ftr"/>
          </p:nvPr>
        </p:nvSpPr>
        <p:spPr/>
        <p:txBody>
          <a:bodyPr numCol="1"/>
          <a:lstStyle>
            <a:lvl1pPr>
              <a:defRPr/>
            </a:lvl1pPr>
          </a:lstStyle>
          <a:p>
            <a:endParaRPr lang="en-US"/>
          </a:p>
        </p:txBody>
      </p:sp>
      <p:sp>
        <p:nvSpPr>
          <p:cNvPr id="4" name="Slide Number Placeholder 3"/>
          <p:cNvSpPr>
            <a:spLocks noGrp="1"/>
          </p:cNvSpPr>
          <p:nvPr>
            <p:ph idx="12" sz="quarter" type="sldNum"/>
          </p:nvPr>
        </p:nvSpPr>
        <p:spPr/>
        <p:txBody>
          <a:bodyPr numCol="1"/>
          <a:lstStyle>
            <a:lvl1pPr>
              <a:defRPr/>
            </a:lvl1pPr>
          </a:lstStyle>
          <a:p>
            <a:fld id="{08F7B79A-4EA2-44AE-9F7F-F6A143AD223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numCol="1"/>
          <a:lstStyle>
            <a:lvl1pPr algn="l">
              <a:defRPr b="1" cap="all" sz="4000"/>
            </a:lvl1pPr>
          </a:lstStyle>
          <a:p>
            <a:r>
              <a:rPr lang="en-US" smtClean="0"/>
              <a:t>Click to edit Master title style</a:t>
            </a:r>
            <a:endParaRPr lang="en-US"/>
          </a:p>
        </p:txBody>
      </p:sp>
      <p:sp>
        <p:nvSpPr>
          <p:cNvPr id="3" name="Text Placeholder 2"/>
          <p:cNvSpPr>
            <a:spLocks noGrp="1"/>
          </p:cNvSpPr>
          <p:nvPr>
            <p:ph idx="1" type="body"/>
          </p:nvPr>
        </p:nvSpPr>
        <p:spPr>
          <a:xfrm>
            <a:off x="722313" y="2906713"/>
            <a:ext cx="7772400" cy="1500187"/>
          </a:xfrm>
        </p:spPr>
        <p:txBody>
          <a:bodyPr anchor="b" numCol="1"/>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numCol="1"/>
          <a:lstStyle>
            <a:lvl1pPr algn="l">
              <a:defRPr b="1" sz="200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457200" y="1435100"/>
            <a:ext cx="3008313" cy="4691063"/>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numCol="1"/>
          <a:lstStyle>
            <a:lvl1pPr algn="l">
              <a:defRPr b="1" sz="2000"/>
            </a:lvl1pPr>
          </a:lstStyle>
          <a:p>
            <a:r>
              <a:rPr lang="en-US" smtClean="0"/>
              <a:t>Click to edit Master title style</a:t>
            </a:r>
            <a:endParaRPr lang="en-US"/>
          </a:p>
        </p:txBody>
      </p:sp>
      <p:sp>
        <p:nvSpPr>
          <p:cNvPr id="3" name="Picture Placeholder 2"/>
          <p:cNvSpPr>
            <a:spLocks noGrp="1"/>
          </p:cNvSpPr>
          <p:nvPr>
            <p:ph idx="1" type="pic"/>
          </p:nvPr>
        </p:nvSpPr>
        <p:spPr>
          <a:xfrm>
            <a:off x="1792288" y="612775"/>
            <a:ext cx="5486400" cy="4114800"/>
          </a:xfrm>
        </p:spPr>
        <p:txBody>
          <a:bodyPr numCol="1"/>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1792288" y="5367338"/>
            <a:ext cx="5486400" cy="804862"/>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Vertical Text Placeholder 2"/>
          <p:cNvSpPr>
            <a:spLocks noGrp="1"/>
          </p:cNvSpPr>
          <p:nvPr>
            <p:ph idx="1" orient="vert" type="body"/>
          </p:nvPr>
        </p:nvSpPr>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543D10D-1B83-4EE9-8835-AFAF7628ADB8}" type="slidenum">
              <a:rPr lang="en-US"/>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numCol="1"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457200" y="274638"/>
            <a:ext cx="6019800" cy="5851525"/>
          </a:xfrm>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8A0F8399-60D2-4F5D-9CEE-64FA3803ED83}" type="slidenum">
              <a:rPr lang="en-US"/>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numCol="1"/>
          <a:lstStyle/>
          <a:p>
            <a:r>
              <a:rPr lang="en-US" smtClean="0"/>
              <a:t>Click to edit Master title style</a:t>
            </a:r>
            <a:endParaRPr lang="en-US"/>
          </a:p>
        </p:txBody>
      </p:sp>
      <p:sp>
        <p:nvSpPr>
          <p:cNvPr id="3" name="Subtitle 2"/>
          <p:cNvSpPr>
            <a:spLocks noGrp="1"/>
          </p:cNvSpPr>
          <p:nvPr>
            <p:ph idx="1" type="subTitle"/>
          </p:nvPr>
        </p:nvSpPr>
        <p:spPr>
          <a:xfrm>
            <a:off x="1371600" y="3886200"/>
            <a:ext cx="6400800" cy="1752600"/>
          </a:xfrm>
        </p:spPr>
        <p:txBody>
          <a:bodyPr numCol="1"/>
          <a:lstStyle>
            <a:lvl1pPr algn="ctr" indent="0" marL="0">
              <a:buNone/>
              <a:defRPr/>
            </a:lvl1pPr>
            <a:lvl2pPr algn="ctr" indent="0" marL="457200">
              <a:buNone/>
              <a:defRPr/>
            </a:lvl2pPr>
            <a:lvl3pPr algn="ctr" indent="0" marL="914400">
              <a:buNone/>
              <a:defRPr/>
            </a:lvl3pPr>
            <a:lvl4pPr algn="ctr" indent="0" marL="1371600">
              <a:buNone/>
              <a:defRPr/>
            </a:lvl4pPr>
            <a:lvl5pPr algn="ctr" indent="0" marL="1828800">
              <a:buNone/>
              <a:defRPr/>
            </a:lvl5pPr>
            <a:lvl6pPr algn="ctr" indent="0" marL="2286000">
              <a:buNone/>
              <a:defRPr/>
            </a:lvl6pPr>
            <a:lvl7pPr algn="ctr" indent="0" marL="2743200">
              <a:buNone/>
              <a:defRPr/>
            </a:lvl7pPr>
            <a:lvl8pPr algn="ctr" indent="0" marL="3200400">
              <a:buNone/>
              <a:defRPr/>
            </a:lvl8pPr>
            <a:lvl9pPr algn="ctr" indent="0" marL="3657600">
              <a:buNone/>
              <a:defRPr/>
            </a:lvl9pPr>
          </a:lstStyle>
          <a:p>
            <a:r>
              <a:rPr lang="en-US" smtClean="0"/>
              <a:t>Click to edit Master subtitle style</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9600221-B624-45B7-9E68-D1D79752583D}" type="slidenum">
              <a:rPr lang="en-US"/>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p:nvPr>
        </p:nvSpPr>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A5BC7F78-48E6-4BBC-B0E1-56BD2A17FC9C}" type="slidenum">
              <a:rPr lang="en-US"/>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numCol="1"/>
          <a:lstStyle>
            <a:lvl1pPr algn="l">
              <a:defRPr b="1" cap="all" sz="4000"/>
            </a:lvl1pPr>
          </a:lstStyle>
          <a:p>
            <a:r>
              <a:rPr lang="en-US" smtClean="0"/>
              <a:t>Click to edit Master title style</a:t>
            </a:r>
            <a:endParaRPr lang="en-US"/>
          </a:p>
        </p:txBody>
      </p:sp>
      <p:sp>
        <p:nvSpPr>
          <p:cNvPr id="3" name="Text Placeholder 2"/>
          <p:cNvSpPr>
            <a:spLocks noGrp="1"/>
          </p:cNvSpPr>
          <p:nvPr>
            <p:ph idx="1" type="body"/>
          </p:nvPr>
        </p:nvSpPr>
        <p:spPr>
          <a:xfrm>
            <a:off x="722313" y="2906713"/>
            <a:ext cx="7772400" cy="1500187"/>
          </a:xfrm>
        </p:spPr>
        <p:txBody>
          <a:bodyPr anchor="b" numCol="1"/>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sz="half"/>
          </p:nvPr>
        </p:nvSpPr>
        <p:spPr>
          <a:xfrm>
            <a:off x="457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4648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numCol="1"/>
          <a:lstStyle>
            <a:lvl1pPr>
              <a:defRPr/>
            </a:lvl1pPr>
          </a:lstStyle>
          <a:p>
            <a:endParaRPr lang="en-US"/>
          </a:p>
        </p:txBody>
      </p:sp>
      <p:sp>
        <p:nvSpPr>
          <p:cNvPr id="6" name="Footer Placeholder 5"/>
          <p:cNvSpPr>
            <a:spLocks noGrp="1"/>
          </p:cNvSpPr>
          <p:nvPr>
            <p:ph idx="11" sz="quarter" type="ftr"/>
          </p:nvPr>
        </p:nvSpPr>
        <p:spPr/>
        <p:txBody>
          <a:bodyPr numCol="1"/>
          <a:lstStyle>
            <a:lvl1pPr>
              <a:defRPr/>
            </a:lvl1pPr>
          </a:lstStyle>
          <a:p>
            <a:endParaRPr lang="en-US"/>
          </a:p>
        </p:txBody>
      </p:sp>
      <p:sp>
        <p:nvSpPr>
          <p:cNvPr id="7" name="Slide Number Placeholder 6"/>
          <p:cNvSpPr>
            <a:spLocks noGrp="1"/>
          </p:cNvSpPr>
          <p:nvPr>
            <p:ph idx="12" sz="quarter" type="sldNum"/>
          </p:nvPr>
        </p:nvSpPr>
        <p:spPr/>
        <p:txBody>
          <a:bodyPr numCol="1"/>
          <a:lstStyle>
            <a:lvl1pPr>
              <a:defRPr/>
            </a:lvl1pPr>
          </a:lstStyle>
          <a:p>
            <a:fld id="{146B05A8-4507-4941-A8ED-92C83DD237DC}" type="slidenum">
              <a:rPr lang="en-US"/>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457200" y="1535113"/>
            <a:ext cx="4040188"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457200" y="2174875"/>
            <a:ext cx="4040188"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4645025" y="1535113"/>
            <a:ext cx="4041775"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025" y="2174875"/>
            <a:ext cx="4041775"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8" name="Footer Placeholder 7"/>
          <p:cNvSpPr>
            <a:spLocks noGrp="1"/>
          </p:cNvSpPr>
          <p:nvPr>
            <p:ph idx="11" sz="quarter" type="ftr"/>
          </p:nvPr>
        </p:nvSpPr>
        <p:spPr/>
        <p:txBody>
          <a:bodyPr numCol="1"/>
          <a:lstStyle/>
          <a:p>
            <a:endParaRPr lang="en-US"/>
          </a:p>
        </p:txBody>
      </p:sp>
      <p:sp>
        <p:nvSpPr>
          <p:cNvPr id="9" name="Slide Number Placeholder 8"/>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Date Placeholder 2"/>
          <p:cNvSpPr>
            <a:spLocks noGrp="1"/>
          </p:cNvSpPr>
          <p:nvPr>
            <p:ph idx="10" sz="half" type="dt"/>
          </p:nvPr>
        </p:nvSpPr>
        <p:spPr/>
        <p:txBody>
          <a:bodyPr numCol="1"/>
          <a:lstStyle>
            <a:lvl1pPr>
              <a:defRPr/>
            </a:lvl1pPr>
          </a:lstStyle>
          <a:p>
            <a:endParaRPr lang="en-US"/>
          </a:p>
        </p:txBody>
      </p:sp>
      <p:sp>
        <p:nvSpPr>
          <p:cNvPr id="4" name="Footer Placeholder 3"/>
          <p:cNvSpPr>
            <a:spLocks noGrp="1"/>
          </p:cNvSpPr>
          <p:nvPr>
            <p:ph idx="11" sz="quarter" type="ftr"/>
          </p:nvPr>
        </p:nvSpPr>
        <p:spPr/>
        <p:txBody>
          <a:bodyPr numCol="1"/>
          <a:lstStyle>
            <a:lvl1pPr>
              <a:defRPr/>
            </a:lvl1pPr>
          </a:lstStyle>
          <a:p>
            <a:endParaRPr lang="en-US"/>
          </a:p>
        </p:txBody>
      </p:sp>
      <p:sp>
        <p:nvSpPr>
          <p:cNvPr id="5" name="Slide Number Placeholder 4"/>
          <p:cNvSpPr>
            <a:spLocks noGrp="1"/>
          </p:cNvSpPr>
          <p:nvPr>
            <p:ph idx="12" sz="quarter" type="sldNum"/>
          </p:nvPr>
        </p:nvSpPr>
        <p:spPr/>
        <p:txBody>
          <a:bodyPr numCol="1"/>
          <a:lstStyle>
            <a:lvl1pPr>
              <a:defRPr/>
            </a:lvl1pPr>
          </a:lstStyle>
          <a:p>
            <a:fld id="{2D52B7B6-6F1B-4A62-B87E-81AD4998D87E}"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sz="half"/>
          </p:nvPr>
        </p:nvSpPr>
        <p:spPr>
          <a:xfrm>
            <a:off x="457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4648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numCol="1"/>
          <a:lstStyle>
            <a:lvl1pPr>
              <a:defRPr/>
            </a:lvl1pPr>
          </a:lstStyle>
          <a:p>
            <a:endParaRPr lang="en-US"/>
          </a:p>
        </p:txBody>
      </p:sp>
      <p:sp>
        <p:nvSpPr>
          <p:cNvPr id="6" name="Footer Placeholder 5"/>
          <p:cNvSpPr>
            <a:spLocks noGrp="1"/>
          </p:cNvSpPr>
          <p:nvPr>
            <p:ph idx="11" sz="quarter" type="ftr"/>
          </p:nvPr>
        </p:nvSpPr>
        <p:spPr/>
        <p:txBody>
          <a:bodyPr numCol="1"/>
          <a:lstStyle>
            <a:lvl1pPr>
              <a:defRPr/>
            </a:lvl1pPr>
          </a:lstStyle>
          <a:p>
            <a:endParaRPr lang="en-US"/>
          </a:p>
        </p:txBody>
      </p:sp>
      <p:sp>
        <p:nvSpPr>
          <p:cNvPr id="7" name="Slide Number Placeholder 6"/>
          <p:cNvSpPr>
            <a:spLocks noGrp="1"/>
          </p:cNvSpPr>
          <p:nvPr>
            <p:ph idx="12" sz="quarter" type="sldNum"/>
          </p:nvPr>
        </p:nvSpPr>
        <p:spPr/>
        <p:txBody>
          <a:bodyPr numCol="1"/>
          <a:lstStyle>
            <a:lvl1pPr>
              <a:defRPr/>
            </a:lvl1pPr>
          </a:lstStyle>
          <a:p>
            <a:fld id="{146B05A8-4507-4941-A8ED-92C83DD237DC}" type="slidenum">
              <a:rPr lang="en-US"/>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numCol="1"/>
          <a:lstStyle>
            <a:lvl1pPr>
              <a:defRPr/>
            </a:lvl1pPr>
          </a:lstStyle>
          <a:p>
            <a:endParaRPr lang="en-US"/>
          </a:p>
        </p:txBody>
      </p:sp>
      <p:sp>
        <p:nvSpPr>
          <p:cNvPr id="3" name="Footer Placeholder 2"/>
          <p:cNvSpPr>
            <a:spLocks noGrp="1"/>
          </p:cNvSpPr>
          <p:nvPr>
            <p:ph idx="11" sz="quarter" type="ftr"/>
          </p:nvPr>
        </p:nvSpPr>
        <p:spPr/>
        <p:txBody>
          <a:bodyPr numCol="1"/>
          <a:lstStyle>
            <a:lvl1pPr>
              <a:defRPr/>
            </a:lvl1pPr>
          </a:lstStyle>
          <a:p>
            <a:endParaRPr lang="en-US"/>
          </a:p>
        </p:txBody>
      </p:sp>
      <p:sp>
        <p:nvSpPr>
          <p:cNvPr id="4" name="Slide Number Placeholder 3"/>
          <p:cNvSpPr>
            <a:spLocks noGrp="1"/>
          </p:cNvSpPr>
          <p:nvPr>
            <p:ph idx="12" sz="quarter" type="sldNum"/>
          </p:nvPr>
        </p:nvSpPr>
        <p:spPr/>
        <p:txBody>
          <a:bodyPr numCol="1"/>
          <a:lstStyle>
            <a:lvl1pPr>
              <a:defRPr/>
            </a:lvl1pPr>
          </a:lstStyle>
          <a:p>
            <a:fld id="{08F7B79A-4EA2-44AE-9F7F-F6A143AD2234}" type="slidenum">
              <a:rPr lang="en-US"/>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numCol="1"/>
          <a:lstStyle>
            <a:lvl1pPr algn="l">
              <a:defRPr b="1" sz="200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457200" y="1435100"/>
            <a:ext cx="3008313" cy="4691063"/>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numCol="1"/>
          <a:lstStyle>
            <a:lvl1pPr algn="l">
              <a:defRPr b="1" sz="2000"/>
            </a:lvl1pPr>
          </a:lstStyle>
          <a:p>
            <a:r>
              <a:rPr lang="en-US" smtClean="0"/>
              <a:t>Click to edit Master title style</a:t>
            </a:r>
            <a:endParaRPr lang="en-US"/>
          </a:p>
        </p:txBody>
      </p:sp>
      <p:sp>
        <p:nvSpPr>
          <p:cNvPr id="3" name="Picture Placeholder 2"/>
          <p:cNvSpPr>
            <a:spLocks noGrp="1"/>
          </p:cNvSpPr>
          <p:nvPr>
            <p:ph idx="1" type="pic"/>
          </p:nvPr>
        </p:nvSpPr>
        <p:spPr>
          <a:xfrm>
            <a:off x="1792288" y="612775"/>
            <a:ext cx="5486400" cy="4114800"/>
          </a:xfrm>
        </p:spPr>
        <p:txBody>
          <a:bodyPr numCol="1"/>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1792288" y="5367338"/>
            <a:ext cx="5486400" cy="804862"/>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Vertical Text Placeholder 2"/>
          <p:cNvSpPr>
            <a:spLocks noGrp="1"/>
          </p:cNvSpPr>
          <p:nvPr>
            <p:ph idx="1" orient="vert" type="body"/>
          </p:nvPr>
        </p:nvSpPr>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543D10D-1B83-4EE9-8835-AFAF7628ADB8}" type="slidenum">
              <a:rPr lang="en-US"/>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numCol="1"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457200" y="274638"/>
            <a:ext cx="6019800" cy="5851525"/>
          </a:xfrm>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8A0F8399-60D2-4F5D-9CEE-64FA3803ED83}" type="slidenum">
              <a:rPr lang="en-US"/>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numCol="1"/>
          <a:lstStyle/>
          <a:p>
            <a:r>
              <a:rPr lang="en-US" smtClean="0"/>
              <a:t>Click to edit Master title style</a:t>
            </a:r>
            <a:endParaRPr lang="en-US"/>
          </a:p>
        </p:txBody>
      </p:sp>
      <p:sp>
        <p:nvSpPr>
          <p:cNvPr id="3" name="Subtitle 2"/>
          <p:cNvSpPr>
            <a:spLocks noGrp="1"/>
          </p:cNvSpPr>
          <p:nvPr>
            <p:ph idx="1" type="subTitle"/>
          </p:nvPr>
        </p:nvSpPr>
        <p:spPr>
          <a:xfrm>
            <a:off x="1371600" y="3886200"/>
            <a:ext cx="6400800" cy="1752600"/>
          </a:xfrm>
        </p:spPr>
        <p:txBody>
          <a:bodyPr numCol="1"/>
          <a:lstStyle>
            <a:lvl1pPr algn="ctr" indent="0" marL="0">
              <a:buNone/>
              <a:defRPr/>
            </a:lvl1pPr>
            <a:lvl2pPr algn="ctr" indent="0" marL="457200">
              <a:buNone/>
              <a:defRPr/>
            </a:lvl2pPr>
            <a:lvl3pPr algn="ctr" indent="0" marL="914400">
              <a:buNone/>
              <a:defRPr/>
            </a:lvl3pPr>
            <a:lvl4pPr algn="ctr" indent="0" marL="1371600">
              <a:buNone/>
              <a:defRPr/>
            </a:lvl4pPr>
            <a:lvl5pPr algn="ctr" indent="0" marL="1828800">
              <a:buNone/>
              <a:defRPr/>
            </a:lvl5pPr>
            <a:lvl6pPr algn="ctr" indent="0" marL="2286000">
              <a:buNone/>
              <a:defRPr/>
            </a:lvl6pPr>
            <a:lvl7pPr algn="ctr" indent="0" marL="2743200">
              <a:buNone/>
              <a:defRPr/>
            </a:lvl7pPr>
            <a:lvl8pPr algn="ctr" indent="0" marL="3200400">
              <a:buNone/>
              <a:defRPr/>
            </a:lvl8pPr>
            <a:lvl9pPr algn="ctr" indent="0" marL="3657600">
              <a:buNone/>
              <a:defRPr/>
            </a:lvl9pPr>
          </a:lstStyle>
          <a:p>
            <a:r>
              <a:rPr lang="en-US" smtClean="0"/>
              <a:t>Click to edit Master subtitle style</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9600221-B624-45B7-9E68-D1D79752583D}" type="slidenum">
              <a:rPr lang="en-US"/>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p:nvPr>
        </p:nvSpPr>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A5BC7F78-48E6-4BBC-B0E1-56BD2A17FC9C}" type="slidenum">
              <a:rPr lang="en-US"/>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numCol="1"/>
          <a:lstStyle>
            <a:lvl1pPr algn="l">
              <a:defRPr b="1" cap="all" sz="4000"/>
            </a:lvl1pPr>
          </a:lstStyle>
          <a:p>
            <a:r>
              <a:rPr lang="en-US" smtClean="0"/>
              <a:t>Click to edit Master title style</a:t>
            </a:r>
            <a:endParaRPr lang="en-US"/>
          </a:p>
        </p:txBody>
      </p:sp>
      <p:sp>
        <p:nvSpPr>
          <p:cNvPr id="3" name="Text Placeholder 2"/>
          <p:cNvSpPr>
            <a:spLocks noGrp="1"/>
          </p:cNvSpPr>
          <p:nvPr>
            <p:ph idx="1" type="body"/>
          </p:nvPr>
        </p:nvSpPr>
        <p:spPr>
          <a:xfrm>
            <a:off x="722313" y="2906713"/>
            <a:ext cx="7772400" cy="1500187"/>
          </a:xfrm>
        </p:spPr>
        <p:txBody>
          <a:bodyPr anchor="b" numCol="1"/>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sz="half"/>
          </p:nvPr>
        </p:nvSpPr>
        <p:spPr>
          <a:xfrm>
            <a:off x="457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4648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numCol="1"/>
          <a:lstStyle>
            <a:lvl1pPr>
              <a:defRPr/>
            </a:lvl1pPr>
          </a:lstStyle>
          <a:p>
            <a:endParaRPr lang="en-US"/>
          </a:p>
        </p:txBody>
      </p:sp>
      <p:sp>
        <p:nvSpPr>
          <p:cNvPr id="6" name="Footer Placeholder 5"/>
          <p:cNvSpPr>
            <a:spLocks noGrp="1"/>
          </p:cNvSpPr>
          <p:nvPr>
            <p:ph idx="11" sz="quarter" type="ftr"/>
          </p:nvPr>
        </p:nvSpPr>
        <p:spPr/>
        <p:txBody>
          <a:bodyPr numCol="1"/>
          <a:lstStyle>
            <a:lvl1pPr>
              <a:defRPr/>
            </a:lvl1pPr>
          </a:lstStyle>
          <a:p>
            <a:endParaRPr lang="en-US"/>
          </a:p>
        </p:txBody>
      </p:sp>
      <p:sp>
        <p:nvSpPr>
          <p:cNvPr id="7" name="Slide Number Placeholder 6"/>
          <p:cNvSpPr>
            <a:spLocks noGrp="1"/>
          </p:cNvSpPr>
          <p:nvPr>
            <p:ph idx="12" sz="quarter" type="sldNum"/>
          </p:nvPr>
        </p:nvSpPr>
        <p:spPr/>
        <p:txBody>
          <a:bodyPr numCol="1"/>
          <a:lstStyle>
            <a:lvl1pPr>
              <a:defRPr/>
            </a:lvl1pPr>
          </a:lstStyle>
          <a:p>
            <a:fld id="{146B05A8-4507-4941-A8ED-92C83DD237DC}" type="slidenum">
              <a:rPr lang="en-US"/>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457200" y="1535113"/>
            <a:ext cx="4040188"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457200" y="2174875"/>
            <a:ext cx="4040188"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4645025" y="1535113"/>
            <a:ext cx="4041775"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025" y="2174875"/>
            <a:ext cx="4041775"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8" name="Footer Placeholder 7"/>
          <p:cNvSpPr>
            <a:spLocks noGrp="1"/>
          </p:cNvSpPr>
          <p:nvPr>
            <p:ph idx="11" sz="quarter" type="ftr"/>
          </p:nvPr>
        </p:nvSpPr>
        <p:spPr/>
        <p:txBody>
          <a:bodyPr numCol="1"/>
          <a:lstStyle/>
          <a:p>
            <a:endParaRPr lang="en-US"/>
          </a:p>
        </p:txBody>
      </p:sp>
      <p:sp>
        <p:nvSpPr>
          <p:cNvPr id="9" name="Slide Number Placeholder 8"/>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457200" y="1535113"/>
            <a:ext cx="4040188"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457200" y="2174875"/>
            <a:ext cx="4040188"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4645025" y="1535113"/>
            <a:ext cx="4041775"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025" y="2174875"/>
            <a:ext cx="4041775"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8" name="Footer Placeholder 7"/>
          <p:cNvSpPr>
            <a:spLocks noGrp="1"/>
          </p:cNvSpPr>
          <p:nvPr>
            <p:ph idx="11" sz="quarter" type="ftr"/>
          </p:nvPr>
        </p:nvSpPr>
        <p:spPr/>
        <p:txBody>
          <a:bodyPr numCol="1"/>
          <a:lstStyle/>
          <a:p>
            <a:endParaRPr lang="en-US"/>
          </a:p>
        </p:txBody>
      </p:sp>
      <p:sp>
        <p:nvSpPr>
          <p:cNvPr id="9" name="Slide Number Placeholder 8"/>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Date Placeholder 2"/>
          <p:cNvSpPr>
            <a:spLocks noGrp="1"/>
          </p:cNvSpPr>
          <p:nvPr>
            <p:ph idx="10" sz="half" type="dt"/>
          </p:nvPr>
        </p:nvSpPr>
        <p:spPr/>
        <p:txBody>
          <a:bodyPr numCol="1"/>
          <a:lstStyle>
            <a:lvl1pPr>
              <a:defRPr/>
            </a:lvl1pPr>
          </a:lstStyle>
          <a:p>
            <a:endParaRPr lang="en-US"/>
          </a:p>
        </p:txBody>
      </p:sp>
      <p:sp>
        <p:nvSpPr>
          <p:cNvPr id="4" name="Footer Placeholder 3"/>
          <p:cNvSpPr>
            <a:spLocks noGrp="1"/>
          </p:cNvSpPr>
          <p:nvPr>
            <p:ph idx="11" sz="quarter" type="ftr"/>
          </p:nvPr>
        </p:nvSpPr>
        <p:spPr/>
        <p:txBody>
          <a:bodyPr numCol="1"/>
          <a:lstStyle>
            <a:lvl1pPr>
              <a:defRPr/>
            </a:lvl1pPr>
          </a:lstStyle>
          <a:p>
            <a:endParaRPr lang="en-US"/>
          </a:p>
        </p:txBody>
      </p:sp>
      <p:sp>
        <p:nvSpPr>
          <p:cNvPr id="5" name="Slide Number Placeholder 4"/>
          <p:cNvSpPr>
            <a:spLocks noGrp="1"/>
          </p:cNvSpPr>
          <p:nvPr>
            <p:ph idx="12" sz="quarter" type="sldNum"/>
          </p:nvPr>
        </p:nvSpPr>
        <p:spPr/>
        <p:txBody>
          <a:bodyPr numCol="1"/>
          <a:lstStyle>
            <a:lvl1pPr>
              <a:defRPr/>
            </a:lvl1pPr>
          </a:lstStyle>
          <a:p>
            <a:fld id="{2D52B7B6-6F1B-4A62-B87E-81AD4998D87E}" type="slidenum">
              <a:rPr lang="en-US"/>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numCol="1"/>
          <a:lstStyle>
            <a:lvl1pPr>
              <a:defRPr/>
            </a:lvl1pPr>
          </a:lstStyle>
          <a:p>
            <a:endParaRPr lang="en-US"/>
          </a:p>
        </p:txBody>
      </p:sp>
      <p:sp>
        <p:nvSpPr>
          <p:cNvPr id="3" name="Footer Placeholder 2"/>
          <p:cNvSpPr>
            <a:spLocks noGrp="1"/>
          </p:cNvSpPr>
          <p:nvPr>
            <p:ph idx="11" sz="quarter" type="ftr"/>
          </p:nvPr>
        </p:nvSpPr>
        <p:spPr/>
        <p:txBody>
          <a:bodyPr numCol="1"/>
          <a:lstStyle>
            <a:lvl1pPr>
              <a:defRPr/>
            </a:lvl1pPr>
          </a:lstStyle>
          <a:p>
            <a:endParaRPr lang="en-US"/>
          </a:p>
        </p:txBody>
      </p:sp>
      <p:sp>
        <p:nvSpPr>
          <p:cNvPr id="4" name="Slide Number Placeholder 3"/>
          <p:cNvSpPr>
            <a:spLocks noGrp="1"/>
          </p:cNvSpPr>
          <p:nvPr>
            <p:ph idx="12" sz="quarter" type="sldNum"/>
          </p:nvPr>
        </p:nvSpPr>
        <p:spPr/>
        <p:txBody>
          <a:bodyPr numCol="1"/>
          <a:lstStyle>
            <a:lvl1pPr>
              <a:defRPr/>
            </a:lvl1pPr>
          </a:lstStyle>
          <a:p>
            <a:fld id="{08F7B79A-4EA2-44AE-9F7F-F6A143AD2234}" type="slidenum">
              <a:rPr lang="en-US"/>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numCol="1"/>
          <a:lstStyle>
            <a:lvl1pPr algn="l">
              <a:defRPr b="1" sz="200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457200" y="1435100"/>
            <a:ext cx="3008313" cy="4691063"/>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numCol="1"/>
          <a:lstStyle>
            <a:lvl1pPr algn="l">
              <a:defRPr b="1" sz="2000"/>
            </a:lvl1pPr>
          </a:lstStyle>
          <a:p>
            <a:r>
              <a:rPr lang="en-US" smtClean="0"/>
              <a:t>Click to edit Master title style</a:t>
            </a:r>
            <a:endParaRPr lang="en-US"/>
          </a:p>
        </p:txBody>
      </p:sp>
      <p:sp>
        <p:nvSpPr>
          <p:cNvPr id="3" name="Picture Placeholder 2"/>
          <p:cNvSpPr>
            <a:spLocks noGrp="1"/>
          </p:cNvSpPr>
          <p:nvPr>
            <p:ph idx="1" type="pic"/>
          </p:nvPr>
        </p:nvSpPr>
        <p:spPr>
          <a:xfrm>
            <a:off x="1792288" y="612775"/>
            <a:ext cx="5486400" cy="4114800"/>
          </a:xfrm>
        </p:spPr>
        <p:txBody>
          <a:bodyPr numCol="1"/>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1792288" y="5367338"/>
            <a:ext cx="5486400" cy="804862"/>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Vertical Text Placeholder 2"/>
          <p:cNvSpPr>
            <a:spLocks noGrp="1"/>
          </p:cNvSpPr>
          <p:nvPr>
            <p:ph idx="1" orient="vert" type="body"/>
          </p:nvPr>
        </p:nvSpPr>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543D10D-1B83-4EE9-8835-AFAF7628ADB8}" type="slidenum">
              <a:rPr lang="en-US"/>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numCol="1"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457200" y="274638"/>
            <a:ext cx="6019800" cy="5851525"/>
          </a:xfrm>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8A0F8399-60D2-4F5D-9CEE-64FA3803ED83}" type="slidenum">
              <a:rPr lang="en-US"/>
              <a:pPr/>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numCol="1"/>
          <a:lstStyle/>
          <a:p>
            <a:r>
              <a:rPr lang="en-US" smtClean="0"/>
              <a:t>Click to edit Master title style</a:t>
            </a:r>
            <a:endParaRPr lang="en-US"/>
          </a:p>
        </p:txBody>
      </p:sp>
      <p:sp>
        <p:nvSpPr>
          <p:cNvPr id="3" name="Subtitle 2"/>
          <p:cNvSpPr>
            <a:spLocks noGrp="1"/>
          </p:cNvSpPr>
          <p:nvPr>
            <p:ph idx="1" type="subTitle"/>
          </p:nvPr>
        </p:nvSpPr>
        <p:spPr>
          <a:xfrm>
            <a:off x="1371600" y="3886200"/>
            <a:ext cx="6400800" cy="1752600"/>
          </a:xfrm>
        </p:spPr>
        <p:txBody>
          <a:bodyPr numCol="1"/>
          <a:lstStyle>
            <a:lvl1pPr algn="ctr" indent="0" marL="0">
              <a:buNone/>
              <a:defRPr/>
            </a:lvl1pPr>
            <a:lvl2pPr algn="ctr" indent="0" marL="457200">
              <a:buNone/>
              <a:defRPr/>
            </a:lvl2pPr>
            <a:lvl3pPr algn="ctr" indent="0" marL="914400">
              <a:buNone/>
              <a:defRPr/>
            </a:lvl3pPr>
            <a:lvl4pPr algn="ctr" indent="0" marL="1371600">
              <a:buNone/>
              <a:defRPr/>
            </a:lvl4pPr>
            <a:lvl5pPr algn="ctr" indent="0" marL="1828800">
              <a:buNone/>
              <a:defRPr/>
            </a:lvl5pPr>
            <a:lvl6pPr algn="ctr" indent="0" marL="2286000">
              <a:buNone/>
              <a:defRPr/>
            </a:lvl6pPr>
            <a:lvl7pPr algn="ctr" indent="0" marL="2743200">
              <a:buNone/>
              <a:defRPr/>
            </a:lvl7pPr>
            <a:lvl8pPr algn="ctr" indent="0" marL="3200400">
              <a:buNone/>
              <a:defRPr/>
            </a:lvl8pPr>
            <a:lvl9pPr algn="ctr" indent="0" marL="3657600">
              <a:buNone/>
              <a:defRPr/>
            </a:lvl9pPr>
          </a:lstStyle>
          <a:p>
            <a:r>
              <a:rPr lang="en-US" smtClean="0"/>
              <a:t>Click to edit Master subtitle style</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9600221-B624-45B7-9E68-D1D79752583D}" type="slidenum">
              <a:rPr lang="en-US"/>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p:nvPr>
        </p:nvSpPr>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A5BC7F78-48E6-4BBC-B0E1-56BD2A17FC9C}" type="slidenum">
              <a:rPr lang="en-US"/>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numCol="1"/>
          <a:lstStyle>
            <a:lvl1pPr algn="l">
              <a:defRPr b="1" cap="all" sz="4000"/>
            </a:lvl1pPr>
          </a:lstStyle>
          <a:p>
            <a:r>
              <a:rPr lang="en-US" smtClean="0"/>
              <a:t>Click to edit Master title style</a:t>
            </a:r>
            <a:endParaRPr lang="en-US"/>
          </a:p>
        </p:txBody>
      </p:sp>
      <p:sp>
        <p:nvSpPr>
          <p:cNvPr id="3" name="Text Placeholder 2"/>
          <p:cNvSpPr>
            <a:spLocks noGrp="1"/>
          </p:cNvSpPr>
          <p:nvPr>
            <p:ph idx="1" type="body"/>
          </p:nvPr>
        </p:nvSpPr>
        <p:spPr>
          <a:xfrm>
            <a:off x="722313" y="2906713"/>
            <a:ext cx="7772400" cy="1500187"/>
          </a:xfrm>
        </p:spPr>
        <p:txBody>
          <a:bodyPr anchor="b" numCol="1"/>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sz="half"/>
          </p:nvPr>
        </p:nvSpPr>
        <p:spPr>
          <a:xfrm>
            <a:off x="457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4648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numCol="1"/>
          <a:lstStyle>
            <a:lvl1pPr>
              <a:defRPr/>
            </a:lvl1pPr>
          </a:lstStyle>
          <a:p>
            <a:endParaRPr lang="en-US"/>
          </a:p>
        </p:txBody>
      </p:sp>
      <p:sp>
        <p:nvSpPr>
          <p:cNvPr id="6" name="Footer Placeholder 5"/>
          <p:cNvSpPr>
            <a:spLocks noGrp="1"/>
          </p:cNvSpPr>
          <p:nvPr>
            <p:ph idx="11" sz="quarter" type="ftr"/>
          </p:nvPr>
        </p:nvSpPr>
        <p:spPr/>
        <p:txBody>
          <a:bodyPr numCol="1"/>
          <a:lstStyle>
            <a:lvl1pPr>
              <a:defRPr/>
            </a:lvl1pPr>
          </a:lstStyle>
          <a:p>
            <a:endParaRPr lang="en-US"/>
          </a:p>
        </p:txBody>
      </p:sp>
      <p:sp>
        <p:nvSpPr>
          <p:cNvPr id="7" name="Slide Number Placeholder 6"/>
          <p:cNvSpPr>
            <a:spLocks noGrp="1"/>
          </p:cNvSpPr>
          <p:nvPr>
            <p:ph idx="12" sz="quarter" type="sldNum"/>
          </p:nvPr>
        </p:nvSpPr>
        <p:spPr/>
        <p:txBody>
          <a:bodyPr numCol="1"/>
          <a:lstStyle>
            <a:lvl1pPr>
              <a:defRPr/>
            </a:lvl1pPr>
          </a:lstStyle>
          <a:p>
            <a:fld id="{146B05A8-4507-4941-A8ED-92C83DD237D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Date Placeholder 2"/>
          <p:cNvSpPr>
            <a:spLocks noGrp="1"/>
          </p:cNvSpPr>
          <p:nvPr>
            <p:ph idx="10" sz="half" type="dt"/>
          </p:nvPr>
        </p:nvSpPr>
        <p:spPr/>
        <p:txBody>
          <a:bodyPr numCol="1"/>
          <a:lstStyle>
            <a:lvl1pPr>
              <a:defRPr/>
            </a:lvl1pPr>
          </a:lstStyle>
          <a:p>
            <a:endParaRPr lang="en-US"/>
          </a:p>
        </p:txBody>
      </p:sp>
      <p:sp>
        <p:nvSpPr>
          <p:cNvPr id="4" name="Footer Placeholder 3"/>
          <p:cNvSpPr>
            <a:spLocks noGrp="1"/>
          </p:cNvSpPr>
          <p:nvPr>
            <p:ph idx="11" sz="quarter" type="ftr"/>
          </p:nvPr>
        </p:nvSpPr>
        <p:spPr/>
        <p:txBody>
          <a:bodyPr numCol="1"/>
          <a:lstStyle>
            <a:lvl1pPr>
              <a:defRPr/>
            </a:lvl1pPr>
          </a:lstStyle>
          <a:p>
            <a:endParaRPr lang="en-US"/>
          </a:p>
        </p:txBody>
      </p:sp>
      <p:sp>
        <p:nvSpPr>
          <p:cNvPr id="5" name="Slide Number Placeholder 4"/>
          <p:cNvSpPr>
            <a:spLocks noGrp="1"/>
          </p:cNvSpPr>
          <p:nvPr>
            <p:ph idx="12" sz="quarter" type="sldNum"/>
          </p:nvPr>
        </p:nvSpPr>
        <p:spPr/>
        <p:txBody>
          <a:bodyPr numCol="1"/>
          <a:lstStyle>
            <a:lvl1pPr>
              <a:defRPr/>
            </a:lvl1pPr>
          </a:lstStyle>
          <a:p>
            <a:fld id="{2D52B7B6-6F1B-4A62-B87E-81AD4998D87E}" type="slidenum">
              <a:rPr lang="en-US"/>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457200" y="1535113"/>
            <a:ext cx="4040188"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457200" y="2174875"/>
            <a:ext cx="4040188"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4645025" y="1535113"/>
            <a:ext cx="4041775"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025" y="2174875"/>
            <a:ext cx="4041775"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8" name="Footer Placeholder 7"/>
          <p:cNvSpPr>
            <a:spLocks noGrp="1"/>
          </p:cNvSpPr>
          <p:nvPr>
            <p:ph idx="11" sz="quarter" type="ftr"/>
          </p:nvPr>
        </p:nvSpPr>
        <p:spPr/>
        <p:txBody>
          <a:bodyPr numCol="1"/>
          <a:lstStyle/>
          <a:p>
            <a:endParaRPr lang="en-US"/>
          </a:p>
        </p:txBody>
      </p:sp>
      <p:sp>
        <p:nvSpPr>
          <p:cNvPr id="9" name="Slide Number Placeholder 8"/>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Date Placeholder 2"/>
          <p:cNvSpPr>
            <a:spLocks noGrp="1"/>
          </p:cNvSpPr>
          <p:nvPr>
            <p:ph idx="10" sz="half" type="dt"/>
          </p:nvPr>
        </p:nvSpPr>
        <p:spPr/>
        <p:txBody>
          <a:bodyPr numCol="1"/>
          <a:lstStyle>
            <a:lvl1pPr>
              <a:defRPr/>
            </a:lvl1pPr>
          </a:lstStyle>
          <a:p>
            <a:endParaRPr lang="en-US"/>
          </a:p>
        </p:txBody>
      </p:sp>
      <p:sp>
        <p:nvSpPr>
          <p:cNvPr id="4" name="Footer Placeholder 3"/>
          <p:cNvSpPr>
            <a:spLocks noGrp="1"/>
          </p:cNvSpPr>
          <p:nvPr>
            <p:ph idx="11" sz="quarter" type="ftr"/>
          </p:nvPr>
        </p:nvSpPr>
        <p:spPr/>
        <p:txBody>
          <a:bodyPr numCol="1"/>
          <a:lstStyle>
            <a:lvl1pPr>
              <a:defRPr/>
            </a:lvl1pPr>
          </a:lstStyle>
          <a:p>
            <a:endParaRPr lang="en-US"/>
          </a:p>
        </p:txBody>
      </p:sp>
      <p:sp>
        <p:nvSpPr>
          <p:cNvPr id="5" name="Slide Number Placeholder 4"/>
          <p:cNvSpPr>
            <a:spLocks noGrp="1"/>
          </p:cNvSpPr>
          <p:nvPr>
            <p:ph idx="12" sz="quarter" type="sldNum"/>
          </p:nvPr>
        </p:nvSpPr>
        <p:spPr/>
        <p:txBody>
          <a:bodyPr numCol="1"/>
          <a:lstStyle>
            <a:lvl1pPr>
              <a:defRPr/>
            </a:lvl1pPr>
          </a:lstStyle>
          <a:p>
            <a:fld id="{2D52B7B6-6F1B-4A62-B87E-81AD4998D87E}" type="slidenum">
              <a:rPr lang="en-US"/>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numCol="1"/>
          <a:lstStyle>
            <a:lvl1pPr>
              <a:defRPr/>
            </a:lvl1pPr>
          </a:lstStyle>
          <a:p>
            <a:endParaRPr lang="en-US"/>
          </a:p>
        </p:txBody>
      </p:sp>
      <p:sp>
        <p:nvSpPr>
          <p:cNvPr id="3" name="Footer Placeholder 2"/>
          <p:cNvSpPr>
            <a:spLocks noGrp="1"/>
          </p:cNvSpPr>
          <p:nvPr>
            <p:ph idx="11" sz="quarter" type="ftr"/>
          </p:nvPr>
        </p:nvSpPr>
        <p:spPr/>
        <p:txBody>
          <a:bodyPr numCol="1"/>
          <a:lstStyle>
            <a:lvl1pPr>
              <a:defRPr/>
            </a:lvl1pPr>
          </a:lstStyle>
          <a:p>
            <a:endParaRPr lang="en-US"/>
          </a:p>
        </p:txBody>
      </p:sp>
      <p:sp>
        <p:nvSpPr>
          <p:cNvPr id="4" name="Slide Number Placeholder 3"/>
          <p:cNvSpPr>
            <a:spLocks noGrp="1"/>
          </p:cNvSpPr>
          <p:nvPr>
            <p:ph idx="12" sz="quarter" type="sldNum"/>
          </p:nvPr>
        </p:nvSpPr>
        <p:spPr/>
        <p:txBody>
          <a:bodyPr numCol="1"/>
          <a:lstStyle>
            <a:lvl1pPr>
              <a:defRPr/>
            </a:lvl1pPr>
          </a:lstStyle>
          <a:p>
            <a:fld id="{08F7B79A-4EA2-44AE-9F7F-F6A143AD2234}" type="slidenum">
              <a:rPr lang="en-US"/>
              <a:pPr/>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numCol="1"/>
          <a:lstStyle>
            <a:lvl1pPr algn="l">
              <a:defRPr b="1" sz="200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457200" y="1435100"/>
            <a:ext cx="3008313" cy="4691063"/>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numCol="1"/>
          <a:lstStyle>
            <a:lvl1pPr algn="l">
              <a:defRPr b="1" sz="2000"/>
            </a:lvl1pPr>
          </a:lstStyle>
          <a:p>
            <a:r>
              <a:rPr lang="en-US" smtClean="0"/>
              <a:t>Click to edit Master title style</a:t>
            </a:r>
            <a:endParaRPr lang="en-US"/>
          </a:p>
        </p:txBody>
      </p:sp>
      <p:sp>
        <p:nvSpPr>
          <p:cNvPr id="3" name="Picture Placeholder 2"/>
          <p:cNvSpPr>
            <a:spLocks noGrp="1"/>
          </p:cNvSpPr>
          <p:nvPr>
            <p:ph idx="1" type="pic"/>
          </p:nvPr>
        </p:nvSpPr>
        <p:spPr>
          <a:xfrm>
            <a:off x="1792288" y="612775"/>
            <a:ext cx="5486400" cy="4114800"/>
          </a:xfrm>
        </p:spPr>
        <p:txBody>
          <a:bodyPr numCol="1"/>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1792288" y="5367338"/>
            <a:ext cx="5486400" cy="804862"/>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Vertical Text Placeholder 2"/>
          <p:cNvSpPr>
            <a:spLocks noGrp="1"/>
          </p:cNvSpPr>
          <p:nvPr>
            <p:ph idx="1" orient="vert" type="body"/>
          </p:nvPr>
        </p:nvSpPr>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543D10D-1B83-4EE9-8835-AFAF7628ADB8}" type="slidenum">
              <a:rPr lang="en-US"/>
              <a:pPr/>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numCol="1"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457200" y="274638"/>
            <a:ext cx="6019800" cy="5851525"/>
          </a:xfrm>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8A0F8399-60D2-4F5D-9CEE-64FA3803ED83}" type="slidenum">
              <a:rPr lang="en-US"/>
              <a:pPr/>
              <a:t>‹#›</a:t>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numCol="1"/>
          <a:lstStyle/>
          <a:p>
            <a:r>
              <a:rPr lang="en-US" smtClean="0"/>
              <a:t>Click to edit Master title style</a:t>
            </a:r>
            <a:endParaRPr lang="en-US"/>
          </a:p>
        </p:txBody>
      </p:sp>
      <p:sp>
        <p:nvSpPr>
          <p:cNvPr id="3" name="Subtitle 2"/>
          <p:cNvSpPr>
            <a:spLocks noGrp="1"/>
          </p:cNvSpPr>
          <p:nvPr>
            <p:ph idx="1" type="subTitle"/>
          </p:nvPr>
        </p:nvSpPr>
        <p:spPr>
          <a:xfrm>
            <a:off x="1371600" y="3886200"/>
            <a:ext cx="6400800" cy="1752600"/>
          </a:xfrm>
        </p:spPr>
        <p:txBody>
          <a:bodyPr numCol="1"/>
          <a:lstStyle>
            <a:lvl1pPr algn="ctr" indent="0" marL="0">
              <a:buNone/>
              <a:defRPr/>
            </a:lvl1pPr>
            <a:lvl2pPr algn="ctr" indent="0" marL="457200">
              <a:buNone/>
              <a:defRPr/>
            </a:lvl2pPr>
            <a:lvl3pPr algn="ctr" indent="0" marL="914400">
              <a:buNone/>
              <a:defRPr/>
            </a:lvl3pPr>
            <a:lvl4pPr algn="ctr" indent="0" marL="1371600">
              <a:buNone/>
              <a:defRPr/>
            </a:lvl4pPr>
            <a:lvl5pPr algn="ctr" indent="0" marL="1828800">
              <a:buNone/>
              <a:defRPr/>
            </a:lvl5pPr>
            <a:lvl6pPr algn="ctr" indent="0" marL="2286000">
              <a:buNone/>
              <a:defRPr/>
            </a:lvl6pPr>
            <a:lvl7pPr algn="ctr" indent="0" marL="2743200">
              <a:buNone/>
              <a:defRPr/>
            </a:lvl7pPr>
            <a:lvl8pPr algn="ctr" indent="0" marL="3200400">
              <a:buNone/>
              <a:defRPr/>
            </a:lvl8pPr>
            <a:lvl9pPr algn="ctr" indent="0" marL="3657600">
              <a:buNone/>
              <a:defRPr/>
            </a:lvl9pPr>
          </a:lstStyle>
          <a:p>
            <a:r>
              <a:rPr lang="en-US" smtClean="0"/>
              <a:t>Click to edit Master subtitle style</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9600221-B624-45B7-9E68-D1D79752583D}" type="slidenum">
              <a:rPr lang="en-US"/>
              <a:pPr/>
              <a:t>‹#›</a:t>
            </a:fld>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p:nvPr>
        </p:nvSpPr>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A5BC7F78-48E6-4BBC-B0E1-56BD2A17FC9C}" type="slidenum">
              <a:rPr lang="en-US"/>
              <a:pPr/>
              <a:t>‹#›</a:t>
            </a:fld>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numCol="1"/>
          <a:lstStyle>
            <a:lvl1pPr algn="l">
              <a:defRPr b="1" cap="all" sz="4000"/>
            </a:lvl1pPr>
          </a:lstStyle>
          <a:p>
            <a:r>
              <a:rPr lang="en-US" smtClean="0"/>
              <a:t>Click to edit Master title style</a:t>
            </a:r>
            <a:endParaRPr lang="en-US"/>
          </a:p>
        </p:txBody>
      </p:sp>
      <p:sp>
        <p:nvSpPr>
          <p:cNvPr id="3" name="Text Placeholder 2"/>
          <p:cNvSpPr>
            <a:spLocks noGrp="1"/>
          </p:cNvSpPr>
          <p:nvPr>
            <p:ph idx="1" type="body"/>
          </p:nvPr>
        </p:nvSpPr>
        <p:spPr>
          <a:xfrm>
            <a:off x="722313" y="2906713"/>
            <a:ext cx="7772400" cy="1500187"/>
          </a:xfrm>
        </p:spPr>
        <p:txBody>
          <a:bodyPr anchor="b" numCol="1"/>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numCol="1"/>
          <a:lstStyle>
            <a:lvl1pPr>
              <a:defRPr/>
            </a:lvl1pPr>
          </a:lstStyle>
          <a:p>
            <a:endParaRPr lang="en-US"/>
          </a:p>
        </p:txBody>
      </p:sp>
      <p:sp>
        <p:nvSpPr>
          <p:cNvPr id="3" name="Footer Placeholder 2"/>
          <p:cNvSpPr>
            <a:spLocks noGrp="1"/>
          </p:cNvSpPr>
          <p:nvPr>
            <p:ph idx="11" sz="quarter" type="ftr"/>
          </p:nvPr>
        </p:nvSpPr>
        <p:spPr/>
        <p:txBody>
          <a:bodyPr numCol="1"/>
          <a:lstStyle>
            <a:lvl1pPr>
              <a:defRPr/>
            </a:lvl1pPr>
          </a:lstStyle>
          <a:p>
            <a:endParaRPr lang="en-US"/>
          </a:p>
        </p:txBody>
      </p:sp>
      <p:sp>
        <p:nvSpPr>
          <p:cNvPr id="4" name="Slide Number Placeholder 3"/>
          <p:cNvSpPr>
            <a:spLocks noGrp="1"/>
          </p:cNvSpPr>
          <p:nvPr>
            <p:ph idx="12" sz="quarter" type="sldNum"/>
          </p:nvPr>
        </p:nvSpPr>
        <p:spPr/>
        <p:txBody>
          <a:bodyPr numCol="1"/>
          <a:lstStyle>
            <a:lvl1pPr>
              <a:defRPr/>
            </a:lvl1pPr>
          </a:lstStyle>
          <a:p>
            <a:fld id="{08F7B79A-4EA2-44AE-9F7F-F6A143AD2234}" type="slidenum">
              <a:rPr lang="en-US"/>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sz="half"/>
          </p:nvPr>
        </p:nvSpPr>
        <p:spPr>
          <a:xfrm>
            <a:off x="457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4648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numCol="1"/>
          <a:lstStyle>
            <a:lvl1pPr>
              <a:defRPr/>
            </a:lvl1pPr>
          </a:lstStyle>
          <a:p>
            <a:endParaRPr lang="en-US"/>
          </a:p>
        </p:txBody>
      </p:sp>
      <p:sp>
        <p:nvSpPr>
          <p:cNvPr id="6" name="Footer Placeholder 5"/>
          <p:cNvSpPr>
            <a:spLocks noGrp="1"/>
          </p:cNvSpPr>
          <p:nvPr>
            <p:ph idx="11" sz="quarter" type="ftr"/>
          </p:nvPr>
        </p:nvSpPr>
        <p:spPr/>
        <p:txBody>
          <a:bodyPr numCol="1"/>
          <a:lstStyle>
            <a:lvl1pPr>
              <a:defRPr/>
            </a:lvl1pPr>
          </a:lstStyle>
          <a:p>
            <a:endParaRPr lang="en-US"/>
          </a:p>
        </p:txBody>
      </p:sp>
      <p:sp>
        <p:nvSpPr>
          <p:cNvPr id="7" name="Slide Number Placeholder 6"/>
          <p:cNvSpPr>
            <a:spLocks noGrp="1"/>
          </p:cNvSpPr>
          <p:nvPr>
            <p:ph idx="12" sz="quarter" type="sldNum"/>
          </p:nvPr>
        </p:nvSpPr>
        <p:spPr/>
        <p:txBody>
          <a:bodyPr numCol="1"/>
          <a:lstStyle>
            <a:lvl1pPr>
              <a:defRPr/>
            </a:lvl1pPr>
          </a:lstStyle>
          <a:p>
            <a:fld id="{146B05A8-4507-4941-A8ED-92C83DD237DC}" type="slidenum">
              <a:rPr lang="en-US"/>
              <a:pPr/>
              <a:t>‹#›</a:t>
            </a:fld>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457200" y="1535113"/>
            <a:ext cx="4040188"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457200" y="2174875"/>
            <a:ext cx="4040188"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4645025" y="1535113"/>
            <a:ext cx="4041775"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025" y="2174875"/>
            <a:ext cx="4041775"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8" name="Footer Placeholder 7"/>
          <p:cNvSpPr>
            <a:spLocks noGrp="1"/>
          </p:cNvSpPr>
          <p:nvPr>
            <p:ph idx="11" sz="quarter" type="ftr"/>
          </p:nvPr>
        </p:nvSpPr>
        <p:spPr/>
        <p:txBody>
          <a:bodyPr numCol="1"/>
          <a:lstStyle/>
          <a:p>
            <a:endParaRPr lang="en-US"/>
          </a:p>
        </p:txBody>
      </p:sp>
      <p:sp>
        <p:nvSpPr>
          <p:cNvPr id="9" name="Slide Number Placeholder 8"/>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Date Placeholder 2"/>
          <p:cNvSpPr>
            <a:spLocks noGrp="1"/>
          </p:cNvSpPr>
          <p:nvPr>
            <p:ph idx="10" sz="half" type="dt"/>
          </p:nvPr>
        </p:nvSpPr>
        <p:spPr/>
        <p:txBody>
          <a:bodyPr numCol="1"/>
          <a:lstStyle>
            <a:lvl1pPr>
              <a:defRPr/>
            </a:lvl1pPr>
          </a:lstStyle>
          <a:p>
            <a:endParaRPr lang="en-US"/>
          </a:p>
        </p:txBody>
      </p:sp>
      <p:sp>
        <p:nvSpPr>
          <p:cNvPr id="4" name="Footer Placeholder 3"/>
          <p:cNvSpPr>
            <a:spLocks noGrp="1"/>
          </p:cNvSpPr>
          <p:nvPr>
            <p:ph idx="11" sz="quarter" type="ftr"/>
          </p:nvPr>
        </p:nvSpPr>
        <p:spPr/>
        <p:txBody>
          <a:bodyPr numCol="1"/>
          <a:lstStyle>
            <a:lvl1pPr>
              <a:defRPr/>
            </a:lvl1pPr>
          </a:lstStyle>
          <a:p>
            <a:endParaRPr lang="en-US"/>
          </a:p>
        </p:txBody>
      </p:sp>
      <p:sp>
        <p:nvSpPr>
          <p:cNvPr id="5" name="Slide Number Placeholder 4"/>
          <p:cNvSpPr>
            <a:spLocks noGrp="1"/>
          </p:cNvSpPr>
          <p:nvPr>
            <p:ph idx="12" sz="quarter" type="sldNum"/>
          </p:nvPr>
        </p:nvSpPr>
        <p:spPr/>
        <p:txBody>
          <a:bodyPr numCol="1"/>
          <a:lstStyle>
            <a:lvl1pPr>
              <a:defRPr/>
            </a:lvl1pPr>
          </a:lstStyle>
          <a:p>
            <a:fld id="{2D52B7B6-6F1B-4A62-B87E-81AD4998D87E}" type="slidenum">
              <a:rPr lang="en-US"/>
              <a:pPr/>
              <a:t>‹#›</a:t>
            </a:fld>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numCol="1"/>
          <a:lstStyle>
            <a:lvl1pPr>
              <a:defRPr/>
            </a:lvl1pPr>
          </a:lstStyle>
          <a:p>
            <a:endParaRPr lang="en-US"/>
          </a:p>
        </p:txBody>
      </p:sp>
      <p:sp>
        <p:nvSpPr>
          <p:cNvPr id="3" name="Footer Placeholder 2"/>
          <p:cNvSpPr>
            <a:spLocks noGrp="1"/>
          </p:cNvSpPr>
          <p:nvPr>
            <p:ph idx="11" sz="quarter" type="ftr"/>
          </p:nvPr>
        </p:nvSpPr>
        <p:spPr/>
        <p:txBody>
          <a:bodyPr numCol="1"/>
          <a:lstStyle>
            <a:lvl1pPr>
              <a:defRPr/>
            </a:lvl1pPr>
          </a:lstStyle>
          <a:p>
            <a:endParaRPr lang="en-US"/>
          </a:p>
        </p:txBody>
      </p:sp>
      <p:sp>
        <p:nvSpPr>
          <p:cNvPr id="4" name="Slide Number Placeholder 3"/>
          <p:cNvSpPr>
            <a:spLocks noGrp="1"/>
          </p:cNvSpPr>
          <p:nvPr>
            <p:ph idx="12" sz="quarter" type="sldNum"/>
          </p:nvPr>
        </p:nvSpPr>
        <p:spPr/>
        <p:txBody>
          <a:bodyPr numCol="1"/>
          <a:lstStyle>
            <a:lvl1pPr>
              <a:defRPr/>
            </a:lvl1pPr>
          </a:lstStyle>
          <a:p>
            <a:fld id="{08F7B79A-4EA2-44AE-9F7F-F6A143AD2234}" type="slidenum">
              <a:rPr lang="en-US"/>
              <a:pPr/>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numCol="1"/>
          <a:lstStyle>
            <a:lvl1pPr algn="l">
              <a:defRPr b="1" sz="200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457200" y="1435100"/>
            <a:ext cx="3008313" cy="4691063"/>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numCol="1"/>
          <a:lstStyle>
            <a:lvl1pPr algn="l">
              <a:defRPr b="1" sz="2000"/>
            </a:lvl1pPr>
          </a:lstStyle>
          <a:p>
            <a:r>
              <a:rPr lang="en-US" smtClean="0"/>
              <a:t>Click to edit Master title style</a:t>
            </a:r>
            <a:endParaRPr lang="en-US"/>
          </a:p>
        </p:txBody>
      </p:sp>
      <p:sp>
        <p:nvSpPr>
          <p:cNvPr id="3" name="Picture Placeholder 2"/>
          <p:cNvSpPr>
            <a:spLocks noGrp="1"/>
          </p:cNvSpPr>
          <p:nvPr>
            <p:ph idx="1" type="pic"/>
          </p:nvPr>
        </p:nvSpPr>
        <p:spPr>
          <a:xfrm>
            <a:off x="1792288" y="612775"/>
            <a:ext cx="5486400" cy="4114800"/>
          </a:xfrm>
        </p:spPr>
        <p:txBody>
          <a:bodyPr numCol="1"/>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1792288" y="5367338"/>
            <a:ext cx="5486400" cy="804862"/>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Vertical Text Placeholder 2"/>
          <p:cNvSpPr>
            <a:spLocks noGrp="1"/>
          </p:cNvSpPr>
          <p:nvPr>
            <p:ph idx="1" orient="vert" type="body"/>
          </p:nvPr>
        </p:nvSpPr>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543D10D-1B83-4EE9-8835-AFAF7628ADB8}" type="slidenum">
              <a:rPr lang="en-US"/>
              <a:pPr/>
              <a:t>‹#›</a:t>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numCol="1"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457200" y="274638"/>
            <a:ext cx="6019800" cy="5851525"/>
          </a:xfrm>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8A0F8399-60D2-4F5D-9CEE-64FA3803ED83}" type="slidenum">
              <a:rPr lang="en-US"/>
              <a:pPr/>
              <a:t>‹#›</a:t>
            </a:fld>
            <a:endParaRPr 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numCol="1"/>
          <a:lstStyle/>
          <a:p>
            <a:r>
              <a:rPr lang="en-US" smtClean="0"/>
              <a:t>Click to edit Master title style</a:t>
            </a:r>
            <a:endParaRPr lang="en-US"/>
          </a:p>
        </p:txBody>
      </p:sp>
      <p:sp>
        <p:nvSpPr>
          <p:cNvPr id="3" name="Subtitle 2"/>
          <p:cNvSpPr>
            <a:spLocks noGrp="1"/>
          </p:cNvSpPr>
          <p:nvPr>
            <p:ph idx="1" type="subTitle"/>
          </p:nvPr>
        </p:nvSpPr>
        <p:spPr>
          <a:xfrm>
            <a:off x="1371600" y="3886200"/>
            <a:ext cx="6400800" cy="1752600"/>
          </a:xfrm>
        </p:spPr>
        <p:txBody>
          <a:bodyPr numCol="1"/>
          <a:lstStyle>
            <a:lvl1pPr algn="ctr" indent="0" marL="0">
              <a:buNone/>
              <a:defRPr/>
            </a:lvl1pPr>
            <a:lvl2pPr algn="ctr" indent="0" marL="457200">
              <a:buNone/>
              <a:defRPr/>
            </a:lvl2pPr>
            <a:lvl3pPr algn="ctr" indent="0" marL="914400">
              <a:buNone/>
              <a:defRPr/>
            </a:lvl3pPr>
            <a:lvl4pPr algn="ctr" indent="0" marL="1371600">
              <a:buNone/>
              <a:defRPr/>
            </a:lvl4pPr>
            <a:lvl5pPr algn="ctr" indent="0" marL="1828800">
              <a:buNone/>
              <a:defRPr/>
            </a:lvl5pPr>
            <a:lvl6pPr algn="ctr" indent="0" marL="2286000">
              <a:buNone/>
              <a:defRPr/>
            </a:lvl6pPr>
            <a:lvl7pPr algn="ctr" indent="0" marL="2743200">
              <a:buNone/>
              <a:defRPr/>
            </a:lvl7pPr>
            <a:lvl8pPr algn="ctr" indent="0" marL="3200400">
              <a:buNone/>
              <a:defRPr/>
            </a:lvl8pPr>
            <a:lvl9pPr algn="ctr" indent="0" marL="3657600">
              <a:buNone/>
              <a:defRPr/>
            </a:lvl9pPr>
          </a:lstStyle>
          <a:p>
            <a:r>
              <a:rPr lang="en-US" smtClean="0"/>
              <a:t>Click to edit Master subtitle style</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9600221-B624-45B7-9E68-D1D79752583D}" type="slidenum">
              <a:rPr lang="en-US"/>
              <a:pPr/>
              <a:t>‹#›</a:t>
            </a:fld>
            <a:endParaRPr 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p:nvPr>
        </p:nvSpPr>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A5BC7F78-48E6-4BBC-B0E1-56BD2A17FC9C}"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numCol="1"/>
          <a:lstStyle>
            <a:lvl1pPr algn="l">
              <a:defRPr b="1" sz="200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457200" y="1435100"/>
            <a:ext cx="3008313" cy="4691063"/>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numCol="1"/>
          <a:lstStyle>
            <a:lvl1pPr algn="l">
              <a:defRPr b="1" cap="all" sz="4000"/>
            </a:lvl1pPr>
          </a:lstStyle>
          <a:p>
            <a:r>
              <a:rPr lang="en-US" smtClean="0"/>
              <a:t>Click to edit Master title style</a:t>
            </a:r>
            <a:endParaRPr lang="en-US"/>
          </a:p>
        </p:txBody>
      </p:sp>
      <p:sp>
        <p:nvSpPr>
          <p:cNvPr id="3" name="Text Placeholder 2"/>
          <p:cNvSpPr>
            <a:spLocks noGrp="1"/>
          </p:cNvSpPr>
          <p:nvPr>
            <p:ph idx="1" type="body"/>
          </p:nvPr>
        </p:nvSpPr>
        <p:spPr>
          <a:xfrm>
            <a:off x="722313" y="2906713"/>
            <a:ext cx="7772400" cy="1500187"/>
          </a:xfrm>
        </p:spPr>
        <p:txBody>
          <a:bodyPr anchor="b" numCol="1"/>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sz="half"/>
          </p:nvPr>
        </p:nvSpPr>
        <p:spPr>
          <a:xfrm>
            <a:off x="457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4648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numCol="1"/>
          <a:lstStyle>
            <a:lvl1pPr>
              <a:defRPr/>
            </a:lvl1pPr>
          </a:lstStyle>
          <a:p>
            <a:endParaRPr lang="en-US"/>
          </a:p>
        </p:txBody>
      </p:sp>
      <p:sp>
        <p:nvSpPr>
          <p:cNvPr id="6" name="Footer Placeholder 5"/>
          <p:cNvSpPr>
            <a:spLocks noGrp="1"/>
          </p:cNvSpPr>
          <p:nvPr>
            <p:ph idx="11" sz="quarter" type="ftr"/>
          </p:nvPr>
        </p:nvSpPr>
        <p:spPr/>
        <p:txBody>
          <a:bodyPr numCol="1"/>
          <a:lstStyle>
            <a:lvl1pPr>
              <a:defRPr/>
            </a:lvl1pPr>
          </a:lstStyle>
          <a:p>
            <a:endParaRPr lang="en-US"/>
          </a:p>
        </p:txBody>
      </p:sp>
      <p:sp>
        <p:nvSpPr>
          <p:cNvPr id="7" name="Slide Number Placeholder 6"/>
          <p:cNvSpPr>
            <a:spLocks noGrp="1"/>
          </p:cNvSpPr>
          <p:nvPr>
            <p:ph idx="12" sz="quarter" type="sldNum"/>
          </p:nvPr>
        </p:nvSpPr>
        <p:spPr/>
        <p:txBody>
          <a:bodyPr numCol="1"/>
          <a:lstStyle>
            <a:lvl1pPr>
              <a:defRPr/>
            </a:lvl1pPr>
          </a:lstStyle>
          <a:p>
            <a:fld id="{146B05A8-4507-4941-A8ED-92C83DD237DC}" type="slidenum">
              <a:rPr lang="en-US"/>
              <a:pPr/>
              <a:t>‹#›</a:t>
            </a:fld>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457200" y="1535113"/>
            <a:ext cx="4040188"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457200" y="2174875"/>
            <a:ext cx="4040188"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4645025" y="1535113"/>
            <a:ext cx="4041775"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025" y="2174875"/>
            <a:ext cx="4041775"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8" name="Footer Placeholder 7"/>
          <p:cNvSpPr>
            <a:spLocks noGrp="1"/>
          </p:cNvSpPr>
          <p:nvPr>
            <p:ph idx="11" sz="quarter" type="ftr"/>
          </p:nvPr>
        </p:nvSpPr>
        <p:spPr/>
        <p:txBody>
          <a:bodyPr numCol="1"/>
          <a:lstStyle/>
          <a:p>
            <a:endParaRPr lang="en-US"/>
          </a:p>
        </p:txBody>
      </p:sp>
      <p:sp>
        <p:nvSpPr>
          <p:cNvPr id="9" name="Slide Number Placeholder 8"/>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Date Placeholder 2"/>
          <p:cNvSpPr>
            <a:spLocks noGrp="1"/>
          </p:cNvSpPr>
          <p:nvPr>
            <p:ph idx="10" sz="half" type="dt"/>
          </p:nvPr>
        </p:nvSpPr>
        <p:spPr/>
        <p:txBody>
          <a:bodyPr numCol="1"/>
          <a:lstStyle>
            <a:lvl1pPr>
              <a:defRPr/>
            </a:lvl1pPr>
          </a:lstStyle>
          <a:p>
            <a:endParaRPr lang="en-US"/>
          </a:p>
        </p:txBody>
      </p:sp>
      <p:sp>
        <p:nvSpPr>
          <p:cNvPr id="4" name="Footer Placeholder 3"/>
          <p:cNvSpPr>
            <a:spLocks noGrp="1"/>
          </p:cNvSpPr>
          <p:nvPr>
            <p:ph idx="11" sz="quarter" type="ftr"/>
          </p:nvPr>
        </p:nvSpPr>
        <p:spPr/>
        <p:txBody>
          <a:bodyPr numCol="1"/>
          <a:lstStyle>
            <a:lvl1pPr>
              <a:defRPr/>
            </a:lvl1pPr>
          </a:lstStyle>
          <a:p>
            <a:endParaRPr lang="en-US"/>
          </a:p>
        </p:txBody>
      </p:sp>
      <p:sp>
        <p:nvSpPr>
          <p:cNvPr id="5" name="Slide Number Placeholder 4"/>
          <p:cNvSpPr>
            <a:spLocks noGrp="1"/>
          </p:cNvSpPr>
          <p:nvPr>
            <p:ph idx="12" sz="quarter" type="sldNum"/>
          </p:nvPr>
        </p:nvSpPr>
        <p:spPr/>
        <p:txBody>
          <a:bodyPr numCol="1"/>
          <a:lstStyle>
            <a:lvl1pPr>
              <a:defRPr/>
            </a:lvl1pPr>
          </a:lstStyle>
          <a:p>
            <a:fld id="{2D52B7B6-6F1B-4A62-B87E-81AD4998D87E}" type="slidenum">
              <a:rPr lang="en-US"/>
              <a:pPr/>
              <a:t>‹#›</a:t>
            </a:fld>
            <a:endParaRPr 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numCol="1"/>
          <a:lstStyle>
            <a:lvl1pPr>
              <a:defRPr/>
            </a:lvl1pPr>
          </a:lstStyle>
          <a:p>
            <a:endParaRPr lang="en-US"/>
          </a:p>
        </p:txBody>
      </p:sp>
      <p:sp>
        <p:nvSpPr>
          <p:cNvPr id="3" name="Footer Placeholder 2"/>
          <p:cNvSpPr>
            <a:spLocks noGrp="1"/>
          </p:cNvSpPr>
          <p:nvPr>
            <p:ph idx="11" sz="quarter" type="ftr"/>
          </p:nvPr>
        </p:nvSpPr>
        <p:spPr/>
        <p:txBody>
          <a:bodyPr numCol="1"/>
          <a:lstStyle>
            <a:lvl1pPr>
              <a:defRPr/>
            </a:lvl1pPr>
          </a:lstStyle>
          <a:p>
            <a:endParaRPr lang="en-US"/>
          </a:p>
        </p:txBody>
      </p:sp>
      <p:sp>
        <p:nvSpPr>
          <p:cNvPr id="4" name="Slide Number Placeholder 3"/>
          <p:cNvSpPr>
            <a:spLocks noGrp="1"/>
          </p:cNvSpPr>
          <p:nvPr>
            <p:ph idx="12" sz="quarter" type="sldNum"/>
          </p:nvPr>
        </p:nvSpPr>
        <p:spPr/>
        <p:txBody>
          <a:bodyPr numCol="1"/>
          <a:lstStyle>
            <a:lvl1pPr>
              <a:defRPr/>
            </a:lvl1pPr>
          </a:lstStyle>
          <a:p>
            <a:fld id="{08F7B79A-4EA2-44AE-9F7F-F6A143AD2234}" type="slidenum">
              <a:rPr lang="en-US"/>
              <a:pPr/>
              <a:t>‹#›</a:t>
            </a:fld>
            <a:endParaRPr 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numCol="1"/>
          <a:lstStyle>
            <a:lvl1pPr algn="l">
              <a:defRPr b="1" sz="200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457200" y="1435100"/>
            <a:ext cx="3008313" cy="4691063"/>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numCol="1"/>
          <a:lstStyle>
            <a:lvl1pPr algn="l">
              <a:defRPr b="1" sz="2000"/>
            </a:lvl1pPr>
          </a:lstStyle>
          <a:p>
            <a:r>
              <a:rPr lang="en-US" smtClean="0"/>
              <a:t>Click to edit Master title style</a:t>
            </a:r>
            <a:endParaRPr lang="en-US"/>
          </a:p>
        </p:txBody>
      </p:sp>
      <p:sp>
        <p:nvSpPr>
          <p:cNvPr id="3" name="Picture Placeholder 2"/>
          <p:cNvSpPr>
            <a:spLocks noGrp="1"/>
          </p:cNvSpPr>
          <p:nvPr>
            <p:ph idx="1" type="pic"/>
          </p:nvPr>
        </p:nvSpPr>
        <p:spPr>
          <a:xfrm>
            <a:off x="1792288" y="612775"/>
            <a:ext cx="5486400" cy="4114800"/>
          </a:xfrm>
        </p:spPr>
        <p:txBody>
          <a:bodyPr numCol="1"/>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1792288" y="5367338"/>
            <a:ext cx="5486400" cy="804862"/>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Vertical Text Placeholder 2"/>
          <p:cNvSpPr>
            <a:spLocks noGrp="1"/>
          </p:cNvSpPr>
          <p:nvPr>
            <p:ph idx="1" orient="vert" type="body"/>
          </p:nvPr>
        </p:nvSpPr>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543D10D-1B83-4EE9-8835-AFAF7628ADB8}" type="slidenum">
              <a:rPr lang="en-US"/>
              <a:pPr/>
              <a:t>‹#›</a:t>
            </a:fld>
            <a:endParaRPr 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numCol="1"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457200" y="274638"/>
            <a:ext cx="6019800" cy="5851525"/>
          </a:xfrm>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8A0F8399-60D2-4F5D-9CEE-64FA3803ED83}" type="slidenum">
              <a:rPr lang="en-US"/>
              <a:pPr/>
              <a:t>‹#›</a:t>
            </a:fld>
            <a:endParaRPr 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numCol="1"/>
          <a:lstStyle/>
          <a:p>
            <a:r>
              <a:rPr lang="en-US" smtClean="0"/>
              <a:t>Click to edit Master title style</a:t>
            </a:r>
            <a:endParaRPr lang="en-US"/>
          </a:p>
        </p:txBody>
      </p:sp>
      <p:sp>
        <p:nvSpPr>
          <p:cNvPr id="3" name="Subtitle 2"/>
          <p:cNvSpPr>
            <a:spLocks noGrp="1"/>
          </p:cNvSpPr>
          <p:nvPr>
            <p:ph idx="1" type="subTitle"/>
          </p:nvPr>
        </p:nvSpPr>
        <p:spPr>
          <a:xfrm>
            <a:off x="1371600" y="3886200"/>
            <a:ext cx="6400800" cy="1752600"/>
          </a:xfrm>
        </p:spPr>
        <p:txBody>
          <a:bodyPr numCol="1"/>
          <a:lstStyle>
            <a:lvl1pPr algn="ctr" indent="0" marL="0">
              <a:buNone/>
              <a:defRPr/>
            </a:lvl1pPr>
            <a:lvl2pPr algn="ctr" indent="0" marL="457200">
              <a:buNone/>
              <a:defRPr/>
            </a:lvl2pPr>
            <a:lvl3pPr algn="ctr" indent="0" marL="914400">
              <a:buNone/>
              <a:defRPr/>
            </a:lvl3pPr>
            <a:lvl4pPr algn="ctr" indent="0" marL="1371600">
              <a:buNone/>
              <a:defRPr/>
            </a:lvl4pPr>
            <a:lvl5pPr algn="ctr" indent="0" marL="1828800">
              <a:buNone/>
              <a:defRPr/>
            </a:lvl5pPr>
            <a:lvl6pPr algn="ctr" indent="0" marL="2286000">
              <a:buNone/>
              <a:defRPr/>
            </a:lvl6pPr>
            <a:lvl7pPr algn="ctr" indent="0" marL="2743200">
              <a:buNone/>
              <a:defRPr/>
            </a:lvl7pPr>
            <a:lvl8pPr algn="ctr" indent="0" marL="3200400">
              <a:buNone/>
              <a:defRPr/>
            </a:lvl8pPr>
            <a:lvl9pPr algn="ctr" indent="0" marL="3657600">
              <a:buNone/>
              <a:defRPr/>
            </a:lvl9pPr>
          </a:lstStyle>
          <a:p>
            <a:r>
              <a:rPr lang="en-US" smtClean="0"/>
              <a:t>Click to edit Master subtitle style</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9600221-B624-45B7-9E68-D1D79752583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numCol="1"/>
          <a:lstStyle>
            <a:lvl1pPr algn="l">
              <a:defRPr b="1" sz="2000"/>
            </a:lvl1pPr>
          </a:lstStyle>
          <a:p>
            <a:r>
              <a:rPr lang="en-US" smtClean="0"/>
              <a:t>Click to edit Master title style</a:t>
            </a:r>
            <a:endParaRPr lang="en-US"/>
          </a:p>
        </p:txBody>
      </p:sp>
      <p:sp>
        <p:nvSpPr>
          <p:cNvPr id="3" name="Picture Placeholder 2"/>
          <p:cNvSpPr>
            <a:spLocks noGrp="1"/>
          </p:cNvSpPr>
          <p:nvPr>
            <p:ph idx="1" type="pic"/>
          </p:nvPr>
        </p:nvSpPr>
        <p:spPr>
          <a:xfrm>
            <a:off x="1792288" y="612775"/>
            <a:ext cx="5486400" cy="4114800"/>
          </a:xfrm>
        </p:spPr>
        <p:txBody>
          <a:bodyPr numCol="1"/>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1792288" y="5367338"/>
            <a:ext cx="5486400" cy="804862"/>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p:nvPr>
        </p:nvSpPr>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A5BC7F78-48E6-4BBC-B0E1-56BD2A17FC9C}" type="slidenum">
              <a:rPr lang="en-US"/>
              <a:pPr/>
              <a:t>‹#›</a:t>
            </a:fld>
            <a:endParaRPr 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numCol="1"/>
          <a:lstStyle>
            <a:lvl1pPr algn="l">
              <a:defRPr b="1" cap="all" sz="4000"/>
            </a:lvl1pPr>
          </a:lstStyle>
          <a:p>
            <a:r>
              <a:rPr lang="en-US" smtClean="0"/>
              <a:t>Click to edit Master title style</a:t>
            </a:r>
            <a:endParaRPr lang="en-US"/>
          </a:p>
        </p:txBody>
      </p:sp>
      <p:sp>
        <p:nvSpPr>
          <p:cNvPr id="3" name="Text Placeholder 2"/>
          <p:cNvSpPr>
            <a:spLocks noGrp="1"/>
          </p:cNvSpPr>
          <p:nvPr>
            <p:ph idx="1" type="body"/>
          </p:nvPr>
        </p:nvSpPr>
        <p:spPr>
          <a:xfrm>
            <a:off x="722313" y="2906713"/>
            <a:ext cx="7772400" cy="1500187"/>
          </a:xfrm>
        </p:spPr>
        <p:txBody>
          <a:bodyPr anchor="b" numCol="1"/>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sz="half"/>
          </p:nvPr>
        </p:nvSpPr>
        <p:spPr>
          <a:xfrm>
            <a:off x="457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4648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numCol="1"/>
          <a:lstStyle>
            <a:lvl1pPr>
              <a:defRPr/>
            </a:lvl1pPr>
          </a:lstStyle>
          <a:p>
            <a:endParaRPr lang="en-US"/>
          </a:p>
        </p:txBody>
      </p:sp>
      <p:sp>
        <p:nvSpPr>
          <p:cNvPr id="6" name="Footer Placeholder 5"/>
          <p:cNvSpPr>
            <a:spLocks noGrp="1"/>
          </p:cNvSpPr>
          <p:nvPr>
            <p:ph idx="11" sz="quarter" type="ftr"/>
          </p:nvPr>
        </p:nvSpPr>
        <p:spPr/>
        <p:txBody>
          <a:bodyPr numCol="1"/>
          <a:lstStyle>
            <a:lvl1pPr>
              <a:defRPr/>
            </a:lvl1pPr>
          </a:lstStyle>
          <a:p>
            <a:endParaRPr lang="en-US"/>
          </a:p>
        </p:txBody>
      </p:sp>
      <p:sp>
        <p:nvSpPr>
          <p:cNvPr id="7" name="Slide Number Placeholder 6"/>
          <p:cNvSpPr>
            <a:spLocks noGrp="1"/>
          </p:cNvSpPr>
          <p:nvPr>
            <p:ph idx="12" sz="quarter" type="sldNum"/>
          </p:nvPr>
        </p:nvSpPr>
        <p:spPr/>
        <p:txBody>
          <a:bodyPr numCol="1"/>
          <a:lstStyle>
            <a:lvl1pPr>
              <a:defRPr/>
            </a:lvl1pPr>
          </a:lstStyle>
          <a:p>
            <a:fld id="{146B05A8-4507-4941-A8ED-92C83DD237DC}" type="slidenum">
              <a:rPr lang="en-US"/>
              <a:pPr/>
              <a:t>‹#›</a:t>
            </a:fld>
            <a:endParaRPr 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457200" y="1535113"/>
            <a:ext cx="4040188"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457200" y="2174875"/>
            <a:ext cx="4040188"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4645025" y="1535113"/>
            <a:ext cx="4041775"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025" y="2174875"/>
            <a:ext cx="4041775"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8" name="Footer Placeholder 7"/>
          <p:cNvSpPr>
            <a:spLocks noGrp="1"/>
          </p:cNvSpPr>
          <p:nvPr>
            <p:ph idx="11" sz="quarter" type="ftr"/>
          </p:nvPr>
        </p:nvSpPr>
        <p:spPr/>
        <p:txBody>
          <a:bodyPr numCol="1"/>
          <a:lstStyle/>
          <a:p>
            <a:endParaRPr lang="en-US"/>
          </a:p>
        </p:txBody>
      </p:sp>
      <p:sp>
        <p:nvSpPr>
          <p:cNvPr id="9" name="Slide Number Placeholder 8"/>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Date Placeholder 2"/>
          <p:cNvSpPr>
            <a:spLocks noGrp="1"/>
          </p:cNvSpPr>
          <p:nvPr>
            <p:ph idx="10" sz="half" type="dt"/>
          </p:nvPr>
        </p:nvSpPr>
        <p:spPr/>
        <p:txBody>
          <a:bodyPr numCol="1"/>
          <a:lstStyle>
            <a:lvl1pPr>
              <a:defRPr/>
            </a:lvl1pPr>
          </a:lstStyle>
          <a:p>
            <a:endParaRPr lang="en-US"/>
          </a:p>
        </p:txBody>
      </p:sp>
      <p:sp>
        <p:nvSpPr>
          <p:cNvPr id="4" name="Footer Placeholder 3"/>
          <p:cNvSpPr>
            <a:spLocks noGrp="1"/>
          </p:cNvSpPr>
          <p:nvPr>
            <p:ph idx="11" sz="quarter" type="ftr"/>
          </p:nvPr>
        </p:nvSpPr>
        <p:spPr/>
        <p:txBody>
          <a:bodyPr numCol="1"/>
          <a:lstStyle>
            <a:lvl1pPr>
              <a:defRPr/>
            </a:lvl1pPr>
          </a:lstStyle>
          <a:p>
            <a:endParaRPr lang="en-US"/>
          </a:p>
        </p:txBody>
      </p:sp>
      <p:sp>
        <p:nvSpPr>
          <p:cNvPr id="5" name="Slide Number Placeholder 4"/>
          <p:cNvSpPr>
            <a:spLocks noGrp="1"/>
          </p:cNvSpPr>
          <p:nvPr>
            <p:ph idx="12" sz="quarter" type="sldNum"/>
          </p:nvPr>
        </p:nvSpPr>
        <p:spPr/>
        <p:txBody>
          <a:bodyPr numCol="1"/>
          <a:lstStyle>
            <a:lvl1pPr>
              <a:defRPr/>
            </a:lvl1pPr>
          </a:lstStyle>
          <a:p>
            <a:fld id="{2D52B7B6-6F1B-4A62-B87E-81AD4998D87E}" type="slidenum">
              <a:rPr lang="en-US"/>
              <a:pPr/>
              <a:t>‹#›</a:t>
            </a:fld>
            <a:endParaRPr 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numCol="1"/>
          <a:lstStyle>
            <a:lvl1pPr>
              <a:defRPr/>
            </a:lvl1pPr>
          </a:lstStyle>
          <a:p>
            <a:endParaRPr lang="en-US"/>
          </a:p>
        </p:txBody>
      </p:sp>
      <p:sp>
        <p:nvSpPr>
          <p:cNvPr id="3" name="Footer Placeholder 2"/>
          <p:cNvSpPr>
            <a:spLocks noGrp="1"/>
          </p:cNvSpPr>
          <p:nvPr>
            <p:ph idx="11" sz="quarter" type="ftr"/>
          </p:nvPr>
        </p:nvSpPr>
        <p:spPr/>
        <p:txBody>
          <a:bodyPr numCol="1"/>
          <a:lstStyle>
            <a:lvl1pPr>
              <a:defRPr/>
            </a:lvl1pPr>
          </a:lstStyle>
          <a:p>
            <a:endParaRPr lang="en-US"/>
          </a:p>
        </p:txBody>
      </p:sp>
      <p:sp>
        <p:nvSpPr>
          <p:cNvPr id="4" name="Slide Number Placeholder 3"/>
          <p:cNvSpPr>
            <a:spLocks noGrp="1"/>
          </p:cNvSpPr>
          <p:nvPr>
            <p:ph idx="12" sz="quarter" type="sldNum"/>
          </p:nvPr>
        </p:nvSpPr>
        <p:spPr/>
        <p:txBody>
          <a:bodyPr numCol="1"/>
          <a:lstStyle>
            <a:lvl1pPr>
              <a:defRPr/>
            </a:lvl1pPr>
          </a:lstStyle>
          <a:p>
            <a:fld id="{08F7B79A-4EA2-44AE-9F7F-F6A143AD2234}" type="slidenum">
              <a:rPr lang="en-US"/>
              <a:pPr/>
              <a:t>‹#›</a:t>
            </a:fld>
            <a:endParaRPr 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numCol="1"/>
          <a:lstStyle>
            <a:lvl1pPr algn="l">
              <a:defRPr b="1" sz="200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457200" y="1435100"/>
            <a:ext cx="3008313" cy="4691063"/>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numCol="1"/>
          <a:lstStyle>
            <a:lvl1pPr algn="l">
              <a:defRPr b="1" sz="2000"/>
            </a:lvl1pPr>
          </a:lstStyle>
          <a:p>
            <a:r>
              <a:rPr lang="en-US" smtClean="0"/>
              <a:t>Click to edit Master title style</a:t>
            </a:r>
            <a:endParaRPr lang="en-US"/>
          </a:p>
        </p:txBody>
      </p:sp>
      <p:sp>
        <p:nvSpPr>
          <p:cNvPr id="3" name="Picture Placeholder 2"/>
          <p:cNvSpPr>
            <a:spLocks noGrp="1"/>
          </p:cNvSpPr>
          <p:nvPr>
            <p:ph idx="1" type="pic"/>
          </p:nvPr>
        </p:nvSpPr>
        <p:spPr>
          <a:xfrm>
            <a:off x="1792288" y="612775"/>
            <a:ext cx="5486400" cy="4114800"/>
          </a:xfrm>
        </p:spPr>
        <p:txBody>
          <a:bodyPr numCol="1"/>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1792288" y="5367338"/>
            <a:ext cx="5486400" cy="804862"/>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Vertical Text Placeholder 2"/>
          <p:cNvSpPr>
            <a:spLocks noGrp="1"/>
          </p:cNvSpPr>
          <p:nvPr>
            <p:ph idx="1" orient="vert" type="body"/>
          </p:nvPr>
        </p:nvSpPr>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543D10D-1B83-4EE9-8835-AFAF7628ADB8}" type="slidenum">
              <a:rPr lang="en-US"/>
              <a:pPr/>
              <a:t>‹#›</a:t>
            </a:fld>
            <a:endParaRPr 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numCol="1"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457200" y="274638"/>
            <a:ext cx="6019800" cy="5851525"/>
          </a:xfrm>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8A0F8399-60D2-4F5D-9CEE-64FA3803ED83}"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3" Target="../slideLayouts/slideLayout11.xml" Type="http://schemas.openxmlformats.org/officeDocument/2006/relationships/slideLayout"/><Relationship Id="rId12" Target="../slideLayouts/slideLayout10.xml" Type="http://schemas.openxmlformats.org/officeDocument/2006/relationships/slideLayout"/><Relationship Id="rId11" Target="../slideLayouts/slideLayout9.xml" Type="http://schemas.openxmlformats.org/officeDocument/2006/relationships/slideLayout"/><Relationship Id="rId9" Target="../slideLayouts/slideLayout7.xml" Type="http://schemas.openxmlformats.org/officeDocument/2006/relationships/slideLayout"/><Relationship Id="rId10" Target="../slideLayouts/slideLayout8.xml" Type="http://schemas.openxmlformats.org/officeDocument/2006/relationships/slideLayout"/><Relationship Id="rId8" Target="../slideLayouts/slideLayout6.xml" Type="http://schemas.openxmlformats.org/officeDocument/2006/relationships/slideLayout"/><Relationship Id="rId7" Target="../slideLayouts/slideLayout5.xml" Type="http://schemas.openxmlformats.org/officeDocument/2006/relationships/slideLayout"/><Relationship Id="rId6" Target="../slideLayouts/slideLayout4.xml" Type="http://schemas.openxmlformats.org/officeDocument/2006/relationships/slideLayout"/><Relationship Id="rId5" Target="../slideLayouts/slideLayout3.xml" Type="http://schemas.openxmlformats.org/officeDocument/2006/relationships/slideLayout"/><Relationship Id="rId4" Target="../slideLayouts/slideLayout2.xml" Type="http://schemas.openxmlformats.org/officeDocument/2006/relationships/slideLayout"/><Relationship Id="rId3" Target="../slideLayouts/slideLayout1.xml" Type="http://schemas.openxmlformats.org/officeDocument/2006/relationships/slideLayout"/><Relationship Id="rId2" Target="../media/image1.png" Type="http://schemas.openxmlformats.org/officeDocument/2006/relationships/image"/><Relationship Id="rId1" Target="../theme/theme1.xml" Type="http://schemas.openxmlformats.org/officeDocument/2006/relationships/theme"/></Relationships>
</file>

<file path=ppt/slideMasters/_rels/slideMaster10.xml.rels><?xml version="1.0" encoding="UTF-8" standalone="yes"?><Relationships xmlns="http://schemas.openxmlformats.org/package/2006/relationships"><Relationship Id="rId13" Target="../slideLayouts/slideLayout110.xml" Type="http://schemas.openxmlformats.org/officeDocument/2006/relationships/slideLayout"/><Relationship Id="rId12" Target="../slideLayouts/slideLayout109.xml" Type="http://schemas.openxmlformats.org/officeDocument/2006/relationships/slideLayout"/><Relationship Id="rId11" Target="../slideLayouts/slideLayout108.xml" Type="http://schemas.openxmlformats.org/officeDocument/2006/relationships/slideLayout"/><Relationship Id="rId10" Target="../slideLayouts/slideLayout107.xml" Type="http://schemas.openxmlformats.org/officeDocument/2006/relationships/slideLayout"/><Relationship Id="rId9" Target="../slideLayouts/slideLayout106.xml" Type="http://schemas.openxmlformats.org/officeDocument/2006/relationships/slideLayout"/><Relationship Id="rId8" Target="../slideLayouts/slideLayout105.xml" Type="http://schemas.openxmlformats.org/officeDocument/2006/relationships/slideLayout"/><Relationship Id="rId7" Target="../slideLayouts/slideLayout104.xml" Type="http://schemas.openxmlformats.org/officeDocument/2006/relationships/slideLayout"/><Relationship Id="rId6" Target="../slideLayouts/slideLayout103.xml" Type="http://schemas.openxmlformats.org/officeDocument/2006/relationships/slideLayout"/><Relationship Id="rId5" Target="../slideLayouts/slideLayout102.xml" Type="http://schemas.openxmlformats.org/officeDocument/2006/relationships/slideLayout"/><Relationship Id="rId4" Target="../slideLayouts/slideLayout101.xml" Type="http://schemas.openxmlformats.org/officeDocument/2006/relationships/slideLayout"/><Relationship Id="rId3" Target="../slideLayouts/slideLayout100.xml" Type="http://schemas.openxmlformats.org/officeDocument/2006/relationships/slideLayout"/><Relationship Id="rId2" Target="../media/image1.png" Type="http://schemas.openxmlformats.org/officeDocument/2006/relationships/image"/><Relationship Id="rId1" Target="../theme/theme10.xml" Type="http://schemas.openxmlformats.org/officeDocument/2006/relationships/theme"/></Relationships>
</file>

<file path=ppt/slideMasters/_rels/slideMaster11.xml.rels><?xml version="1.0" encoding="UTF-8" standalone="yes"?><Relationships xmlns="http://schemas.openxmlformats.org/package/2006/relationships"><Relationship Id="rId13" Target="../slideLayouts/slideLayout121.xml" Type="http://schemas.openxmlformats.org/officeDocument/2006/relationships/slideLayout"/><Relationship Id="rId12" Target="../slideLayouts/slideLayout120.xml" Type="http://schemas.openxmlformats.org/officeDocument/2006/relationships/slideLayout"/><Relationship Id="rId11" Target="../slideLayouts/slideLayout119.xml" Type="http://schemas.openxmlformats.org/officeDocument/2006/relationships/slideLayout"/><Relationship Id="rId10" Target="../slideLayouts/slideLayout118.xml" Type="http://schemas.openxmlformats.org/officeDocument/2006/relationships/slideLayout"/><Relationship Id="rId9" Target="../slideLayouts/slideLayout117.xml" Type="http://schemas.openxmlformats.org/officeDocument/2006/relationships/slideLayout"/><Relationship Id="rId8" Target="../slideLayouts/slideLayout116.xml" Type="http://schemas.openxmlformats.org/officeDocument/2006/relationships/slideLayout"/><Relationship Id="rId7" Target="../slideLayouts/slideLayout115.xml" Type="http://schemas.openxmlformats.org/officeDocument/2006/relationships/slideLayout"/><Relationship Id="rId6" Target="../slideLayouts/slideLayout114.xml" Type="http://schemas.openxmlformats.org/officeDocument/2006/relationships/slideLayout"/><Relationship Id="rId5" Target="../slideLayouts/slideLayout113.xml" Type="http://schemas.openxmlformats.org/officeDocument/2006/relationships/slideLayout"/><Relationship Id="rId4" Target="../slideLayouts/slideLayout112.xml" Type="http://schemas.openxmlformats.org/officeDocument/2006/relationships/slideLayout"/><Relationship Id="rId3" Target="../slideLayouts/slideLayout111.xml" Type="http://schemas.openxmlformats.org/officeDocument/2006/relationships/slideLayout"/><Relationship Id="rId2" Target="../media/image1.png" Type="http://schemas.openxmlformats.org/officeDocument/2006/relationships/image"/><Relationship Id="rId1" Target="../theme/theme11.xml" Type="http://schemas.openxmlformats.org/officeDocument/2006/relationships/theme"/></Relationships>
</file>

<file path=ppt/slideMasters/_rels/slideMaster12.xml.rels><?xml version="1.0" encoding="UTF-8" standalone="yes"?><Relationships xmlns="http://schemas.openxmlformats.org/package/2006/relationships"><Relationship Id="rId13" Target="../slideLayouts/slideLayout132.xml" Type="http://schemas.openxmlformats.org/officeDocument/2006/relationships/slideLayout"/><Relationship Id="rId12" Target="../slideLayouts/slideLayout131.xml" Type="http://schemas.openxmlformats.org/officeDocument/2006/relationships/slideLayout"/><Relationship Id="rId11" Target="../slideLayouts/slideLayout130.xml" Type="http://schemas.openxmlformats.org/officeDocument/2006/relationships/slideLayout"/><Relationship Id="rId10" Target="../slideLayouts/slideLayout129.xml" Type="http://schemas.openxmlformats.org/officeDocument/2006/relationships/slideLayout"/><Relationship Id="rId9" Target="../slideLayouts/slideLayout128.xml" Type="http://schemas.openxmlformats.org/officeDocument/2006/relationships/slideLayout"/><Relationship Id="rId8" Target="../slideLayouts/slideLayout127.xml" Type="http://schemas.openxmlformats.org/officeDocument/2006/relationships/slideLayout"/><Relationship Id="rId7" Target="../slideLayouts/slideLayout126.xml" Type="http://schemas.openxmlformats.org/officeDocument/2006/relationships/slideLayout"/><Relationship Id="rId6" Target="../slideLayouts/slideLayout125.xml" Type="http://schemas.openxmlformats.org/officeDocument/2006/relationships/slideLayout"/><Relationship Id="rId5" Target="../slideLayouts/slideLayout124.xml" Type="http://schemas.openxmlformats.org/officeDocument/2006/relationships/slideLayout"/><Relationship Id="rId4" Target="../slideLayouts/slideLayout123.xml" Type="http://schemas.openxmlformats.org/officeDocument/2006/relationships/slideLayout"/><Relationship Id="rId3" Target="../slideLayouts/slideLayout122.xml" Type="http://schemas.openxmlformats.org/officeDocument/2006/relationships/slideLayout"/><Relationship Id="rId2" Target="../media/image1.png" Type="http://schemas.openxmlformats.org/officeDocument/2006/relationships/image"/><Relationship Id="rId1" Target="../theme/theme12.xml" Type="http://schemas.openxmlformats.org/officeDocument/2006/relationships/theme"/></Relationships>
</file>

<file path=ppt/slideMasters/_rels/slideMaster2.xml.rels><?xml version="1.0" encoding="UTF-8" standalone="yes"?><Relationships xmlns="http://schemas.openxmlformats.org/package/2006/relationships"><Relationship Id="rId13" Target="../slideLayouts/slideLayout22.xml" Type="http://schemas.openxmlformats.org/officeDocument/2006/relationships/slideLayout"/><Relationship Id="rId12" Target="../slideLayouts/slideLayout21.xml" Type="http://schemas.openxmlformats.org/officeDocument/2006/relationships/slideLayout"/><Relationship Id="rId11" Target="../slideLayouts/slideLayout20.xml" Type="http://schemas.openxmlformats.org/officeDocument/2006/relationships/slideLayout"/><Relationship Id="rId10" Target="../slideLayouts/slideLayout19.xml" Type="http://schemas.openxmlformats.org/officeDocument/2006/relationships/slideLayout"/><Relationship Id="rId9" Target="../slideLayouts/slideLayout18.xml" Type="http://schemas.openxmlformats.org/officeDocument/2006/relationships/slideLayout"/><Relationship Id="rId8" Target="../slideLayouts/slideLayout17.xml" Type="http://schemas.openxmlformats.org/officeDocument/2006/relationships/slideLayout"/><Relationship Id="rId7" Target="../slideLayouts/slideLayout16.xml" Type="http://schemas.openxmlformats.org/officeDocument/2006/relationships/slideLayout"/><Relationship Id="rId6" Target="../slideLayouts/slideLayout15.xml" Type="http://schemas.openxmlformats.org/officeDocument/2006/relationships/slideLayout"/><Relationship Id="rId5" Target="../slideLayouts/slideLayout14.xml" Type="http://schemas.openxmlformats.org/officeDocument/2006/relationships/slideLayout"/><Relationship Id="rId4" Target="../slideLayouts/slideLayout13.xml" Type="http://schemas.openxmlformats.org/officeDocument/2006/relationships/slideLayout"/><Relationship Id="rId3" Target="../slideLayouts/slideLayout12.xml" Type="http://schemas.openxmlformats.org/officeDocument/2006/relationships/slideLayout"/><Relationship Id="rId2" Target="../media/image1.png" Type="http://schemas.openxmlformats.org/officeDocument/2006/relationships/image"/><Relationship Id="rId1" Target="../theme/theme2.xml" Type="http://schemas.openxmlformats.org/officeDocument/2006/relationships/theme"/></Relationships>
</file>

<file path=ppt/slideMasters/_rels/slideMaster3.xml.rels><?xml version="1.0" encoding="UTF-8" standalone="yes"?><Relationships xmlns="http://schemas.openxmlformats.org/package/2006/relationships"><Relationship Id="rId13" Target="../slideLayouts/slideLayout33.xml" Type="http://schemas.openxmlformats.org/officeDocument/2006/relationships/slideLayout"/><Relationship Id="rId12" Target="../slideLayouts/slideLayout32.xml" Type="http://schemas.openxmlformats.org/officeDocument/2006/relationships/slideLayout"/><Relationship Id="rId11" Target="../slideLayouts/slideLayout31.xml" Type="http://schemas.openxmlformats.org/officeDocument/2006/relationships/slideLayout"/><Relationship Id="rId10" Target="../slideLayouts/slideLayout30.xml" Type="http://schemas.openxmlformats.org/officeDocument/2006/relationships/slideLayout"/><Relationship Id="rId9" Target="../slideLayouts/slideLayout29.xml" Type="http://schemas.openxmlformats.org/officeDocument/2006/relationships/slideLayout"/><Relationship Id="rId8" Target="../slideLayouts/slideLayout28.xml" Type="http://schemas.openxmlformats.org/officeDocument/2006/relationships/slideLayout"/><Relationship Id="rId7" Target="../slideLayouts/slideLayout27.xml" Type="http://schemas.openxmlformats.org/officeDocument/2006/relationships/slideLayout"/><Relationship Id="rId6" Target="../slideLayouts/slideLayout26.xml" Type="http://schemas.openxmlformats.org/officeDocument/2006/relationships/slideLayout"/><Relationship Id="rId5" Target="../slideLayouts/slideLayout25.xml" Type="http://schemas.openxmlformats.org/officeDocument/2006/relationships/slideLayout"/><Relationship Id="rId4" Target="../slideLayouts/slideLayout24.xml" Type="http://schemas.openxmlformats.org/officeDocument/2006/relationships/slideLayout"/><Relationship Id="rId3" Target="../slideLayouts/slideLayout23.xml" Type="http://schemas.openxmlformats.org/officeDocument/2006/relationships/slideLayout"/><Relationship Id="rId2" Target="../media/image1.png" Type="http://schemas.openxmlformats.org/officeDocument/2006/relationships/image"/><Relationship Id="rId1" Target="../theme/theme3.xml" Type="http://schemas.openxmlformats.org/officeDocument/2006/relationships/theme"/></Relationships>
</file>

<file path=ppt/slideMasters/_rels/slideMaster4.xml.rels><?xml version="1.0" encoding="UTF-8" standalone="yes"?><Relationships xmlns="http://schemas.openxmlformats.org/package/2006/relationships"><Relationship Id="rId13" Target="../slideLayouts/slideLayout44.xml" Type="http://schemas.openxmlformats.org/officeDocument/2006/relationships/slideLayout"/><Relationship Id="rId12" Target="../slideLayouts/slideLayout43.xml" Type="http://schemas.openxmlformats.org/officeDocument/2006/relationships/slideLayout"/><Relationship Id="rId11" Target="../slideLayouts/slideLayout42.xml" Type="http://schemas.openxmlformats.org/officeDocument/2006/relationships/slideLayout"/><Relationship Id="rId10" Target="../slideLayouts/slideLayout41.xml" Type="http://schemas.openxmlformats.org/officeDocument/2006/relationships/slideLayout"/><Relationship Id="rId9" Target="../slideLayouts/slideLayout40.xml" Type="http://schemas.openxmlformats.org/officeDocument/2006/relationships/slideLayout"/><Relationship Id="rId8" Target="../slideLayouts/slideLayout39.xml" Type="http://schemas.openxmlformats.org/officeDocument/2006/relationships/slideLayout"/><Relationship Id="rId7" Target="../slideLayouts/slideLayout38.xml" Type="http://schemas.openxmlformats.org/officeDocument/2006/relationships/slideLayout"/><Relationship Id="rId6" Target="../slideLayouts/slideLayout37.xml" Type="http://schemas.openxmlformats.org/officeDocument/2006/relationships/slideLayout"/><Relationship Id="rId5" Target="../slideLayouts/slideLayout36.xml" Type="http://schemas.openxmlformats.org/officeDocument/2006/relationships/slideLayout"/><Relationship Id="rId4" Target="../slideLayouts/slideLayout35.xml" Type="http://schemas.openxmlformats.org/officeDocument/2006/relationships/slideLayout"/><Relationship Id="rId3" Target="../slideLayouts/slideLayout34.xml" Type="http://schemas.openxmlformats.org/officeDocument/2006/relationships/slideLayout"/><Relationship Id="rId2" Target="../media/image1.png" Type="http://schemas.openxmlformats.org/officeDocument/2006/relationships/image"/><Relationship Id="rId1" Target="../theme/theme4.xml" Type="http://schemas.openxmlformats.org/officeDocument/2006/relationships/theme"/></Relationships>
</file>

<file path=ppt/slideMasters/_rels/slideMaster5.xml.rels><?xml version="1.0" encoding="UTF-8" standalone="yes"?><Relationships xmlns="http://schemas.openxmlformats.org/package/2006/relationships"><Relationship Id="rId13" Target="../slideLayouts/slideLayout55.xml" Type="http://schemas.openxmlformats.org/officeDocument/2006/relationships/slideLayout"/><Relationship Id="rId12" Target="../slideLayouts/slideLayout54.xml" Type="http://schemas.openxmlformats.org/officeDocument/2006/relationships/slideLayout"/><Relationship Id="rId11" Target="../slideLayouts/slideLayout53.xml" Type="http://schemas.openxmlformats.org/officeDocument/2006/relationships/slideLayout"/><Relationship Id="rId10" Target="../slideLayouts/slideLayout52.xml" Type="http://schemas.openxmlformats.org/officeDocument/2006/relationships/slideLayout"/><Relationship Id="rId9" Target="../slideLayouts/slideLayout51.xml" Type="http://schemas.openxmlformats.org/officeDocument/2006/relationships/slideLayout"/><Relationship Id="rId8" Target="../slideLayouts/slideLayout50.xml" Type="http://schemas.openxmlformats.org/officeDocument/2006/relationships/slideLayout"/><Relationship Id="rId7" Target="../slideLayouts/slideLayout49.xml" Type="http://schemas.openxmlformats.org/officeDocument/2006/relationships/slideLayout"/><Relationship Id="rId6" Target="../slideLayouts/slideLayout48.xml" Type="http://schemas.openxmlformats.org/officeDocument/2006/relationships/slideLayout"/><Relationship Id="rId5" Target="../slideLayouts/slideLayout47.xml" Type="http://schemas.openxmlformats.org/officeDocument/2006/relationships/slideLayout"/><Relationship Id="rId4" Target="../slideLayouts/slideLayout46.xml" Type="http://schemas.openxmlformats.org/officeDocument/2006/relationships/slideLayout"/><Relationship Id="rId3" Target="../slideLayouts/slideLayout45.xml" Type="http://schemas.openxmlformats.org/officeDocument/2006/relationships/slideLayout"/><Relationship Id="rId2" Target="../media/image1.png" Type="http://schemas.openxmlformats.org/officeDocument/2006/relationships/image"/><Relationship Id="rId1" Target="../theme/theme5.xml" Type="http://schemas.openxmlformats.org/officeDocument/2006/relationships/theme"/></Relationships>
</file>

<file path=ppt/slideMasters/_rels/slideMaster6.xml.rels><?xml version="1.0" encoding="UTF-8" standalone="yes"?><Relationships xmlns="http://schemas.openxmlformats.org/package/2006/relationships"><Relationship Id="rId13" Target="../slideLayouts/slideLayout66.xml" Type="http://schemas.openxmlformats.org/officeDocument/2006/relationships/slideLayout"/><Relationship Id="rId12" Target="../slideLayouts/slideLayout65.xml" Type="http://schemas.openxmlformats.org/officeDocument/2006/relationships/slideLayout"/><Relationship Id="rId11" Target="../slideLayouts/slideLayout64.xml" Type="http://schemas.openxmlformats.org/officeDocument/2006/relationships/slideLayout"/><Relationship Id="rId10" Target="../slideLayouts/slideLayout63.xml" Type="http://schemas.openxmlformats.org/officeDocument/2006/relationships/slideLayout"/><Relationship Id="rId9" Target="../slideLayouts/slideLayout62.xml" Type="http://schemas.openxmlformats.org/officeDocument/2006/relationships/slideLayout"/><Relationship Id="rId8" Target="../slideLayouts/slideLayout61.xml" Type="http://schemas.openxmlformats.org/officeDocument/2006/relationships/slideLayout"/><Relationship Id="rId7" Target="../slideLayouts/slideLayout60.xml" Type="http://schemas.openxmlformats.org/officeDocument/2006/relationships/slideLayout"/><Relationship Id="rId6" Target="../slideLayouts/slideLayout59.xml" Type="http://schemas.openxmlformats.org/officeDocument/2006/relationships/slideLayout"/><Relationship Id="rId5" Target="../slideLayouts/slideLayout58.xml" Type="http://schemas.openxmlformats.org/officeDocument/2006/relationships/slideLayout"/><Relationship Id="rId4" Target="../slideLayouts/slideLayout57.xml" Type="http://schemas.openxmlformats.org/officeDocument/2006/relationships/slideLayout"/><Relationship Id="rId3" Target="../slideLayouts/slideLayout56.xml" Type="http://schemas.openxmlformats.org/officeDocument/2006/relationships/slideLayout"/><Relationship Id="rId2" Target="../media/image1.png" Type="http://schemas.openxmlformats.org/officeDocument/2006/relationships/image"/><Relationship Id="rId1" Target="../theme/theme6.xml" Type="http://schemas.openxmlformats.org/officeDocument/2006/relationships/theme"/></Relationships>
</file>

<file path=ppt/slideMasters/_rels/slideMaster7.xml.rels><?xml version="1.0" encoding="UTF-8" standalone="yes"?><Relationships xmlns="http://schemas.openxmlformats.org/package/2006/relationships"><Relationship Id="rId13" Target="../slideLayouts/slideLayout77.xml" Type="http://schemas.openxmlformats.org/officeDocument/2006/relationships/slideLayout"/><Relationship Id="rId12" Target="../slideLayouts/slideLayout76.xml" Type="http://schemas.openxmlformats.org/officeDocument/2006/relationships/slideLayout"/><Relationship Id="rId11" Target="../slideLayouts/slideLayout75.xml" Type="http://schemas.openxmlformats.org/officeDocument/2006/relationships/slideLayout"/><Relationship Id="rId10" Target="../slideLayouts/slideLayout74.xml" Type="http://schemas.openxmlformats.org/officeDocument/2006/relationships/slideLayout"/><Relationship Id="rId9" Target="../slideLayouts/slideLayout73.xml" Type="http://schemas.openxmlformats.org/officeDocument/2006/relationships/slideLayout"/><Relationship Id="rId8" Target="../slideLayouts/slideLayout72.xml" Type="http://schemas.openxmlformats.org/officeDocument/2006/relationships/slideLayout"/><Relationship Id="rId7" Target="../slideLayouts/slideLayout71.xml" Type="http://schemas.openxmlformats.org/officeDocument/2006/relationships/slideLayout"/><Relationship Id="rId6" Target="../slideLayouts/slideLayout70.xml" Type="http://schemas.openxmlformats.org/officeDocument/2006/relationships/slideLayout"/><Relationship Id="rId5" Target="../slideLayouts/slideLayout69.xml" Type="http://schemas.openxmlformats.org/officeDocument/2006/relationships/slideLayout"/><Relationship Id="rId4" Target="../slideLayouts/slideLayout68.xml" Type="http://schemas.openxmlformats.org/officeDocument/2006/relationships/slideLayout"/><Relationship Id="rId3" Target="../slideLayouts/slideLayout67.xml" Type="http://schemas.openxmlformats.org/officeDocument/2006/relationships/slideLayout"/><Relationship Id="rId2" Target="../media/image1.png" Type="http://schemas.openxmlformats.org/officeDocument/2006/relationships/image"/><Relationship Id="rId1" Target="../theme/theme7.xml" Type="http://schemas.openxmlformats.org/officeDocument/2006/relationships/theme"/></Relationships>
</file>

<file path=ppt/slideMasters/_rels/slideMaster8.xml.rels><?xml version="1.0" encoding="UTF-8" standalone="yes"?><Relationships xmlns="http://schemas.openxmlformats.org/package/2006/relationships"><Relationship Id="rId13" Target="../slideLayouts/slideLayout88.xml" Type="http://schemas.openxmlformats.org/officeDocument/2006/relationships/slideLayout"/><Relationship Id="rId12" Target="../slideLayouts/slideLayout87.xml" Type="http://schemas.openxmlformats.org/officeDocument/2006/relationships/slideLayout"/><Relationship Id="rId11" Target="../slideLayouts/slideLayout86.xml" Type="http://schemas.openxmlformats.org/officeDocument/2006/relationships/slideLayout"/><Relationship Id="rId10" Target="../slideLayouts/slideLayout85.xml" Type="http://schemas.openxmlformats.org/officeDocument/2006/relationships/slideLayout"/><Relationship Id="rId9" Target="../slideLayouts/slideLayout84.xml" Type="http://schemas.openxmlformats.org/officeDocument/2006/relationships/slideLayout"/><Relationship Id="rId8" Target="../slideLayouts/slideLayout83.xml" Type="http://schemas.openxmlformats.org/officeDocument/2006/relationships/slideLayout"/><Relationship Id="rId7" Target="../slideLayouts/slideLayout82.xml" Type="http://schemas.openxmlformats.org/officeDocument/2006/relationships/slideLayout"/><Relationship Id="rId6" Target="../slideLayouts/slideLayout81.xml" Type="http://schemas.openxmlformats.org/officeDocument/2006/relationships/slideLayout"/><Relationship Id="rId5" Target="../slideLayouts/slideLayout80.xml" Type="http://schemas.openxmlformats.org/officeDocument/2006/relationships/slideLayout"/><Relationship Id="rId4" Target="../slideLayouts/slideLayout79.xml" Type="http://schemas.openxmlformats.org/officeDocument/2006/relationships/slideLayout"/><Relationship Id="rId3" Target="../slideLayouts/slideLayout78.xml" Type="http://schemas.openxmlformats.org/officeDocument/2006/relationships/slideLayout"/><Relationship Id="rId2" Target="../media/image1.png" Type="http://schemas.openxmlformats.org/officeDocument/2006/relationships/image"/><Relationship Id="rId1" Target="../theme/theme8.xml" Type="http://schemas.openxmlformats.org/officeDocument/2006/relationships/theme"/></Relationships>
</file>

<file path=ppt/slideMasters/_rels/slideMaster9.xml.rels><?xml version="1.0" encoding="UTF-8" standalone="yes"?><Relationships xmlns="http://schemas.openxmlformats.org/package/2006/relationships"><Relationship Id="rId13" Target="../slideLayouts/slideLayout99.xml" Type="http://schemas.openxmlformats.org/officeDocument/2006/relationships/slideLayout"/><Relationship Id="rId12" Target="../slideLayouts/slideLayout98.xml" Type="http://schemas.openxmlformats.org/officeDocument/2006/relationships/slideLayout"/><Relationship Id="rId11" Target="../slideLayouts/slideLayout97.xml" Type="http://schemas.openxmlformats.org/officeDocument/2006/relationships/slideLayout"/><Relationship Id="rId10" Target="../slideLayouts/slideLayout96.xml" Type="http://schemas.openxmlformats.org/officeDocument/2006/relationships/slideLayout"/><Relationship Id="rId9" Target="../slideLayouts/slideLayout95.xml" Type="http://schemas.openxmlformats.org/officeDocument/2006/relationships/slideLayout"/><Relationship Id="rId8" Target="../slideLayouts/slideLayout94.xml" Type="http://schemas.openxmlformats.org/officeDocument/2006/relationships/slideLayout"/><Relationship Id="rId7" Target="../slideLayouts/slideLayout93.xml" Type="http://schemas.openxmlformats.org/officeDocument/2006/relationships/slideLayout"/><Relationship Id="rId6" Target="../slideLayouts/slideLayout92.xml" Type="http://schemas.openxmlformats.org/officeDocument/2006/relationships/slideLayout"/><Relationship Id="rId5" Target="../slideLayouts/slideLayout91.xml" Type="http://schemas.openxmlformats.org/officeDocument/2006/relationships/slideLayout"/><Relationship Id="rId4" Target="../slideLayouts/slideLayout90.xml" Type="http://schemas.openxmlformats.org/officeDocument/2006/relationships/slideLayout"/><Relationship Id="rId3" Target="../slideLayouts/slideLayout89.xml" Type="http://schemas.openxmlformats.org/officeDocument/2006/relationships/slideLayout"/><Relationship Id="rId2" Target="../media/image1.png" Type="http://schemas.openxmlformats.org/officeDocument/2006/relationships/image"/><Relationship Id="rId1" Target="../theme/theme9.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 name="Text Box 1"/>
          <p:cNvSpPr>
            <a:spLocks/>
          </p:cNvSpPr>
          <p:nvPr>
            <p:ph type="title"/>
          </p:nvPr>
        </p:nvSpPr>
        <p:spPr>
          <a:xfrm>
            <a:off x="685800" y="762000"/>
            <a:ext cx="7772400" cy="685800"/>
          </a:xfrm>
          <a:prstGeom prst="rect">
            <a:avLst/>
          </a:prstGeom>
          <a:ln>
            <a:noFill/>
          </a:ln>
        </p:spPr>
        <p:txBody>
          <a:bodyPr anchor="ctr" bIns="46038" lIns="92075" numCol="1" rIns="92075" tIns="46038"/>
          <a:lstStyle/>
          <a:p>
            <a:endParaRPr/>
          </a:p>
        </p:txBody>
      </p:sp>
      <p:sp>
        <p:nvSpPr>
          <p:cNvPr id="2" name="Text Box 2"/>
          <p:cNvSpPr>
            <a:spLocks/>
          </p:cNvSpPr>
          <p:nvPr>
            <p:ph idx="1" type="body"/>
          </p:nvPr>
        </p:nvSpPr>
        <p:spPr>
          <a:xfrm>
            <a:off x="685800" y="1524000"/>
            <a:ext cx="7772400" cy="4800600"/>
          </a:xfrm>
          <a:prstGeom prst="rect">
            <a:avLst/>
          </a:prstGeom>
          <a:ln>
            <a:noFill/>
          </a:ln>
        </p:spPr>
        <p:txBody>
          <a:bodyPr bIns="46038" lIns="92075" numCol="1" rIns="92075" tIns="46038"/>
          <a:lstStyle/>
          <a:p>
            <a:endParaRPr/>
          </a:p>
          <a:p>
            <a:endParaRPr/>
          </a:p>
          <a:p>
            <a:endParaRPr/>
          </a:p>
          <a:p>
            <a:endParaRPr/>
          </a:p>
          <a:p>
            <a:endParaRPr/>
          </a:p>
        </p:txBody>
      </p:sp>
      <p:sp>
        <p:nvSpPr>
          <p:cNvPr id="3" name="Text Box 3"/>
          <p:cNvSpPr>
            <a:spLocks/>
          </p:cNvSpPr>
          <p:nvPr>
            <p:ph idx="3" sz="quarter" type="ftr"/>
          </p:nvPr>
        </p:nvSpPr>
        <p:spPr>
          <a:xfrm>
            <a:off x="5334000" y="6362700"/>
            <a:ext cx="3124200" cy="457200"/>
          </a:xfrm>
          <a:prstGeom prst="rect">
            <a:avLst/>
          </a:prstGeom>
          <a:ln>
            <a:noFill/>
          </a:ln>
        </p:spPr>
        <p:txBody>
          <a:bodyPr anchor="ctr" bIns="46038" lIns="92075" numCol="1" rIns="92075" tIns="46038" wrap="none"/>
          <a:lstStyle/>
          <a:p>
            <a:pPr/>
            <a:r>
              <a:rPr dirty="0" lang="en-US" smtClean="0" sz="1200">
                <a:solidFill>
                  <a:srgbClr val="C6A02E"/>
                </a:solidFill>
                <a:latin charset="0" typeface="Arial"/>
                <a:ea charset="-120" typeface="新細明體"/>
              </a:rPr>
              <a:t>Copyright © 2008 W. W. Norton &amp; Company.</a:t>
            </a:r>
          </a:p>
          <a:p>
            <a:pPr/>
            <a:r>
              <a:rPr dirty="0" lang="en-US" smtClean="0" sz="1200">
                <a:solidFill>
                  <a:srgbClr val="C6A02E"/>
                </a:solidFill>
                <a:latin charset="0" typeface="Arial"/>
                <a:ea charset="-120" typeface="新細明體"/>
              </a:rPr>
              <a:t>All rights reserved.</a:t>
            </a:r>
          </a:p>
        </p:txBody>
      </p:sp>
      <p:sp>
        <p:nvSpPr>
          <p:cNvPr id="4" name="Text Box 4"/>
          <p:cNvSpPr>
            <a:spLocks/>
          </p:cNvSpPr>
          <p:nvPr>
            <p:ph idx="4" sz="quarter" type="sldNum"/>
          </p:nvPr>
        </p:nvSpPr>
        <p:spPr>
          <a:xfrm>
            <a:off x="4191000" y="6400800"/>
            <a:ext cx="685800" cy="304800"/>
          </a:xfrm>
          <a:prstGeom prst="rect">
            <a:avLst/>
          </a:prstGeom>
          <a:ln>
            <a:noFill/>
          </a:ln>
        </p:spPr>
        <p:txBody>
          <a:bodyPr anchor="ctr" bIns="46038" lIns="92075" numCol="1" rIns="92075" tIns="46038" wrap="none"/>
          <a:lstStyle/>
          <a:p>
            <a:pPr algn="ctr"/>
            <a:r>
              <a:rPr dirty="0" lang="en-US" smtClean="0" sz="1200">
                <a:latin charset="0" typeface="Arial"/>
                <a:ea charset="-120" typeface="新細明體"/>
              </a:rPr>
              <a:t>*</a:t>
            </a:r>
          </a:p>
        </p:txBody>
      </p:sp>
      <p:sp>
        <p:nvSpPr>
          <p:cNvPr id="5" name="Text Box 5"/>
          <p:cNvSpPr>
            <a:spLocks/>
          </p:cNvSpPr>
          <p:nvPr/>
        </p:nvSpPr>
        <p:spPr>
          <a:xfrm>
            <a:off x="685800" y="228600"/>
            <a:ext cx="3276600" cy="369887"/>
          </a:xfrm>
          <a:prstGeom prst="rect">
            <a:avLst/>
          </a:prstGeom>
          <a:noFill/>
          <a:ln>
            <a:noFill/>
          </a:ln>
        </p:spPr>
        <p:txBody>
          <a:bodyPr bIns="46038" lIns="92075" numCol="1" rIns="92075" tIns="46038">
            <a:spAutoFit/>
          </a:bodyPr>
          <a:lstStyle/>
          <a:p>
            <a:pPr indent="0" marL="0"/>
            <a:r>
              <a:rPr dirty="0" i="1" lang="en-US" smtClean="0" sz="1800">
                <a:solidFill>
                  <a:srgbClr val="C6A02E"/>
                </a:solidFill>
                <a:latin charset="0" typeface="Arial"/>
                <a:ea charset="-120" typeface="新細明體"/>
              </a:rPr>
              <a:t>Chapter 7: Basic Types</a:t>
            </a:r>
          </a:p>
        </p:txBody>
      </p:sp>
      <p:pic>
        <p:nvPicPr>
          <p:cNvPr id="6" name="Picture 6"/>
          <p:cNvPicPr>
            <a:picLocks noChangeAspect="1"/>
          </p:cNvPicPr>
          <p:nvPr/>
        </p:nvPicPr>
        <p:blipFill>
          <a:blip r:embed="rId2"/>
          <a:stretch/>
        </p:blipFill>
        <p:spPr>
          <a:xfrm>
            <a:off x="685800" y="6350000"/>
            <a:ext cx="2667000" cy="495300"/>
          </a:xfrm>
          <a:prstGeom prst="rect">
            <a:avLst/>
          </a:prstGeom>
          <a:noFill/>
          <a:ln>
            <a:noFill/>
          </a:ln>
        </p:spPr>
      </p:pic>
    </p:spTree>
  </p:cSld>
  <p:clrMap accent1="accent1" accent2="accent2" accent3="accent3" accent4="accent4" accent5="accent5" accent6="accent6" bg1="lt1" bg2="lt2" folHlink="folHlink" hlink="hlink" tx1="dk1" tx2="dk2"/>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p:txStyles>
    <p:titleStyle>
      <a:lvl1pPr algn="ctr" defTabSz="914400" fontAlgn="base" indent="0" marL="0" rtl="0">
        <a:lnSpc>
          <a:spcPct val="100000"/>
        </a:lnSpc>
        <a:spcBef>
          <a:spcPct val="0"/>
        </a:spcBef>
        <a:spcAft>
          <a:spcPct val="0"/>
        </a:spcAft>
        <a:buNone/>
        <a:defRPr b="0" baseline="0" dirty="0" i="0" lang="en-US" smtClean="0" sz="3200" u="none">
          <a:solidFill>
            <a:srgbClr val="B82F25"/>
          </a:solidFill>
          <a:latin charset="0" typeface="Arial"/>
        </a:defRPr>
      </a:lvl1pPr>
    </p:titleStyle>
    <p:bodyStyle>
      <a:lvl1pPr algn="l" defTabSz="914400" fontAlgn="base" indent="-342900" marL="342900" rtl="0">
        <a:lnSpc>
          <a:spcPct val="100000"/>
        </a:lnSpc>
        <a:spcBef>
          <a:spcPct val="20000"/>
        </a:spcBef>
        <a:spcAft>
          <a:spcPct val="0"/>
        </a:spcAft>
        <a:buChar char="•"/>
        <a:defRPr b="0" baseline="0" dirty="0" i="0" lang="en-US" smtClean="0" sz="2800" u="none">
          <a:solidFill>
            <a:schemeClr val="tx1"/>
          </a:solidFill>
          <a:latin charset="0" pitchFamily="18" typeface="Times New Roman"/>
        </a:defRPr>
      </a:lvl1pPr>
      <a:lvl2pPr indent="-285750" marL="742950">
        <a:lnSpc>
          <a:spcPct val="100000"/>
        </a:lnSpc>
        <a:spcBef>
          <a:spcPct val="20000"/>
        </a:spcBef>
        <a:spcAft>
          <a:spcPct val="0"/>
        </a:spcAft>
        <a:buChar char="–"/>
        <a:defRPr b="0" dirty="0" i="0" lang="en-US" smtClean="0" sz="2400" u="none">
          <a:solidFill>
            <a:schemeClr val="tx1"/>
          </a:solidFill>
          <a:latin charset="0" pitchFamily="18" typeface="Times New Roman"/>
        </a:defRPr>
      </a:lvl2pPr>
      <a:lvl3pPr indent="-228600" marL="1085850">
        <a:lnSpc>
          <a:spcPct val="100000"/>
        </a:lnSpc>
        <a:spcBef>
          <a:spcPct val="20000"/>
        </a:spcBef>
        <a:spcAft>
          <a:spcPct val="0"/>
        </a:spcAft>
        <a:buChar char="•"/>
        <a:defRPr b="0" dirty="0" i="0" lang="en-US" smtClean="0" sz="2000" u="none">
          <a:solidFill>
            <a:schemeClr val="tx1"/>
          </a:solidFill>
          <a:latin charset="0" pitchFamily="18" typeface="Times New Roman"/>
        </a:defRPr>
      </a:lvl3pPr>
      <a:lvl4pPr indent="-228600" marL="1428750">
        <a:lnSpc>
          <a:spcPct val="100000"/>
        </a:lnSpc>
        <a:spcBef>
          <a:spcPct val="20000"/>
        </a:spcBef>
        <a:spcAft>
          <a:spcPct val="0"/>
        </a:spcAft>
        <a:buChar char="–"/>
        <a:defRPr b="0" dirty="0" i="0" lang="en-US" smtClean="0" sz="2000" u="none">
          <a:solidFill>
            <a:schemeClr val="tx1"/>
          </a:solidFill>
          <a:latin charset="0" pitchFamily="18" typeface="Times New Roman"/>
        </a:defRPr>
      </a:lvl4pPr>
      <a:lvl5pPr indent="-228600" marL="1771650">
        <a:lnSpc>
          <a:spcPct val="100000"/>
        </a:lnSpc>
        <a:spcBef>
          <a:spcPct val="20000"/>
        </a:spcBef>
        <a:spcAft>
          <a:spcPct val="0"/>
        </a:spcAft>
        <a:buChar char="•"/>
        <a:defRPr b="0" dirty="0" i="0" lang="en-US" smtClean="0" sz="1600" u="none">
          <a:solidFill>
            <a:schemeClr val="tx1"/>
          </a:solidFill>
          <a:latin charset="0" pitchFamily="18" typeface="Times New Roman"/>
        </a:defRPr>
      </a:lvl5pPr>
    </p:bodyStyle>
    <p:otherStyle>
      <a:lvl1pPr algn="l" defTabSz="914400" fontAlgn="base" indent="0" marL="0" rtl="0">
        <a:lnSpc>
          <a:spcPct val="100000"/>
        </a:lnSpc>
        <a:spcBef>
          <a:spcPct val="0"/>
        </a:spcBef>
        <a:spcAft>
          <a:spcPct val="0"/>
        </a:spcAft>
        <a:buNone/>
        <a:defRPr b="0" baseline="0" dirty="0" i="0" lang="en-US" smtClean="0" sz="1800" u="none">
          <a:solidFill>
            <a:schemeClr val="tx1"/>
          </a:solidFill>
          <a:latin charset="0" pitchFamily="18" typeface="Times New Roman"/>
        </a:defRPr>
      </a:lvl1pPr>
      <a:lvl2pPr indent="0" marL="457200">
        <a:lnSpc>
          <a:spcPct val="100000"/>
        </a:lnSpc>
        <a:spcBef>
          <a:spcPct val="0"/>
        </a:spcBef>
        <a:spcAft>
          <a:spcPct val="0"/>
        </a:spcAft>
        <a:buNone/>
        <a:defRPr b="0" dirty="0" i="0" lang="en-US" smtClean="0" sz="1800" u="none">
          <a:solidFill>
            <a:schemeClr val="tx1"/>
          </a:solidFill>
          <a:latin charset="0" pitchFamily="18" typeface="Times New Roman"/>
        </a:defRPr>
      </a:lvl2pPr>
      <a:lvl3pPr indent="0" marL="914400">
        <a:lnSpc>
          <a:spcPct val="100000"/>
        </a:lnSpc>
        <a:spcBef>
          <a:spcPct val="0"/>
        </a:spcBef>
        <a:spcAft>
          <a:spcPct val="0"/>
        </a:spcAft>
        <a:buNone/>
        <a:defRPr b="0" dirty="0" i="0" lang="en-US" smtClean="0" sz="1800" u="none">
          <a:solidFill>
            <a:schemeClr val="tx1"/>
          </a:solidFill>
          <a:latin charset="0" pitchFamily="18" typeface="Times New Roman"/>
        </a:defRPr>
      </a:lvl3pPr>
      <a:lvl4pPr indent="0" marL="1371600">
        <a:lnSpc>
          <a:spcPct val="100000"/>
        </a:lnSpc>
        <a:spcBef>
          <a:spcPct val="0"/>
        </a:spcBef>
        <a:spcAft>
          <a:spcPct val="0"/>
        </a:spcAft>
        <a:buNone/>
        <a:defRPr b="0" dirty="0" i="0" lang="en-US" smtClean="0" sz="1800" u="none">
          <a:solidFill>
            <a:schemeClr val="tx1"/>
          </a:solidFill>
          <a:latin charset="0" pitchFamily="18" typeface="Times New Roman"/>
        </a:defRPr>
      </a:lvl4pPr>
      <a:lvl5pPr indent="0" marL="1828800">
        <a:lnSpc>
          <a:spcPct val="100000"/>
        </a:lnSpc>
        <a:spcBef>
          <a:spcPct val="0"/>
        </a:spcBef>
        <a:spcAft>
          <a:spcPct val="0"/>
        </a:spcAft>
        <a:buNone/>
        <a:defRPr b="0" dirty="0" i="0" lang="en-US" smtClean="0" sz="1800" u="none">
          <a:solidFill>
            <a:schemeClr val="tx1"/>
          </a:solidFill>
          <a:latin charset="0" pitchFamily="18" typeface="Times New Roman"/>
        </a:defRPr>
      </a:lvl5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Text Box 64"/>
          <p:cNvSpPr>
            <a:spLocks/>
          </p:cNvSpPr>
          <p:nvPr/>
        </p:nvSpPr>
        <p:spPr>
          <a:xfrm>
            <a:off x="685800" y="228600"/>
            <a:ext cx="3276600" cy="369887"/>
          </a:xfrm>
          <a:prstGeom prst="rect">
            <a:avLst/>
          </a:prstGeom>
          <a:noFill/>
          <a:ln>
            <a:noFill/>
          </a:ln>
        </p:spPr>
        <p:txBody>
          <a:bodyPr bIns="46038" lIns="92075" numCol="1" rIns="92075" tIns="46038">
            <a:spAutoFit/>
          </a:bodyPr>
          <a:lstStyle/>
          <a:p>
            <a:pPr indent="0" marL="0"/>
            <a:r>
              <a:rPr dirty="0" i="1" lang="en-US" smtClean="0" sz="1800">
                <a:solidFill>
                  <a:srgbClr val="C6A02E"/>
                </a:solidFill>
                <a:latin charset="0" typeface="Arial"/>
                <a:ea charset="-120" typeface="新細明體"/>
              </a:rPr>
              <a:t>Chapter 7: Basic Types</a:t>
            </a:r>
          </a:p>
        </p:txBody>
      </p:sp>
      <p:pic>
        <p:nvPicPr>
          <p:cNvPr id="65" name="Picture 65"/>
          <p:cNvPicPr>
            <a:picLocks noChangeAspect="1"/>
          </p:cNvPicPr>
          <p:nvPr/>
        </p:nvPicPr>
        <p:blipFill>
          <a:blip r:embed="rId2"/>
          <a:stretch/>
        </p:blipFill>
        <p:spPr>
          <a:xfrm>
            <a:off x="685800" y="6350000"/>
            <a:ext cx="2667000" cy="495300"/>
          </a:xfrm>
          <a:prstGeom prst="rect">
            <a:avLst/>
          </a:prstGeom>
          <a:noFill/>
          <a:ln>
            <a:noFill/>
          </a:ln>
        </p:spPr>
      </p:pic>
      <p:sp>
        <p:nvSpPr>
          <p:cNvPr id="67" name="Text Box 67"/>
          <p:cNvSpPr>
            <a:spLocks/>
          </p:cNvSpPr>
          <p:nvPr>
            <p:ph type="title"/>
          </p:nvPr>
        </p:nvSpPr>
        <p:spPr>
          <a:xfrm>
            <a:off x="685800" y="762000"/>
            <a:ext cx="7772400" cy="685800"/>
          </a:xfrm>
          <a:prstGeom prst="rect">
            <a:avLst/>
          </a:prstGeom>
          <a:ln>
            <a:noFill/>
          </a:ln>
        </p:spPr>
        <p:txBody>
          <a:bodyPr anchor="ctr" bIns="46038" lIns="92075" numCol="1" rIns="92075" tIns="46038"/>
          <a:lstStyle/>
          <a:p>
            <a:endParaRPr/>
          </a:p>
        </p:txBody>
      </p:sp>
      <p:sp>
        <p:nvSpPr>
          <p:cNvPr id="68" name="Text Box 68"/>
          <p:cNvSpPr>
            <a:spLocks/>
          </p:cNvSpPr>
          <p:nvPr>
            <p:ph idx="1" type="body"/>
          </p:nvPr>
        </p:nvSpPr>
        <p:spPr>
          <a:xfrm>
            <a:off x="685800" y="1524000"/>
            <a:ext cx="7772400" cy="4800600"/>
          </a:xfrm>
          <a:prstGeom prst="rect">
            <a:avLst/>
          </a:prstGeom>
          <a:ln>
            <a:noFill/>
          </a:ln>
        </p:spPr>
        <p:txBody>
          <a:bodyPr bIns="46038" lIns="92075" numCol="1" rIns="92075" tIns="46038"/>
          <a:lstStyle/>
          <a:p>
            <a:endParaRPr/>
          </a:p>
          <a:p>
            <a:endParaRPr/>
          </a:p>
          <a:p>
            <a:endParaRPr/>
          </a:p>
          <a:p>
            <a:endParaRPr/>
          </a:p>
          <a:p>
            <a:endParaRPr/>
          </a:p>
        </p:txBody>
      </p:sp>
      <p:sp>
        <p:nvSpPr>
          <p:cNvPr id="69" name="Text Box 69"/>
          <p:cNvSpPr>
            <a:spLocks/>
          </p:cNvSpPr>
          <p:nvPr>
            <p:ph idx="3" sz="quarter" type="ftr"/>
          </p:nvPr>
        </p:nvSpPr>
        <p:spPr>
          <a:xfrm>
            <a:off x="5334000" y="6362700"/>
            <a:ext cx="3124200" cy="457200"/>
          </a:xfrm>
          <a:prstGeom prst="rect">
            <a:avLst/>
          </a:prstGeom>
          <a:ln>
            <a:noFill/>
          </a:ln>
        </p:spPr>
        <p:txBody>
          <a:bodyPr anchor="ctr" bIns="46038" lIns="92075" numCol="1" rIns="92075" tIns="46038" wrap="none"/>
          <a:lstStyle/>
          <a:p>
            <a:pPr/>
            <a:r>
              <a:rPr dirty="0" lang="en-US" smtClean="0" sz="1200">
                <a:solidFill>
                  <a:srgbClr val="C6A02E"/>
                </a:solidFill>
                <a:latin charset="0" typeface="Arial"/>
                <a:ea charset="-120" typeface="新細明體"/>
              </a:rPr>
              <a:t>Copyright © 2008 W. W. Norton &amp; Company.</a:t>
            </a:r>
          </a:p>
          <a:p>
            <a:pPr/>
            <a:r>
              <a:rPr dirty="0" lang="en-US" smtClean="0" sz="1200">
                <a:solidFill>
                  <a:srgbClr val="C6A02E"/>
                </a:solidFill>
                <a:latin charset="0" typeface="Arial"/>
                <a:ea charset="-120" typeface="新細明體"/>
              </a:rPr>
              <a:t>All rights reserved.</a:t>
            </a:r>
          </a:p>
        </p:txBody>
      </p:sp>
      <p:sp>
        <p:nvSpPr>
          <p:cNvPr id="70" name="Text Box 70"/>
          <p:cNvSpPr>
            <a:spLocks/>
          </p:cNvSpPr>
          <p:nvPr>
            <p:ph idx="4" sz="quarter" type="sldNum"/>
          </p:nvPr>
        </p:nvSpPr>
        <p:spPr>
          <a:xfrm>
            <a:off x="4191000" y="6400800"/>
            <a:ext cx="685800" cy="304800"/>
          </a:xfrm>
          <a:prstGeom prst="rect">
            <a:avLst/>
          </a:prstGeom>
          <a:ln>
            <a:noFill/>
          </a:ln>
        </p:spPr>
        <p:txBody>
          <a:bodyPr anchor="ctr" bIns="46038" lIns="92075" numCol="1" rIns="92075" tIns="46038" wrap="none"/>
          <a:lstStyle/>
          <a:p>
            <a:pPr algn="ctr"/>
            <a:r>
              <a:rPr dirty="0" lang="en-US" smtClean="0" sz="1200">
                <a:latin charset="0" typeface="Arial"/>
                <a:ea charset="-120" typeface="新細明體"/>
              </a:rPr>
              <a:t>*</a:t>
            </a:r>
          </a:p>
        </p:txBody>
      </p:sp>
    </p:spTree>
  </p:cSld>
  <p:clrMap accent1="accent1" accent2="accent2" accent3="accent3" accent4="accent4" accent5="accent5" accent6="accent6" bg1="lt1" bg2="lt2" folHlink="folHlink" hlink="hlink" tx1="dk1" tx2="dk2"/>
  <p:sldLayoutIdLst>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Lst>
  <p:hf dt="0"/>
  <p:txStyles>
    <p:titleStyle>
      <a:lvl1pPr algn="ctr" defTabSz="914400" fontAlgn="base" indent="0" marL="0" rtl="0">
        <a:lnSpc>
          <a:spcPct val="100000"/>
        </a:lnSpc>
        <a:spcBef>
          <a:spcPct val="0"/>
        </a:spcBef>
        <a:spcAft>
          <a:spcPct val="0"/>
        </a:spcAft>
        <a:buNone/>
        <a:defRPr b="0" baseline="0" dirty="0" i="0" lang="en-US" smtClean="0" sz="3200" u="none">
          <a:solidFill>
            <a:srgbClr val="B82F25"/>
          </a:solidFill>
          <a:latin charset="0" typeface="Arial"/>
        </a:defRPr>
      </a:lvl1pPr>
    </p:titleStyle>
    <p:bodyStyle>
      <a:lvl1pPr algn="l" defTabSz="914400" fontAlgn="base" indent="-342900" marL="342900" rtl="0">
        <a:lnSpc>
          <a:spcPct val="100000"/>
        </a:lnSpc>
        <a:spcBef>
          <a:spcPct val="20000"/>
        </a:spcBef>
        <a:spcAft>
          <a:spcPct val="0"/>
        </a:spcAft>
        <a:buChar char="•"/>
        <a:defRPr b="0" baseline="0" dirty="0" i="0" lang="en-US" smtClean="0" sz="2800" u="none">
          <a:solidFill>
            <a:schemeClr val="tx1"/>
          </a:solidFill>
          <a:latin charset="0" pitchFamily="18" typeface="Times New Roman"/>
        </a:defRPr>
      </a:lvl1pPr>
      <a:lvl2pPr indent="-285750" marL="742950">
        <a:lnSpc>
          <a:spcPct val="100000"/>
        </a:lnSpc>
        <a:spcBef>
          <a:spcPct val="20000"/>
        </a:spcBef>
        <a:spcAft>
          <a:spcPct val="0"/>
        </a:spcAft>
        <a:buChar char="–"/>
        <a:defRPr b="0" dirty="0" i="0" lang="en-US" smtClean="0" sz="2400" u="none">
          <a:solidFill>
            <a:schemeClr val="tx1"/>
          </a:solidFill>
          <a:latin charset="0" pitchFamily="18" typeface="Times New Roman"/>
        </a:defRPr>
      </a:lvl2pPr>
      <a:lvl3pPr indent="-228600" marL="1085850">
        <a:lnSpc>
          <a:spcPct val="100000"/>
        </a:lnSpc>
        <a:spcBef>
          <a:spcPct val="20000"/>
        </a:spcBef>
        <a:spcAft>
          <a:spcPct val="0"/>
        </a:spcAft>
        <a:buChar char="•"/>
        <a:defRPr b="0" dirty="0" i="0" lang="en-US" smtClean="0" sz="2000" u="none">
          <a:solidFill>
            <a:schemeClr val="tx1"/>
          </a:solidFill>
          <a:latin charset="0" pitchFamily="18" typeface="Times New Roman"/>
        </a:defRPr>
      </a:lvl3pPr>
      <a:lvl4pPr indent="-228600" marL="1428750">
        <a:lnSpc>
          <a:spcPct val="100000"/>
        </a:lnSpc>
        <a:spcBef>
          <a:spcPct val="20000"/>
        </a:spcBef>
        <a:spcAft>
          <a:spcPct val="0"/>
        </a:spcAft>
        <a:buChar char="–"/>
        <a:defRPr b="0" dirty="0" i="0" lang="en-US" smtClean="0" sz="2000" u="none">
          <a:solidFill>
            <a:schemeClr val="tx1"/>
          </a:solidFill>
          <a:latin charset="0" pitchFamily="18" typeface="Times New Roman"/>
        </a:defRPr>
      </a:lvl4pPr>
      <a:lvl5pPr indent="-228600" marL="1771650">
        <a:lnSpc>
          <a:spcPct val="100000"/>
        </a:lnSpc>
        <a:spcBef>
          <a:spcPct val="20000"/>
        </a:spcBef>
        <a:spcAft>
          <a:spcPct val="0"/>
        </a:spcAft>
        <a:buChar char="•"/>
        <a:defRPr b="0" dirty="0" i="0" lang="en-US" smtClean="0" sz="1600" u="none">
          <a:solidFill>
            <a:schemeClr val="tx1"/>
          </a:solidFill>
          <a:latin charset="0" pitchFamily="18" typeface="Times New Roman"/>
        </a:defRPr>
      </a:lvl5pPr>
    </p:bodyStyle>
    <p:otherStyle>
      <a:lvl1pPr algn="l" defTabSz="914400" fontAlgn="base" indent="0" marL="0" rtl="0">
        <a:lnSpc>
          <a:spcPct val="100000"/>
        </a:lnSpc>
        <a:spcBef>
          <a:spcPct val="0"/>
        </a:spcBef>
        <a:spcAft>
          <a:spcPct val="0"/>
        </a:spcAft>
        <a:buNone/>
        <a:defRPr b="0" baseline="0" dirty="0" i="0" lang="en-US" smtClean="0" sz="1800" u="none">
          <a:solidFill>
            <a:schemeClr val="tx1"/>
          </a:solidFill>
          <a:latin charset="0" pitchFamily="18" typeface="Times New Roman"/>
        </a:defRPr>
      </a:lvl1pPr>
      <a:lvl2pPr indent="0" marL="457200">
        <a:lnSpc>
          <a:spcPct val="100000"/>
        </a:lnSpc>
        <a:spcBef>
          <a:spcPct val="0"/>
        </a:spcBef>
        <a:spcAft>
          <a:spcPct val="0"/>
        </a:spcAft>
        <a:buNone/>
        <a:defRPr b="0" dirty="0" i="0" lang="en-US" smtClean="0" sz="1800" u="none">
          <a:solidFill>
            <a:schemeClr val="tx1"/>
          </a:solidFill>
          <a:latin charset="0" pitchFamily="18" typeface="Times New Roman"/>
        </a:defRPr>
      </a:lvl2pPr>
      <a:lvl3pPr indent="0" marL="914400">
        <a:lnSpc>
          <a:spcPct val="100000"/>
        </a:lnSpc>
        <a:spcBef>
          <a:spcPct val="0"/>
        </a:spcBef>
        <a:spcAft>
          <a:spcPct val="0"/>
        </a:spcAft>
        <a:buNone/>
        <a:defRPr b="0" dirty="0" i="0" lang="en-US" smtClean="0" sz="1800" u="none">
          <a:solidFill>
            <a:schemeClr val="tx1"/>
          </a:solidFill>
          <a:latin charset="0" pitchFamily="18" typeface="Times New Roman"/>
        </a:defRPr>
      </a:lvl3pPr>
      <a:lvl4pPr indent="0" marL="1371600">
        <a:lnSpc>
          <a:spcPct val="100000"/>
        </a:lnSpc>
        <a:spcBef>
          <a:spcPct val="0"/>
        </a:spcBef>
        <a:spcAft>
          <a:spcPct val="0"/>
        </a:spcAft>
        <a:buNone/>
        <a:defRPr b="0" dirty="0" i="0" lang="en-US" smtClean="0" sz="1800" u="none">
          <a:solidFill>
            <a:schemeClr val="tx1"/>
          </a:solidFill>
          <a:latin charset="0" pitchFamily="18" typeface="Times New Roman"/>
        </a:defRPr>
      </a:lvl4pPr>
      <a:lvl5pPr indent="0" marL="1828800">
        <a:lnSpc>
          <a:spcPct val="100000"/>
        </a:lnSpc>
        <a:spcBef>
          <a:spcPct val="0"/>
        </a:spcBef>
        <a:spcAft>
          <a:spcPct val="0"/>
        </a:spcAft>
        <a:buNone/>
        <a:defRPr b="0" dirty="0" i="0" lang="en-US" smtClean="0" sz="1800" u="none">
          <a:solidFill>
            <a:schemeClr val="tx1"/>
          </a:solidFill>
          <a:latin charset="0" pitchFamily="18" typeface="Times New Roman"/>
        </a:defRPr>
      </a:lvl5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Text Box 71"/>
          <p:cNvSpPr>
            <a:spLocks/>
          </p:cNvSpPr>
          <p:nvPr/>
        </p:nvSpPr>
        <p:spPr>
          <a:xfrm>
            <a:off x="685800" y="228600"/>
            <a:ext cx="3276600" cy="369887"/>
          </a:xfrm>
          <a:prstGeom prst="rect">
            <a:avLst/>
          </a:prstGeom>
          <a:noFill/>
          <a:ln>
            <a:noFill/>
          </a:ln>
        </p:spPr>
        <p:txBody>
          <a:bodyPr bIns="46038" lIns="92075" numCol="1" rIns="92075" tIns="46038">
            <a:spAutoFit/>
          </a:bodyPr>
          <a:lstStyle/>
          <a:p>
            <a:pPr indent="0" marL="0"/>
            <a:r>
              <a:rPr dirty="0" i="1" lang="en-US" smtClean="0" sz="1800">
                <a:solidFill>
                  <a:srgbClr val="C6A02E"/>
                </a:solidFill>
                <a:latin charset="0" typeface="Arial"/>
                <a:ea charset="-120" typeface="新細明體"/>
              </a:rPr>
              <a:t>Chapter 7: Basic Types</a:t>
            </a:r>
          </a:p>
        </p:txBody>
      </p:sp>
      <p:pic>
        <p:nvPicPr>
          <p:cNvPr id="72" name="Picture 72"/>
          <p:cNvPicPr>
            <a:picLocks noChangeAspect="1"/>
          </p:cNvPicPr>
          <p:nvPr/>
        </p:nvPicPr>
        <p:blipFill>
          <a:blip r:embed="rId2"/>
          <a:stretch/>
        </p:blipFill>
        <p:spPr>
          <a:xfrm>
            <a:off x="685800" y="6350000"/>
            <a:ext cx="2667000" cy="495300"/>
          </a:xfrm>
          <a:prstGeom prst="rect">
            <a:avLst/>
          </a:prstGeom>
          <a:noFill/>
          <a:ln>
            <a:noFill/>
          </a:ln>
        </p:spPr>
      </p:pic>
      <p:sp>
        <p:nvSpPr>
          <p:cNvPr id="74" name="Text Box 74"/>
          <p:cNvSpPr>
            <a:spLocks/>
          </p:cNvSpPr>
          <p:nvPr>
            <p:ph type="title"/>
          </p:nvPr>
        </p:nvSpPr>
        <p:spPr>
          <a:xfrm>
            <a:off x="685800" y="762000"/>
            <a:ext cx="7772400" cy="685800"/>
          </a:xfrm>
          <a:prstGeom prst="rect">
            <a:avLst/>
          </a:prstGeom>
          <a:ln>
            <a:noFill/>
          </a:ln>
        </p:spPr>
        <p:txBody>
          <a:bodyPr anchor="ctr" bIns="46038" lIns="92075" numCol="1" rIns="92075" tIns="46038"/>
          <a:lstStyle/>
          <a:p>
            <a:endParaRPr/>
          </a:p>
        </p:txBody>
      </p:sp>
      <p:sp>
        <p:nvSpPr>
          <p:cNvPr id="75" name="Text Box 75"/>
          <p:cNvSpPr>
            <a:spLocks/>
          </p:cNvSpPr>
          <p:nvPr>
            <p:ph idx="1" type="body"/>
          </p:nvPr>
        </p:nvSpPr>
        <p:spPr>
          <a:xfrm>
            <a:off x="685800" y="1524000"/>
            <a:ext cx="7772400" cy="4800600"/>
          </a:xfrm>
          <a:prstGeom prst="rect">
            <a:avLst/>
          </a:prstGeom>
          <a:ln>
            <a:noFill/>
          </a:ln>
        </p:spPr>
        <p:txBody>
          <a:bodyPr bIns="46038" lIns="92075" numCol="1" rIns="92075" tIns="46038"/>
          <a:lstStyle/>
          <a:p>
            <a:endParaRPr/>
          </a:p>
          <a:p>
            <a:endParaRPr/>
          </a:p>
          <a:p>
            <a:endParaRPr/>
          </a:p>
          <a:p>
            <a:endParaRPr/>
          </a:p>
          <a:p>
            <a:endParaRPr/>
          </a:p>
        </p:txBody>
      </p:sp>
      <p:sp>
        <p:nvSpPr>
          <p:cNvPr id="76" name="Text Box 76"/>
          <p:cNvSpPr>
            <a:spLocks/>
          </p:cNvSpPr>
          <p:nvPr>
            <p:ph idx="3" sz="quarter" type="ftr"/>
          </p:nvPr>
        </p:nvSpPr>
        <p:spPr>
          <a:xfrm>
            <a:off x="5334000" y="6362700"/>
            <a:ext cx="3124200" cy="457200"/>
          </a:xfrm>
          <a:prstGeom prst="rect">
            <a:avLst/>
          </a:prstGeom>
          <a:ln>
            <a:noFill/>
          </a:ln>
        </p:spPr>
        <p:txBody>
          <a:bodyPr anchor="ctr" bIns="46038" lIns="92075" numCol="1" rIns="92075" tIns="46038" wrap="none"/>
          <a:lstStyle/>
          <a:p>
            <a:pPr/>
            <a:r>
              <a:rPr dirty="0" lang="en-US" smtClean="0" sz="1200">
                <a:solidFill>
                  <a:srgbClr val="C6A02E"/>
                </a:solidFill>
                <a:latin charset="0" typeface="Arial"/>
                <a:ea charset="-120" typeface="新細明體"/>
              </a:rPr>
              <a:t>Copyright © 2008 W. W. Norton &amp; Company.</a:t>
            </a:r>
          </a:p>
          <a:p>
            <a:pPr/>
            <a:r>
              <a:rPr dirty="0" lang="en-US" smtClean="0" sz="1200">
                <a:solidFill>
                  <a:srgbClr val="C6A02E"/>
                </a:solidFill>
                <a:latin charset="0" typeface="Arial"/>
                <a:ea charset="-120" typeface="新細明體"/>
              </a:rPr>
              <a:t>All rights reserved.</a:t>
            </a:r>
          </a:p>
        </p:txBody>
      </p:sp>
      <p:sp>
        <p:nvSpPr>
          <p:cNvPr id="77" name="Text Box 77"/>
          <p:cNvSpPr>
            <a:spLocks/>
          </p:cNvSpPr>
          <p:nvPr>
            <p:ph idx="4" sz="quarter" type="sldNum"/>
          </p:nvPr>
        </p:nvSpPr>
        <p:spPr>
          <a:xfrm>
            <a:off x="4191000" y="6400800"/>
            <a:ext cx="685800" cy="304800"/>
          </a:xfrm>
          <a:prstGeom prst="rect">
            <a:avLst/>
          </a:prstGeom>
          <a:ln>
            <a:noFill/>
          </a:ln>
        </p:spPr>
        <p:txBody>
          <a:bodyPr anchor="ctr" bIns="46038" lIns="92075" numCol="1" rIns="92075" tIns="46038" wrap="none"/>
          <a:lstStyle/>
          <a:p>
            <a:pPr algn="ctr"/>
            <a:r>
              <a:rPr dirty="0" lang="en-US" smtClean="0" sz="1200">
                <a:latin charset="0" typeface="Arial"/>
                <a:ea charset="-120" typeface="新細明體"/>
              </a:rPr>
              <a:t>*</a:t>
            </a:r>
          </a:p>
        </p:txBody>
      </p:sp>
    </p:spTree>
  </p:cSld>
  <p:clrMap accent1="accent1" accent2="accent2" accent3="accent3" accent4="accent4" accent5="accent5" accent6="accent6" bg1="lt1" bg2="lt2" folHlink="folHlink" hlink="hlink" tx1="dk1" tx2="dk2"/>
  <p:sldLayoutIdLst>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Lst>
  <p:hf dt="0"/>
  <p:txStyles>
    <p:titleStyle>
      <a:lvl1pPr algn="ctr" defTabSz="914400" fontAlgn="base" indent="0" marL="0" rtl="0">
        <a:lnSpc>
          <a:spcPct val="100000"/>
        </a:lnSpc>
        <a:spcBef>
          <a:spcPct val="0"/>
        </a:spcBef>
        <a:spcAft>
          <a:spcPct val="0"/>
        </a:spcAft>
        <a:buNone/>
        <a:defRPr b="0" baseline="0" dirty="0" i="0" lang="en-US" smtClean="0" sz="3200" u="none">
          <a:solidFill>
            <a:srgbClr val="B82F25"/>
          </a:solidFill>
          <a:latin charset="0" typeface="Arial"/>
        </a:defRPr>
      </a:lvl1pPr>
    </p:titleStyle>
    <p:bodyStyle>
      <a:lvl1pPr algn="l" defTabSz="914400" fontAlgn="base" indent="-342900" marL="342900" rtl="0">
        <a:lnSpc>
          <a:spcPct val="100000"/>
        </a:lnSpc>
        <a:spcBef>
          <a:spcPct val="20000"/>
        </a:spcBef>
        <a:spcAft>
          <a:spcPct val="0"/>
        </a:spcAft>
        <a:buChar char="•"/>
        <a:defRPr b="0" baseline="0" dirty="0" i="0" lang="en-US" smtClean="0" sz="2800" u="none">
          <a:solidFill>
            <a:schemeClr val="tx1"/>
          </a:solidFill>
          <a:latin charset="0" pitchFamily="18" typeface="Times New Roman"/>
        </a:defRPr>
      </a:lvl1pPr>
      <a:lvl2pPr indent="-285750" marL="742950">
        <a:lnSpc>
          <a:spcPct val="100000"/>
        </a:lnSpc>
        <a:spcBef>
          <a:spcPct val="20000"/>
        </a:spcBef>
        <a:spcAft>
          <a:spcPct val="0"/>
        </a:spcAft>
        <a:buChar char="–"/>
        <a:defRPr b="0" dirty="0" i="0" lang="en-US" smtClean="0" sz="2400" u="none">
          <a:solidFill>
            <a:schemeClr val="tx1"/>
          </a:solidFill>
          <a:latin charset="0" pitchFamily="18" typeface="Times New Roman"/>
        </a:defRPr>
      </a:lvl2pPr>
      <a:lvl3pPr indent="-228600" marL="1085850">
        <a:lnSpc>
          <a:spcPct val="100000"/>
        </a:lnSpc>
        <a:spcBef>
          <a:spcPct val="20000"/>
        </a:spcBef>
        <a:spcAft>
          <a:spcPct val="0"/>
        </a:spcAft>
        <a:buChar char="•"/>
        <a:defRPr b="0" dirty="0" i="0" lang="en-US" smtClean="0" sz="2000" u="none">
          <a:solidFill>
            <a:schemeClr val="tx1"/>
          </a:solidFill>
          <a:latin charset="0" pitchFamily="18" typeface="Times New Roman"/>
        </a:defRPr>
      </a:lvl3pPr>
      <a:lvl4pPr indent="-228600" marL="1428750">
        <a:lnSpc>
          <a:spcPct val="100000"/>
        </a:lnSpc>
        <a:spcBef>
          <a:spcPct val="20000"/>
        </a:spcBef>
        <a:spcAft>
          <a:spcPct val="0"/>
        </a:spcAft>
        <a:buChar char="–"/>
        <a:defRPr b="0" dirty="0" i="0" lang="en-US" smtClean="0" sz="2000" u="none">
          <a:solidFill>
            <a:schemeClr val="tx1"/>
          </a:solidFill>
          <a:latin charset="0" pitchFamily="18" typeface="Times New Roman"/>
        </a:defRPr>
      </a:lvl4pPr>
      <a:lvl5pPr indent="-228600" marL="1771650">
        <a:lnSpc>
          <a:spcPct val="100000"/>
        </a:lnSpc>
        <a:spcBef>
          <a:spcPct val="20000"/>
        </a:spcBef>
        <a:spcAft>
          <a:spcPct val="0"/>
        </a:spcAft>
        <a:buChar char="•"/>
        <a:defRPr b="0" dirty="0" i="0" lang="en-US" smtClean="0" sz="1600" u="none">
          <a:solidFill>
            <a:schemeClr val="tx1"/>
          </a:solidFill>
          <a:latin charset="0" pitchFamily="18" typeface="Times New Roman"/>
        </a:defRPr>
      </a:lvl5pPr>
    </p:bodyStyle>
    <p:otherStyle>
      <a:lvl1pPr algn="l" defTabSz="914400" fontAlgn="base" indent="0" marL="0" rtl="0">
        <a:lnSpc>
          <a:spcPct val="100000"/>
        </a:lnSpc>
        <a:spcBef>
          <a:spcPct val="0"/>
        </a:spcBef>
        <a:spcAft>
          <a:spcPct val="0"/>
        </a:spcAft>
        <a:buNone/>
        <a:defRPr b="0" baseline="0" dirty="0" i="0" lang="en-US" smtClean="0" sz="1800" u="none">
          <a:solidFill>
            <a:schemeClr val="tx1"/>
          </a:solidFill>
          <a:latin charset="0" pitchFamily="18" typeface="Times New Roman"/>
        </a:defRPr>
      </a:lvl1pPr>
      <a:lvl2pPr indent="0" marL="457200">
        <a:lnSpc>
          <a:spcPct val="100000"/>
        </a:lnSpc>
        <a:spcBef>
          <a:spcPct val="0"/>
        </a:spcBef>
        <a:spcAft>
          <a:spcPct val="0"/>
        </a:spcAft>
        <a:buNone/>
        <a:defRPr b="0" dirty="0" i="0" lang="en-US" smtClean="0" sz="1800" u="none">
          <a:solidFill>
            <a:schemeClr val="tx1"/>
          </a:solidFill>
          <a:latin charset="0" pitchFamily="18" typeface="Times New Roman"/>
        </a:defRPr>
      </a:lvl2pPr>
      <a:lvl3pPr indent="0" marL="914400">
        <a:lnSpc>
          <a:spcPct val="100000"/>
        </a:lnSpc>
        <a:spcBef>
          <a:spcPct val="0"/>
        </a:spcBef>
        <a:spcAft>
          <a:spcPct val="0"/>
        </a:spcAft>
        <a:buNone/>
        <a:defRPr b="0" dirty="0" i="0" lang="en-US" smtClean="0" sz="1800" u="none">
          <a:solidFill>
            <a:schemeClr val="tx1"/>
          </a:solidFill>
          <a:latin charset="0" pitchFamily="18" typeface="Times New Roman"/>
        </a:defRPr>
      </a:lvl3pPr>
      <a:lvl4pPr indent="0" marL="1371600">
        <a:lnSpc>
          <a:spcPct val="100000"/>
        </a:lnSpc>
        <a:spcBef>
          <a:spcPct val="0"/>
        </a:spcBef>
        <a:spcAft>
          <a:spcPct val="0"/>
        </a:spcAft>
        <a:buNone/>
        <a:defRPr b="0" dirty="0" i="0" lang="en-US" smtClean="0" sz="1800" u="none">
          <a:solidFill>
            <a:schemeClr val="tx1"/>
          </a:solidFill>
          <a:latin charset="0" pitchFamily="18" typeface="Times New Roman"/>
        </a:defRPr>
      </a:lvl4pPr>
      <a:lvl5pPr indent="0" marL="1828800">
        <a:lnSpc>
          <a:spcPct val="100000"/>
        </a:lnSpc>
        <a:spcBef>
          <a:spcPct val="0"/>
        </a:spcBef>
        <a:spcAft>
          <a:spcPct val="0"/>
        </a:spcAft>
        <a:buNone/>
        <a:defRPr b="0" dirty="0" i="0" lang="en-US" smtClean="0" sz="1800" u="none">
          <a:solidFill>
            <a:schemeClr val="tx1"/>
          </a:solidFill>
          <a:latin charset="0" pitchFamily="18" typeface="Times New Roman"/>
        </a:defRPr>
      </a:lvl5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Text Box 78"/>
          <p:cNvSpPr>
            <a:spLocks/>
          </p:cNvSpPr>
          <p:nvPr/>
        </p:nvSpPr>
        <p:spPr>
          <a:xfrm>
            <a:off x="685800" y="228600"/>
            <a:ext cx="3276600" cy="369887"/>
          </a:xfrm>
          <a:prstGeom prst="rect">
            <a:avLst/>
          </a:prstGeom>
          <a:noFill/>
          <a:ln>
            <a:noFill/>
          </a:ln>
        </p:spPr>
        <p:txBody>
          <a:bodyPr bIns="46038" lIns="92075" numCol="1" rIns="92075" tIns="46038">
            <a:spAutoFit/>
          </a:bodyPr>
          <a:lstStyle/>
          <a:p>
            <a:pPr indent="0" marL="0"/>
            <a:r>
              <a:rPr dirty="0" i="1" lang="en-US" smtClean="0" sz="1800">
                <a:solidFill>
                  <a:srgbClr val="C6A02E"/>
                </a:solidFill>
                <a:latin charset="0" typeface="Arial"/>
                <a:ea charset="-120" typeface="新細明體"/>
              </a:rPr>
              <a:t>Chapter 7: Basic Types</a:t>
            </a:r>
          </a:p>
        </p:txBody>
      </p:sp>
      <p:pic>
        <p:nvPicPr>
          <p:cNvPr id="79" name="Picture 79"/>
          <p:cNvPicPr>
            <a:picLocks noChangeAspect="1"/>
          </p:cNvPicPr>
          <p:nvPr/>
        </p:nvPicPr>
        <p:blipFill>
          <a:blip r:embed="rId2"/>
          <a:stretch/>
        </p:blipFill>
        <p:spPr>
          <a:xfrm>
            <a:off x="685800" y="6350000"/>
            <a:ext cx="2667000" cy="495300"/>
          </a:xfrm>
          <a:prstGeom prst="rect">
            <a:avLst/>
          </a:prstGeom>
          <a:noFill/>
          <a:ln>
            <a:noFill/>
          </a:ln>
        </p:spPr>
      </p:pic>
      <p:sp>
        <p:nvSpPr>
          <p:cNvPr id="81" name="Text Box 81"/>
          <p:cNvSpPr>
            <a:spLocks/>
          </p:cNvSpPr>
          <p:nvPr>
            <p:ph type="title"/>
          </p:nvPr>
        </p:nvSpPr>
        <p:spPr>
          <a:xfrm>
            <a:off x="685800" y="762000"/>
            <a:ext cx="7772400" cy="685800"/>
          </a:xfrm>
          <a:prstGeom prst="rect">
            <a:avLst/>
          </a:prstGeom>
          <a:ln>
            <a:noFill/>
          </a:ln>
        </p:spPr>
        <p:txBody>
          <a:bodyPr anchor="ctr" bIns="46038" lIns="92075" numCol="1" rIns="92075" tIns="46038"/>
          <a:lstStyle/>
          <a:p>
            <a:endParaRPr/>
          </a:p>
        </p:txBody>
      </p:sp>
      <p:sp>
        <p:nvSpPr>
          <p:cNvPr id="82" name="Text Box 82"/>
          <p:cNvSpPr>
            <a:spLocks/>
          </p:cNvSpPr>
          <p:nvPr>
            <p:ph idx="1" type="body"/>
          </p:nvPr>
        </p:nvSpPr>
        <p:spPr>
          <a:xfrm>
            <a:off x="685800" y="1524000"/>
            <a:ext cx="7772400" cy="4800600"/>
          </a:xfrm>
          <a:prstGeom prst="rect">
            <a:avLst/>
          </a:prstGeom>
          <a:ln>
            <a:noFill/>
          </a:ln>
        </p:spPr>
        <p:txBody>
          <a:bodyPr bIns="46038" lIns="92075" numCol="1" rIns="92075" tIns="46038"/>
          <a:lstStyle/>
          <a:p>
            <a:endParaRPr/>
          </a:p>
          <a:p>
            <a:endParaRPr/>
          </a:p>
          <a:p>
            <a:endParaRPr/>
          </a:p>
          <a:p>
            <a:endParaRPr/>
          </a:p>
          <a:p>
            <a:endParaRPr/>
          </a:p>
        </p:txBody>
      </p:sp>
      <p:sp>
        <p:nvSpPr>
          <p:cNvPr id="83" name="Text Box 83"/>
          <p:cNvSpPr>
            <a:spLocks/>
          </p:cNvSpPr>
          <p:nvPr>
            <p:ph idx="3" sz="quarter" type="ftr"/>
          </p:nvPr>
        </p:nvSpPr>
        <p:spPr>
          <a:xfrm>
            <a:off x="5334000" y="6362700"/>
            <a:ext cx="3124200" cy="457200"/>
          </a:xfrm>
          <a:prstGeom prst="rect">
            <a:avLst/>
          </a:prstGeom>
          <a:ln>
            <a:noFill/>
          </a:ln>
        </p:spPr>
        <p:txBody>
          <a:bodyPr anchor="ctr" bIns="46038" lIns="92075" numCol="1" rIns="92075" tIns="46038" wrap="none"/>
          <a:lstStyle/>
          <a:p>
            <a:pPr/>
            <a:r>
              <a:rPr dirty="0" lang="en-US" smtClean="0" sz="1200">
                <a:solidFill>
                  <a:srgbClr val="C6A02E"/>
                </a:solidFill>
                <a:latin charset="0" typeface="Arial"/>
                <a:ea charset="-120" typeface="新細明體"/>
              </a:rPr>
              <a:t>Copyright © 2008 W. W. Norton &amp; Company.</a:t>
            </a:r>
          </a:p>
          <a:p>
            <a:pPr/>
            <a:r>
              <a:rPr dirty="0" lang="en-US" smtClean="0" sz="1200">
                <a:solidFill>
                  <a:srgbClr val="C6A02E"/>
                </a:solidFill>
                <a:latin charset="0" typeface="Arial"/>
                <a:ea charset="-120" typeface="新細明體"/>
              </a:rPr>
              <a:t>All rights reserved.</a:t>
            </a:r>
          </a:p>
        </p:txBody>
      </p:sp>
      <p:sp>
        <p:nvSpPr>
          <p:cNvPr id="84" name="Text Box 84"/>
          <p:cNvSpPr>
            <a:spLocks/>
          </p:cNvSpPr>
          <p:nvPr>
            <p:ph idx="4" sz="quarter" type="sldNum"/>
          </p:nvPr>
        </p:nvSpPr>
        <p:spPr>
          <a:xfrm>
            <a:off x="4191000" y="6400800"/>
            <a:ext cx="685800" cy="304800"/>
          </a:xfrm>
          <a:prstGeom prst="rect">
            <a:avLst/>
          </a:prstGeom>
          <a:ln>
            <a:noFill/>
          </a:ln>
        </p:spPr>
        <p:txBody>
          <a:bodyPr anchor="ctr" bIns="46038" lIns="92075" numCol="1" rIns="92075" tIns="46038" wrap="none"/>
          <a:lstStyle/>
          <a:p>
            <a:pPr algn="ctr"/>
            <a:r>
              <a:rPr dirty="0" lang="en-US" smtClean="0" sz="1200">
                <a:latin charset="0" typeface="Arial"/>
                <a:ea charset="-120" typeface="新細明體"/>
              </a:rPr>
              <a:t>*</a:t>
            </a:r>
          </a:p>
        </p:txBody>
      </p:sp>
    </p:spTree>
  </p:cSld>
  <p:clrMap accent1="accent1" accent2="accent2" accent3="accent3" accent4="accent4" accent5="accent5" accent6="accent6" bg1="lt1" bg2="lt2" folHlink="folHlink" hlink="hlink" tx1="dk1" tx2="dk2"/>
  <p:sldLayoutIdLst>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Lst>
  <p:hf dt="0"/>
  <p:txStyles>
    <p:titleStyle>
      <a:lvl1pPr algn="ctr" defTabSz="914400" fontAlgn="base" indent="0" marL="0" rtl="0">
        <a:lnSpc>
          <a:spcPct val="100000"/>
        </a:lnSpc>
        <a:spcBef>
          <a:spcPct val="0"/>
        </a:spcBef>
        <a:spcAft>
          <a:spcPct val="0"/>
        </a:spcAft>
        <a:buNone/>
        <a:defRPr b="0" baseline="0" dirty="0" i="0" lang="en-US" smtClean="0" sz="3200" u="none">
          <a:solidFill>
            <a:srgbClr val="B82F25"/>
          </a:solidFill>
          <a:latin charset="0" typeface="Arial"/>
        </a:defRPr>
      </a:lvl1pPr>
    </p:titleStyle>
    <p:bodyStyle>
      <a:lvl1pPr algn="l" defTabSz="914400" fontAlgn="base" indent="-342900" marL="342900" rtl="0">
        <a:lnSpc>
          <a:spcPct val="100000"/>
        </a:lnSpc>
        <a:spcBef>
          <a:spcPct val="20000"/>
        </a:spcBef>
        <a:spcAft>
          <a:spcPct val="0"/>
        </a:spcAft>
        <a:buChar char="•"/>
        <a:defRPr b="0" baseline="0" dirty="0" i="0" lang="en-US" smtClean="0" sz="2800" u="none">
          <a:solidFill>
            <a:schemeClr val="tx1"/>
          </a:solidFill>
          <a:latin charset="0" pitchFamily="18" typeface="Times New Roman"/>
        </a:defRPr>
      </a:lvl1pPr>
      <a:lvl2pPr indent="-285750" marL="742950">
        <a:lnSpc>
          <a:spcPct val="100000"/>
        </a:lnSpc>
        <a:spcBef>
          <a:spcPct val="20000"/>
        </a:spcBef>
        <a:spcAft>
          <a:spcPct val="0"/>
        </a:spcAft>
        <a:buChar char="–"/>
        <a:defRPr b="0" dirty="0" i="0" lang="en-US" smtClean="0" sz="2400" u="none">
          <a:solidFill>
            <a:schemeClr val="tx1"/>
          </a:solidFill>
          <a:latin charset="0" pitchFamily="18" typeface="Times New Roman"/>
        </a:defRPr>
      </a:lvl2pPr>
      <a:lvl3pPr indent="-228600" marL="1085850">
        <a:lnSpc>
          <a:spcPct val="100000"/>
        </a:lnSpc>
        <a:spcBef>
          <a:spcPct val="20000"/>
        </a:spcBef>
        <a:spcAft>
          <a:spcPct val="0"/>
        </a:spcAft>
        <a:buChar char="•"/>
        <a:defRPr b="0" dirty="0" i="0" lang="en-US" smtClean="0" sz="2000" u="none">
          <a:solidFill>
            <a:schemeClr val="tx1"/>
          </a:solidFill>
          <a:latin charset="0" pitchFamily="18" typeface="Times New Roman"/>
        </a:defRPr>
      </a:lvl3pPr>
      <a:lvl4pPr indent="-228600" marL="1428750">
        <a:lnSpc>
          <a:spcPct val="100000"/>
        </a:lnSpc>
        <a:spcBef>
          <a:spcPct val="20000"/>
        </a:spcBef>
        <a:spcAft>
          <a:spcPct val="0"/>
        </a:spcAft>
        <a:buChar char="–"/>
        <a:defRPr b="0" dirty="0" i="0" lang="en-US" smtClean="0" sz="2000" u="none">
          <a:solidFill>
            <a:schemeClr val="tx1"/>
          </a:solidFill>
          <a:latin charset="0" pitchFamily="18" typeface="Times New Roman"/>
        </a:defRPr>
      </a:lvl4pPr>
      <a:lvl5pPr indent="-228600" marL="1771650">
        <a:lnSpc>
          <a:spcPct val="100000"/>
        </a:lnSpc>
        <a:spcBef>
          <a:spcPct val="20000"/>
        </a:spcBef>
        <a:spcAft>
          <a:spcPct val="0"/>
        </a:spcAft>
        <a:buChar char="•"/>
        <a:defRPr b="0" dirty="0" i="0" lang="en-US" smtClean="0" sz="1600" u="none">
          <a:solidFill>
            <a:schemeClr val="tx1"/>
          </a:solidFill>
          <a:latin charset="0" pitchFamily="18" typeface="Times New Roman"/>
        </a:defRPr>
      </a:lvl5pPr>
    </p:bodyStyle>
    <p:otherStyle>
      <a:lvl1pPr algn="l" defTabSz="914400" fontAlgn="base" indent="0" marL="0" rtl="0">
        <a:lnSpc>
          <a:spcPct val="100000"/>
        </a:lnSpc>
        <a:spcBef>
          <a:spcPct val="0"/>
        </a:spcBef>
        <a:spcAft>
          <a:spcPct val="0"/>
        </a:spcAft>
        <a:buNone/>
        <a:defRPr b="0" baseline="0" dirty="0" i="0" lang="en-US" smtClean="0" sz="1800" u="none">
          <a:solidFill>
            <a:schemeClr val="tx1"/>
          </a:solidFill>
          <a:latin charset="0" pitchFamily="18" typeface="Times New Roman"/>
        </a:defRPr>
      </a:lvl1pPr>
      <a:lvl2pPr indent="0" marL="457200">
        <a:lnSpc>
          <a:spcPct val="100000"/>
        </a:lnSpc>
        <a:spcBef>
          <a:spcPct val="0"/>
        </a:spcBef>
        <a:spcAft>
          <a:spcPct val="0"/>
        </a:spcAft>
        <a:buNone/>
        <a:defRPr b="0" dirty="0" i="0" lang="en-US" smtClean="0" sz="1800" u="none">
          <a:solidFill>
            <a:schemeClr val="tx1"/>
          </a:solidFill>
          <a:latin charset="0" pitchFamily="18" typeface="Times New Roman"/>
        </a:defRPr>
      </a:lvl2pPr>
      <a:lvl3pPr indent="0" marL="914400">
        <a:lnSpc>
          <a:spcPct val="100000"/>
        </a:lnSpc>
        <a:spcBef>
          <a:spcPct val="0"/>
        </a:spcBef>
        <a:spcAft>
          <a:spcPct val="0"/>
        </a:spcAft>
        <a:buNone/>
        <a:defRPr b="0" dirty="0" i="0" lang="en-US" smtClean="0" sz="1800" u="none">
          <a:solidFill>
            <a:schemeClr val="tx1"/>
          </a:solidFill>
          <a:latin charset="0" pitchFamily="18" typeface="Times New Roman"/>
        </a:defRPr>
      </a:lvl3pPr>
      <a:lvl4pPr indent="0" marL="1371600">
        <a:lnSpc>
          <a:spcPct val="100000"/>
        </a:lnSpc>
        <a:spcBef>
          <a:spcPct val="0"/>
        </a:spcBef>
        <a:spcAft>
          <a:spcPct val="0"/>
        </a:spcAft>
        <a:buNone/>
        <a:defRPr b="0" dirty="0" i="0" lang="en-US" smtClean="0" sz="1800" u="none">
          <a:solidFill>
            <a:schemeClr val="tx1"/>
          </a:solidFill>
          <a:latin charset="0" pitchFamily="18" typeface="Times New Roman"/>
        </a:defRPr>
      </a:lvl4pPr>
      <a:lvl5pPr indent="0" marL="1828800">
        <a:lnSpc>
          <a:spcPct val="100000"/>
        </a:lnSpc>
        <a:spcBef>
          <a:spcPct val="0"/>
        </a:spcBef>
        <a:spcAft>
          <a:spcPct val="0"/>
        </a:spcAft>
        <a:buNone/>
        <a:defRPr b="0" dirty="0" i="0" lang="en-US" smtClean="0" sz="1800" u="none">
          <a:solidFill>
            <a:schemeClr val="tx1"/>
          </a:solidFill>
          <a:latin charset="0" pitchFamily="18" typeface="Times New Roman"/>
        </a:defRPr>
      </a:lvl5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 Box 8"/>
          <p:cNvSpPr>
            <a:spLocks/>
          </p:cNvSpPr>
          <p:nvPr/>
        </p:nvSpPr>
        <p:spPr>
          <a:xfrm>
            <a:off x="685800" y="228600"/>
            <a:ext cx="3276600" cy="369887"/>
          </a:xfrm>
          <a:prstGeom prst="rect">
            <a:avLst/>
          </a:prstGeom>
          <a:noFill/>
          <a:ln>
            <a:noFill/>
          </a:ln>
        </p:spPr>
        <p:txBody>
          <a:bodyPr bIns="46038" lIns="92075" numCol="1" rIns="92075" tIns="46038">
            <a:spAutoFit/>
          </a:bodyPr>
          <a:lstStyle/>
          <a:p>
            <a:pPr indent="0" marL="0"/>
            <a:r>
              <a:rPr dirty="0" i="1" lang="en-US" smtClean="0" sz="1800">
                <a:solidFill>
                  <a:srgbClr val="C6A02E"/>
                </a:solidFill>
                <a:latin charset="0" typeface="Arial"/>
                <a:ea charset="-120" typeface="新細明體"/>
              </a:rPr>
              <a:t>Chapter 7: Basic Types</a:t>
            </a:r>
          </a:p>
        </p:txBody>
      </p:sp>
      <p:pic>
        <p:nvPicPr>
          <p:cNvPr id="9" name="Picture 9"/>
          <p:cNvPicPr>
            <a:picLocks noChangeAspect="1"/>
          </p:cNvPicPr>
          <p:nvPr/>
        </p:nvPicPr>
        <p:blipFill>
          <a:blip r:embed="rId2"/>
          <a:stretch/>
        </p:blipFill>
        <p:spPr>
          <a:xfrm>
            <a:off x="685800" y="6350000"/>
            <a:ext cx="2667000" cy="495300"/>
          </a:xfrm>
          <a:prstGeom prst="rect">
            <a:avLst/>
          </a:prstGeom>
          <a:noFill/>
          <a:ln>
            <a:noFill/>
          </a:ln>
        </p:spPr>
      </p:pic>
      <p:sp>
        <p:nvSpPr>
          <p:cNvPr id="11" name="Text Box 11"/>
          <p:cNvSpPr>
            <a:spLocks/>
          </p:cNvSpPr>
          <p:nvPr>
            <p:ph type="title"/>
          </p:nvPr>
        </p:nvSpPr>
        <p:spPr>
          <a:xfrm>
            <a:off x="685800" y="762000"/>
            <a:ext cx="7772400" cy="685800"/>
          </a:xfrm>
          <a:prstGeom prst="rect">
            <a:avLst/>
          </a:prstGeom>
          <a:ln>
            <a:noFill/>
          </a:ln>
        </p:spPr>
        <p:txBody>
          <a:bodyPr anchor="ctr" bIns="46038" lIns="92075" numCol="1" rIns="92075" tIns="46038"/>
          <a:lstStyle/>
          <a:p>
            <a:endParaRPr/>
          </a:p>
        </p:txBody>
      </p:sp>
      <p:sp>
        <p:nvSpPr>
          <p:cNvPr id="12" name="Text Box 12"/>
          <p:cNvSpPr>
            <a:spLocks/>
          </p:cNvSpPr>
          <p:nvPr>
            <p:ph idx="1" type="body"/>
          </p:nvPr>
        </p:nvSpPr>
        <p:spPr>
          <a:xfrm>
            <a:off x="685800" y="1524000"/>
            <a:ext cx="7772400" cy="4800600"/>
          </a:xfrm>
          <a:prstGeom prst="rect">
            <a:avLst/>
          </a:prstGeom>
          <a:ln>
            <a:noFill/>
          </a:ln>
        </p:spPr>
        <p:txBody>
          <a:bodyPr bIns="46038" lIns="92075" numCol="1" rIns="92075" tIns="46038"/>
          <a:lstStyle/>
          <a:p>
            <a:endParaRPr/>
          </a:p>
          <a:p>
            <a:endParaRPr/>
          </a:p>
          <a:p>
            <a:endParaRPr/>
          </a:p>
          <a:p>
            <a:endParaRPr/>
          </a:p>
          <a:p>
            <a:endParaRPr/>
          </a:p>
        </p:txBody>
      </p:sp>
      <p:sp>
        <p:nvSpPr>
          <p:cNvPr id="13" name="Text Box 13"/>
          <p:cNvSpPr>
            <a:spLocks/>
          </p:cNvSpPr>
          <p:nvPr>
            <p:ph idx="3" sz="quarter" type="ftr"/>
          </p:nvPr>
        </p:nvSpPr>
        <p:spPr>
          <a:xfrm>
            <a:off x="5334000" y="6362700"/>
            <a:ext cx="3124200" cy="457200"/>
          </a:xfrm>
          <a:prstGeom prst="rect">
            <a:avLst/>
          </a:prstGeom>
          <a:ln>
            <a:noFill/>
          </a:ln>
        </p:spPr>
        <p:txBody>
          <a:bodyPr anchor="ctr" bIns="46038" lIns="92075" numCol="1" rIns="92075" tIns="46038" wrap="none"/>
          <a:lstStyle/>
          <a:p>
            <a:pPr/>
            <a:r>
              <a:rPr dirty="0" lang="en-US" smtClean="0" sz="1200">
                <a:solidFill>
                  <a:srgbClr val="C6A02E"/>
                </a:solidFill>
                <a:latin charset="0" typeface="Arial"/>
                <a:ea charset="-120" typeface="新細明體"/>
              </a:rPr>
              <a:t>Copyright © 2008 W. W. Norton &amp; Company.</a:t>
            </a:r>
          </a:p>
          <a:p>
            <a:pPr/>
            <a:r>
              <a:rPr dirty="0" lang="en-US" smtClean="0" sz="1200">
                <a:solidFill>
                  <a:srgbClr val="C6A02E"/>
                </a:solidFill>
                <a:latin charset="0" typeface="Arial"/>
                <a:ea charset="-120" typeface="新細明體"/>
              </a:rPr>
              <a:t>All rights reserved.</a:t>
            </a:r>
          </a:p>
        </p:txBody>
      </p:sp>
      <p:sp>
        <p:nvSpPr>
          <p:cNvPr id="14" name="Text Box 14"/>
          <p:cNvSpPr>
            <a:spLocks/>
          </p:cNvSpPr>
          <p:nvPr>
            <p:ph idx="4" sz="quarter" type="sldNum"/>
          </p:nvPr>
        </p:nvSpPr>
        <p:spPr>
          <a:xfrm>
            <a:off x="4191000" y="6400800"/>
            <a:ext cx="685800" cy="304800"/>
          </a:xfrm>
          <a:prstGeom prst="rect">
            <a:avLst/>
          </a:prstGeom>
          <a:ln>
            <a:noFill/>
          </a:ln>
        </p:spPr>
        <p:txBody>
          <a:bodyPr anchor="ctr" bIns="46038" lIns="92075" numCol="1" rIns="92075" tIns="46038" wrap="none"/>
          <a:lstStyle/>
          <a:p>
            <a:pPr algn="ctr"/>
            <a:r>
              <a:rPr dirty="0" lang="en-US" smtClean="0" sz="1200">
                <a:latin charset="0" typeface="Arial"/>
                <a:ea charset="-120" typeface="新細明體"/>
              </a:rPr>
              <a:t>*</a:t>
            </a:r>
          </a:p>
        </p:txBody>
      </p:sp>
    </p:spTree>
  </p:cSld>
  <p:clrMap accent1="accent1" accent2="accent2" accent3="accent3" accent4="accent4" accent5="accent5" accent6="accent6" bg1="lt1" bg2="lt2" folHlink="folHlink" hlink="hlink" tx1="dk1" tx2="dk2"/>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dt="0"/>
  <p:txStyles>
    <p:titleStyle>
      <a:lvl1pPr algn="ctr" defTabSz="914400" fontAlgn="base" indent="0" marL="0" rtl="0">
        <a:lnSpc>
          <a:spcPct val="100000"/>
        </a:lnSpc>
        <a:spcBef>
          <a:spcPct val="0"/>
        </a:spcBef>
        <a:spcAft>
          <a:spcPct val="0"/>
        </a:spcAft>
        <a:buNone/>
        <a:defRPr b="0" baseline="0" dirty="0" i="0" lang="en-US" smtClean="0" sz="3200" u="none">
          <a:solidFill>
            <a:srgbClr val="B82F25"/>
          </a:solidFill>
          <a:latin charset="0" typeface="Arial"/>
        </a:defRPr>
      </a:lvl1pPr>
    </p:titleStyle>
    <p:bodyStyle>
      <a:lvl1pPr algn="l" defTabSz="914400" fontAlgn="base" indent="-342900" marL="342900" rtl="0">
        <a:lnSpc>
          <a:spcPct val="100000"/>
        </a:lnSpc>
        <a:spcBef>
          <a:spcPct val="20000"/>
        </a:spcBef>
        <a:spcAft>
          <a:spcPct val="0"/>
        </a:spcAft>
        <a:buChar char="•"/>
        <a:defRPr b="0" baseline="0" dirty="0" i="0" lang="en-US" smtClean="0" sz="2800" u="none">
          <a:solidFill>
            <a:schemeClr val="tx1"/>
          </a:solidFill>
          <a:latin charset="0" pitchFamily="18" typeface="Times New Roman"/>
        </a:defRPr>
      </a:lvl1pPr>
      <a:lvl2pPr indent="-285750" marL="742950">
        <a:lnSpc>
          <a:spcPct val="100000"/>
        </a:lnSpc>
        <a:spcBef>
          <a:spcPct val="20000"/>
        </a:spcBef>
        <a:spcAft>
          <a:spcPct val="0"/>
        </a:spcAft>
        <a:buChar char="–"/>
        <a:defRPr b="0" dirty="0" i="0" lang="en-US" smtClean="0" sz="2400" u="none">
          <a:solidFill>
            <a:schemeClr val="tx1"/>
          </a:solidFill>
          <a:latin charset="0" pitchFamily="18" typeface="Times New Roman"/>
        </a:defRPr>
      </a:lvl2pPr>
      <a:lvl3pPr indent="-228600" marL="1085850">
        <a:lnSpc>
          <a:spcPct val="100000"/>
        </a:lnSpc>
        <a:spcBef>
          <a:spcPct val="20000"/>
        </a:spcBef>
        <a:spcAft>
          <a:spcPct val="0"/>
        </a:spcAft>
        <a:buChar char="•"/>
        <a:defRPr b="0" dirty="0" i="0" lang="en-US" smtClean="0" sz="2000" u="none">
          <a:solidFill>
            <a:schemeClr val="tx1"/>
          </a:solidFill>
          <a:latin charset="0" pitchFamily="18" typeface="Times New Roman"/>
        </a:defRPr>
      </a:lvl3pPr>
      <a:lvl4pPr indent="-228600" marL="1428750">
        <a:lnSpc>
          <a:spcPct val="100000"/>
        </a:lnSpc>
        <a:spcBef>
          <a:spcPct val="20000"/>
        </a:spcBef>
        <a:spcAft>
          <a:spcPct val="0"/>
        </a:spcAft>
        <a:buChar char="–"/>
        <a:defRPr b="0" dirty="0" i="0" lang="en-US" smtClean="0" sz="2000" u="none">
          <a:solidFill>
            <a:schemeClr val="tx1"/>
          </a:solidFill>
          <a:latin charset="0" pitchFamily="18" typeface="Times New Roman"/>
        </a:defRPr>
      </a:lvl4pPr>
      <a:lvl5pPr indent="-228600" marL="1771650">
        <a:lnSpc>
          <a:spcPct val="100000"/>
        </a:lnSpc>
        <a:spcBef>
          <a:spcPct val="20000"/>
        </a:spcBef>
        <a:spcAft>
          <a:spcPct val="0"/>
        </a:spcAft>
        <a:buChar char="•"/>
        <a:defRPr b="0" dirty="0" i="0" lang="en-US" smtClean="0" sz="1600" u="none">
          <a:solidFill>
            <a:schemeClr val="tx1"/>
          </a:solidFill>
          <a:latin charset="0" pitchFamily="18" typeface="Times New Roman"/>
        </a:defRPr>
      </a:lvl5pPr>
    </p:bodyStyle>
    <p:otherStyle>
      <a:lvl1pPr algn="l" defTabSz="914400" fontAlgn="base" indent="0" marL="0" rtl="0">
        <a:lnSpc>
          <a:spcPct val="100000"/>
        </a:lnSpc>
        <a:spcBef>
          <a:spcPct val="0"/>
        </a:spcBef>
        <a:spcAft>
          <a:spcPct val="0"/>
        </a:spcAft>
        <a:buNone/>
        <a:defRPr b="0" baseline="0" dirty="0" i="0" lang="en-US" smtClean="0" sz="1800" u="none">
          <a:solidFill>
            <a:schemeClr val="tx1"/>
          </a:solidFill>
          <a:latin charset="0" pitchFamily="18" typeface="Times New Roman"/>
        </a:defRPr>
      </a:lvl1pPr>
      <a:lvl2pPr indent="0" marL="457200">
        <a:lnSpc>
          <a:spcPct val="100000"/>
        </a:lnSpc>
        <a:spcBef>
          <a:spcPct val="0"/>
        </a:spcBef>
        <a:spcAft>
          <a:spcPct val="0"/>
        </a:spcAft>
        <a:buNone/>
        <a:defRPr b="0" dirty="0" i="0" lang="en-US" smtClean="0" sz="1800" u="none">
          <a:solidFill>
            <a:schemeClr val="tx1"/>
          </a:solidFill>
          <a:latin charset="0" pitchFamily="18" typeface="Times New Roman"/>
        </a:defRPr>
      </a:lvl2pPr>
      <a:lvl3pPr indent="0" marL="914400">
        <a:lnSpc>
          <a:spcPct val="100000"/>
        </a:lnSpc>
        <a:spcBef>
          <a:spcPct val="0"/>
        </a:spcBef>
        <a:spcAft>
          <a:spcPct val="0"/>
        </a:spcAft>
        <a:buNone/>
        <a:defRPr b="0" dirty="0" i="0" lang="en-US" smtClean="0" sz="1800" u="none">
          <a:solidFill>
            <a:schemeClr val="tx1"/>
          </a:solidFill>
          <a:latin charset="0" pitchFamily="18" typeface="Times New Roman"/>
        </a:defRPr>
      </a:lvl3pPr>
      <a:lvl4pPr indent="0" marL="1371600">
        <a:lnSpc>
          <a:spcPct val="100000"/>
        </a:lnSpc>
        <a:spcBef>
          <a:spcPct val="0"/>
        </a:spcBef>
        <a:spcAft>
          <a:spcPct val="0"/>
        </a:spcAft>
        <a:buNone/>
        <a:defRPr b="0" dirty="0" i="0" lang="en-US" smtClean="0" sz="1800" u="none">
          <a:solidFill>
            <a:schemeClr val="tx1"/>
          </a:solidFill>
          <a:latin charset="0" pitchFamily="18" typeface="Times New Roman"/>
        </a:defRPr>
      </a:lvl4pPr>
      <a:lvl5pPr indent="0" marL="1828800">
        <a:lnSpc>
          <a:spcPct val="100000"/>
        </a:lnSpc>
        <a:spcBef>
          <a:spcPct val="0"/>
        </a:spcBef>
        <a:spcAft>
          <a:spcPct val="0"/>
        </a:spcAft>
        <a:buNone/>
        <a:defRPr b="0" dirty="0" i="0" lang="en-US" smtClean="0" sz="1800" u="none">
          <a:solidFill>
            <a:schemeClr val="tx1"/>
          </a:solidFill>
          <a:latin charset="0" pitchFamily="18" typeface="Times New Roman"/>
        </a:defRPr>
      </a:lvl5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Text Box 15"/>
          <p:cNvSpPr>
            <a:spLocks/>
          </p:cNvSpPr>
          <p:nvPr/>
        </p:nvSpPr>
        <p:spPr>
          <a:xfrm>
            <a:off x="685800" y="228600"/>
            <a:ext cx="3276600" cy="369887"/>
          </a:xfrm>
          <a:prstGeom prst="rect">
            <a:avLst/>
          </a:prstGeom>
          <a:noFill/>
          <a:ln>
            <a:noFill/>
          </a:ln>
        </p:spPr>
        <p:txBody>
          <a:bodyPr bIns="46038" lIns="92075" numCol="1" rIns="92075" tIns="46038">
            <a:spAutoFit/>
          </a:bodyPr>
          <a:lstStyle/>
          <a:p>
            <a:pPr indent="0" marL="0"/>
            <a:r>
              <a:rPr dirty="0" i="1" lang="en-US" smtClean="0" sz="1800">
                <a:solidFill>
                  <a:srgbClr val="C6A02E"/>
                </a:solidFill>
                <a:latin charset="0" typeface="Arial"/>
                <a:ea charset="-120" typeface="新細明體"/>
              </a:rPr>
              <a:t>Chapter 7: Basic Types</a:t>
            </a:r>
          </a:p>
        </p:txBody>
      </p:sp>
      <p:pic>
        <p:nvPicPr>
          <p:cNvPr id="16" name="Picture 16"/>
          <p:cNvPicPr>
            <a:picLocks noChangeAspect="1"/>
          </p:cNvPicPr>
          <p:nvPr/>
        </p:nvPicPr>
        <p:blipFill>
          <a:blip r:embed="rId2"/>
          <a:stretch/>
        </p:blipFill>
        <p:spPr>
          <a:xfrm>
            <a:off x="685800" y="6350000"/>
            <a:ext cx="2667000" cy="495300"/>
          </a:xfrm>
          <a:prstGeom prst="rect">
            <a:avLst/>
          </a:prstGeom>
          <a:noFill/>
          <a:ln>
            <a:noFill/>
          </a:ln>
        </p:spPr>
      </p:pic>
      <p:sp>
        <p:nvSpPr>
          <p:cNvPr id="18" name="Text Box 18"/>
          <p:cNvSpPr>
            <a:spLocks/>
          </p:cNvSpPr>
          <p:nvPr>
            <p:ph type="title"/>
          </p:nvPr>
        </p:nvSpPr>
        <p:spPr>
          <a:xfrm>
            <a:off x="685800" y="762000"/>
            <a:ext cx="7772400" cy="685800"/>
          </a:xfrm>
          <a:prstGeom prst="rect">
            <a:avLst/>
          </a:prstGeom>
          <a:ln>
            <a:noFill/>
          </a:ln>
        </p:spPr>
        <p:txBody>
          <a:bodyPr anchor="ctr" bIns="46038" lIns="92075" numCol="1" rIns="92075" tIns="46038"/>
          <a:lstStyle/>
          <a:p>
            <a:endParaRPr/>
          </a:p>
        </p:txBody>
      </p:sp>
      <p:sp>
        <p:nvSpPr>
          <p:cNvPr id="19" name="Text Box 19"/>
          <p:cNvSpPr>
            <a:spLocks/>
          </p:cNvSpPr>
          <p:nvPr>
            <p:ph idx="1" type="body"/>
          </p:nvPr>
        </p:nvSpPr>
        <p:spPr>
          <a:xfrm>
            <a:off x="685800" y="1524000"/>
            <a:ext cx="7772400" cy="4800600"/>
          </a:xfrm>
          <a:prstGeom prst="rect">
            <a:avLst/>
          </a:prstGeom>
          <a:ln>
            <a:noFill/>
          </a:ln>
        </p:spPr>
        <p:txBody>
          <a:bodyPr bIns="46038" lIns="92075" numCol="1" rIns="92075" tIns="46038"/>
          <a:lstStyle/>
          <a:p>
            <a:endParaRPr/>
          </a:p>
          <a:p>
            <a:endParaRPr/>
          </a:p>
          <a:p>
            <a:endParaRPr/>
          </a:p>
          <a:p>
            <a:endParaRPr/>
          </a:p>
          <a:p>
            <a:endParaRPr/>
          </a:p>
        </p:txBody>
      </p:sp>
      <p:sp>
        <p:nvSpPr>
          <p:cNvPr id="20" name="Text Box 20"/>
          <p:cNvSpPr>
            <a:spLocks/>
          </p:cNvSpPr>
          <p:nvPr>
            <p:ph idx="3" sz="quarter" type="ftr"/>
          </p:nvPr>
        </p:nvSpPr>
        <p:spPr>
          <a:xfrm>
            <a:off x="5334000" y="6362700"/>
            <a:ext cx="3124200" cy="457200"/>
          </a:xfrm>
          <a:prstGeom prst="rect">
            <a:avLst/>
          </a:prstGeom>
          <a:ln>
            <a:noFill/>
          </a:ln>
        </p:spPr>
        <p:txBody>
          <a:bodyPr anchor="ctr" bIns="46038" lIns="92075" numCol="1" rIns="92075" tIns="46038" wrap="none"/>
          <a:lstStyle/>
          <a:p>
            <a:pPr/>
            <a:r>
              <a:rPr dirty="0" lang="en-US" smtClean="0" sz="1200">
                <a:solidFill>
                  <a:srgbClr val="C6A02E"/>
                </a:solidFill>
                <a:latin charset="0" typeface="Arial"/>
                <a:ea charset="-120" typeface="新細明體"/>
              </a:rPr>
              <a:t>Copyright © 2008 W. W. Norton &amp; Company.</a:t>
            </a:r>
          </a:p>
          <a:p>
            <a:pPr/>
            <a:r>
              <a:rPr dirty="0" lang="en-US" smtClean="0" sz="1200">
                <a:solidFill>
                  <a:srgbClr val="C6A02E"/>
                </a:solidFill>
                <a:latin charset="0" typeface="Arial"/>
                <a:ea charset="-120" typeface="新細明體"/>
              </a:rPr>
              <a:t>All rights reserved.</a:t>
            </a:r>
          </a:p>
        </p:txBody>
      </p:sp>
      <p:sp>
        <p:nvSpPr>
          <p:cNvPr id="21" name="Text Box 21"/>
          <p:cNvSpPr>
            <a:spLocks/>
          </p:cNvSpPr>
          <p:nvPr>
            <p:ph idx="4" sz="quarter" type="sldNum"/>
          </p:nvPr>
        </p:nvSpPr>
        <p:spPr>
          <a:xfrm>
            <a:off x="4191000" y="6400800"/>
            <a:ext cx="685800" cy="304800"/>
          </a:xfrm>
          <a:prstGeom prst="rect">
            <a:avLst/>
          </a:prstGeom>
          <a:ln>
            <a:noFill/>
          </a:ln>
        </p:spPr>
        <p:txBody>
          <a:bodyPr anchor="ctr" bIns="46038" lIns="92075" numCol="1" rIns="92075" tIns="46038" wrap="none"/>
          <a:lstStyle/>
          <a:p>
            <a:pPr algn="ctr"/>
            <a:r>
              <a:rPr dirty="0" lang="en-US" smtClean="0" sz="1200">
                <a:latin charset="0" typeface="Arial"/>
                <a:ea charset="-120" typeface="新細明體"/>
              </a:rPr>
              <a:t>*</a:t>
            </a:r>
          </a:p>
        </p:txBody>
      </p:sp>
    </p:spTree>
  </p:cSld>
  <p:clrMap accent1="accent1" accent2="accent2" accent3="accent3" accent4="accent4" accent5="accent5" accent6="accent6" bg1="lt1" bg2="lt2" folHlink="folHlink" hlink="hlink" tx1="dk1" tx2="dk2"/>
  <p:sldLayoutIdLst>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hf dt="0"/>
  <p:txStyles>
    <p:titleStyle>
      <a:lvl1pPr algn="ctr" defTabSz="914400" fontAlgn="base" indent="0" marL="0" rtl="0">
        <a:lnSpc>
          <a:spcPct val="100000"/>
        </a:lnSpc>
        <a:spcBef>
          <a:spcPct val="0"/>
        </a:spcBef>
        <a:spcAft>
          <a:spcPct val="0"/>
        </a:spcAft>
        <a:buNone/>
        <a:defRPr b="0" baseline="0" dirty="0" i="0" lang="en-US" smtClean="0" sz="3200" u="none">
          <a:solidFill>
            <a:srgbClr val="B82F25"/>
          </a:solidFill>
          <a:latin charset="0" typeface="Arial"/>
        </a:defRPr>
      </a:lvl1pPr>
    </p:titleStyle>
    <p:bodyStyle>
      <a:lvl1pPr algn="l" defTabSz="914400" fontAlgn="base" indent="-342900" marL="342900" rtl="0">
        <a:lnSpc>
          <a:spcPct val="100000"/>
        </a:lnSpc>
        <a:spcBef>
          <a:spcPct val="20000"/>
        </a:spcBef>
        <a:spcAft>
          <a:spcPct val="0"/>
        </a:spcAft>
        <a:buChar char="•"/>
        <a:defRPr b="0" baseline="0" dirty="0" i="0" lang="en-US" smtClean="0" sz="2800" u="none">
          <a:solidFill>
            <a:schemeClr val="tx1"/>
          </a:solidFill>
          <a:latin charset="0" pitchFamily="18" typeface="Times New Roman"/>
        </a:defRPr>
      </a:lvl1pPr>
      <a:lvl2pPr indent="-285750" marL="742950">
        <a:lnSpc>
          <a:spcPct val="100000"/>
        </a:lnSpc>
        <a:spcBef>
          <a:spcPct val="20000"/>
        </a:spcBef>
        <a:spcAft>
          <a:spcPct val="0"/>
        </a:spcAft>
        <a:buChar char="–"/>
        <a:defRPr b="0" dirty="0" i="0" lang="en-US" smtClean="0" sz="2400" u="none">
          <a:solidFill>
            <a:schemeClr val="tx1"/>
          </a:solidFill>
          <a:latin charset="0" pitchFamily="18" typeface="Times New Roman"/>
        </a:defRPr>
      </a:lvl2pPr>
      <a:lvl3pPr indent="-228600" marL="1085850">
        <a:lnSpc>
          <a:spcPct val="100000"/>
        </a:lnSpc>
        <a:spcBef>
          <a:spcPct val="20000"/>
        </a:spcBef>
        <a:spcAft>
          <a:spcPct val="0"/>
        </a:spcAft>
        <a:buChar char="•"/>
        <a:defRPr b="0" dirty="0" i="0" lang="en-US" smtClean="0" sz="2000" u="none">
          <a:solidFill>
            <a:schemeClr val="tx1"/>
          </a:solidFill>
          <a:latin charset="0" pitchFamily="18" typeface="Times New Roman"/>
        </a:defRPr>
      </a:lvl3pPr>
      <a:lvl4pPr indent="-228600" marL="1428750">
        <a:lnSpc>
          <a:spcPct val="100000"/>
        </a:lnSpc>
        <a:spcBef>
          <a:spcPct val="20000"/>
        </a:spcBef>
        <a:spcAft>
          <a:spcPct val="0"/>
        </a:spcAft>
        <a:buChar char="–"/>
        <a:defRPr b="0" dirty="0" i="0" lang="en-US" smtClean="0" sz="2000" u="none">
          <a:solidFill>
            <a:schemeClr val="tx1"/>
          </a:solidFill>
          <a:latin charset="0" pitchFamily="18" typeface="Times New Roman"/>
        </a:defRPr>
      </a:lvl4pPr>
      <a:lvl5pPr indent="-228600" marL="1771650">
        <a:lnSpc>
          <a:spcPct val="100000"/>
        </a:lnSpc>
        <a:spcBef>
          <a:spcPct val="20000"/>
        </a:spcBef>
        <a:spcAft>
          <a:spcPct val="0"/>
        </a:spcAft>
        <a:buChar char="•"/>
        <a:defRPr b="0" dirty="0" i="0" lang="en-US" smtClean="0" sz="1600" u="none">
          <a:solidFill>
            <a:schemeClr val="tx1"/>
          </a:solidFill>
          <a:latin charset="0" pitchFamily="18" typeface="Times New Roman"/>
        </a:defRPr>
      </a:lvl5pPr>
    </p:bodyStyle>
    <p:otherStyle>
      <a:lvl1pPr algn="l" defTabSz="914400" fontAlgn="base" indent="0" marL="0" rtl="0">
        <a:lnSpc>
          <a:spcPct val="100000"/>
        </a:lnSpc>
        <a:spcBef>
          <a:spcPct val="0"/>
        </a:spcBef>
        <a:spcAft>
          <a:spcPct val="0"/>
        </a:spcAft>
        <a:buNone/>
        <a:defRPr b="0" baseline="0" dirty="0" i="0" lang="en-US" smtClean="0" sz="1800" u="none">
          <a:solidFill>
            <a:schemeClr val="tx1"/>
          </a:solidFill>
          <a:latin charset="0" pitchFamily="18" typeface="Times New Roman"/>
        </a:defRPr>
      </a:lvl1pPr>
      <a:lvl2pPr indent="0" marL="457200">
        <a:lnSpc>
          <a:spcPct val="100000"/>
        </a:lnSpc>
        <a:spcBef>
          <a:spcPct val="0"/>
        </a:spcBef>
        <a:spcAft>
          <a:spcPct val="0"/>
        </a:spcAft>
        <a:buNone/>
        <a:defRPr b="0" dirty="0" i="0" lang="en-US" smtClean="0" sz="1800" u="none">
          <a:solidFill>
            <a:schemeClr val="tx1"/>
          </a:solidFill>
          <a:latin charset="0" pitchFamily="18" typeface="Times New Roman"/>
        </a:defRPr>
      </a:lvl2pPr>
      <a:lvl3pPr indent="0" marL="914400">
        <a:lnSpc>
          <a:spcPct val="100000"/>
        </a:lnSpc>
        <a:spcBef>
          <a:spcPct val="0"/>
        </a:spcBef>
        <a:spcAft>
          <a:spcPct val="0"/>
        </a:spcAft>
        <a:buNone/>
        <a:defRPr b="0" dirty="0" i="0" lang="en-US" smtClean="0" sz="1800" u="none">
          <a:solidFill>
            <a:schemeClr val="tx1"/>
          </a:solidFill>
          <a:latin charset="0" pitchFamily="18" typeface="Times New Roman"/>
        </a:defRPr>
      </a:lvl3pPr>
      <a:lvl4pPr indent="0" marL="1371600">
        <a:lnSpc>
          <a:spcPct val="100000"/>
        </a:lnSpc>
        <a:spcBef>
          <a:spcPct val="0"/>
        </a:spcBef>
        <a:spcAft>
          <a:spcPct val="0"/>
        </a:spcAft>
        <a:buNone/>
        <a:defRPr b="0" dirty="0" i="0" lang="en-US" smtClean="0" sz="1800" u="none">
          <a:solidFill>
            <a:schemeClr val="tx1"/>
          </a:solidFill>
          <a:latin charset="0" pitchFamily="18" typeface="Times New Roman"/>
        </a:defRPr>
      </a:lvl4pPr>
      <a:lvl5pPr indent="0" marL="1828800">
        <a:lnSpc>
          <a:spcPct val="100000"/>
        </a:lnSpc>
        <a:spcBef>
          <a:spcPct val="0"/>
        </a:spcBef>
        <a:spcAft>
          <a:spcPct val="0"/>
        </a:spcAft>
        <a:buNone/>
        <a:defRPr b="0" dirty="0" i="0" lang="en-US" smtClean="0" sz="1800" u="none">
          <a:solidFill>
            <a:schemeClr val="tx1"/>
          </a:solidFill>
          <a:latin charset="0" pitchFamily="18" typeface="Times New Roman"/>
        </a:defRPr>
      </a:lvl5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Text Box 22"/>
          <p:cNvSpPr>
            <a:spLocks/>
          </p:cNvSpPr>
          <p:nvPr/>
        </p:nvSpPr>
        <p:spPr>
          <a:xfrm>
            <a:off x="685800" y="228600"/>
            <a:ext cx="3276600" cy="369887"/>
          </a:xfrm>
          <a:prstGeom prst="rect">
            <a:avLst/>
          </a:prstGeom>
          <a:noFill/>
          <a:ln>
            <a:noFill/>
          </a:ln>
        </p:spPr>
        <p:txBody>
          <a:bodyPr bIns="46038" lIns="92075" numCol="1" rIns="92075" tIns="46038">
            <a:spAutoFit/>
          </a:bodyPr>
          <a:lstStyle/>
          <a:p>
            <a:pPr indent="0" marL="0"/>
            <a:r>
              <a:rPr dirty="0" i="1" lang="en-US" smtClean="0" sz="1800">
                <a:solidFill>
                  <a:srgbClr val="C6A02E"/>
                </a:solidFill>
                <a:latin charset="0" typeface="Arial"/>
                <a:ea charset="-120" typeface="新細明體"/>
              </a:rPr>
              <a:t>Chapter 7: Basic Types</a:t>
            </a:r>
          </a:p>
        </p:txBody>
      </p:sp>
      <p:pic>
        <p:nvPicPr>
          <p:cNvPr id="23" name="Picture 23"/>
          <p:cNvPicPr>
            <a:picLocks noChangeAspect="1"/>
          </p:cNvPicPr>
          <p:nvPr/>
        </p:nvPicPr>
        <p:blipFill>
          <a:blip r:embed="rId2"/>
          <a:stretch/>
        </p:blipFill>
        <p:spPr>
          <a:xfrm>
            <a:off x="685800" y="6350000"/>
            <a:ext cx="2667000" cy="495300"/>
          </a:xfrm>
          <a:prstGeom prst="rect">
            <a:avLst/>
          </a:prstGeom>
          <a:noFill/>
          <a:ln>
            <a:noFill/>
          </a:ln>
        </p:spPr>
      </p:pic>
      <p:sp>
        <p:nvSpPr>
          <p:cNvPr id="25" name="Text Box 25"/>
          <p:cNvSpPr>
            <a:spLocks/>
          </p:cNvSpPr>
          <p:nvPr>
            <p:ph type="title"/>
          </p:nvPr>
        </p:nvSpPr>
        <p:spPr>
          <a:xfrm>
            <a:off x="685800" y="762000"/>
            <a:ext cx="7772400" cy="685800"/>
          </a:xfrm>
          <a:prstGeom prst="rect">
            <a:avLst/>
          </a:prstGeom>
          <a:ln>
            <a:noFill/>
          </a:ln>
        </p:spPr>
        <p:txBody>
          <a:bodyPr anchor="ctr" bIns="46038" lIns="92075" numCol="1" rIns="92075" tIns="46038"/>
          <a:lstStyle/>
          <a:p>
            <a:endParaRPr/>
          </a:p>
        </p:txBody>
      </p:sp>
      <p:sp>
        <p:nvSpPr>
          <p:cNvPr id="26" name="Text Box 26"/>
          <p:cNvSpPr>
            <a:spLocks/>
          </p:cNvSpPr>
          <p:nvPr>
            <p:ph idx="1" type="body"/>
          </p:nvPr>
        </p:nvSpPr>
        <p:spPr>
          <a:xfrm>
            <a:off x="685800" y="1524000"/>
            <a:ext cx="7772400" cy="4800600"/>
          </a:xfrm>
          <a:prstGeom prst="rect">
            <a:avLst/>
          </a:prstGeom>
          <a:ln>
            <a:noFill/>
          </a:ln>
        </p:spPr>
        <p:txBody>
          <a:bodyPr bIns="46038" lIns="92075" numCol="1" rIns="92075" tIns="46038"/>
          <a:lstStyle/>
          <a:p>
            <a:endParaRPr/>
          </a:p>
          <a:p>
            <a:endParaRPr/>
          </a:p>
          <a:p>
            <a:endParaRPr/>
          </a:p>
          <a:p>
            <a:endParaRPr/>
          </a:p>
          <a:p>
            <a:endParaRPr/>
          </a:p>
        </p:txBody>
      </p:sp>
      <p:sp>
        <p:nvSpPr>
          <p:cNvPr id="27" name="Text Box 27"/>
          <p:cNvSpPr>
            <a:spLocks/>
          </p:cNvSpPr>
          <p:nvPr>
            <p:ph idx="3" sz="quarter" type="ftr"/>
          </p:nvPr>
        </p:nvSpPr>
        <p:spPr>
          <a:xfrm>
            <a:off x="5334000" y="6362700"/>
            <a:ext cx="3124200" cy="457200"/>
          </a:xfrm>
          <a:prstGeom prst="rect">
            <a:avLst/>
          </a:prstGeom>
          <a:ln>
            <a:noFill/>
          </a:ln>
        </p:spPr>
        <p:txBody>
          <a:bodyPr anchor="ctr" bIns="46038" lIns="92075" numCol="1" rIns="92075" tIns="46038" wrap="none"/>
          <a:lstStyle/>
          <a:p>
            <a:pPr/>
            <a:r>
              <a:rPr dirty="0" lang="en-US" smtClean="0" sz="1200">
                <a:solidFill>
                  <a:srgbClr val="C6A02E"/>
                </a:solidFill>
                <a:latin charset="0" typeface="Arial"/>
                <a:ea charset="-120" typeface="新細明體"/>
              </a:rPr>
              <a:t>Copyright © 2008 W. W. Norton &amp; Company.</a:t>
            </a:r>
          </a:p>
          <a:p>
            <a:pPr/>
            <a:r>
              <a:rPr dirty="0" lang="en-US" smtClean="0" sz="1200">
                <a:solidFill>
                  <a:srgbClr val="C6A02E"/>
                </a:solidFill>
                <a:latin charset="0" typeface="Arial"/>
                <a:ea charset="-120" typeface="新細明體"/>
              </a:rPr>
              <a:t>All rights reserved.</a:t>
            </a:r>
          </a:p>
        </p:txBody>
      </p:sp>
      <p:sp>
        <p:nvSpPr>
          <p:cNvPr id="28" name="Text Box 28"/>
          <p:cNvSpPr>
            <a:spLocks/>
          </p:cNvSpPr>
          <p:nvPr>
            <p:ph idx="4" sz="quarter" type="sldNum"/>
          </p:nvPr>
        </p:nvSpPr>
        <p:spPr>
          <a:xfrm>
            <a:off x="4191000" y="6400800"/>
            <a:ext cx="685800" cy="304800"/>
          </a:xfrm>
          <a:prstGeom prst="rect">
            <a:avLst/>
          </a:prstGeom>
          <a:ln>
            <a:noFill/>
          </a:ln>
        </p:spPr>
        <p:txBody>
          <a:bodyPr anchor="ctr" bIns="46038" lIns="92075" numCol="1" rIns="92075" tIns="46038" wrap="none"/>
          <a:lstStyle/>
          <a:p>
            <a:pPr algn="ctr"/>
            <a:r>
              <a:rPr dirty="0" lang="en-US" smtClean="0" sz="1200">
                <a:latin charset="0" typeface="Arial"/>
                <a:ea charset="-120" typeface="新細明體"/>
              </a:rPr>
              <a:t>*</a:t>
            </a:r>
          </a:p>
        </p:txBody>
      </p:sp>
    </p:spTree>
  </p:cSld>
  <p:clrMap accent1="accent1" accent2="accent2" accent3="accent3" accent4="accent4" accent5="accent5" accent6="accent6" bg1="lt1" bg2="lt2" folHlink="folHlink" hlink="hlink" tx1="dk1" tx2="dk2"/>
  <p:sldLayoutIdLst>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dt="0"/>
  <p:txStyles>
    <p:titleStyle>
      <a:lvl1pPr algn="ctr" defTabSz="914400" fontAlgn="base" indent="0" marL="0" rtl="0">
        <a:lnSpc>
          <a:spcPct val="100000"/>
        </a:lnSpc>
        <a:spcBef>
          <a:spcPct val="0"/>
        </a:spcBef>
        <a:spcAft>
          <a:spcPct val="0"/>
        </a:spcAft>
        <a:buNone/>
        <a:defRPr b="0" baseline="0" dirty="0" i="0" lang="en-US" smtClean="0" sz="3200" u="none">
          <a:solidFill>
            <a:srgbClr val="B82F25"/>
          </a:solidFill>
          <a:latin charset="0" typeface="Arial"/>
        </a:defRPr>
      </a:lvl1pPr>
    </p:titleStyle>
    <p:bodyStyle>
      <a:lvl1pPr algn="l" defTabSz="914400" fontAlgn="base" indent="-342900" marL="342900" rtl="0">
        <a:lnSpc>
          <a:spcPct val="100000"/>
        </a:lnSpc>
        <a:spcBef>
          <a:spcPct val="20000"/>
        </a:spcBef>
        <a:spcAft>
          <a:spcPct val="0"/>
        </a:spcAft>
        <a:buChar char="•"/>
        <a:defRPr b="0" baseline="0" dirty="0" i="0" lang="en-US" smtClean="0" sz="2800" u="none">
          <a:solidFill>
            <a:schemeClr val="tx1"/>
          </a:solidFill>
          <a:latin charset="0" pitchFamily="18" typeface="Times New Roman"/>
        </a:defRPr>
      </a:lvl1pPr>
      <a:lvl2pPr indent="-285750" marL="742950">
        <a:lnSpc>
          <a:spcPct val="100000"/>
        </a:lnSpc>
        <a:spcBef>
          <a:spcPct val="20000"/>
        </a:spcBef>
        <a:spcAft>
          <a:spcPct val="0"/>
        </a:spcAft>
        <a:buChar char="–"/>
        <a:defRPr b="0" dirty="0" i="0" lang="en-US" smtClean="0" sz="2400" u="none">
          <a:solidFill>
            <a:schemeClr val="tx1"/>
          </a:solidFill>
          <a:latin charset="0" pitchFamily="18" typeface="Times New Roman"/>
        </a:defRPr>
      </a:lvl2pPr>
      <a:lvl3pPr indent="-228600" marL="1085850">
        <a:lnSpc>
          <a:spcPct val="100000"/>
        </a:lnSpc>
        <a:spcBef>
          <a:spcPct val="20000"/>
        </a:spcBef>
        <a:spcAft>
          <a:spcPct val="0"/>
        </a:spcAft>
        <a:buChar char="•"/>
        <a:defRPr b="0" dirty="0" i="0" lang="en-US" smtClean="0" sz="2000" u="none">
          <a:solidFill>
            <a:schemeClr val="tx1"/>
          </a:solidFill>
          <a:latin charset="0" pitchFamily="18" typeface="Times New Roman"/>
        </a:defRPr>
      </a:lvl3pPr>
      <a:lvl4pPr indent="-228600" marL="1428750">
        <a:lnSpc>
          <a:spcPct val="100000"/>
        </a:lnSpc>
        <a:spcBef>
          <a:spcPct val="20000"/>
        </a:spcBef>
        <a:spcAft>
          <a:spcPct val="0"/>
        </a:spcAft>
        <a:buChar char="–"/>
        <a:defRPr b="0" dirty="0" i="0" lang="en-US" smtClean="0" sz="2000" u="none">
          <a:solidFill>
            <a:schemeClr val="tx1"/>
          </a:solidFill>
          <a:latin charset="0" pitchFamily="18" typeface="Times New Roman"/>
        </a:defRPr>
      </a:lvl4pPr>
      <a:lvl5pPr indent="-228600" marL="1771650">
        <a:lnSpc>
          <a:spcPct val="100000"/>
        </a:lnSpc>
        <a:spcBef>
          <a:spcPct val="20000"/>
        </a:spcBef>
        <a:spcAft>
          <a:spcPct val="0"/>
        </a:spcAft>
        <a:buChar char="•"/>
        <a:defRPr b="0" dirty="0" i="0" lang="en-US" smtClean="0" sz="1600" u="none">
          <a:solidFill>
            <a:schemeClr val="tx1"/>
          </a:solidFill>
          <a:latin charset="0" pitchFamily="18" typeface="Times New Roman"/>
        </a:defRPr>
      </a:lvl5pPr>
    </p:bodyStyle>
    <p:otherStyle>
      <a:lvl1pPr algn="l" defTabSz="914400" fontAlgn="base" indent="0" marL="0" rtl="0">
        <a:lnSpc>
          <a:spcPct val="100000"/>
        </a:lnSpc>
        <a:spcBef>
          <a:spcPct val="0"/>
        </a:spcBef>
        <a:spcAft>
          <a:spcPct val="0"/>
        </a:spcAft>
        <a:buNone/>
        <a:defRPr b="0" baseline="0" dirty="0" i="0" lang="en-US" smtClean="0" sz="1800" u="none">
          <a:solidFill>
            <a:schemeClr val="tx1"/>
          </a:solidFill>
          <a:latin charset="0" pitchFamily="18" typeface="Times New Roman"/>
        </a:defRPr>
      </a:lvl1pPr>
      <a:lvl2pPr indent="0" marL="457200">
        <a:lnSpc>
          <a:spcPct val="100000"/>
        </a:lnSpc>
        <a:spcBef>
          <a:spcPct val="0"/>
        </a:spcBef>
        <a:spcAft>
          <a:spcPct val="0"/>
        </a:spcAft>
        <a:buNone/>
        <a:defRPr b="0" dirty="0" i="0" lang="en-US" smtClean="0" sz="1800" u="none">
          <a:solidFill>
            <a:schemeClr val="tx1"/>
          </a:solidFill>
          <a:latin charset="0" pitchFamily="18" typeface="Times New Roman"/>
        </a:defRPr>
      </a:lvl2pPr>
      <a:lvl3pPr indent="0" marL="914400">
        <a:lnSpc>
          <a:spcPct val="100000"/>
        </a:lnSpc>
        <a:spcBef>
          <a:spcPct val="0"/>
        </a:spcBef>
        <a:spcAft>
          <a:spcPct val="0"/>
        </a:spcAft>
        <a:buNone/>
        <a:defRPr b="0" dirty="0" i="0" lang="en-US" smtClean="0" sz="1800" u="none">
          <a:solidFill>
            <a:schemeClr val="tx1"/>
          </a:solidFill>
          <a:latin charset="0" pitchFamily="18" typeface="Times New Roman"/>
        </a:defRPr>
      </a:lvl3pPr>
      <a:lvl4pPr indent="0" marL="1371600">
        <a:lnSpc>
          <a:spcPct val="100000"/>
        </a:lnSpc>
        <a:spcBef>
          <a:spcPct val="0"/>
        </a:spcBef>
        <a:spcAft>
          <a:spcPct val="0"/>
        </a:spcAft>
        <a:buNone/>
        <a:defRPr b="0" dirty="0" i="0" lang="en-US" smtClean="0" sz="1800" u="none">
          <a:solidFill>
            <a:schemeClr val="tx1"/>
          </a:solidFill>
          <a:latin charset="0" pitchFamily="18" typeface="Times New Roman"/>
        </a:defRPr>
      </a:lvl4pPr>
      <a:lvl5pPr indent="0" marL="1828800">
        <a:lnSpc>
          <a:spcPct val="100000"/>
        </a:lnSpc>
        <a:spcBef>
          <a:spcPct val="0"/>
        </a:spcBef>
        <a:spcAft>
          <a:spcPct val="0"/>
        </a:spcAft>
        <a:buNone/>
        <a:defRPr b="0" dirty="0" i="0" lang="en-US" smtClean="0" sz="1800" u="none">
          <a:solidFill>
            <a:schemeClr val="tx1"/>
          </a:solidFill>
          <a:latin charset="0" pitchFamily="18" typeface="Times New Roman"/>
        </a:defRPr>
      </a:lvl5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Text Box 29"/>
          <p:cNvSpPr>
            <a:spLocks/>
          </p:cNvSpPr>
          <p:nvPr/>
        </p:nvSpPr>
        <p:spPr>
          <a:xfrm>
            <a:off x="685800" y="228600"/>
            <a:ext cx="3276600" cy="369887"/>
          </a:xfrm>
          <a:prstGeom prst="rect">
            <a:avLst/>
          </a:prstGeom>
          <a:noFill/>
          <a:ln>
            <a:noFill/>
          </a:ln>
        </p:spPr>
        <p:txBody>
          <a:bodyPr bIns="46038" lIns="92075" numCol="1" rIns="92075" tIns="46038">
            <a:spAutoFit/>
          </a:bodyPr>
          <a:lstStyle/>
          <a:p>
            <a:pPr indent="0" marL="0"/>
            <a:r>
              <a:rPr dirty="0" i="1" lang="en-US" smtClean="0" sz="1800">
                <a:solidFill>
                  <a:srgbClr val="C6A02E"/>
                </a:solidFill>
                <a:latin charset="0" typeface="Arial"/>
                <a:ea charset="-120" typeface="新細明體"/>
              </a:rPr>
              <a:t>Chapter 7: Basic Types</a:t>
            </a:r>
          </a:p>
        </p:txBody>
      </p:sp>
      <p:pic>
        <p:nvPicPr>
          <p:cNvPr id="30" name="Picture 30"/>
          <p:cNvPicPr>
            <a:picLocks noChangeAspect="1"/>
          </p:cNvPicPr>
          <p:nvPr/>
        </p:nvPicPr>
        <p:blipFill>
          <a:blip r:embed="rId2"/>
          <a:stretch/>
        </p:blipFill>
        <p:spPr>
          <a:xfrm>
            <a:off x="685800" y="6350000"/>
            <a:ext cx="2667000" cy="495300"/>
          </a:xfrm>
          <a:prstGeom prst="rect">
            <a:avLst/>
          </a:prstGeom>
          <a:noFill/>
          <a:ln>
            <a:noFill/>
          </a:ln>
        </p:spPr>
      </p:pic>
      <p:sp>
        <p:nvSpPr>
          <p:cNvPr id="32" name="Text Box 32"/>
          <p:cNvSpPr>
            <a:spLocks/>
          </p:cNvSpPr>
          <p:nvPr>
            <p:ph type="title"/>
          </p:nvPr>
        </p:nvSpPr>
        <p:spPr>
          <a:xfrm>
            <a:off x="685800" y="762000"/>
            <a:ext cx="7772400" cy="685800"/>
          </a:xfrm>
          <a:prstGeom prst="rect">
            <a:avLst/>
          </a:prstGeom>
          <a:ln>
            <a:noFill/>
          </a:ln>
        </p:spPr>
        <p:txBody>
          <a:bodyPr anchor="ctr" bIns="46038" lIns="92075" numCol="1" rIns="92075" tIns="46038"/>
          <a:lstStyle/>
          <a:p>
            <a:endParaRPr/>
          </a:p>
        </p:txBody>
      </p:sp>
      <p:sp>
        <p:nvSpPr>
          <p:cNvPr id="33" name="Text Box 33"/>
          <p:cNvSpPr>
            <a:spLocks/>
          </p:cNvSpPr>
          <p:nvPr>
            <p:ph idx="1" type="body"/>
          </p:nvPr>
        </p:nvSpPr>
        <p:spPr>
          <a:xfrm>
            <a:off x="685800" y="1524000"/>
            <a:ext cx="7772400" cy="4800600"/>
          </a:xfrm>
          <a:prstGeom prst="rect">
            <a:avLst/>
          </a:prstGeom>
          <a:ln>
            <a:noFill/>
          </a:ln>
        </p:spPr>
        <p:txBody>
          <a:bodyPr bIns="46038" lIns="92075" numCol="1" rIns="92075" tIns="46038"/>
          <a:lstStyle/>
          <a:p>
            <a:endParaRPr/>
          </a:p>
          <a:p>
            <a:endParaRPr/>
          </a:p>
          <a:p>
            <a:endParaRPr/>
          </a:p>
          <a:p>
            <a:endParaRPr/>
          </a:p>
          <a:p>
            <a:endParaRPr/>
          </a:p>
        </p:txBody>
      </p:sp>
      <p:sp>
        <p:nvSpPr>
          <p:cNvPr id="34" name="Text Box 34"/>
          <p:cNvSpPr>
            <a:spLocks/>
          </p:cNvSpPr>
          <p:nvPr>
            <p:ph idx="3" sz="quarter" type="ftr"/>
          </p:nvPr>
        </p:nvSpPr>
        <p:spPr>
          <a:xfrm>
            <a:off x="5334000" y="6362700"/>
            <a:ext cx="3124200" cy="457200"/>
          </a:xfrm>
          <a:prstGeom prst="rect">
            <a:avLst/>
          </a:prstGeom>
          <a:ln>
            <a:noFill/>
          </a:ln>
        </p:spPr>
        <p:txBody>
          <a:bodyPr anchor="ctr" bIns="46038" lIns="92075" numCol="1" rIns="92075" tIns="46038" wrap="none"/>
          <a:lstStyle/>
          <a:p>
            <a:pPr/>
            <a:r>
              <a:rPr dirty="0" lang="en-US" smtClean="0" sz="1200">
                <a:solidFill>
                  <a:srgbClr val="C6A02E"/>
                </a:solidFill>
                <a:latin charset="0" typeface="Arial"/>
                <a:ea charset="-120" typeface="新細明體"/>
              </a:rPr>
              <a:t>Copyright © 2008 W. W. Norton &amp; Company.</a:t>
            </a:r>
          </a:p>
          <a:p>
            <a:pPr/>
            <a:r>
              <a:rPr dirty="0" lang="en-US" smtClean="0" sz="1200">
                <a:solidFill>
                  <a:srgbClr val="C6A02E"/>
                </a:solidFill>
                <a:latin charset="0" typeface="Arial"/>
                <a:ea charset="-120" typeface="新細明體"/>
              </a:rPr>
              <a:t>All rights reserved.</a:t>
            </a:r>
          </a:p>
        </p:txBody>
      </p:sp>
      <p:sp>
        <p:nvSpPr>
          <p:cNvPr id="35" name="Text Box 35"/>
          <p:cNvSpPr>
            <a:spLocks/>
          </p:cNvSpPr>
          <p:nvPr>
            <p:ph idx="4" sz="quarter" type="sldNum"/>
          </p:nvPr>
        </p:nvSpPr>
        <p:spPr>
          <a:xfrm>
            <a:off x="4191000" y="6400800"/>
            <a:ext cx="685800" cy="304800"/>
          </a:xfrm>
          <a:prstGeom prst="rect">
            <a:avLst/>
          </a:prstGeom>
          <a:ln>
            <a:noFill/>
          </a:ln>
        </p:spPr>
        <p:txBody>
          <a:bodyPr anchor="ctr" bIns="46038" lIns="92075" numCol="1" rIns="92075" tIns="46038" wrap="none"/>
          <a:lstStyle/>
          <a:p>
            <a:pPr algn="ctr"/>
            <a:r>
              <a:rPr dirty="0" lang="en-US" smtClean="0" sz="1200">
                <a:latin charset="0" typeface="Arial"/>
                <a:ea charset="-120" typeface="新細明體"/>
              </a:rPr>
              <a:t>*</a:t>
            </a:r>
          </a:p>
        </p:txBody>
      </p:sp>
    </p:spTree>
  </p:cSld>
  <p:clrMap accent1="accent1" accent2="accent2" accent3="accent3" accent4="accent4" accent5="accent5" accent6="accent6" bg1="lt1" bg2="lt2" folHlink="folHlink" hlink="hlink" tx1="dk1" tx2="dk2"/>
  <p:sldLayoutIdLst>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Lst>
  <p:hf dt="0"/>
  <p:txStyles>
    <p:titleStyle>
      <a:lvl1pPr algn="ctr" defTabSz="914400" fontAlgn="base" indent="0" marL="0" rtl="0">
        <a:lnSpc>
          <a:spcPct val="100000"/>
        </a:lnSpc>
        <a:spcBef>
          <a:spcPct val="0"/>
        </a:spcBef>
        <a:spcAft>
          <a:spcPct val="0"/>
        </a:spcAft>
        <a:buNone/>
        <a:defRPr b="0" baseline="0" dirty="0" i="0" lang="en-US" smtClean="0" sz="3200" u="none">
          <a:solidFill>
            <a:srgbClr val="B82F25"/>
          </a:solidFill>
          <a:latin charset="0" typeface="Arial"/>
        </a:defRPr>
      </a:lvl1pPr>
    </p:titleStyle>
    <p:bodyStyle>
      <a:lvl1pPr algn="l" defTabSz="914400" fontAlgn="base" indent="-342900" marL="342900" rtl="0">
        <a:lnSpc>
          <a:spcPct val="100000"/>
        </a:lnSpc>
        <a:spcBef>
          <a:spcPct val="20000"/>
        </a:spcBef>
        <a:spcAft>
          <a:spcPct val="0"/>
        </a:spcAft>
        <a:buChar char="•"/>
        <a:defRPr b="0" baseline="0" dirty="0" i="0" lang="en-US" smtClean="0" sz="2800" u="none">
          <a:solidFill>
            <a:schemeClr val="tx1"/>
          </a:solidFill>
          <a:latin charset="0" pitchFamily="18" typeface="Times New Roman"/>
        </a:defRPr>
      </a:lvl1pPr>
      <a:lvl2pPr indent="-285750" marL="742950">
        <a:lnSpc>
          <a:spcPct val="100000"/>
        </a:lnSpc>
        <a:spcBef>
          <a:spcPct val="20000"/>
        </a:spcBef>
        <a:spcAft>
          <a:spcPct val="0"/>
        </a:spcAft>
        <a:buChar char="–"/>
        <a:defRPr b="0" dirty="0" i="0" lang="en-US" smtClean="0" sz="2400" u="none">
          <a:solidFill>
            <a:schemeClr val="tx1"/>
          </a:solidFill>
          <a:latin charset="0" pitchFamily="18" typeface="Times New Roman"/>
        </a:defRPr>
      </a:lvl2pPr>
      <a:lvl3pPr indent="-228600" marL="1085850">
        <a:lnSpc>
          <a:spcPct val="100000"/>
        </a:lnSpc>
        <a:spcBef>
          <a:spcPct val="20000"/>
        </a:spcBef>
        <a:spcAft>
          <a:spcPct val="0"/>
        </a:spcAft>
        <a:buChar char="•"/>
        <a:defRPr b="0" dirty="0" i="0" lang="en-US" smtClean="0" sz="2000" u="none">
          <a:solidFill>
            <a:schemeClr val="tx1"/>
          </a:solidFill>
          <a:latin charset="0" pitchFamily="18" typeface="Times New Roman"/>
        </a:defRPr>
      </a:lvl3pPr>
      <a:lvl4pPr indent="-228600" marL="1428750">
        <a:lnSpc>
          <a:spcPct val="100000"/>
        </a:lnSpc>
        <a:spcBef>
          <a:spcPct val="20000"/>
        </a:spcBef>
        <a:spcAft>
          <a:spcPct val="0"/>
        </a:spcAft>
        <a:buChar char="–"/>
        <a:defRPr b="0" dirty="0" i="0" lang="en-US" smtClean="0" sz="2000" u="none">
          <a:solidFill>
            <a:schemeClr val="tx1"/>
          </a:solidFill>
          <a:latin charset="0" pitchFamily="18" typeface="Times New Roman"/>
        </a:defRPr>
      </a:lvl4pPr>
      <a:lvl5pPr indent="-228600" marL="1771650">
        <a:lnSpc>
          <a:spcPct val="100000"/>
        </a:lnSpc>
        <a:spcBef>
          <a:spcPct val="20000"/>
        </a:spcBef>
        <a:spcAft>
          <a:spcPct val="0"/>
        </a:spcAft>
        <a:buChar char="•"/>
        <a:defRPr b="0" dirty="0" i="0" lang="en-US" smtClean="0" sz="1600" u="none">
          <a:solidFill>
            <a:schemeClr val="tx1"/>
          </a:solidFill>
          <a:latin charset="0" pitchFamily="18" typeface="Times New Roman"/>
        </a:defRPr>
      </a:lvl5pPr>
    </p:bodyStyle>
    <p:otherStyle>
      <a:lvl1pPr algn="l" defTabSz="914400" fontAlgn="base" indent="0" marL="0" rtl="0">
        <a:lnSpc>
          <a:spcPct val="100000"/>
        </a:lnSpc>
        <a:spcBef>
          <a:spcPct val="0"/>
        </a:spcBef>
        <a:spcAft>
          <a:spcPct val="0"/>
        </a:spcAft>
        <a:buNone/>
        <a:defRPr b="0" baseline="0" dirty="0" i="0" lang="en-US" smtClean="0" sz="1800" u="none">
          <a:solidFill>
            <a:schemeClr val="tx1"/>
          </a:solidFill>
          <a:latin charset="0" pitchFamily="18" typeface="Times New Roman"/>
        </a:defRPr>
      </a:lvl1pPr>
      <a:lvl2pPr indent="0" marL="457200">
        <a:lnSpc>
          <a:spcPct val="100000"/>
        </a:lnSpc>
        <a:spcBef>
          <a:spcPct val="0"/>
        </a:spcBef>
        <a:spcAft>
          <a:spcPct val="0"/>
        </a:spcAft>
        <a:buNone/>
        <a:defRPr b="0" dirty="0" i="0" lang="en-US" smtClean="0" sz="1800" u="none">
          <a:solidFill>
            <a:schemeClr val="tx1"/>
          </a:solidFill>
          <a:latin charset="0" pitchFamily="18" typeface="Times New Roman"/>
        </a:defRPr>
      </a:lvl2pPr>
      <a:lvl3pPr indent="0" marL="914400">
        <a:lnSpc>
          <a:spcPct val="100000"/>
        </a:lnSpc>
        <a:spcBef>
          <a:spcPct val="0"/>
        </a:spcBef>
        <a:spcAft>
          <a:spcPct val="0"/>
        </a:spcAft>
        <a:buNone/>
        <a:defRPr b="0" dirty="0" i="0" lang="en-US" smtClean="0" sz="1800" u="none">
          <a:solidFill>
            <a:schemeClr val="tx1"/>
          </a:solidFill>
          <a:latin charset="0" pitchFamily="18" typeface="Times New Roman"/>
        </a:defRPr>
      </a:lvl3pPr>
      <a:lvl4pPr indent="0" marL="1371600">
        <a:lnSpc>
          <a:spcPct val="100000"/>
        </a:lnSpc>
        <a:spcBef>
          <a:spcPct val="0"/>
        </a:spcBef>
        <a:spcAft>
          <a:spcPct val="0"/>
        </a:spcAft>
        <a:buNone/>
        <a:defRPr b="0" dirty="0" i="0" lang="en-US" smtClean="0" sz="1800" u="none">
          <a:solidFill>
            <a:schemeClr val="tx1"/>
          </a:solidFill>
          <a:latin charset="0" pitchFamily="18" typeface="Times New Roman"/>
        </a:defRPr>
      </a:lvl4pPr>
      <a:lvl5pPr indent="0" marL="1828800">
        <a:lnSpc>
          <a:spcPct val="100000"/>
        </a:lnSpc>
        <a:spcBef>
          <a:spcPct val="0"/>
        </a:spcBef>
        <a:spcAft>
          <a:spcPct val="0"/>
        </a:spcAft>
        <a:buNone/>
        <a:defRPr b="0" dirty="0" i="0" lang="en-US" smtClean="0" sz="1800" u="none">
          <a:solidFill>
            <a:schemeClr val="tx1"/>
          </a:solidFill>
          <a:latin charset="0" pitchFamily="18" typeface="Times New Roman"/>
        </a:defRPr>
      </a:lvl5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Text Box 36"/>
          <p:cNvSpPr>
            <a:spLocks/>
          </p:cNvSpPr>
          <p:nvPr/>
        </p:nvSpPr>
        <p:spPr>
          <a:xfrm>
            <a:off x="685800" y="228600"/>
            <a:ext cx="3276600" cy="369887"/>
          </a:xfrm>
          <a:prstGeom prst="rect">
            <a:avLst/>
          </a:prstGeom>
          <a:noFill/>
          <a:ln>
            <a:noFill/>
          </a:ln>
        </p:spPr>
        <p:txBody>
          <a:bodyPr bIns="46038" lIns="92075" numCol="1" rIns="92075" tIns="46038">
            <a:spAutoFit/>
          </a:bodyPr>
          <a:lstStyle/>
          <a:p>
            <a:pPr indent="0" marL="0"/>
            <a:r>
              <a:rPr dirty="0" i="1" lang="en-US" smtClean="0" sz="1800">
                <a:solidFill>
                  <a:srgbClr val="C6A02E"/>
                </a:solidFill>
                <a:latin charset="0" typeface="Arial"/>
                <a:ea charset="-120" typeface="新細明體"/>
              </a:rPr>
              <a:t>Chapter 7: Basic Types</a:t>
            </a:r>
          </a:p>
        </p:txBody>
      </p:sp>
      <p:pic>
        <p:nvPicPr>
          <p:cNvPr id="37" name="Picture 37"/>
          <p:cNvPicPr>
            <a:picLocks noChangeAspect="1"/>
          </p:cNvPicPr>
          <p:nvPr/>
        </p:nvPicPr>
        <p:blipFill>
          <a:blip r:embed="rId2"/>
          <a:stretch/>
        </p:blipFill>
        <p:spPr>
          <a:xfrm>
            <a:off x="685800" y="6350000"/>
            <a:ext cx="2667000" cy="495300"/>
          </a:xfrm>
          <a:prstGeom prst="rect">
            <a:avLst/>
          </a:prstGeom>
          <a:noFill/>
          <a:ln>
            <a:noFill/>
          </a:ln>
        </p:spPr>
      </p:pic>
      <p:sp>
        <p:nvSpPr>
          <p:cNvPr id="39" name="Text Box 39"/>
          <p:cNvSpPr>
            <a:spLocks/>
          </p:cNvSpPr>
          <p:nvPr>
            <p:ph type="title"/>
          </p:nvPr>
        </p:nvSpPr>
        <p:spPr>
          <a:xfrm>
            <a:off x="685800" y="762000"/>
            <a:ext cx="7772400" cy="685800"/>
          </a:xfrm>
          <a:prstGeom prst="rect">
            <a:avLst/>
          </a:prstGeom>
          <a:ln>
            <a:noFill/>
          </a:ln>
        </p:spPr>
        <p:txBody>
          <a:bodyPr anchor="ctr" bIns="46038" lIns="92075" numCol="1" rIns="92075" tIns="46038"/>
          <a:lstStyle/>
          <a:p>
            <a:endParaRPr/>
          </a:p>
        </p:txBody>
      </p:sp>
      <p:sp>
        <p:nvSpPr>
          <p:cNvPr id="40" name="Text Box 40"/>
          <p:cNvSpPr>
            <a:spLocks/>
          </p:cNvSpPr>
          <p:nvPr>
            <p:ph idx="1" type="body"/>
          </p:nvPr>
        </p:nvSpPr>
        <p:spPr>
          <a:xfrm>
            <a:off x="685800" y="1524000"/>
            <a:ext cx="7772400" cy="4800600"/>
          </a:xfrm>
          <a:prstGeom prst="rect">
            <a:avLst/>
          </a:prstGeom>
          <a:ln>
            <a:noFill/>
          </a:ln>
        </p:spPr>
        <p:txBody>
          <a:bodyPr bIns="46038" lIns="92075" numCol="1" rIns="92075" tIns="46038"/>
          <a:lstStyle/>
          <a:p>
            <a:endParaRPr/>
          </a:p>
          <a:p>
            <a:endParaRPr/>
          </a:p>
          <a:p>
            <a:endParaRPr/>
          </a:p>
          <a:p>
            <a:endParaRPr/>
          </a:p>
          <a:p>
            <a:endParaRPr/>
          </a:p>
        </p:txBody>
      </p:sp>
      <p:sp>
        <p:nvSpPr>
          <p:cNvPr id="41" name="Text Box 41"/>
          <p:cNvSpPr>
            <a:spLocks/>
          </p:cNvSpPr>
          <p:nvPr>
            <p:ph idx="3" sz="quarter" type="ftr"/>
          </p:nvPr>
        </p:nvSpPr>
        <p:spPr>
          <a:xfrm>
            <a:off x="5334000" y="6362700"/>
            <a:ext cx="3124200" cy="457200"/>
          </a:xfrm>
          <a:prstGeom prst="rect">
            <a:avLst/>
          </a:prstGeom>
          <a:ln>
            <a:noFill/>
          </a:ln>
        </p:spPr>
        <p:txBody>
          <a:bodyPr anchor="ctr" bIns="46038" lIns="92075" numCol="1" rIns="92075" tIns="46038" wrap="none"/>
          <a:lstStyle/>
          <a:p>
            <a:pPr/>
            <a:r>
              <a:rPr dirty="0" lang="en-US" smtClean="0" sz="1200">
                <a:solidFill>
                  <a:srgbClr val="C6A02E"/>
                </a:solidFill>
                <a:latin charset="0" typeface="Arial"/>
                <a:ea charset="-120" typeface="新細明體"/>
              </a:rPr>
              <a:t>Copyright © 2008 W. W. Norton &amp; Company.</a:t>
            </a:r>
          </a:p>
          <a:p>
            <a:pPr/>
            <a:r>
              <a:rPr dirty="0" lang="en-US" smtClean="0" sz="1200">
                <a:solidFill>
                  <a:srgbClr val="C6A02E"/>
                </a:solidFill>
                <a:latin charset="0" typeface="Arial"/>
                <a:ea charset="-120" typeface="新細明體"/>
              </a:rPr>
              <a:t>All rights reserved.</a:t>
            </a:r>
          </a:p>
        </p:txBody>
      </p:sp>
      <p:sp>
        <p:nvSpPr>
          <p:cNvPr id="42" name="Text Box 42"/>
          <p:cNvSpPr>
            <a:spLocks/>
          </p:cNvSpPr>
          <p:nvPr>
            <p:ph idx="4" sz="quarter" type="sldNum"/>
          </p:nvPr>
        </p:nvSpPr>
        <p:spPr>
          <a:xfrm>
            <a:off x="4191000" y="6400800"/>
            <a:ext cx="685800" cy="304800"/>
          </a:xfrm>
          <a:prstGeom prst="rect">
            <a:avLst/>
          </a:prstGeom>
          <a:ln>
            <a:noFill/>
          </a:ln>
        </p:spPr>
        <p:txBody>
          <a:bodyPr anchor="ctr" bIns="46038" lIns="92075" numCol="1" rIns="92075" tIns="46038" wrap="none"/>
          <a:lstStyle/>
          <a:p>
            <a:pPr algn="ctr"/>
            <a:r>
              <a:rPr dirty="0" lang="en-US" smtClean="0" sz="1200">
                <a:latin charset="0" typeface="Arial"/>
                <a:ea charset="-120" typeface="新細明體"/>
              </a:rPr>
              <a:t>*</a:t>
            </a:r>
          </a:p>
        </p:txBody>
      </p:sp>
    </p:spTree>
  </p:cSld>
  <p:clrMap accent1="accent1" accent2="accent2" accent3="accent3" accent4="accent4" accent5="accent5" accent6="accent6" bg1="lt1" bg2="lt2" folHlink="folHlink" hlink="hlink" tx1="dk1" tx2="dk2"/>
  <p:sldLayoutIdLst>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Lst>
  <p:hf dt="0"/>
  <p:txStyles>
    <p:titleStyle>
      <a:lvl1pPr algn="ctr" defTabSz="914400" fontAlgn="base" indent="0" marL="0" rtl="0">
        <a:lnSpc>
          <a:spcPct val="100000"/>
        </a:lnSpc>
        <a:spcBef>
          <a:spcPct val="0"/>
        </a:spcBef>
        <a:spcAft>
          <a:spcPct val="0"/>
        </a:spcAft>
        <a:buNone/>
        <a:defRPr b="0" baseline="0" dirty="0" i="0" lang="en-US" smtClean="0" sz="3200" u="none">
          <a:solidFill>
            <a:srgbClr val="B82F25"/>
          </a:solidFill>
          <a:latin charset="0" typeface="Arial"/>
        </a:defRPr>
      </a:lvl1pPr>
    </p:titleStyle>
    <p:bodyStyle>
      <a:lvl1pPr algn="l" defTabSz="914400" fontAlgn="base" indent="-342900" marL="342900" rtl="0">
        <a:lnSpc>
          <a:spcPct val="100000"/>
        </a:lnSpc>
        <a:spcBef>
          <a:spcPct val="20000"/>
        </a:spcBef>
        <a:spcAft>
          <a:spcPct val="0"/>
        </a:spcAft>
        <a:buChar char="•"/>
        <a:defRPr b="0" baseline="0" dirty="0" i="0" lang="en-US" smtClean="0" sz="2800" u="none">
          <a:solidFill>
            <a:schemeClr val="tx1"/>
          </a:solidFill>
          <a:latin charset="0" pitchFamily="18" typeface="Times New Roman"/>
        </a:defRPr>
      </a:lvl1pPr>
      <a:lvl2pPr indent="-285750" marL="742950">
        <a:lnSpc>
          <a:spcPct val="100000"/>
        </a:lnSpc>
        <a:spcBef>
          <a:spcPct val="20000"/>
        </a:spcBef>
        <a:spcAft>
          <a:spcPct val="0"/>
        </a:spcAft>
        <a:buChar char="–"/>
        <a:defRPr b="0" dirty="0" i="0" lang="en-US" smtClean="0" sz="2400" u="none">
          <a:solidFill>
            <a:schemeClr val="tx1"/>
          </a:solidFill>
          <a:latin charset="0" pitchFamily="18" typeface="Times New Roman"/>
        </a:defRPr>
      </a:lvl2pPr>
      <a:lvl3pPr indent="-228600" marL="1085850">
        <a:lnSpc>
          <a:spcPct val="100000"/>
        </a:lnSpc>
        <a:spcBef>
          <a:spcPct val="20000"/>
        </a:spcBef>
        <a:spcAft>
          <a:spcPct val="0"/>
        </a:spcAft>
        <a:buChar char="•"/>
        <a:defRPr b="0" dirty="0" i="0" lang="en-US" smtClean="0" sz="2000" u="none">
          <a:solidFill>
            <a:schemeClr val="tx1"/>
          </a:solidFill>
          <a:latin charset="0" pitchFamily="18" typeface="Times New Roman"/>
        </a:defRPr>
      </a:lvl3pPr>
      <a:lvl4pPr indent="-228600" marL="1428750">
        <a:lnSpc>
          <a:spcPct val="100000"/>
        </a:lnSpc>
        <a:spcBef>
          <a:spcPct val="20000"/>
        </a:spcBef>
        <a:spcAft>
          <a:spcPct val="0"/>
        </a:spcAft>
        <a:buChar char="–"/>
        <a:defRPr b="0" dirty="0" i="0" lang="en-US" smtClean="0" sz="2000" u="none">
          <a:solidFill>
            <a:schemeClr val="tx1"/>
          </a:solidFill>
          <a:latin charset="0" pitchFamily="18" typeface="Times New Roman"/>
        </a:defRPr>
      </a:lvl4pPr>
      <a:lvl5pPr indent="-228600" marL="1771650">
        <a:lnSpc>
          <a:spcPct val="100000"/>
        </a:lnSpc>
        <a:spcBef>
          <a:spcPct val="20000"/>
        </a:spcBef>
        <a:spcAft>
          <a:spcPct val="0"/>
        </a:spcAft>
        <a:buChar char="•"/>
        <a:defRPr b="0" dirty="0" i="0" lang="en-US" smtClean="0" sz="1600" u="none">
          <a:solidFill>
            <a:schemeClr val="tx1"/>
          </a:solidFill>
          <a:latin charset="0" pitchFamily="18" typeface="Times New Roman"/>
        </a:defRPr>
      </a:lvl5pPr>
    </p:bodyStyle>
    <p:otherStyle>
      <a:lvl1pPr algn="l" defTabSz="914400" fontAlgn="base" indent="0" marL="0" rtl="0">
        <a:lnSpc>
          <a:spcPct val="100000"/>
        </a:lnSpc>
        <a:spcBef>
          <a:spcPct val="0"/>
        </a:spcBef>
        <a:spcAft>
          <a:spcPct val="0"/>
        </a:spcAft>
        <a:buNone/>
        <a:defRPr b="0" baseline="0" dirty="0" i="0" lang="en-US" smtClean="0" sz="1800" u="none">
          <a:solidFill>
            <a:schemeClr val="tx1"/>
          </a:solidFill>
          <a:latin charset="0" pitchFamily="18" typeface="Times New Roman"/>
        </a:defRPr>
      </a:lvl1pPr>
      <a:lvl2pPr indent="0" marL="457200">
        <a:lnSpc>
          <a:spcPct val="100000"/>
        </a:lnSpc>
        <a:spcBef>
          <a:spcPct val="0"/>
        </a:spcBef>
        <a:spcAft>
          <a:spcPct val="0"/>
        </a:spcAft>
        <a:buNone/>
        <a:defRPr b="0" dirty="0" i="0" lang="en-US" smtClean="0" sz="1800" u="none">
          <a:solidFill>
            <a:schemeClr val="tx1"/>
          </a:solidFill>
          <a:latin charset="0" pitchFamily="18" typeface="Times New Roman"/>
        </a:defRPr>
      </a:lvl2pPr>
      <a:lvl3pPr indent="0" marL="914400">
        <a:lnSpc>
          <a:spcPct val="100000"/>
        </a:lnSpc>
        <a:spcBef>
          <a:spcPct val="0"/>
        </a:spcBef>
        <a:spcAft>
          <a:spcPct val="0"/>
        </a:spcAft>
        <a:buNone/>
        <a:defRPr b="0" dirty="0" i="0" lang="en-US" smtClean="0" sz="1800" u="none">
          <a:solidFill>
            <a:schemeClr val="tx1"/>
          </a:solidFill>
          <a:latin charset="0" pitchFamily="18" typeface="Times New Roman"/>
        </a:defRPr>
      </a:lvl3pPr>
      <a:lvl4pPr indent="0" marL="1371600">
        <a:lnSpc>
          <a:spcPct val="100000"/>
        </a:lnSpc>
        <a:spcBef>
          <a:spcPct val="0"/>
        </a:spcBef>
        <a:spcAft>
          <a:spcPct val="0"/>
        </a:spcAft>
        <a:buNone/>
        <a:defRPr b="0" dirty="0" i="0" lang="en-US" smtClean="0" sz="1800" u="none">
          <a:solidFill>
            <a:schemeClr val="tx1"/>
          </a:solidFill>
          <a:latin charset="0" pitchFamily="18" typeface="Times New Roman"/>
        </a:defRPr>
      </a:lvl4pPr>
      <a:lvl5pPr indent="0" marL="1828800">
        <a:lnSpc>
          <a:spcPct val="100000"/>
        </a:lnSpc>
        <a:spcBef>
          <a:spcPct val="0"/>
        </a:spcBef>
        <a:spcAft>
          <a:spcPct val="0"/>
        </a:spcAft>
        <a:buNone/>
        <a:defRPr b="0" dirty="0" i="0" lang="en-US" smtClean="0" sz="1800" u="none">
          <a:solidFill>
            <a:schemeClr val="tx1"/>
          </a:solidFill>
          <a:latin charset="0" pitchFamily="18" typeface="Times New Roman"/>
        </a:defRPr>
      </a:lvl5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Text Box 43"/>
          <p:cNvSpPr>
            <a:spLocks/>
          </p:cNvSpPr>
          <p:nvPr/>
        </p:nvSpPr>
        <p:spPr>
          <a:xfrm>
            <a:off x="685800" y="228600"/>
            <a:ext cx="3276600" cy="369887"/>
          </a:xfrm>
          <a:prstGeom prst="rect">
            <a:avLst/>
          </a:prstGeom>
          <a:noFill/>
          <a:ln>
            <a:noFill/>
          </a:ln>
        </p:spPr>
        <p:txBody>
          <a:bodyPr bIns="46038" lIns="92075" numCol="1" rIns="92075" tIns="46038">
            <a:spAutoFit/>
          </a:bodyPr>
          <a:lstStyle/>
          <a:p>
            <a:pPr indent="0" marL="0"/>
            <a:r>
              <a:rPr dirty="0" i="1" lang="en-US" smtClean="0" sz="1800">
                <a:solidFill>
                  <a:srgbClr val="C6A02E"/>
                </a:solidFill>
                <a:latin charset="0" typeface="Arial"/>
                <a:ea charset="-120" typeface="新細明體"/>
              </a:rPr>
              <a:t>Chapter 7: Basic Types</a:t>
            </a:r>
          </a:p>
        </p:txBody>
      </p:sp>
      <p:pic>
        <p:nvPicPr>
          <p:cNvPr id="44" name="Picture 44"/>
          <p:cNvPicPr>
            <a:picLocks noChangeAspect="1"/>
          </p:cNvPicPr>
          <p:nvPr/>
        </p:nvPicPr>
        <p:blipFill>
          <a:blip r:embed="rId2"/>
          <a:stretch/>
        </p:blipFill>
        <p:spPr>
          <a:xfrm>
            <a:off x="685800" y="6350000"/>
            <a:ext cx="2667000" cy="495300"/>
          </a:xfrm>
          <a:prstGeom prst="rect">
            <a:avLst/>
          </a:prstGeom>
          <a:noFill/>
          <a:ln>
            <a:noFill/>
          </a:ln>
        </p:spPr>
      </p:pic>
      <p:sp>
        <p:nvSpPr>
          <p:cNvPr id="46" name="Text Box 46"/>
          <p:cNvSpPr>
            <a:spLocks/>
          </p:cNvSpPr>
          <p:nvPr>
            <p:ph type="title"/>
          </p:nvPr>
        </p:nvSpPr>
        <p:spPr>
          <a:xfrm>
            <a:off x="685800" y="762000"/>
            <a:ext cx="7772400" cy="685800"/>
          </a:xfrm>
          <a:prstGeom prst="rect">
            <a:avLst/>
          </a:prstGeom>
          <a:ln>
            <a:noFill/>
          </a:ln>
        </p:spPr>
        <p:txBody>
          <a:bodyPr anchor="ctr" bIns="46038" lIns="92075" numCol="1" rIns="92075" tIns="46038"/>
          <a:lstStyle/>
          <a:p>
            <a:endParaRPr/>
          </a:p>
        </p:txBody>
      </p:sp>
      <p:sp>
        <p:nvSpPr>
          <p:cNvPr id="47" name="Text Box 47"/>
          <p:cNvSpPr>
            <a:spLocks/>
          </p:cNvSpPr>
          <p:nvPr>
            <p:ph idx="1" type="body"/>
          </p:nvPr>
        </p:nvSpPr>
        <p:spPr>
          <a:xfrm>
            <a:off x="685800" y="1524000"/>
            <a:ext cx="7772400" cy="4800600"/>
          </a:xfrm>
          <a:prstGeom prst="rect">
            <a:avLst/>
          </a:prstGeom>
          <a:ln>
            <a:noFill/>
          </a:ln>
        </p:spPr>
        <p:txBody>
          <a:bodyPr bIns="46038" lIns="92075" numCol="1" rIns="92075" tIns="46038"/>
          <a:lstStyle/>
          <a:p>
            <a:endParaRPr/>
          </a:p>
          <a:p>
            <a:endParaRPr/>
          </a:p>
          <a:p>
            <a:endParaRPr/>
          </a:p>
          <a:p>
            <a:endParaRPr/>
          </a:p>
          <a:p>
            <a:endParaRPr/>
          </a:p>
        </p:txBody>
      </p:sp>
      <p:sp>
        <p:nvSpPr>
          <p:cNvPr id="48" name="Text Box 48"/>
          <p:cNvSpPr>
            <a:spLocks/>
          </p:cNvSpPr>
          <p:nvPr>
            <p:ph idx="3" sz="quarter" type="ftr"/>
          </p:nvPr>
        </p:nvSpPr>
        <p:spPr>
          <a:xfrm>
            <a:off x="5334000" y="6362700"/>
            <a:ext cx="3124200" cy="457200"/>
          </a:xfrm>
          <a:prstGeom prst="rect">
            <a:avLst/>
          </a:prstGeom>
          <a:ln>
            <a:noFill/>
          </a:ln>
        </p:spPr>
        <p:txBody>
          <a:bodyPr anchor="ctr" bIns="46038" lIns="92075" numCol="1" rIns="92075" tIns="46038" wrap="none"/>
          <a:lstStyle/>
          <a:p>
            <a:pPr/>
            <a:r>
              <a:rPr dirty="0" lang="en-US" smtClean="0" sz="1200">
                <a:solidFill>
                  <a:srgbClr val="C6A02E"/>
                </a:solidFill>
                <a:latin charset="0" typeface="Arial"/>
                <a:ea charset="-120" typeface="新細明體"/>
              </a:rPr>
              <a:t>Copyright © 2008 W. W. Norton &amp; Company.</a:t>
            </a:r>
          </a:p>
          <a:p>
            <a:pPr/>
            <a:r>
              <a:rPr dirty="0" lang="en-US" smtClean="0" sz="1200">
                <a:solidFill>
                  <a:srgbClr val="C6A02E"/>
                </a:solidFill>
                <a:latin charset="0" typeface="Arial"/>
                <a:ea charset="-120" typeface="新細明體"/>
              </a:rPr>
              <a:t>All rights reserved.</a:t>
            </a:r>
          </a:p>
        </p:txBody>
      </p:sp>
      <p:sp>
        <p:nvSpPr>
          <p:cNvPr id="49" name="Text Box 49"/>
          <p:cNvSpPr>
            <a:spLocks/>
          </p:cNvSpPr>
          <p:nvPr>
            <p:ph idx="4" sz="quarter" type="sldNum"/>
          </p:nvPr>
        </p:nvSpPr>
        <p:spPr>
          <a:xfrm>
            <a:off x="4191000" y="6400800"/>
            <a:ext cx="685800" cy="304800"/>
          </a:xfrm>
          <a:prstGeom prst="rect">
            <a:avLst/>
          </a:prstGeom>
          <a:ln>
            <a:noFill/>
          </a:ln>
        </p:spPr>
        <p:txBody>
          <a:bodyPr anchor="ctr" bIns="46038" lIns="92075" numCol="1" rIns="92075" tIns="46038" wrap="none"/>
          <a:lstStyle/>
          <a:p>
            <a:pPr algn="ctr"/>
            <a:r>
              <a:rPr dirty="0" lang="en-US" smtClean="0" sz="1200">
                <a:latin charset="0" typeface="Arial"/>
                <a:ea charset="-120" typeface="新細明體"/>
              </a:rPr>
              <a:t>*</a:t>
            </a:r>
          </a:p>
        </p:txBody>
      </p:sp>
    </p:spTree>
  </p:cSld>
  <p:clrMap accent1="accent1" accent2="accent2" accent3="accent3" accent4="accent4" accent5="accent5" accent6="accent6" bg1="lt1" bg2="lt2" folHlink="folHlink" hlink="hlink" tx1="dk1" tx2="dk2"/>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Lst>
  <p:hf dt="0"/>
  <p:txStyles>
    <p:titleStyle>
      <a:lvl1pPr algn="ctr" defTabSz="914400" fontAlgn="base" indent="0" marL="0" rtl="0">
        <a:lnSpc>
          <a:spcPct val="100000"/>
        </a:lnSpc>
        <a:spcBef>
          <a:spcPct val="0"/>
        </a:spcBef>
        <a:spcAft>
          <a:spcPct val="0"/>
        </a:spcAft>
        <a:buNone/>
        <a:defRPr b="0" baseline="0" dirty="0" i="0" lang="en-US" smtClean="0" sz="3200" u="none">
          <a:solidFill>
            <a:srgbClr val="B82F25"/>
          </a:solidFill>
          <a:latin charset="0" typeface="Arial"/>
        </a:defRPr>
      </a:lvl1pPr>
    </p:titleStyle>
    <p:bodyStyle>
      <a:lvl1pPr algn="l" defTabSz="914400" fontAlgn="base" indent="-342900" marL="342900" rtl="0">
        <a:lnSpc>
          <a:spcPct val="100000"/>
        </a:lnSpc>
        <a:spcBef>
          <a:spcPct val="20000"/>
        </a:spcBef>
        <a:spcAft>
          <a:spcPct val="0"/>
        </a:spcAft>
        <a:buChar char="•"/>
        <a:defRPr b="0" baseline="0" dirty="0" i="0" lang="en-US" smtClean="0" sz="2800" u="none">
          <a:solidFill>
            <a:schemeClr val="tx1"/>
          </a:solidFill>
          <a:latin charset="0" pitchFamily="18" typeface="Times New Roman"/>
        </a:defRPr>
      </a:lvl1pPr>
      <a:lvl2pPr indent="-285750" marL="742950">
        <a:lnSpc>
          <a:spcPct val="100000"/>
        </a:lnSpc>
        <a:spcBef>
          <a:spcPct val="20000"/>
        </a:spcBef>
        <a:spcAft>
          <a:spcPct val="0"/>
        </a:spcAft>
        <a:buChar char="–"/>
        <a:defRPr b="0" dirty="0" i="0" lang="en-US" smtClean="0" sz="2400" u="none">
          <a:solidFill>
            <a:schemeClr val="tx1"/>
          </a:solidFill>
          <a:latin charset="0" pitchFamily="18" typeface="Times New Roman"/>
        </a:defRPr>
      </a:lvl2pPr>
      <a:lvl3pPr indent="-228600" marL="1085850">
        <a:lnSpc>
          <a:spcPct val="100000"/>
        </a:lnSpc>
        <a:spcBef>
          <a:spcPct val="20000"/>
        </a:spcBef>
        <a:spcAft>
          <a:spcPct val="0"/>
        </a:spcAft>
        <a:buChar char="•"/>
        <a:defRPr b="0" dirty="0" i="0" lang="en-US" smtClean="0" sz="2000" u="none">
          <a:solidFill>
            <a:schemeClr val="tx1"/>
          </a:solidFill>
          <a:latin charset="0" pitchFamily="18" typeface="Times New Roman"/>
        </a:defRPr>
      </a:lvl3pPr>
      <a:lvl4pPr indent="-228600" marL="1428750">
        <a:lnSpc>
          <a:spcPct val="100000"/>
        </a:lnSpc>
        <a:spcBef>
          <a:spcPct val="20000"/>
        </a:spcBef>
        <a:spcAft>
          <a:spcPct val="0"/>
        </a:spcAft>
        <a:buChar char="–"/>
        <a:defRPr b="0" dirty="0" i="0" lang="en-US" smtClean="0" sz="2000" u="none">
          <a:solidFill>
            <a:schemeClr val="tx1"/>
          </a:solidFill>
          <a:latin charset="0" pitchFamily="18" typeface="Times New Roman"/>
        </a:defRPr>
      </a:lvl4pPr>
      <a:lvl5pPr indent="-228600" marL="1771650">
        <a:lnSpc>
          <a:spcPct val="100000"/>
        </a:lnSpc>
        <a:spcBef>
          <a:spcPct val="20000"/>
        </a:spcBef>
        <a:spcAft>
          <a:spcPct val="0"/>
        </a:spcAft>
        <a:buChar char="•"/>
        <a:defRPr b="0" dirty="0" i="0" lang="en-US" smtClean="0" sz="1600" u="none">
          <a:solidFill>
            <a:schemeClr val="tx1"/>
          </a:solidFill>
          <a:latin charset="0" pitchFamily="18" typeface="Times New Roman"/>
        </a:defRPr>
      </a:lvl5pPr>
    </p:bodyStyle>
    <p:otherStyle>
      <a:lvl1pPr algn="l" defTabSz="914400" fontAlgn="base" indent="0" marL="0" rtl="0">
        <a:lnSpc>
          <a:spcPct val="100000"/>
        </a:lnSpc>
        <a:spcBef>
          <a:spcPct val="0"/>
        </a:spcBef>
        <a:spcAft>
          <a:spcPct val="0"/>
        </a:spcAft>
        <a:buNone/>
        <a:defRPr b="0" baseline="0" dirty="0" i="0" lang="en-US" smtClean="0" sz="1800" u="none">
          <a:solidFill>
            <a:schemeClr val="tx1"/>
          </a:solidFill>
          <a:latin charset="0" pitchFamily="18" typeface="Times New Roman"/>
        </a:defRPr>
      </a:lvl1pPr>
      <a:lvl2pPr indent="0" marL="457200">
        <a:lnSpc>
          <a:spcPct val="100000"/>
        </a:lnSpc>
        <a:spcBef>
          <a:spcPct val="0"/>
        </a:spcBef>
        <a:spcAft>
          <a:spcPct val="0"/>
        </a:spcAft>
        <a:buNone/>
        <a:defRPr b="0" dirty="0" i="0" lang="en-US" smtClean="0" sz="1800" u="none">
          <a:solidFill>
            <a:schemeClr val="tx1"/>
          </a:solidFill>
          <a:latin charset="0" pitchFamily="18" typeface="Times New Roman"/>
        </a:defRPr>
      </a:lvl2pPr>
      <a:lvl3pPr indent="0" marL="914400">
        <a:lnSpc>
          <a:spcPct val="100000"/>
        </a:lnSpc>
        <a:spcBef>
          <a:spcPct val="0"/>
        </a:spcBef>
        <a:spcAft>
          <a:spcPct val="0"/>
        </a:spcAft>
        <a:buNone/>
        <a:defRPr b="0" dirty="0" i="0" lang="en-US" smtClean="0" sz="1800" u="none">
          <a:solidFill>
            <a:schemeClr val="tx1"/>
          </a:solidFill>
          <a:latin charset="0" pitchFamily="18" typeface="Times New Roman"/>
        </a:defRPr>
      </a:lvl3pPr>
      <a:lvl4pPr indent="0" marL="1371600">
        <a:lnSpc>
          <a:spcPct val="100000"/>
        </a:lnSpc>
        <a:spcBef>
          <a:spcPct val="0"/>
        </a:spcBef>
        <a:spcAft>
          <a:spcPct val="0"/>
        </a:spcAft>
        <a:buNone/>
        <a:defRPr b="0" dirty="0" i="0" lang="en-US" smtClean="0" sz="1800" u="none">
          <a:solidFill>
            <a:schemeClr val="tx1"/>
          </a:solidFill>
          <a:latin charset="0" pitchFamily="18" typeface="Times New Roman"/>
        </a:defRPr>
      </a:lvl4pPr>
      <a:lvl5pPr indent="0" marL="1828800">
        <a:lnSpc>
          <a:spcPct val="100000"/>
        </a:lnSpc>
        <a:spcBef>
          <a:spcPct val="0"/>
        </a:spcBef>
        <a:spcAft>
          <a:spcPct val="0"/>
        </a:spcAft>
        <a:buNone/>
        <a:defRPr b="0" dirty="0" i="0" lang="en-US" smtClean="0" sz="1800" u="none">
          <a:solidFill>
            <a:schemeClr val="tx1"/>
          </a:solidFill>
          <a:latin charset="0" pitchFamily="18" typeface="Times New Roman"/>
        </a:defRPr>
      </a:lvl5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Text Box 50"/>
          <p:cNvSpPr>
            <a:spLocks/>
          </p:cNvSpPr>
          <p:nvPr/>
        </p:nvSpPr>
        <p:spPr>
          <a:xfrm>
            <a:off x="685800" y="228600"/>
            <a:ext cx="3276600" cy="369887"/>
          </a:xfrm>
          <a:prstGeom prst="rect">
            <a:avLst/>
          </a:prstGeom>
          <a:noFill/>
          <a:ln>
            <a:noFill/>
          </a:ln>
        </p:spPr>
        <p:txBody>
          <a:bodyPr bIns="46038" lIns="92075" numCol="1" rIns="92075" tIns="46038">
            <a:spAutoFit/>
          </a:bodyPr>
          <a:lstStyle/>
          <a:p>
            <a:pPr indent="0" marL="0"/>
            <a:r>
              <a:rPr dirty="0" i="1" lang="en-US" smtClean="0" sz="1800">
                <a:solidFill>
                  <a:srgbClr val="C6A02E"/>
                </a:solidFill>
                <a:latin charset="0" typeface="Arial"/>
                <a:ea charset="-120" typeface="新細明體"/>
              </a:rPr>
              <a:t>Chapter 7: Basic Types</a:t>
            </a:r>
          </a:p>
        </p:txBody>
      </p:sp>
      <p:pic>
        <p:nvPicPr>
          <p:cNvPr id="51" name="Picture 51"/>
          <p:cNvPicPr>
            <a:picLocks noChangeAspect="1"/>
          </p:cNvPicPr>
          <p:nvPr/>
        </p:nvPicPr>
        <p:blipFill>
          <a:blip r:embed="rId2"/>
          <a:stretch/>
        </p:blipFill>
        <p:spPr>
          <a:xfrm>
            <a:off x="685800" y="6350000"/>
            <a:ext cx="2667000" cy="495300"/>
          </a:xfrm>
          <a:prstGeom prst="rect">
            <a:avLst/>
          </a:prstGeom>
          <a:noFill/>
          <a:ln>
            <a:noFill/>
          </a:ln>
        </p:spPr>
      </p:pic>
      <p:sp>
        <p:nvSpPr>
          <p:cNvPr id="53" name="Text Box 53"/>
          <p:cNvSpPr>
            <a:spLocks/>
          </p:cNvSpPr>
          <p:nvPr>
            <p:ph type="title"/>
          </p:nvPr>
        </p:nvSpPr>
        <p:spPr>
          <a:xfrm>
            <a:off x="685800" y="762000"/>
            <a:ext cx="7772400" cy="685800"/>
          </a:xfrm>
          <a:prstGeom prst="rect">
            <a:avLst/>
          </a:prstGeom>
          <a:ln>
            <a:noFill/>
          </a:ln>
        </p:spPr>
        <p:txBody>
          <a:bodyPr anchor="ctr" bIns="46038" lIns="92075" numCol="1" rIns="92075" tIns="46038"/>
          <a:lstStyle/>
          <a:p>
            <a:endParaRPr/>
          </a:p>
        </p:txBody>
      </p:sp>
      <p:sp>
        <p:nvSpPr>
          <p:cNvPr id="54" name="Text Box 54"/>
          <p:cNvSpPr>
            <a:spLocks/>
          </p:cNvSpPr>
          <p:nvPr>
            <p:ph idx="1" type="body"/>
          </p:nvPr>
        </p:nvSpPr>
        <p:spPr>
          <a:xfrm>
            <a:off x="685800" y="1524000"/>
            <a:ext cx="7772400" cy="4800600"/>
          </a:xfrm>
          <a:prstGeom prst="rect">
            <a:avLst/>
          </a:prstGeom>
          <a:ln>
            <a:noFill/>
          </a:ln>
        </p:spPr>
        <p:txBody>
          <a:bodyPr bIns="46038" lIns="92075" numCol="1" rIns="92075" tIns="46038"/>
          <a:lstStyle/>
          <a:p>
            <a:endParaRPr/>
          </a:p>
          <a:p>
            <a:endParaRPr/>
          </a:p>
          <a:p>
            <a:endParaRPr/>
          </a:p>
          <a:p>
            <a:endParaRPr/>
          </a:p>
          <a:p>
            <a:endParaRPr/>
          </a:p>
        </p:txBody>
      </p:sp>
      <p:sp>
        <p:nvSpPr>
          <p:cNvPr id="55" name="Text Box 55"/>
          <p:cNvSpPr>
            <a:spLocks/>
          </p:cNvSpPr>
          <p:nvPr>
            <p:ph idx="3" sz="quarter" type="ftr"/>
          </p:nvPr>
        </p:nvSpPr>
        <p:spPr>
          <a:xfrm>
            <a:off x="5334000" y="6362700"/>
            <a:ext cx="3124200" cy="457200"/>
          </a:xfrm>
          <a:prstGeom prst="rect">
            <a:avLst/>
          </a:prstGeom>
          <a:ln>
            <a:noFill/>
          </a:ln>
        </p:spPr>
        <p:txBody>
          <a:bodyPr anchor="ctr" bIns="46038" lIns="92075" numCol="1" rIns="92075" tIns="46038" wrap="none"/>
          <a:lstStyle/>
          <a:p>
            <a:pPr/>
            <a:r>
              <a:rPr dirty="0" lang="en-US" smtClean="0" sz="1200">
                <a:solidFill>
                  <a:srgbClr val="C6A02E"/>
                </a:solidFill>
                <a:latin charset="0" typeface="Arial"/>
                <a:ea charset="-120" typeface="新細明體"/>
              </a:rPr>
              <a:t>Copyright © 2008 W. W. Norton &amp; Company.</a:t>
            </a:r>
          </a:p>
          <a:p>
            <a:pPr/>
            <a:r>
              <a:rPr dirty="0" lang="en-US" smtClean="0" sz="1200">
                <a:solidFill>
                  <a:srgbClr val="C6A02E"/>
                </a:solidFill>
                <a:latin charset="0" typeface="Arial"/>
                <a:ea charset="-120" typeface="新細明體"/>
              </a:rPr>
              <a:t>All rights reserved.</a:t>
            </a:r>
          </a:p>
        </p:txBody>
      </p:sp>
      <p:sp>
        <p:nvSpPr>
          <p:cNvPr id="56" name="Text Box 56"/>
          <p:cNvSpPr>
            <a:spLocks/>
          </p:cNvSpPr>
          <p:nvPr>
            <p:ph idx="4" sz="quarter" type="sldNum"/>
          </p:nvPr>
        </p:nvSpPr>
        <p:spPr>
          <a:xfrm>
            <a:off x="4191000" y="6400800"/>
            <a:ext cx="685800" cy="304800"/>
          </a:xfrm>
          <a:prstGeom prst="rect">
            <a:avLst/>
          </a:prstGeom>
          <a:ln>
            <a:noFill/>
          </a:ln>
        </p:spPr>
        <p:txBody>
          <a:bodyPr anchor="ctr" bIns="46038" lIns="92075" numCol="1" rIns="92075" tIns="46038" wrap="none"/>
          <a:lstStyle/>
          <a:p>
            <a:pPr algn="ctr"/>
            <a:r>
              <a:rPr dirty="0" lang="en-US" smtClean="0" sz="1200">
                <a:latin charset="0" typeface="Arial"/>
                <a:ea charset="-120" typeface="新細明體"/>
              </a:rPr>
              <a:t>*</a:t>
            </a:r>
          </a:p>
        </p:txBody>
      </p:sp>
    </p:spTree>
  </p:cSld>
  <p:clrMap accent1="accent1" accent2="accent2" accent3="accent3" accent4="accent4" accent5="accent5" accent6="accent6" bg1="lt1" bg2="lt2" folHlink="folHlink" hlink="hlink" tx1="dk1" tx2="dk2"/>
  <p:sldLayoutIdLst>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Lst>
  <p:hf dt="0"/>
  <p:txStyles>
    <p:titleStyle>
      <a:lvl1pPr algn="ctr" defTabSz="914400" fontAlgn="base" indent="0" marL="0" rtl="0">
        <a:lnSpc>
          <a:spcPct val="100000"/>
        </a:lnSpc>
        <a:spcBef>
          <a:spcPct val="0"/>
        </a:spcBef>
        <a:spcAft>
          <a:spcPct val="0"/>
        </a:spcAft>
        <a:buNone/>
        <a:defRPr b="0" baseline="0" dirty="0" i="0" lang="en-US" smtClean="0" sz="3200" u="none">
          <a:solidFill>
            <a:srgbClr val="B82F25"/>
          </a:solidFill>
          <a:latin charset="0" typeface="Arial"/>
        </a:defRPr>
      </a:lvl1pPr>
    </p:titleStyle>
    <p:bodyStyle>
      <a:lvl1pPr algn="l" defTabSz="914400" fontAlgn="base" indent="-342900" marL="342900" rtl="0">
        <a:lnSpc>
          <a:spcPct val="100000"/>
        </a:lnSpc>
        <a:spcBef>
          <a:spcPct val="20000"/>
        </a:spcBef>
        <a:spcAft>
          <a:spcPct val="0"/>
        </a:spcAft>
        <a:buChar char="•"/>
        <a:defRPr b="0" baseline="0" dirty="0" i="0" lang="en-US" smtClean="0" sz="2800" u="none">
          <a:solidFill>
            <a:schemeClr val="tx1"/>
          </a:solidFill>
          <a:latin charset="0" pitchFamily="18" typeface="Times New Roman"/>
        </a:defRPr>
      </a:lvl1pPr>
      <a:lvl2pPr indent="-285750" marL="742950">
        <a:lnSpc>
          <a:spcPct val="100000"/>
        </a:lnSpc>
        <a:spcBef>
          <a:spcPct val="20000"/>
        </a:spcBef>
        <a:spcAft>
          <a:spcPct val="0"/>
        </a:spcAft>
        <a:buChar char="–"/>
        <a:defRPr b="0" dirty="0" i="0" lang="en-US" smtClean="0" sz="2400" u="none">
          <a:solidFill>
            <a:schemeClr val="tx1"/>
          </a:solidFill>
          <a:latin charset="0" pitchFamily="18" typeface="Times New Roman"/>
        </a:defRPr>
      </a:lvl2pPr>
      <a:lvl3pPr indent="-228600" marL="1085850">
        <a:lnSpc>
          <a:spcPct val="100000"/>
        </a:lnSpc>
        <a:spcBef>
          <a:spcPct val="20000"/>
        </a:spcBef>
        <a:spcAft>
          <a:spcPct val="0"/>
        </a:spcAft>
        <a:buChar char="•"/>
        <a:defRPr b="0" dirty="0" i="0" lang="en-US" smtClean="0" sz="2000" u="none">
          <a:solidFill>
            <a:schemeClr val="tx1"/>
          </a:solidFill>
          <a:latin charset="0" pitchFamily="18" typeface="Times New Roman"/>
        </a:defRPr>
      </a:lvl3pPr>
      <a:lvl4pPr indent="-228600" marL="1428750">
        <a:lnSpc>
          <a:spcPct val="100000"/>
        </a:lnSpc>
        <a:spcBef>
          <a:spcPct val="20000"/>
        </a:spcBef>
        <a:spcAft>
          <a:spcPct val="0"/>
        </a:spcAft>
        <a:buChar char="–"/>
        <a:defRPr b="0" dirty="0" i="0" lang="en-US" smtClean="0" sz="2000" u="none">
          <a:solidFill>
            <a:schemeClr val="tx1"/>
          </a:solidFill>
          <a:latin charset="0" pitchFamily="18" typeface="Times New Roman"/>
        </a:defRPr>
      </a:lvl4pPr>
      <a:lvl5pPr indent="-228600" marL="1771650">
        <a:lnSpc>
          <a:spcPct val="100000"/>
        </a:lnSpc>
        <a:spcBef>
          <a:spcPct val="20000"/>
        </a:spcBef>
        <a:spcAft>
          <a:spcPct val="0"/>
        </a:spcAft>
        <a:buChar char="•"/>
        <a:defRPr b="0" dirty="0" i="0" lang="en-US" smtClean="0" sz="1600" u="none">
          <a:solidFill>
            <a:schemeClr val="tx1"/>
          </a:solidFill>
          <a:latin charset="0" pitchFamily="18" typeface="Times New Roman"/>
        </a:defRPr>
      </a:lvl5pPr>
    </p:bodyStyle>
    <p:otherStyle>
      <a:lvl1pPr algn="l" defTabSz="914400" fontAlgn="base" indent="0" marL="0" rtl="0">
        <a:lnSpc>
          <a:spcPct val="100000"/>
        </a:lnSpc>
        <a:spcBef>
          <a:spcPct val="0"/>
        </a:spcBef>
        <a:spcAft>
          <a:spcPct val="0"/>
        </a:spcAft>
        <a:buNone/>
        <a:defRPr b="0" baseline="0" dirty="0" i="0" lang="en-US" smtClean="0" sz="1800" u="none">
          <a:solidFill>
            <a:schemeClr val="tx1"/>
          </a:solidFill>
          <a:latin charset="0" pitchFamily="18" typeface="Times New Roman"/>
        </a:defRPr>
      </a:lvl1pPr>
      <a:lvl2pPr indent="0" marL="457200">
        <a:lnSpc>
          <a:spcPct val="100000"/>
        </a:lnSpc>
        <a:spcBef>
          <a:spcPct val="0"/>
        </a:spcBef>
        <a:spcAft>
          <a:spcPct val="0"/>
        </a:spcAft>
        <a:buNone/>
        <a:defRPr b="0" dirty="0" i="0" lang="en-US" smtClean="0" sz="1800" u="none">
          <a:solidFill>
            <a:schemeClr val="tx1"/>
          </a:solidFill>
          <a:latin charset="0" pitchFamily="18" typeface="Times New Roman"/>
        </a:defRPr>
      </a:lvl2pPr>
      <a:lvl3pPr indent="0" marL="914400">
        <a:lnSpc>
          <a:spcPct val="100000"/>
        </a:lnSpc>
        <a:spcBef>
          <a:spcPct val="0"/>
        </a:spcBef>
        <a:spcAft>
          <a:spcPct val="0"/>
        </a:spcAft>
        <a:buNone/>
        <a:defRPr b="0" dirty="0" i="0" lang="en-US" smtClean="0" sz="1800" u="none">
          <a:solidFill>
            <a:schemeClr val="tx1"/>
          </a:solidFill>
          <a:latin charset="0" pitchFamily="18" typeface="Times New Roman"/>
        </a:defRPr>
      </a:lvl3pPr>
      <a:lvl4pPr indent="0" marL="1371600">
        <a:lnSpc>
          <a:spcPct val="100000"/>
        </a:lnSpc>
        <a:spcBef>
          <a:spcPct val="0"/>
        </a:spcBef>
        <a:spcAft>
          <a:spcPct val="0"/>
        </a:spcAft>
        <a:buNone/>
        <a:defRPr b="0" dirty="0" i="0" lang="en-US" smtClean="0" sz="1800" u="none">
          <a:solidFill>
            <a:schemeClr val="tx1"/>
          </a:solidFill>
          <a:latin charset="0" pitchFamily="18" typeface="Times New Roman"/>
        </a:defRPr>
      </a:lvl4pPr>
      <a:lvl5pPr indent="0" marL="1828800">
        <a:lnSpc>
          <a:spcPct val="100000"/>
        </a:lnSpc>
        <a:spcBef>
          <a:spcPct val="0"/>
        </a:spcBef>
        <a:spcAft>
          <a:spcPct val="0"/>
        </a:spcAft>
        <a:buNone/>
        <a:defRPr b="0" dirty="0" i="0" lang="en-US" smtClean="0" sz="1800" u="none">
          <a:solidFill>
            <a:schemeClr val="tx1"/>
          </a:solidFill>
          <a:latin charset="0" pitchFamily="18" typeface="Times New Roman"/>
        </a:defRPr>
      </a:lvl5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Text Box 57"/>
          <p:cNvSpPr>
            <a:spLocks/>
          </p:cNvSpPr>
          <p:nvPr/>
        </p:nvSpPr>
        <p:spPr>
          <a:xfrm>
            <a:off x="685800" y="228600"/>
            <a:ext cx="3276600" cy="369887"/>
          </a:xfrm>
          <a:prstGeom prst="rect">
            <a:avLst/>
          </a:prstGeom>
          <a:noFill/>
          <a:ln>
            <a:noFill/>
          </a:ln>
        </p:spPr>
        <p:txBody>
          <a:bodyPr bIns="46038" lIns="92075" numCol="1" rIns="92075" tIns="46038">
            <a:spAutoFit/>
          </a:bodyPr>
          <a:lstStyle/>
          <a:p>
            <a:pPr indent="0" marL="0"/>
            <a:r>
              <a:rPr dirty="0" i="1" lang="en-US" smtClean="0" sz="1800">
                <a:solidFill>
                  <a:srgbClr val="C6A02E"/>
                </a:solidFill>
                <a:latin charset="0" typeface="Arial"/>
                <a:ea charset="-120" typeface="新細明體"/>
              </a:rPr>
              <a:t>Chapter 7: Basic Types</a:t>
            </a:r>
          </a:p>
        </p:txBody>
      </p:sp>
      <p:pic>
        <p:nvPicPr>
          <p:cNvPr id="58" name="Picture 58"/>
          <p:cNvPicPr>
            <a:picLocks noChangeAspect="1"/>
          </p:cNvPicPr>
          <p:nvPr/>
        </p:nvPicPr>
        <p:blipFill>
          <a:blip r:embed="rId2"/>
          <a:stretch/>
        </p:blipFill>
        <p:spPr>
          <a:xfrm>
            <a:off x="685800" y="6350000"/>
            <a:ext cx="2667000" cy="495300"/>
          </a:xfrm>
          <a:prstGeom prst="rect">
            <a:avLst/>
          </a:prstGeom>
          <a:noFill/>
          <a:ln>
            <a:noFill/>
          </a:ln>
        </p:spPr>
      </p:pic>
      <p:sp>
        <p:nvSpPr>
          <p:cNvPr id="60" name="Text Box 60"/>
          <p:cNvSpPr>
            <a:spLocks/>
          </p:cNvSpPr>
          <p:nvPr>
            <p:ph type="title"/>
          </p:nvPr>
        </p:nvSpPr>
        <p:spPr>
          <a:xfrm>
            <a:off x="685800" y="762000"/>
            <a:ext cx="7772400" cy="685800"/>
          </a:xfrm>
          <a:prstGeom prst="rect">
            <a:avLst/>
          </a:prstGeom>
          <a:ln>
            <a:noFill/>
          </a:ln>
        </p:spPr>
        <p:txBody>
          <a:bodyPr anchor="ctr" bIns="46038" lIns="92075" numCol="1" rIns="92075" tIns="46038"/>
          <a:lstStyle/>
          <a:p>
            <a:endParaRPr/>
          </a:p>
        </p:txBody>
      </p:sp>
      <p:sp>
        <p:nvSpPr>
          <p:cNvPr id="61" name="Text Box 61"/>
          <p:cNvSpPr>
            <a:spLocks/>
          </p:cNvSpPr>
          <p:nvPr>
            <p:ph idx="1" type="body"/>
          </p:nvPr>
        </p:nvSpPr>
        <p:spPr>
          <a:xfrm>
            <a:off x="685800" y="1524000"/>
            <a:ext cx="7772400" cy="4800600"/>
          </a:xfrm>
          <a:prstGeom prst="rect">
            <a:avLst/>
          </a:prstGeom>
          <a:ln>
            <a:noFill/>
          </a:ln>
        </p:spPr>
        <p:txBody>
          <a:bodyPr bIns="46038" lIns="92075" numCol="1" rIns="92075" tIns="46038"/>
          <a:lstStyle/>
          <a:p>
            <a:endParaRPr/>
          </a:p>
          <a:p>
            <a:endParaRPr/>
          </a:p>
          <a:p>
            <a:endParaRPr/>
          </a:p>
          <a:p>
            <a:endParaRPr/>
          </a:p>
          <a:p>
            <a:endParaRPr/>
          </a:p>
        </p:txBody>
      </p:sp>
      <p:sp>
        <p:nvSpPr>
          <p:cNvPr id="62" name="Text Box 62"/>
          <p:cNvSpPr>
            <a:spLocks/>
          </p:cNvSpPr>
          <p:nvPr>
            <p:ph idx="3" sz="quarter" type="ftr"/>
          </p:nvPr>
        </p:nvSpPr>
        <p:spPr>
          <a:xfrm>
            <a:off x="5334000" y="6362700"/>
            <a:ext cx="3124200" cy="457200"/>
          </a:xfrm>
          <a:prstGeom prst="rect">
            <a:avLst/>
          </a:prstGeom>
          <a:ln>
            <a:noFill/>
          </a:ln>
        </p:spPr>
        <p:txBody>
          <a:bodyPr anchor="ctr" bIns="46038" lIns="92075" numCol="1" rIns="92075" tIns="46038" wrap="none"/>
          <a:lstStyle/>
          <a:p>
            <a:pPr/>
            <a:r>
              <a:rPr dirty="0" lang="en-US" smtClean="0" sz="1200">
                <a:solidFill>
                  <a:srgbClr val="C6A02E"/>
                </a:solidFill>
                <a:latin charset="0" typeface="Arial"/>
                <a:ea charset="-120" typeface="新細明體"/>
              </a:rPr>
              <a:t>Copyright © 2008 W. W. Norton &amp; Company.</a:t>
            </a:r>
          </a:p>
          <a:p>
            <a:pPr/>
            <a:r>
              <a:rPr dirty="0" lang="en-US" smtClean="0" sz="1200">
                <a:solidFill>
                  <a:srgbClr val="C6A02E"/>
                </a:solidFill>
                <a:latin charset="0" typeface="Arial"/>
                <a:ea charset="-120" typeface="新細明體"/>
              </a:rPr>
              <a:t>All rights reserved.</a:t>
            </a:r>
          </a:p>
        </p:txBody>
      </p:sp>
      <p:sp>
        <p:nvSpPr>
          <p:cNvPr id="63" name="Text Box 63"/>
          <p:cNvSpPr>
            <a:spLocks/>
          </p:cNvSpPr>
          <p:nvPr>
            <p:ph idx="4" sz="quarter" type="sldNum"/>
          </p:nvPr>
        </p:nvSpPr>
        <p:spPr>
          <a:xfrm>
            <a:off x="4191000" y="6400800"/>
            <a:ext cx="685800" cy="304800"/>
          </a:xfrm>
          <a:prstGeom prst="rect">
            <a:avLst/>
          </a:prstGeom>
          <a:ln>
            <a:noFill/>
          </a:ln>
        </p:spPr>
        <p:txBody>
          <a:bodyPr anchor="ctr" bIns="46038" lIns="92075" numCol="1" rIns="92075" tIns="46038" wrap="none"/>
          <a:lstStyle/>
          <a:p>
            <a:pPr algn="ctr"/>
            <a:r>
              <a:rPr dirty="0" lang="en-US" smtClean="0" sz="1200">
                <a:latin charset="0" typeface="Arial"/>
                <a:ea charset="-120" typeface="新細明體"/>
              </a:rPr>
              <a:t>*</a:t>
            </a:r>
          </a:p>
        </p:txBody>
      </p:sp>
    </p:spTree>
  </p:cSld>
  <p:clrMap accent1="accent1" accent2="accent2" accent3="accent3" accent4="accent4" accent5="accent5" accent6="accent6" bg1="lt1" bg2="lt2" folHlink="folHlink" hlink="hlink" tx1="dk1" tx2="dk2"/>
  <p:sldLayoutIdLst>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Lst>
  <p:hf dt="0"/>
  <p:txStyles>
    <p:titleStyle>
      <a:lvl1pPr algn="ctr" defTabSz="914400" fontAlgn="base" indent="0" marL="0" rtl="0">
        <a:lnSpc>
          <a:spcPct val="100000"/>
        </a:lnSpc>
        <a:spcBef>
          <a:spcPct val="0"/>
        </a:spcBef>
        <a:spcAft>
          <a:spcPct val="0"/>
        </a:spcAft>
        <a:buNone/>
        <a:defRPr b="0" baseline="0" dirty="0" i="0" lang="en-US" smtClean="0" sz="3200" u="none">
          <a:solidFill>
            <a:srgbClr val="B82F25"/>
          </a:solidFill>
          <a:latin charset="0" typeface="Arial"/>
        </a:defRPr>
      </a:lvl1pPr>
    </p:titleStyle>
    <p:bodyStyle>
      <a:lvl1pPr algn="l" defTabSz="914400" fontAlgn="base" indent="-342900" marL="342900" rtl="0">
        <a:lnSpc>
          <a:spcPct val="100000"/>
        </a:lnSpc>
        <a:spcBef>
          <a:spcPct val="20000"/>
        </a:spcBef>
        <a:spcAft>
          <a:spcPct val="0"/>
        </a:spcAft>
        <a:buChar char="•"/>
        <a:defRPr b="0" baseline="0" dirty="0" i="0" lang="en-US" smtClean="0" sz="2800" u="none">
          <a:solidFill>
            <a:schemeClr val="tx1"/>
          </a:solidFill>
          <a:latin charset="0" pitchFamily="18" typeface="Times New Roman"/>
        </a:defRPr>
      </a:lvl1pPr>
      <a:lvl2pPr indent="-285750" marL="742950">
        <a:lnSpc>
          <a:spcPct val="100000"/>
        </a:lnSpc>
        <a:spcBef>
          <a:spcPct val="20000"/>
        </a:spcBef>
        <a:spcAft>
          <a:spcPct val="0"/>
        </a:spcAft>
        <a:buChar char="–"/>
        <a:defRPr b="0" dirty="0" i="0" lang="en-US" smtClean="0" sz="2400" u="none">
          <a:solidFill>
            <a:schemeClr val="tx1"/>
          </a:solidFill>
          <a:latin charset="0" pitchFamily="18" typeface="Times New Roman"/>
        </a:defRPr>
      </a:lvl2pPr>
      <a:lvl3pPr indent="-228600" marL="1085850">
        <a:lnSpc>
          <a:spcPct val="100000"/>
        </a:lnSpc>
        <a:spcBef>
          <a:spcPct val="20000"/>
        </a:spcBef>
        <a:spcAft>
          <a:spcPct val="0"/>
        </a:spcAft>
        <a:buChar char="•"/>
        <a:defRPr b="0" dirty="0" i="0" lang="en-US" smtClean="0" sz="2000" u="none">
          <a:solidFill>
            <a:schemeClr val="tx1"/>
          </a:solidFill>
          <a:latin charset="0" pitchFamily="18" typeface="Times New Roman"/>
        </a:defRPr>
      </a:lvl3pPr>
      <a:lvl4pPr indent="-228600" marL="1428750">
        <a:lnSpc>
          <a:spcPct val="100000"/>
        </a:lnSpc>
        <a:spcBef>
          <a:spcPct val="20000"/>
        </a:spcBef>
        <a:spcAft>
          <a:spcPct val="0"/>
        </a:spcAft>
        <a:buChar char="–"/>
        <a:defRPr b="0" dirty="0" i="0" lang="en-US" smtClean="0" sz="2000" u="none">
          <a:solidFill>
            <a:schemeClr val="tx1"/>
          </a:solidFill>
          <a:latin charset="0" pitchFamily="18" typeface="Times New Roman"/>
        </a:defRPr>
      </a:lvl4pPr>
      <a:lvl5pPr indent="-228600" marL="1771650">
        <a:lnSpc>
          <a:spcPct val="100000"/>
        </a:lnSpc>
        <a:spcBef>
          <a:spcPct val="20000"/>
        </a:spcBef>
        <a:spcAft>
          <a:spcPct val="0"/>
        </a:spcAft>
        <a:buChar char="•"/>
        <a:defRPr b="0" dirty="0" i="0" lang="en-US" smtClean="0" sz="1600" u="none">
          <a:solidFill>
            <a:schemeClr val="tx1"/>
          </a:solidFill>
          <a:latin charset="0" pitchFamily="18" typeface="Times New Roman"/>
        </a:defRPr>
      </a:lvl5pPr>
    </p:bodyStyle>
    <p:otherStyle>
      <a:lvl1pPr algn="l" defTabSz="914400" fontAlgn="base" indent="0" marL="0" rtl="0">
        <a:lnSpc>
          <a:spcPct val="100000"/>
        </a:lnSpc>
        <a:spcBef>
          <a:spcPct val="0"/>
        </a:spcBef>
        <a:spcAft>
          <a:spcPct val="0"/>
        </a:spcAft>
        <a:buNone/>
        <a:defRPr b="0" baseline="0" dirty="0" i="0" lang="en-US" smtClean="0" sz="1800" u="none">
          <a:solidFill>
            <a:schemeClr val="tx1"/>
          </a:solidFill>
          <a:latin charset="0" pitchFamily="18" typeface="Times New Roman"/>
        </a:defRPr>
      </a:lvl1pPr>
      <a:lvl2pPr indent="0" marL="457200">
        <a:lnSpc>
          <a:spcPct val="100000"/>
        </a:lnSpc>
        <a:spcBef>
          <a:spcPct val="0"/>
        </a:spcBef>
        <a:spcAft>
          <a:spcPct val="0"/>
        </a:spcAft>
        <a:buNone/>
        <a:defRPr b="0" dirty="0" i="0" lang="en-US" smtClean="0" sz="1800" u="none">
          <a:solidFill>
            <a:schemeClr val="tx1"/>
          </a:solidFill>
          <a:latin charset="0" pitchFamily="18" typeface="Times New Roman"/>
        </a:defRPr>
      </a:lvl2pPr>
      <a:lvl3pPr indent="0" marL="914400">
        <a:lnSpc>
          <a:spcPct val="100000"/>
        </a:lnSpc>
        <a:spcBef>
          <a:spcPct val="0"/>
        </a:spcBef>
        <a:spcAft>
          <a:spcPct val="0"/>
        </a:spcAft>
        <a:buNone/>
        <a:defRPr b="0" dirty="0" i="0" lang="en-US" smtClean="0" sz="1800" u="none">
          <a:solidFill>
            <a:schemeClr val="tx1"/>
          </a:solidFill>
          <a:latin charset="0" pitchFamily="18" typeface="Times New Roman"/>
        </a:defRPr>
      </a:lvl3pPr>
      <a:lvl4pPr indent="0" marL="1371600">
        <a:lnSpc>
          <a:spcPct val="100000"/>
        </a:lnSpc>
        <a:spcBef>
          <a:spcPct val="0"/>
        </a:spcBef>
        <a:spcAft>
          <a:spcPct val="0"/>
        </a:spcAft>
        <a:buNone/>
        <a:defRPr b="0" dirty="0" i="0" lang="en-US" smtClean="0" sz="1800" u="none">
          <a:solidFill>
            <a:schemeClr val="tx1"/>
          </a:solidFill>
          <a:latin charset="0" pitchFamily="18" typeface="Times New Roman"/>
        </a:defRPr>
      </a:lvl4pPr>
      <a:lvl5pPr indent="0" marL="1828800">
        <a:lnSpc>
          <a:spcPct val="100000"/>
        </a:lnSpc>
        <a:spcBef>
          <a:spcPct val="0"/>
        </a:spcBef>
        <a:spcAft>
          <a:spcPct val="0"/>
        </a:spcAft>
        <a:buNone/>
        <a:defRPr b="0" dirty="0" i="0" lang="en-US" smtClean="0" sz="1800" u="none">
          <a:solidFill>
            <a:schemeClr val="tx1"/>
          </a:solidFill>
          <a:latin charset="0" pitchFamily="18" typeface="Times New Roman"/>
        </a:defRPr>
      </a:lvl5pPr>
    </p:otherStyle>
  </p:txStyles>
</p:sldMaster>
</file>

<file path=ppt/slides/_rels/slide1.xml.rels><?xml version="1.0" encoding="UTF-8" standalone="yes"?><Relationships xmlns="http://schemas.openxmlformats.org/package/2006/relationships"><Relationship Id="rId1" Target="../slideLayouts/slideLayout18.xml" Type="http://schemas.openxmlformats.org/officeDocument/2006/relationships/slideLayout"/></Relationships>
</file>

<file path=ppt/slides/_rels/slide10.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1.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2.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3.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4.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5.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6.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7.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8.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9.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2.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20.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21.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22.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23.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24.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25.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26.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27.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28.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29.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3.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30.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31.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32.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33.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34.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35.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36.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37.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38.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39.xml.rels><?xml version="1.0" encoding="UTF-8" standalone="yes"?><Relationships xmlns="http://schemas.openxmlformats.org/package/2006/relationships"><Relationship Id="rId2" Target="../media/image2.png" Type="http://schemas.openxmlformats.org/officeDocument/2006/relationships/image"/><Relationship Id="rId1" Target="../slideLayouts/slideLayout29.xml" Type="http://schemas.openxmlformats.org/officeDocument/2006/relationships/slideLayout"/></Relationships>
</file>

<file path=ppt/slides/_rels/slide4.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40.xml.rels><?xml version="1.0" encoding="UTF-8" standalone="yes"?><Relationships xmlns="http://schemas.openxmlformats.org/package/2006/relationships"><Relationship Id="rId2" Target="../media/image3.png" Type="http://schemas.openxmlformats.org/officeDocument/2006/relationships/image"/><Relationship Id="rId1" Target="../slideLayouts/slideLayout29.xml" Type="http://schemas.openxmlformats.org/officeDocument/2006/relationships/slideLayout"/></Relationships>
</file>

<file path=ppt/slides/_rels/slide41.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42.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43.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44.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45.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46.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47.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48.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49.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5.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50.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51.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52.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53.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54.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55.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56.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57.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58.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59.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6.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60.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61.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62.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63.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64.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65.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66.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67.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68.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69.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7.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70.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71.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72.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73.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74.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75.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76.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77.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78.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79.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8.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80.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81.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82.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83.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84.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85.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86.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87.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88.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89.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9.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90.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91.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92.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93.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94.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95.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96.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97.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98.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 Box 91"/>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92" name="Text Box 92"/>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
        <p:nvSpPr>
          <p:cNvPr id="93" name="Text Box 93"/>
          <p:cNvSpPr>
            <a:spLocks/>
          </p:cNvSpPr>
          <p:nvPr>
            <p:ph type="ctrTitle"/>
          </p:nvPr>
        </p:nvSpPr>
        <p:spPr>
          <a:xfrm>
            <a:off x="685800" y="2286000"/>
            <a:ext cx="7772400" cy="1143000"/>
          </a:xfrm>
          <a:prstGeom prst="rect">
            <a:avLst/>
          </a:prstGeom>
        </p:spPr>
        <p:txBody>
          <a:bodyPr anchor="ctr" bIns="46038" lIns="92075" numCol="1" rIns="92075" tIns="46038" wrap="square"/>
          <a:lstStyle>
            <a:lvl1pPr>
              <a:defRPr dirty="0" lang="en-US" smtClean="0"/>
            </a:lvl1pPr>
          </a:lstStyle>
          <a:p>
            <a:pPr/>
            <a:r>
              <a:rPr dirty="0" lang="en-US" smtClean="0">
                <a:ea charset="-120" typeface="新細明體"/>
              </a:rPr>
              <a:t>Chapter 7</a:t>
            </a:r>
          </a:p>
        </p:txBody>
      </p:sp>
      <p:sp>
        <p:nvSpPr>
          <p:cNvPr id="94" name="Text Box 94"/>
          <p:cNvSpPr>
            <a:spLocks/>
          </p:cNvSpPr>
          <p:nvPr>
            <p:ph type="subTitle"/>
          </p:nvPr>
        </p:nvSpPr>
        <p:spPr>
          <a:xfrm>
            <a:off x="609600" y="3581400"/>
            <a:ext cx="7924800" cy="2057400"/>
          </a:xfrm>
          <a:prstGeom prst="rect">
            <a:avLst/>
          </a:prstGeom>
        </p:spPr>
        <p:txBody>
          <a:bodyPr anchor="t" bIns="46038" lIns="92075" numCol="1" rIns="92075" tIns="46038" wrap="square"/>
          <a:lstStyle>
            <a:lvl1pPr algn="ctr" marL="0">
              <a:buNone/>
              <a:defRPr dirty="0" lang="en-US" smtClean="0"/>
            </a:lvl1pPr>
            <a:lvl2pPr algn="ctr" marL="457200">
              <a:buNone/>
              <a:defRPr dirty="0" lang="en-US" smtClean="0"/>
            </a:lvl2pPr>
            <a:lvl3pPr algn="ctr" marL="857250">
              <a:buNone/>
              <a:defRPr dirty="0" lang="en-US" smtClean="0"/>
            </a:lvl3pPr>
            <a:lvl4pPr algn="ctr" marL="1200150">
              <a:buNone/>
              <a:defRPr dirty="0" lang="en-US" smtClean="0"/>
            </a:lvl4pPr>
            <a:lvl5pPr algn="ctr" marL="1543050">
              <a:buNone/>
              <a:defRPr dirty="0" lang="en-US" smtClean="0"/>
            </a:lvl5pPr>
          </a:lstStyle>
          <a:p>
            <a:pPr marL="0"/>
            <a:r>
              <a:rPr b="1" dirty="0" lang="en-US" smtClean="0" sz="3600">
                <a:latin charset="0" typeface="Arial"/>
                <a:ea charset="-120" typeface="新細明體"/>
              </a:rPr>
              <a:t>Basic Types</a:t>
            </a:r>
          </a:p>
          <a:p>
            <a:pPr marL="0"/>
            <a:endParaRPr b="1" dirty="0" lang="en-US" smtClean="0" sz="3600">
              <a:latin charset="0" typeface="Arial"/>
              <a:ea charset="-120" typeface="新細明體"/>
            </a:endParaRPr>
          </a:p>
          <a:p>
            <a:pPr marL="0"/>
            <a:r>
              <a:rPr b="1" dirty="0" lang="en-US" smtClean="0" sz="1400">
                <a:latin charset="0" typeface="Arial"/>
                <a:ea charset="-120" typeface="新細明體"/>
              </a:rPr>
              <a:t>Last item in Page 89: check stdin.h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 Box 127"/>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Integer Types</a:t>
            </a:r>
          </a:p>
        </p:txBody>
      </p:sp>
      <p:sp>
        <p:nvSpPr>
          <p:cNvPr id="128" name="Text Box 128"/>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typeface="新細明體"/>
              </a:rPr>
              <a:t>Typical ranges on a </a:t>
            </a:r>
            <a:r>
              <a:rPr dirty="0" lang="en-US" smtClean="0">
                <a:solidFill>
                  <a:srgbClr val="0000FF"/>
                </a:solidFill>
                <a:ea charset="-120" typeface="新細明體"/>
              </a:rPr>
              <a:t>32-bit </a:t>
            </a:r>
            <a:r>
              <a:rPr dirty="0" lang="en-US" smtClean="0">
                <a:ea charset="-120" typeface="新細明體"/>
              </a:rPr>
              <a:t>machine: </a:t>
            </a:r>
          </a:p>
          <a:p>
            <a:pPr indent="-342900" marL="342900">
              <a:lnSpc>
                <a:spcPct val="80000"/>
              </a:lnSpc>
              <a:spcBef>
                <a:spcPts val="1200"/>
              </a:spcBef>
              <a:buNone/>
            </a:pPr>
            <a:r>
              <a:rPr b="1" dirty="0" i="1" lang="en-US" smtClean="0" sz="2400">
                <a:solidFill>
                  <a:srgbClr val="000000"/>
                </a:solidFill>
                <a:ea charset="-120" typeface="新細明體"/>
              </a:rPr>
              <a:t> 	              Type	Smallest Value	Largest Value</a:t>
            </a:r>
          </a:p>
          <a:p>
            <a:pPr indent="-342900" marL="342900">
              <a:lnSpc>
                <a:spcPct val="80000"/>
              </a:lnSpc>
              <a:spcBef>
                <a:spcPts val="600"/>
              </a:spcBef>
              <a:buNone/>
            </a:pPr>
            <a:r>
              <a:rPr dirty="0" lang="en-US" smtClean="0" sz="2200">
                <a:solidFill>
                  <a:srgbClr val="000000"/>
                </a:solidFill>
                <a:latin charset="0" pitchFamily="49" typeface="Courier New"/>
                <a:ea charset="-120" typeface="新細明體"/>
              </a:rPr>
              <a:t>	short</a:t>
            </a:r>
            <a:r>
              <a:rPr dirty="0" lang="en-US" smtClean="0" sz="2200">
                <a:solidFill>
                  <a:srgbClr val="000000"/>
                </a:solidFill>
                <a:ea charset="-120" typeface="新細明體"/>
              </a:rPr>
              <a:t> </a:t>
            </a:r>
            <a:r>
              <a:rPr dirty="0" lang="en-US" smtClean="0" sz="2200">
                <a:solidFill>
                  <a:srgbClr val="000000"/>
                </a:solidFill>
                <a:latin charset="0" pitchFamily="49" typeface="Courier New"/>
                <a:ea charset="-120" typeface="新細明體"/>
              </a:rPr>
              <a:t>int	</a:t>
            </a:r>
            <a:r>
              <a:rPr dirty="0" lang="en-US" smtClean="0" sz="2200">
                <a:solidFill>
                  <a:srgbClr val="000000"/>
                </a:solidFill>
                <a:ea charset="-120" typeface="新細明體"/>
              </a:rPr>
              <a:t>–32,768	 32,767</a:t>
            </a:r>
          </a:p>
          <a:p>
            <a:pPr indent="-342900" marL="342900">
              <a:lnSpc>
                <a:spcPct val="80000"/>
              </a:lnSpc>
              <a:spcBef>
                <a:spcPts val="600"/>
              </a:spcBef>
              <a:buNone/>
            </a:pPr>
            <a:r>
              <a:rPr dirty="0" lang="en-US" smtClean="0" sz="2200">
                <a:solidFill>
                  <a:srgbClr val="000000"/>
                </a:solidFill>
                <a:latin charset="0" pitchFamily="49" typeface="Courier New"/>
                <a:ea charset="-120" typeface="新細明體"/>
              </a:rPr>
              <a:t>	unsigned</a:t>
            </a:r>
            <a:r>
              <a:rPr dirty="0" lang="en-US" smtClean="0" sz="2200">
                <a:solidFill>
                  <a:srgbClr val="000000"/>
                </a:solidFill>
                <a:ea charset="-120" typeface="新細明體"/>
              </a:rPr>
              <a:t> </a:t>
            </a:r>
            <a:r>
              <a:rPr dirty="0" lang="en-US" smtClean="0" sz="2200">
                <a:solidFill>
                  <a:srgbClr val="000000"/>
                </a:solidFill>
                <a:latin charset="0" pitchFamily="49" typeface="Courier New"/>
                <a:ea charset="-120" typeface="新細明體"/>
              </a:rPr>
              <a:t>short</a:t>
            </a:r>
            <a:r>
              <a:rPr dirty="0" lang="en-US" smtClean="0" sz="2200">
                <a:solidFill>
                  <a:srgbClr val="000000"/>
                </a:solidFill>
                <a:ea charset="-120" typeface="新細明體"/>
              </a:rPr>
              <a:t> </a:t>
            </a:r>
            <a:r>
              <a:rPr dirty="0" lang="en-US" smtClean="0" sz="2200">
                <a:solidFill>
                  <a:srgbClr val="000000"/>
                </a:solidFill>
                <a:latin charset="0" pitchFamily="49" typeface="Courier New"/>
                <a:ea charset="-120" typeface="新細明體"/>
              </a:rPr>
              <a:t>int</a:t>
            </a:r>
            <a:r>
              <a:rPr dirty="0" lang="en-US" smtClean="0" sz="2200">
                <a:solidFill>
                  <a:srgbClr val="000000"/>
                </a:solidFill>
                <a:ea charset="-120" typeface="新細明體"/>
              </a:rPr>
              <a:t>	0	</a:t>
            </a:r>
            <a:r>
              <a:rPr dirty="0" lang="en-US" smtClean="0" sz="2200">
                <a:ea charset="-120" typeface="新細明體"/>
              </a:rPr>
              <a:t> 65,535</a:t>
            </a:r>
          </a:p>
          <a:p>
            <a:pPr indent="-342900" marL="342900">
              <a:lnSpc>
                <a:spcPct val="80000"/>
              </a:lnSpc>
              <a:spcBef>
                <a:spcPts val="600"/>
              </a:spcBef>
              <a:buNone/>
            </a:pPr>
            <a:r>
              <a:rPr dirty="0" lang="en-US" smtClean="0" sz="2200">
                <a:solidFill>
                  <a:srgbClr val="000000"/>
                </a:solidFill>
                <a:latin charset="0" pitchFamily="49" typeface="Courier New"/>
                <a:ea charset="-120" typeface="新細明體"/>
              </a:rPr>
              <a:t>	</a:t>
            </a:r>
            <a:r>
              <a:rPr dirty="0" lang="en-US" smtClean="0" sz="2200">
                <a:solidFill>
                  <a:srgbClr val="0000FF"/>
                </a:solidFill>
                <a:latin charset="0" pitchFamily="49" typeface="Courier New"/>
                <a:ea charset="-120" typeface="新細明體"/>
              </a:rPr>
              <a:t>int	</a:t>
            </a:r>
            <a:r>
              <a:rPr dirty="0" lang="en-US" smtClean="0" sz="2200">
                <a:solidFill>
                  <a:srgbClr val="0000FF"/>
                </a:solidFill>
                <a:ea charset="-120" typeface="新細明體"/>
              </a:rPr>
              <a:t>–2,147,483,648	2,147,483,647</a:t>
            </a:r>
          </a:p>
          <a:p>
            <a:pPr indent="-342900" marL="342900">
              <a:lnSpc>
                <a:spcPct val="80000"/>
              </a:lnSpc>
              <a:spcBef>
                <a:spcPts val="600"/>
              </a:spcBef>
              <a:buNone/>
            </a:pPr>
            <a:r>
              <a:rPr dirty="0" lang="en-US" smtClean="0" sz="2200">
                <a:solidFill>
                  <a:srgbClr val="0000FF"/>
                </a:solidFill>
                <a:ea charset="-120" typeface="新細明體"/>
              </a:rPr>
              <a:t>	</a:t>
            </a:r>
            <a:r>
              <a:rPr dirty="0" lang="en-US" smtClean="0" sz="2200" u="sng">
                <a:solidFill>
                  <a:srgbClr val="0000FF"/>
                </a:solidFill>
                <a:ea charset="-120" typeface="新細明體"/>
              </a:rPr>
              <a:t> 	(–2</a:t>
            </a:r>
            <a:r>
              <a:rPr baseline="30000" dirty="0" lang="en-US" smtClean="0" sz="2200" u="sng">
                <a:solidFill>
                  <a:srgbClr val="0000FF"/>
                </a:solidFill>
                <a:ea charset="-120" typeface="新細明體"/>
              </a:rPr>
              <a:t>31 </a:t>
            </a:r>
            <a:r>
              <a:rPr dirty="0" lang="en-US" smtClean="0" sz="2200" u="sng">
                <a:solidFill>
                  <a:srgbClr val="0000FF"/>
                </a:solidFill>
                <a:ea charset="-120" typeface="新細明體"/>
              </a:rPr>
              <a:t>)</a:t>
            </a:r>
            <a:r>
              <a:rPr baseline="30000" dirty="0" lang="en-US" smtClean="0" sz="2200" u="sng">
                <a:solidFill>
                  <a:srgbClr val="0000FF"/>
                </a:solidFill>
                <a:ea charset="-120" typeface="新細明體"/>
              </a:rPr>
              <a:t> 	</a:t>
            </a:r>
            <a:r>
              <a:rPr dirty="0" lang="en-US" smtClean="0" sz="2200" u="sng">
                <a:solidFill>
                  <a:srgbClr val="0000FF"/>
                </a:solidFill>
                <a:ea charset="-120" typeface="新細明體"/>
              </a:rPr>
              <a:t>(</a:t>
            </a:r>
            <a:r>
              <a:rPr baseline="30000" dirty="0" lang="en-US" smtClean="0" sz="2200" u="sng">
                <a:solidFill>
                  <a:srgbClr val="0000FF"/>
                </a:solidFill>
                <a:ea charset="-120" typeface="新細明體"/>
              </a:rPr>
              <a:t> </a:t>
            </a:r>
            <a:r>
              <a:rPr dirty="0" lang="en-US" smtClean="0" sz="2200" u="sng">
                <a:solidFill>
                  <a:srgbClr val="0000FF"/>
                </a:solidFill>
                <a:ea charset="-120" typeface="新細明體"/>
              </a:rPr>
              <a:t>2</a:t>
            </a:r>
            <a:r>
              <a:rPr baseline="30000" dirty="0" lang="en-US" smtClean="0" sz="2200" u="sng">
                <a:solidFill>
                  <a:srgbClr val="0000FF"/>
                </a:solidFill>
                <a:ea charset="-120" typeface="新細明體"/>
              </a:rPr>
              <a:t>31 </a:t>
            </a:r>
            <a:r>
              <a:rPr dirty="0" lang="en-US" smtClean="0" sz="2200" u="sng">
                <a:solidFill>
                  <a:srgbClr val="0000FF"/>
                </a:solidFill>
                <a:ea charset="-120" typeface="新細明體"/>
              </a:rPr>
              <a:t>–1)</a:t>
            </a:r>
          </a:p>
          <a:p>
            <a:pPr indent="-342900" marL="342900">
              <a:lnSpc>
                <a:spcPct val="80000"/>
              </a:lnSpc>
              <a:spcBef>
                <a:spcPts val="600"/>
              </a:spcBef>
              <a:buNone/>
            </a:pPr>
            <a:r>
              <a:rPr dirty="0" lang="en-US" smtClean="0" sz="2200">
                <a:solidFill>
                  <a:srgbClr val="000000"/>
                </a:solidFill>
                <a:latin charset="0" pitchFamily="49" typeface="Courier New"/>
                <a:ea charset="-120" typeface="新細明體"/>
              </a:rPr>
              <a:t>	</a:t>
            </a:r>
            <a:r>
              <a:rPr dirty="0" lang="en-US" smtClean="0" sz="2200">
                <a:solidFill>
                  <a:srgbClr val="0000FF"/>
                </a:solidFill>
                <a:latin charset="0" pitchFamily="49" typeface="Courier New"/>
                <a:ea charset="-120" typeface="新細明體"/>
              </a:rPr>
              <a:t>unsigned</a:t>
            </a:r>
            <a:r>
              <a:rPr dirty="0" lang="en-US" smtClean="0" sz="2200">
                <a:solidFill>
                  <a:srgbClr val="0000FF"/>
                </a:solidFill>
                <a:ea charset="-120" typeface="新細明體"/>
              </a:rPr>
              <a:t> </a:t>
            </a:r>
            <a:r>
              <a:rPr dirty="0" lang="en-US" smtClean="0" sz="2200">
                <a:solidFill>
                  <a:srgbClr val="0000FF"/>
                </a:solidFill>
                <a:latin charset="0" pitchFamily="49" typeface="Courier New"/>
                <a:ea charset="-120" typeface="新細明體"/>
              </a:rPr>
              <a:t>int	</a:t>
            </a:r>
            <a:r>
              <a:rPr dirty="0" lang="en-US" smtClean="0" sz="2200">
                <a:solidFill>
                  <a:srgbClr val="0000FF"/>
                </a:solidFill>
                <a:ea charset="-120" typeface="新細明體"/>
              </a:rPr>
              <a:t>0	 4,294,967,295</a:t>
            </a:r>
          </a:p>
          <a:p>
            <a:pPr indent="-342900" marL="342900">
              <a:lnSpc>
                <a:spcPct val="80000"/>
              </a:lnSpc>
              <a:spcBef>
                <a:spcPts val="600"/>
              </a:spcBef>
              <a:buNone/>
            </a:pPr>
            <a:r>
              <a:rPr dirty="0" lang="en-US" smtClean="0" sz="2200">
                <a:solidFill>
                  <a:srgbClr val="0000FF"/>
                </a:solidFill>
                <a:ea charset="-120" typeface="新細明體"/>
              </a:rPr>
              <a:t>	 </a:t>
            </a:r>
            <a:r>
              <a:rPr dirty="0" lang="en-US" smtClean="0" sz="2200" u="sng">
                <a:solidFill>
                  <a:srgbClr val="0000FF"/>
                </a:solidFill>
                <a:ea charset="-120" typeface="新細明體"/>
              </a:rPr>
              <a:t>	</a:t>
            </a:r>
            <a:r>
              <a:rPr baseline="30000" dirty="0" lang="en-US" smtClean="0" sz="2200" u="sng">
                <a:solidFill>
                  <a:srgbClr val="0000FF"/>
                </a:solidFill>
                <a:ea charset="-120" typeface="新細明體"/>
              </a:rPr>
              <a:t>	</a:t>
            </a:r>
            <a:r>
              <a:rPr dirty="0" lang="en-US" smtClean="0" sz="2200" u="sng">
                <a:solidFill>
                  <a:srgbClr val="0000FF"/>
                </a:solidFill>
                <a:ea charset="-120" typeface="新細明體"/>
              </a:rPr>
              <a:t>(</a:t>
            </a:r>
            <a:r>
              <a:rPr baseline="30000" dirty="0" lang="en-US" smtClean="0" sz="2200" u="sng">
                <a:solidFill>
                  <a:srgbClr val="0000FF"/>
                </a:solidFill>
                <a:ea charset="-120" typeface="新細明體"/>
              </a:rPr>
              <a:t> </a:t>
            </a:r>
            <a:r>
              <a:rPr dirty="0" lang="en-US" smtClean="0" sz="2200" u="sng">
                <a:solidFill>
                  <a:srgbClr val="0000FF"/>
                </a:solidFill>
                <a:ea charset="-120" typeface="新細明體"/>
              </a:rPr>
              <a:t>2</a:t>
            </a:r>
            <a:r>
              <a:rPr baseline="30000" dirty="0" lang="en-US" smtClean="0" sz="2200" u="sng">
                <a:solidFill>
                  <a:srgbClr val="0000FF"/>
                </a:solidFill>
                <a:ea charset="-120" typeface="新細明體"/>
              </a:rPr>
              <a:t>32 </a:t>
            </a:r>
            <a:r>
              <a:rPr dirty="0" lang="en-US" smtClean="0" sz="2200" u="sng">
                <a:solidFill>
                  <a:srgbClr val="0000FF"/>
                </a:solidFill>
                <a:ea charset="-120" typeface="新細明體"/>
              </a:rPr>
              <a:t>–1)</a:t>
            </a:r>
          </a:p>
          <a:p>
            <a:pPr indent="-342900" marL="342900">
              <a:lnSpc>
                <a:spcPct val="80000"/>
              </a:lnSpc>
              <a:spcBef>
                <a:spcPts val="600"/>
              </a:spcBef>
              <a:buNone/>
            </a:pPr>
            <a:r>
              <a:rPr dirty="0" lang="en-US" smtClean="0" sz="2200">
                <a:solidFill>
                  <a:srgbClr val="000000"/>
                </a:solidFill>
                <a:latin charset="0" pitchFamily="49" typeface="Courier New"/>
                <a:ea charset="-120" typeface="新細明體"/>
              </a:rPr>
              <a:t>	long</a:t>
            </a:r>
            <a:r>
              <a:rPr dirty="0" lang="en-US" smtClean="0" sz="2200">
                <a:solidFill>
                  <a:srgbClr val="000000"/>
                </a:solidFill>
                <a:ea charset="-120" typeface="新細明體"/>
              </a:rPr>
              <a:t> </a:t>
            </a:r>
            <a:r>
              <a:rPr dirty="0" lang="en-US" smtClean="0" sz="2200">
                <a:solidFill>
                  <a:srgbClr val="000000"/>
                </a:solidFill>
                <a:latin charset="0" pitchFamily="49" typeface="Courier New"/>
                <a:ea charset="-120" typeface="新細明體"/>
              </a:rPr>
              <a:t>int	</a:t>
            </a:r>
            <a:r>
              <a:rPr dirty="0" lang="en-US" smtClean="0" sz="2200">
                <a:solidFill>
                  <a:srgbClr val="000000"/>
                </a:solidFill>
                <a:ea charset="-120" typeface="新細明體"/>
              </a:rPr>
              <a:t>–2,147,483,648	2,147,483,647</a:t>
            </a:r>
          </a:p>
          <a:p>
            <a:pPr indent="-342900" marL="342900">
              <a:lnSpc>
                <a:spcPct val="80000"/>
              </a:lnSpc>
              <a:spcBef>
                <a:spcPts val="600"/>
              </a:spcBef>
              <a:buNone/>
            </a:pPr>
            <a:r>
              <a:rPr dirty="0" lang="en-US" smtClean="0" sz="2200">
                <a:solidFill>
                  <a:srgbClr val="000000"/>
                </a:solidFill>
                <a:latin charset="0" pitchFamily="49" typeface="Courier New"/>
                <a:ea charset="-120" typeface="新細明體"/>
              </a:rPr>
              <a:t>	unsigned</a:t>
            </a:r>
            <a:r>
              <a:rPr dirty="0" lang="en-US" smtClean="0" sz="2200">
                <a:solidFill>
                  <a:srgbClr val="000000"/>
                </a:solidFill>
                <a:ea charset="-120" typeface="新細明體"/>
              </a:rPr>
              <a:t> </a:t>
            </a:r>
            <a:r>
              <a:rPr dirty="0" lang="en-US" smtClean="0" sz="2200">
                <a:solidFill>
                  <a:srgbClr val="000000"/>
                </a:solidFill>
                <a:latin charset="0" pitchFamily="49" typeface="Courier New"/>
                <a:ea charset="-120" typeface="新細明體"/>
              </a:rPr>
              <a:t>long</a:t>
            </a:r>
            <a:r>
              <a:rPr dirty="0" lang="en-US" smtClean="0" sz="2200">
                <a:solidFill>
                  <a:srgbClr val="000000"/>
                </a:solidFill>
                <a:ea charset="-120" typeface="新細明體"/>
              </a:rPr>
              <a:t> </a:t>
            </a:r>
            <a:r>
              <a:rPr dirty="0" lang="en-US" smtClean="0" sz="2200">
                <a:solidFill>
                  <a:srgbClr val="000000"/>
                </a:solidFill>
                <a:latin charset="0" pitchFamily="49" typeface="Courier New"/>
                <a:ea charset="-120" typeface="新細明體"/>
              </a:rPr>
              <a:t>int	</a:t>
            </a:r>
            <a:r>
              <a:rPr dirty="0" lang="en-US" smtClean="0" sz="2200">
                <a:solidFill>
                  <a:srgbClr val="000000"/>
                </a:solidFill>
                <a:ea charset="-120" typeface="新細明體"/>
              </a:rPr>
              <a:t>0</a:t>
            </a:r>
            <a:r>
              <a:rPr baseline="30000" dirty="0" lang="en-US" smtClean="0" sz="2200">
                <a:solidFill>
                  <a:srgbClr val="000000"/>
                </a:solidFill>
                <a:ea charset="-120" typeface="新細明體"/>
              </a:rPr>
              <a:t>	</a:t>
            </a:r>
            <a:r>
              <a:rPr dirty="0" lang="en-US" smtClean="0" sz="2200">
                <a:solidFill>
                  <a:srgbClr val="000000"/>
                </a:solidFill>
                <a:ea charset="-120" typeface="新細明體"/>
              </a:rPr>
              <a:t> 4,294,967,295</a:t>
            </a:r>
          </a:p>
        </p:txBody>
      </p:sp>
      <p:sp>
        <p:nvSpPr>
          <p:cNvPr id="129" name="Text Box 129"/>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130" name="Text Box 130"/>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 Box 131"/>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Integer Types</a:t>
            </a:r>
          </a:p>
        </p:txBody>
      </p:sp>
      <p:sp>
        <p:nvSpPr>
          <p:cNvPr id="132" name="Text Box 132"/>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typeface="新細明體"/>
              </a:rPr>
              <a:t>Typical ranges on a </a:t>
            </a:r>
            <a:r>
              <a:rPr dirty="0" lang="en-US" smtClean="0">
                <a:solidFill>
                  <a:srgbClr val="0000FF"/>
                </a:solidFill>
                <a:ea charset="-120" typeface="新細明體"/>
              </a:rPr>
              <a:t>64-bit</a:t>
            </a:r>
            <a:r>
              <a:rPr dirty="0" lang="en-US" smtClean="0">
                <a:ea charset="-120" typeface="新細明體"/>
              </a:rPr>
              <a:t> machine:</a:t>
            </a:r>
          </a:p>
          <a:p>
            <a:pPr indent="-342900" marL="342900">
              <a:lnSpc>
                <a:spcPct val="80000"/>
              </a:lnSpc>
              <a:spcBef>
                <a:spcPts val="1200"/>
              </a:spcBef>
              <a:buNone/>
            </a:pPr>
            <a:r>
              <a:rPr b="1" dirty="0" i="1" lang="en-US" smtClean="0" sz="2400">
                <a:solidFill>
                  <a:srgbClr val="000000"/>
                </a:solidFill>
                <a:ea charset="-120" typeface="新細明體"/>
              </a:rPr>
              <a:t>	              Type	Smallest Value	Largest Value</a:t>
            </a:r>
          </a:p>
          <a:p>
            <a:pPr indent="-342900" marL="342900">
              <a:lnSpc>
                <a:spcPct val="80000"/>
              </a:lnSpc>
              <a:spcBef>
                <a:spcPts val="600"/>
              </a:spcBef>
              <a:buNone/>
            </a:pPr>
            <a:r>
              <a:rPr dirty="0" lang="en-US" smtClean="0" sz="2200">
                <a:solidFill>
                  <a:srgbClr val="000000"/>
                </a:solidFill>
                <a:latin charset="0" pitchFamily="49" typeface="Courier New"/>
                <a:ea charset="-120" typeface="新細明體"/>
              </a:rPr>
              <a:t>	short</a:t>
            </a:r>
            <a:r>
              <a:rPr dirty="0" lang="en-US" smtClean="0" sz="2200">
                <a:solidFill>
                  <a:srgbClr val="000000"/>
                </a:solidFill>
                <a:ea charset="-120" typeface="新細明體"/>
              </a:rPr>
              <a:t> </a:t>
            </a:r>
            <a:r>
              <a:rPr dirty="0" lang="en-US" smtClean="0" sz="2200">
                <a:solidFill>
                  <a:srgbClr val="000000"/>
                </a:solidFill>
                <a:latin charset="0" pitchFamily="49" typeface="Courier New"/>
                <a:ea charset="-120" typeface="新細明體"/>
              </a:rPr>
              <a:t>int	</a:t>
            </a:r>
            <a:r>
              <a:rPr dirty="0" lang="en-US" smtClean="0" sz="2200">
                <a:solidFill>
                  <a:srgbClr val="000000"/>
                </a:solidFill>
                <a:ea charset="-120" typeface="新細明體"/>
              </a:rPr>
              <a:t>–32,768	 32,767</a:t>
            </a:r>
          </a:p>
          <a:p>
            <a:pPr indent="-342900" marL="342900">
              <a:lnSpc>
                <a:spcPct val="80000"/>
              </a:lnSpc>
              <a:spcBef>
                <a:spcPts val="600"/>
              </a:spcBef>
              <a:buNone/>
            </a:pPr>
            <a:r>
              <a:rPr dirty="0" lang="en-US" smtClean="0" sz="2200">
                <a:solidFill>
                  <a:srgbClr val="000000"/>
                </a:solidFill>
                <a:latin charset="0" pitchFamily="49" typeface="Courier New"/>
                <a:ea charset="-120" typeface="新細明體"/>
              </a:rPr>
              <a:t>	unsigned</a:t>
            </a:r>
            <a:r>
              <a:rPr dirty="0" lang="en-US" smtClean="0" sz="2200">
                <a:solidFill>
                  <a:srgbClr val="000000"/>
                </a:solidFill>
                <a:ea charset="-120" typeface="新細明體"/>
              </a:rPr>
              <a:t> </a:t>
            </a:r>
            <a:r>
              <a:rPr dirty="0" lang="en-US" smtClean="0" sz="2200">
                <a:solidFill>
                  <a:srgbClr val="000000"/>
                </a:solidFill>
                <a:latin charset="0" pitchFamily="49" typeface="Courier New"/>
                <a:ea charset="-120" typeface="新細明體"/>
              </a:rPr>
              <a:t>short</a:t>
            </a:r>
            <a:r>
              <a:rPr dirty="0" lang="en-US" smtClean="0" sz="2200">
                <a:solidFill>
                  <a:srgbClr val="000000"/>
                </a:solidFill>
                <a:ea charset="-120" typeface="新細明體"/>
              </a:rPr>
              <a:t> </a:t>
            </a:r>
            <a:r>
              <a:rPr dirty="0" lang="en-US" smtClean="0" sz="2200">
                <a:solidFill>
                  <a:srgbClr val="000000"/>
                </a:solidFill>
                <a:latin charset="0" pitchFamily="49" typeface="Courier New"/>
                <a:ea charset="-120" typeface="新細明體"/>
              </a:rPr>
              <a:t>int</a:t>
            </a:r>
            <a:r>
              <a:rPr dirty="0" lang="en-US" smtClean="0" sz="2200">
                <a:solidFill>
                  <a:srgbClr val="000000"/>
                </a:solidFill>
                <a:ea charset="-120" typeface="新細明體"/>
              </a:rPr>
              <a:t>	0	</a:t>
            </a:r>
            <a:r>
              <a:rPr dirty="0" lang="en-US" smtClean="0" sz="2200">
                <a:ea charset="-120" typeface="新細明體"/>
              </a:rPr>
              <a:t> 65,535</a:t>
            </a:r>
          </a:p>
          <a:p>
            <a:pPr indent="-342900" marL="342900">
              <a:lnSpc>
                <a:spcPct val="80000"/>
              </a:lnSpc>
              <a:spcBef>
                <a:spcPts val="600"/>
              </a:spcBef>
              <a:buNone/>
            </a:pPr>
            <a:r>
              <a:rPr dirty="0" lang="en-US" smtClean="0" sz="2200">
                <a:solidFill>
                  <a:srgbClr val="000000"/>
                </a:solidFill>
                <a:latin charset="0" pitchFamily="49" typeface="Courier New"/>
                <a:ea charset="-120" typeface="新細明體"/>
              </a:rPr>
              <a:t>	int	</a:t>
            </a:r>
            <a:r>
              <a:rPr dirty="0" lang="en-US" smtClean="0" sz="2200">
                <a:solidFill>
                  <a:srgbClr val="000000"/>
                </a:solidFill>
                <a:ea charset="-120" typeface="新細明體"/>
              </a:rPr>
              <a:t>–2,147,483,648	2,147,483,647</a:t>
            </a:r>
          </a:p>
          <a:p>
            <a:pPr indent="-342900" marL="342900">
              <a:lnSpc>
                <a:spcPct val="80000"/>
              </a:lnSpc>
              <a:spcBef>
                <a:spcPts val="600"/>
              </a:spcBef>
              <a:buNone/>
            </a:pPr>
            <a:r>
              <a:rPr dirty="0" lang="en-US" smtClean="0" sz="2200">
                <a:solidFill>
                  <a:srgbClr val="000000"/>
                </a:solidFill>
                <a:latin charset="0" pitchFamily="49" typeface="Courier New"/>
                <a:ea charset="-120" typeface="新細明體"/>
              </a:rPr>
              <a:t>	unsigned</a:t>
            </a:r>
            <a:r>
              <a:rPr dirty="0" lang="en-US" smtClean="0" sz="2200">
                <a:solidFill>
                  <a:srgbClr val="000000"/>
                </a:solidFill>
                <a:ea charset="-120" typeface="新細明體"/>
              </a:rPr>
              <a:t> </a:t>
            </a:r>
            <a:r>
              <a:rPr dirty="0" lang="en-US" smtClean="0" sz="2200">
                <a:solidFill>
                  <a:srgbClr val="000000"/>
                </a:solidFill>
                <a:latin charset="0" pitchFamily="49" typeface="Courier New"/>
                <a:ea charset="-120" typeface="新細明體"/>
              </a:rPr>
              <a:t>int	</a:t>
            </a:r>
            <a:r>
              <a:rPr dirty="0" lang="en-US" smtClean="0" sz="2200">
                <a:solidFill>
                  <a:srgbClr val="000000"/>
                </a:solidFill>
                <a:ea charset="-120" typeface="新細明體"/>
              </a:rPr>
              <a:t>0	 4,294,967,295</a:t>
            </a:r>
          </a:p>
          <a:p>
            <a:pPr indent="-342900" marL="342900">
              <a:lnSpc>
                <a:spcPct val="80000"/>
              </a:lnSpc>
              <a:spcBef>
                <a:spcPts val="600"/>
              </a:spcBef>
              <a:buNone/>
            </a:pPr>
            <a:r>
              <a:rPr dirty="0" lang="en-US" smtClean="0" sz="2200">
                <a:solidFill>
                  <a:srgbClr val="000000"/>
                </a:solidFill>
                <a:latin charset="0" pitchFamily="49" typeface="Courier New"/>
                <a:ea charset="-120" typeface="新細明體"/>
              </a:rPr>
              <a:t>	</a:t>
            </a:r>
            <a:r>
              <a:rPr dirty="0" lang="en-US" smtClean="0" sz="2200" u="sng">
                <a:solidFill>
                  <a:srgbClr val="0000FF"/>
                </a:solidFill>
                <a:latin charset="0" pitchFamily="49" typeface="Courier New"/>
                <a:ea charset="-120" typeface="新細明體"/>
              </a:rPr>
              <a:t>long</a:t>
            </a:r>
            <a:r>
              <a:rPr dirty="0" lang="en-US" smtClean="0" sz="2200" u="sng">
                <a:solidFill>
                  <a:srgbClr val="0000FF"/>
                </a:solidFill>
                <a:ea charset="-120" typeface="新細明體"/>
              </a:rPr>
              <a:t> </a:t>
            </a:r>
            <a:r>
              <a:rPr dirty="0" lang="en-US" smtClean="0" sz="2200" u="sng">
                <a:solidFill>
                  <a:srgbClr val="0000FF"/>
                </a:solidFill>
                <a:latin charset="0" pitchFamily="49" typeface="Courier New"/>
                <a:ea charset="-120" typeface="新細明體"/>
              </a:rPr>
              <a:t>int	</a:t>
            </a:r>
            <a:r>
              <a:rPr dirty="0" lang="en-US" smtClean="0" sz="2200" u="sng">
                <a:solidFill>
                  <a:srgbClr val="0000FF"/>
                </a:solidFill>
                <a:ea charset="-120" typeface="新細明體"/>
              </a:rPr>
              <a:t>–2</a:t>
            </a:r>
            <a:r>
              <a:rPr baseline="30000" dirty="0" lang="en-US" smtClean="0" sz="2200" u="sng">
                <a:solidFill>
                  <a:srgbClr val="0000FF"/>
                </a:solidFill>
                <a:ea charset="-120" typeface="新細明體"/>
              </a:rPr>
              <a:t>63</a:t>
            </a:r>
            <a:r>
              <a:rPr dirty="0" lang="en-US" smtClean="0" sz="2200" u="sng">
                <a:solidFill>
                  <a:srgbClr val="0000FF"/>
                </a:solidFill>
                <a:ea charset="-120" typeface="新細明體"/>
              </a:rPr>
              <a:t>	 2</a:t>
            </a:r>
            <a:r>
              <a:rPr baseline="30000" dirty="0" lang="en-US" smtClean="0" sz="2200" u="sng">
                <a:solidFill>
                  <a:srgbClr val="0000FF"/>
                </a:solidFill>
                <a:ea charset="-120" typeface="新細明體"/>
              </a:rPr>
              <a:t>63</a:t>
            </a:r>
            <a:r>
              <a:rPr dirty="0" lang="en-US" smtClean="0" sz="2200" u="sng">
                <a:solidFill>
                  <a:srgbClr val="0000FF"/>
                </a:solidFill>
                <a:ea charset="-120" typeface="新細明體"/>
              </a:rPr>
              <a:t>–1</a:t>
            </a:r>
          </a:p>
          <a:p>
            <a:pPr indent="-342900" marL="342900">
              <a:lnSpc>
                <a:spcPct val="80000"/>
              </a:lnSpc>
              <a:spcBef>
                <a:spcPts val="600"/>
              </a:spcBef>
              <a:buNone/>
            </a:pPr>
            <a:r>
              <a:rPr dirty="0" lang="en-US" smtClean="0" sz="2200">
                <a:solidFill>
                  <a:srgbClr val="0000FF"/>
                </a:solidFill>
                <a:ea charset="-120" typeface="新細明體"/>
              </a:rPr>
              <a:t> LONG_MAX=9,223,372,036,854,775,807L (exa bytes)</a:t>
            </a:r>
          </a:p>
          <a:p>
            <a:pPr indent="-342900" marL="342900">
              <a:lnSpc>
                <a:spcPct val="80000"/>
              </a:lnSpc>
              <a:spcBef>
                <a:spcPts val="600"/>
              </a:spcBef>
              <a:buNone/>
            </a:pPr>
            <a:r>
              <a:rPr dirty="0" lang="en-US" smtClean="0" sz="2200">
                <a:solidFill>
                  <a:srgbClr val="0000FF"/>
                </a:solidFill>
                <a:ea charset="-120" typeface="新細明體"/>
              </a:rPr>
              <a:t> LONG_MIN=(-LONG_MAX - 1L) =9,223,372,036,854,775,808L</a:t>
            </a:r>
          </a:p>
          <a:p>
            <a:pPr indent="-342900" marL="342900">
              <a:lnSpc>
                <a:spcPct val="80000"/>
              </a:lnSpc>
              <a:spcBef>
                <a:spcPts val="600"/>
              </a:spcBef>
              <a:buNone/>
            </a:pPr>
            <a:r>
              <a:rPr dirty="0" lang="en-US" smtClean="0" sz="2200">
                <a:solidFill>
                  <a:srgbClr val="000000"/>
                </a:solidFill>
                <a:latin charset="0" pitchFamily="49" typeface="Courier New"/>
                <a:ea charset="-120" typeface="新細明體"/>
              </a:rPr>
              <a:t>	unsigned</a:t>
            </a:r>
            <a:r>
              <a:rPr dirty="0" lang="en-US" smtClean="0" sz="2200">
                <a:solidFill>
                  <a:srgbClr val="000000"/>
                </a:solidFill>
                <a:ea charset="-120" typeface="新細明體"/>
              </a:rPr>
              <a:t> </a:t>
            </a:r>
            <a:r>
              <a:rPr dirty="0" lang="en-US" smtClean="0" sz="2200">
                <a:solidFill>
                  <a:srgbClr val="000000"/>
                </a:solidFill>
                <a:latin charset="0" pitchFamily="49" typeface="Courier New"/>
                <a:ea charset="-120" typeface="新細明體"/>
              </a:rPr>
              <a:t>long</a:t>
            </a:r>
            <a:r>
              <a:rPr dirty="0" lang="en-US" smtClean="0" sz="2200">
                <a:solidFill>
                  <a:srgbClr val="000000"/>
                </a:solidFill>
                <a:ea charset="-120" typeface="新細明體"/>
              </a:rPr>
              <a:t> </a:t>
            </a:r>
            <a:r>
              <a:rPr dirty="0" lang="en-US" smtClean="0" sz="2200">
                <a:solidFill>
                  <a:srgbClr val="000000"/>
                </a:solidFill>
                <a:latin charset="0" pitchFamily="49" typeface="Courier New"/>
                <a:ea charset="-120" typeface="新細明體"/>
              </a:rPr>
              <a:t>int	</a:t>
            </a:r>
            <a:r>
              <a:rPr dirty="0" lang="en-US" smtClean="0" sz="2200">
                <a:solidFill>
                  <a:srgbClr val="000000"/>
                </a:solidFill>
                <a:ea charset="-120" typeface="新細明體"/>
              </a:rPr>
              <a:t>0</a:t>
            </a:r>
            <a:r>
              <a:rPr baseline="30000" dirty="0" lang="en-US" smtClean="0" sz="2200">
                <a:solidFill>
                  <a:srgbClr val="000000"/>
                </a:solidFill>
                <a:ea charset="-120" typeface="新細明體"/>
              </a:rPr>
              <a:t>	</a:t>
            </a:r>
            <a:r>
              <a:rPr dirty="0" lang="en-US" smtClean="0" sz="2200">
                <a:solidFill>
                  <a:srgbClr val="000000"/>
                </a:solidFill>
                <a:ea charset="-120" typeface="新細明體"/>
              </a:rPr>
              <a:t>2</a:t>
            </a:r>
            <a:r>
              <a:rPr baseline="30000" dirty="0" lang="en-US" smtClean="0" sz="2200">
                <a:solidFill>
                  <a:srgbClr val="000000"/>
                </a:solidFill>
                <a:ea charset="-120" typeface="新細明體"/>
              </a:rPr>
              <a:t>64</a:t>
            </a:r>
            <a:r>
              <a:rPr dirty="0" lang="en-US" smtClean="0" sz="2200">
                <a:solidFill>
                  <a:srgbClr val="000000"/>
                </a:solidFill>
                <a:ea charset="-120" typeface="新細明體"/>
              </a:rPr>
              <a:t>–1</a:t>
            </a:r>
          </a:p>
          <a:p>
            <a:pPr indent="-342900" marL="342900">
              <a:lnSpc>
                <a:spcPct val="80000"/>
              </a:lnSpc>
              <a:spcBef>
                <a:spcPts val="600"/>
              </a:spcBef>
              <a:buNone/>
            </a:pPr>
            <a:r>
              <a:rPr dirty="0" lang="en-US" smtClean="0" sz="2200">
                <a:solidFill>
                  <a:srgbClr val="0000FF"/>
                </a:solidFill>
                <a:ea charset="-120" typeface="新細明體"/>
              </a:rPr>
              <a:t>ULONG_MAX=18,446,744,073,709,551,615UL</a:t>
            </a:r>
          </a:p>
          <a:p>
            <a:pPr indent="-342900" marL="342900"/>
            <a:r>
              <a:rPr dirty="0" lang="en-US" smtClean="0" sz="2400">
                <a:ea charset="-120" typeface="新細明體"/>
              </a:rPr>
              <a:t>The </a:t>
            </a:r>
            <a:r>
              <a:rPr b="1" dirty="0" lang="en-US" smtClean="0" sz="2400">
                <a:solidFill>
                  <a:srgbClr val="FF0000"/>
                </a:solidFill>
                <a:latin charset="0" pitchFamily="49" typeface="Courier New"/>
                <a:ea charset="-120" typeface="新細明體"/>
              </a:rPr>
              <a:t>&lt;limits.h&gt;</a:t>
            </a:r>
            <a:r>
              <a:rPr b="1" dirty="0" lang="en-US" smtClean="0" sz="2400">
                <a:solidFill>
                  <a:srgbClr val="FF0000"/>
                </a:solidFill>
                <a:ea charset="-120" typeface="新細明體"/>
              </a:rPr>
              <a:t> </a:t>
            </a:r>
            <a:r>
              <a:rPr dirty="0" lang="en-US" smtClean="0" sz="2400">
                <a:ea charset="-120" typeface="新細明體"/>
              </a:rPr>
              <a:t>header defines macros that represent the smallest and largest values of each integer type.</a:t>
            </a:r>
          </a:p>
          <a:p>
            <a:pPr indent="-342900" marL="342900"/>
            <a:endParaRPr dirty="0" lang="en-US" smtClean="0" sz="2400">
              <a:ea charset="-120" typeface="新細明體"/>
            </a:endParaRPr>
          </a:p>
        </p:txBody>
      </p:sp>
      <p:sp>
        <p:nvSpPr>
          <p:cNvPr id="133" name="Text Box 133"/>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134" name="Text Box 134"/>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 Box 135"/>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Integer Types in C99</a:t>
            </a:r>
          </a:p>
        </p:txBody>
      </p:sp>
      <p:sp>
        <p:nvSpPr>
          <p:cNvPr id="136" name="Text Box 136"/>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sz="2600">
                <a:ea charset="-120" typeface="新細明體"/>
              </a:rPr>
              <a:t>C99 provides two additional standard integer types, </a:t>
            </a:r>
            <a:r>
              <a:rPr b="1" dirty="0" i="1" lang="en-US" smtClean="0" sz="2600">
                <a:solidFill>
                  <a:srgbClr val="B82F25"/>
                </a:solidFill>
                <a:latin charset="0" pitchFamily="49" typeface="Courier New"/>
                <a:ea charset="-120" typeface="新細明體"/>
              </a:rPr>
              <a:t>long</a:t>
            </a:r>
            <a:r>
              <a:rPr b="1" dirty="0" i="1" lang="en-US" smtClean="0" sz="2600">
                <a:solidFill>
                  <a:srgbClr val="B82F25"/>
                </a:solidFill>
                <a:ea charset="-120" typeface="新細明體"/>
              </a:rPr>
              <a:t> </a:t>
            </a:r>
            <a:r>
              <a:rPr b="1" dirty="0" i="1" lang="en-US" smtClean="0" sz="2600">
                <a:solidFill>
                  <a:srgbClr val="B82F25"/>
                </a:solidFill>
                <a:latin charset="0" pitchFamily="49" typeface="Courier New"/>
                <a:ea charset="-120" typeface="新細明體"/>
              </a:rPr>
              <a:t>long</a:t>
            </a:r>
            <a:r>
              <a:rPr b="1" dirty="0" i="1" lang="en-US" smtClean="0" sz="2600">
                <a:solidFill>
                  <a:srgbClr val="B82F25"/>
                </a:solidFill>
                <a:ea charset="-120" typeface="新細明體"/>
              </a:rPr>
              <a:t> </a:t>
            </a:r>
            <a:r>
              <a:rPr b="1" dirty="0" i="1" lang="en-US" smtClean="0" sz="2600">
                <a:solidFill>
                  <a:srgbClr val="B82F25"/>
                </a:solidFill>
                <a:latin charset="0" pitchFamily="49" typeface="Courier New"/>
                <a:ea charset="-120" typeface="新細明體"/>
              </a:rPr>
              <a:t>int</a:t>
            </a:r>
            <a:r>
              <a:rPr dirty="0" lang="en-US" smtClean="0" sz="2600">
                <a:ea charset="-120" typeface="新細明體"/>
              </a:rPr>
              <a:t> and </a:t>
            </a:r>
            <a:r>
              <a:rPr b="1" dirty="0" i="1" lang="en-US" smtClean="0" sz="2600">
                <a:solidFill>
                  <a:srgbClr val="B82F25"/>
                </a:solidFill>
                <a:latin charset="0" pitchFamily="49" typeface="Courier New"/>
                <a:ea charset="-120" typeface="新細明體"/>
              </a:rPr>
              <a:t>unsigned</a:t>
            </a:r>
            <a:r>
              <a:rPr b="1" dirty="0" i="1" lang="en-US" smtClean="0" sz="2600">
                <a:solidFill>
                  <a:srgbClr val="B82F25"/>
                </a:solidFill>
                <a:ea charset="-120" typeface="新細明體"/>
              </a:rPr>
              <a:t> </a:t>
            </a:r>
            <a:r>
              <a:rPr b="1" dirty="0" i="1" lang="en-US" smtClean="0" sz="2600">
                <a:solidFill>
                  <a:srgbClr val="B82F25"/>
                </a:solidFill>
                <a:latin charset="0" pitchFamily="49" typeface="Courier New"/>
                <a:ea charset="-120" typeface="新細明體"/>
              </a:rPr>
              <a:t>long</a:t>
            </a:r>
            <a:r>
              <a:rPr b="1" dirty="0" i="1" lang="en-US" smtClean="0" sz="2600">
                <a:solidFill>
                  <a:srgbClr val="B82F25"/>
                </a:solidFill>
                <a:ea charset="-120" typeface="新細明體"/>
              </a:rPr>
              <a:t> </a:t>
            </a:r>
            <a:r>
              <a:rPr b="1" dirty="0" i="1" lang="en-US" smtClean="0" sz="2600">
                <a:solidFill>
                  <a:srgbClr val="B82F25"/>
                </a:solidFill>
                <a:latin charset="0" pitchFamily="49" typeface="Courier New"/>
                <a:ea charset="-120" typeface="新細明體"/>
              </a:rPr>
              <a:t>long</a:t>
            </a:r>
            <a:r>
              <a:rPr b="1" dirty="0" i="1" lang="en-US" smtClean="0" sz="2600">
                <a:solidFill>
                  <a:srgbClr val="B82F25"/>
                </a:solidFill>
                <a:ea charset="-120" typeface="新細明體"/>
              </a:rPr>
              <a:t> </a:t>
            </a:r>
            <a:r>
              <a:rPr b="1" dirty="0" i="1" lang="en-US" smtClean="0" sz="2600">
                <a:solidFill>
                  <a:srgbClr val="B82F25"/>
                </a:solidFill>
                <a:latin charset="0" pitchFamily="49" typeface="Courier New"/>
                <a:ea charset="-120" typeface="新細明體"/>
              </a:rPr>
              <a:t>int</a:t>
            </a:r>
            <a:r>
              <a:rPr dirty="0" lang="en-US" smtClean="0" sz="2600">
                <a:ea charset="-120" typeface="新細明體"/>
              </a:rPr>
              <a:t>.</a:t>
            </a:r>
          </a:p>
          <a:p>
            <a:pPr indent="-342900" marL="342900"/>
            <a:r>
              <a:rPr dirty="0" lang="en-US" smtClean="0" sz="2600">
                <a:ea charset="-120" typeface="新細明體"/>
              </a:rPr>
              <a:t>Both </a:t>
            </a:r>
            <a:r>
              <a:rPr dirty="0" lang="en-US" smtClean="0" sz="2600">
                <a:latin charset="0" pitchFamily="49" typeface="Courier New"/>
                <a:ea charset="-120" typeface="新細明體"/>
              </a:rPr>
              <a:t>long</a:t>
            </a:r>
            <a:r>
              <a:rPr dirty="0" lang="en-US" smtClean="0" sz="2600">
                <a:ea charset="-120" typeface="新細明體"/>
              </a:rPr>
              <a:t> </a:t>
            </a:r>
            <a:r>
              <a:rPr dirty="0" lang="en-US" smtClean="0" sz="2600">
                <a:latin charset="0" pitchFamily="49" typeface="Courier New"/>
                <a:ea charset="-120" typeface="新細明體"/>
              </a:rPr>
              <a:t>long</a:t>
            </a:r>
            <a:r>
              <a:rPr dirty="0" lang="en-US" smtClean="0" sz="2600">
                <a:ea charset="-120" typeface="新細明體"/>
              </a:rPr>
              <a:t> types are required to be at least </a:t>
            </a:r>
            <a:r>
              <a:rPr b="1" dirty="0" lang="en-US" smtClean="0" sz="2600">
                <a:solidFill>
                  <a:srgbClr val="B82F25"/>
                </a:solidFill>
                <a:ea charset="-120" typeface="新細明體"/>
              </a:rPr>
              <a:t>64</a:t>
            </a:r>
            <a:r>
              <a:rPr dirty="0" lang="en-US" smtClean="0" sz="2600">
                <a:ea charset="-120" typeface="新細明體"/>
              </a:rPr>
              <a:t> </a:t>
            </a:r>
            <a:r>
              <a:rPr b="1" dirty="0" lang="en-US" smtClean="0" sz="2600">
                <a:solidFill>
                  <a:srgbClr val="B82F25"/>
                </a:solidFill>
                <a:ea charset="-120" typeface="新細明體"/>
              </a:rPr>
              <a:t>bits</a:t>
            </a:r>
            <a:r>
              <a:rPr dirty="0" lang="en-US" smtClean="0" sz="2600">
                <a:ea charset="-120" typeface="新細明體"/>
              </a:rPr>
              <a:t> wide.</a:t>
            </a:r>
          </a:p>
          <a:p>
            <a:pPr indent="-342900" marL="342900"/>
            <a:r>
              <a:rPr dirty="0" lang="en-US" smtClean="0" sz="2600">
                <a:ea charset="-120" typeface="新細明體"/>
              </a:rPr>
              <a:t>The range of </a:t>
            </a:r>
            <a:r>
              <a:rPr dirty="0" lang="en-US" smtClean="0" sz="2600">
                <a:latin charset="0" pitchFamily="49" typeface="Courier New"/>
                <a:ea charset="-120" typeface="新細明體"/>
              </a:rPr>
              <a:t>long</a:t>
            </a:r>
            <a:r>
              <a:rPr dirty="0" lang="en-US" smtClean="0" sz="2600">
                <a:ea charset="-120" typeface="新細明體"/>
              </a:rPr>
              <a:t> </a:t>
            </a:r>
            <a:r>
              <a:rPr dirty="0" lang="en-US" smtClean="0" sz="2600">
                <a:latin charset="0" pitchFamily="49" typeface="Courier New"/>
                <a:ea charset="-120" typeface="新細明體"/>
              </a:rPr>
              <a:t>long</a:t>
            </a:r>
            <a:r>
              <a:rPr dirty="0" lang="en-US" smtClean="0" sz="2600">
                <a:ea charset="-120" typeface="新細明體"/>
              </a:rPr>
              <a:t> </a:t>
            </a:r>
            <a:r>
              <a:rPr dirty="0" lang="en-US" smtClean="0" sz="2600">
                <a:latin charset="0" pitchFamily="49" typeface="Courier New"/>
                <a:ea charset="-120" typeface="新細明體"/>
              </a:rPr>
              <a:t>int</a:t>
            </a:r>
            <a:r>
              <a:rPr dirty="0" lang="en-US" smtClean="0" sz="2600">
                <a:ea charset="-120" typeface="新細明體"/>
              </a:rPr>
              <a:t> values is typically –2</a:t>
            </a:r>
            <a:r>
              <a:rPr baseline="30000" dirty="0" lang="en-US" smtClean="0" sz="2600">
                <a:ea charset="-120" typeface="新細明體"/>
              </a:rPr>
              <a:t>63</a:t>
            </a:r>
            <a:r>
              <a:rPr dirty="0" lang="en-US" smtClean="0" sz="2600">
                <a:ea charset="-120" typeface="新細明體"/>
              </a:rPr>
              <a:t> (–9,223,372,036,854,775,808) to 2</a:t>
            </a:r>
            <a:r>
              <a:rPr baseline="30000" dirty="0" lang="en-US" smtClean="0" sz="2600">
                <a:ea charset="-120" typeface="新細明體"/>
              </a:rPr>
              <a:t>63</a:t>
            </a:r>
            <a:r>
              <a:rPr dirty="0" lang="en-US" smtClean="0" sz="2600">
                <a:ea charset="-120" typeface="新細明體"/>
              </a:rPr>
              <a:t> – 1 (9,223,372,036,854,775,807).</a:t>
            </a:r>
          </a:p>
          <a:p>
            <a:pPr indent="-342900" marL="342900"/>
            <a:r>
              <a:rPr dirty="0" lang="en-US" smtClean="0" sz="2600">
                <a:ea charset="-120" typeface="新細明體"/>
              </a:rPr>
              <a:t>The range of </a:t>
            </a:r>
            <a:r>
              <a:rPr dirty="0" lang="en-US" smtClean="0" sz="2600">
                <a:latin charset="0" pitchFamily="49" typeface="Courier New"/>
                <a:ea charset="-120" typeface="新細明體"/>
              </a:rPr>
              <a:t>unsigned</a:t>
            </a:r>
            <a:r>
              <a:rPr dirty="0" lang="en-US" smtClean="0" sz="2600">
                <a:ea charset="-120" typeface="新細明體"/>
              </a:rPr>
              <a:t> </a:t>
            </a:r>
            <a:r>
              <a:rPr dirty="0" lang="en-US" smtClean="0" sz="2600">
                <a:latin charset="0" pitchFamily="49" typeface="Courier New"/>
                <a:ea charset="-120" typeface="新細明體"/>
              </a:rPr>
              <a:t>long</a:t>
            </a:r>
            <a:r>
              <a:rPr dirty="0" lang="en-US" smtClean="0" sz="2600">
                <a:ea charset="-120" typeface="新細明體"/>
              </a:rPr>
              <a:t> </a:t>
            </a:r>
            <a:r>
              <a:rPr dirty="0" lang="en-US" smtClean="0" sz="2600">
                <a:latin charset="0" pitchFamily="49" typeface="Courier New"/>
                <a:ea charset="-120" typeface="新細明體"/>
              </a:rPr>
              <a:t>long</a:t>
            </a:r>
            <a:r>
              <a:rPr dirty="0" lang="en-US" smtClean="0" sz="2600">
                <a:ea charset="-120" typeface="新細明體"/>
              </a:rPr>
              <a:t> </a:t>
            </a:r>
            <a:r>
              <a:rPr dirty="0" lang="en-US" smtClean="0" sz="2600">
                <a:latin charset="0" pitchFamily="49" typeface="Courier New"/>
                <a:ea charset="-120" typeface="新細明體"/>
              </a:rPr>
              <a:t>int</a:t>
            </a:r>
            <a:r>
              <a:rPr dirty="0" lang="en-US" smtClean="0" sz="2600">
                <a:ea charset="-120" typeface="新細明體"/>
              </a:rPr>
              <a:t> values is usually 0 to 2</a:t>
            </a:r>
            <a:r>
              <a:rPr baseline="30000" dirty="0" lang="en-US" smtClean="0" sz="2600">
                <a:ea charset="-120" typeface="新細明體"/>
              </a:rPr>
              <a:t>64</a:t>
            </a:r>
            <a:r>
              <a:rPr dirty="0" lang="en-US" smtClean="0" sz="2600">
                <a:ea charset="-120" typeface="新細明體"/>
              </a:rPr>
              <a:t> – 1 (18,446,744,073,709,551,615).</a:t>
            </a:r>
          </a:p>
        </p:txBody>
      </p:sp>
      <p:sp>
        <p:nvSpPr>
          <p:cNvPr id="137" name="Text Box 137"/>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138" name="Text Box 138"/>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 Box 139"/>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Integer Types in C99</a:t>
            </a:r>
          </a:p>
        </p:txBody>
      </p:sp>
      <p:sp>
        <p:nvSpPr>
          <p:cNvPr id="140" name="Text Box 140"/>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sz="2600">
                <a:ea charset="-120" typeface="新細明體"/>
              </a:rPr>
              <a:t>The </a:t>
            </a:r>
            <a:r>
              <a:rPr dirty="0" lang="en-US" smtClean="0" sz="2600">
                <a:latin charset="0" pitchFamily="49" typeface="Courier New"/>
                <a:ea charset="-120" typeface="新細明體"/>
              </a:rPr>
              <a:t>short</a:t>
            </a:r>
            <a:r>
              <a:rPr dirty="0" lang="en-US" smtClean="0" sz="2600">
                <a:ea charset="-120" typeface="新細明體"/>
              </a:rPr>
              <a:t> </a:t>
            </a:r>
            <a:r>
              <a:rPr dirty="0" lang="en-US" smtClean="0" sz="2600">
                <a:latin charset="0" pitchFamily="49" typeface="Courier New"/>
                <a:ea charset="-120" typeface="新細明體"/>
              </a:rPr>
              <a:t>int</a:t>
            </a:r>
            <a:r>
              <a:rPr dirty="0" lang="en-US" smtClean="0" sz="2600">
                <a:ea charset="-120" typeface="新細明體"/>
              </a:rPr>
              <a:t>, </a:t>
            </a:r>
            <a:r>
              <a:rPr dirty="0" lang="en-US" smtClean="0" sz="2600">
                <a:latin charset="0" pitchFamily="49" typeface="Courier New"/>
                <a:ea charset="-120" typeface="新細明體"/>
              </a:rPr>
              <a:t>int</a:t>
            </a:r>
            <a:r>
              <a:rPr dirty="0" lang="en-US" smtClean="0" sz="2600">
                <a:ea charset="-120" typeface="新細明體"/>
              </a:rPr>
              <a:t>, </a:t>
            </a:r>
            <a:r>
              <a:rPr dirty="0" lang="en-US" smtClean="0" sz="2600">
                <a:latin charset="0" pitchFamily="49" typeface="Courier New"/>
                <a:ea charset="-120" typeface="新細明體"/>
              </a:rPr>
              <a:t>long</a:t>
            </a:r>
            <a:r>
              <a:rPr dirty="0" lang="en-US" smtClean="0" sz="2600">
                <a:ea charset="-120" typeface="新細明體"/>
              </a:rPr>
              <a:t> </a:t>
            </a:r>
            <a:r>
              <a:rPr dirty="0" lang="en-US" smtClean="0" sz="2600">
                <a:latin charset="0" pitchFamily="49" typeface="Courier New"/>
                <a:ea charset="-120" typeface="新細明體"/>
              </a:rPr>
              <a:t>int</a:t>
            </a:r>
            <a:r>
              <a:rPr dirty="0" lang="en-US" smtClean="0" sz="2600">
                <a:ea charset="-120" typeface="新細明體"/>
              </a:rPr>
              <a:t>, and </a:t>
            </a:r>
            <a:r>
              <a:rPr dirty="0" lang="en-US" smtClean="0" sz="2600">
                <a:latin charset="0" pitchFamily="49" typeface="Courier New"/>
                <a:ea charset="-120" typeface="新細明體"/>
              </a:rPr>
              <a:t>long</a:t>
            </a:r>
            <a:r>
              <a:rPr dirty="0" lang="en-US" smtClean="0" sz="2600">
                <a:ea charset="-120" typeface="新細明體"/>
              </a:rPr>
              <a:t> </a:t>
            </a:r>
            <a:r>
              <a:rPr dirty="0" lang="en-US" smtClean="0" sz="2600">
                <a:latin charset="0" pitchFamily="49" typeface="Courier New"/>
                <a:ea charset="-120" typeface="新細明體"/>
              </a:rPr>
              <a:t>long</a:t>
            </a:r>
            <a:r>
              <a:rPr dirty="0" lang="en-US" smtClean="0" sz="2600">
                <a:ea charset="-120" typeface="新細明體"/>
              </a:rPr>
              <a:t> </a:t>
            </a:r>
            <a:r>
              <a:rPr dirty="0" lang="en-US" smtClean="0" sz="2600">
                <a:latin charset="0" pitchFamily="49" typeface="Courier New"/>
                <a:ea charset="-120" typeface="新細明體"/>
              </a:rPr>
              <a:t>int</a:t>
            </a:r>
            <a:r>
              <a:rPr dirty="0" lang="en-US" smtClean="0" sz="2600">
                <a:ea charset="-120" typeface="新細明體"/>
              </a:rPr>
              <a:t> types (along with the </a:t>
            </a:r>
            <a:r>
              <a:rPr dirty="0" lang="en-US" smtClean="0" sz="2600">
                <a:latin charset="0" pitchFamily="49" typeface="Courier New"/>
                <a:ea charset="-120" typeface="新細明體"/>
              </a:rPr>
              <a:t>signed</a:t>
            </a:r>
            <a:r>
              <a:rPr dirty="0" lang="en-US" smtClean="0" sz="2600">
                <a:ea charset="-120" typeface="新細明體"/>
              </a:rPr>
              <a:t> </a:t>
            </a:r>
            <a:r>
              <a:rPr dirty="0" lang="en-US" smtClean="0" sz="2600">
                <a:latin charset="0" pitchFamily="49" typeface="Courier New"/>
                <a:ea charset="-120" typeface="新細明體"/>
              </a:rPr>
              <a:t>char</a:t>
            </a:r>
            <a:r>
              <a:rPr dirty="0" lang="en-US" smtClean="0" sz="2600">
                <a:ea charset="-120" typeface="新細明體"/>
              </a:rPr>
              <a:t> type) are called </a:t>
            </a:r>
            <a:r>
              <a:rPr b="1" dirty="0" i="1" lang="en-US" smtClean="0" sz="2600">
                <a:ea charset="-120" typeface="新細明體"/>
              </a:rPr>
              <a:t>standard </a:t>
            </a:r>
            <a:r>
              <a:rPr b="1" dirty="0" i="1" lang="en-US" smtClean="0" sz="2600" u="sng">
                <a:ea charset="-120" typeface="新細明體"/>
              </a:rPr>
              <a:t>signed</a:t>
            </a:r>
            <a:r>
              <a:rPr b="1" dirty="0" i="1" lang="en-US" smtClean="0" sz="2600">
                <a:ea charset="-120" typeface="新細明體"/>
              </a:rPr>
              <a:t> integer types </a:t>
            </a:r>
            <a:r>
              <a:rPr dirty="0" lang="en-US" smtClean="0" sz="2600">
                <a:ea charset="-120" typeface="新細明體"/>
              </a:rPr>
              <a:t>in C99.</a:t>
            </a:r>
          </a:p>
          <a:p>
            <a:pPr indent="-342900" marL="342900"/>
            <a:r>
              <a:rPr dirty="0" lang="en-US" smtClean="0" sz="2600">
                <a:ea charset="-120" typeface="新細明體"/>
              </a:rPr>
              <a:t>The </a:t>
            </a:r>
            <a:r>
              <a:rPr dirty="0" lang="en-US" smtClean="0" sz="2600" u="sng">
                <a:latin charset="0" pitchFamily="49" typeface="Courier New"/>
                <a:ea charset="-120" typeface="新細明體"/>
              </a:rPr>
              <a:t>unsigned</a:t>
            </a:r>
            <a:r>
              <a:rPr dirty="0" lang="en-US" smtClean="0" sz="2600">
                <a:ea charset="-120" typeface="新細明體"/>
              </a:rPr>
              <a:t> </a:t>
            </a:r>
            <a:r>
              <a:rPr dirty="0" lang="en-US" smtClean="0" sz="2600">
                <a:latin charset="0" pitchFamily="49" typeface="Courier New"/>
                <a:ea charset="-120" typeface="新細明體"/>
              </a:rPr>
              <a:t>short</a:t>
            </a:r>
            <a:r>
              <a:rPr dirty="0" lang="en-US" smtClean="0" sz="2600">
                <a:ea charset="-120" typeface="新細明體"/>
              </a:rPr>
              <a:t> </a:t>
            </a:r>
            <a:r>
              <a:rPr dirty="0" lang="en-US" smtClean="0" sz="2600">
                <a:latin charset="0" pitchFamily="49" typeface="Courier New"/>
                <a:ea charset="-120" typeface="新細明體"/>
              </a:rPr>
              <a:t>int</a:t>
            </a:r>
            <a:r>
              <a:rPr dirty="0" lang="en-US" smtClean="0" sz="2600">
                <a:ea charset="-120" typeface="新細明體"/>
              </a:rPr>
              <a:t>, </a:t>
            </a:r>
            <a:r>
              <a:rPr dirty="0" lang="en-US" smtClean="0" sz="2600" u="sng">
                <a:latin charset="0" pitchFamily="49" typeface="Courier New"/>
                <a:ea charset="-120" typeface="新細明體"/>
              </a:rPr>
              <a:t>unsigned</a:t>
            </a:r>
            <a:r>
              <a:rPr dirty="0" lang="en-US" smtClean="0" sz="2600">
                <a:ea charset="-120" typeface="新細明體"/>
              </a:rPr>
              <a:t> </a:t>
            </a:r>
            <a:r>
              <a:rPr dirty="0" lang="en-US" smtClean="0" sz="2600">
                <a:latin charset="0" pitchFamily="49" typeface="Courier New"/>
                <a:ea charset="-120" typeface="新細明體"/>
              </a:rPr>
              <a:t>int</a:t>
            </a:r>
            <a:r>
              <a:rPr dirty="0" lang="en-US" smtClean="0" sz="2600">
                <a:ea charset="-120" typeface="新細明體"/>
              </a:rPr>
              <a:t>, </a:t>
            </a:r>
            <a:r>
              <a:rPr dirty="0" lang="en-US" smtClean="0" sz="2600" u="sng">
                <a:latin charset="0" pitchFamily="49" typeface="Courier New"/>
                <a:ea charset="-120" typeface="新細明體"/>
              </a:rPr>
              <a:t>unsigned</a:t>
            </a:r>
            <a:r>
              <a:rPr dirty="0" lang="en-US" smtClean="0" sz="2600">
                <a:ea charset="-120" typeface="新細明體"/>
              </a:rPr>
              <a:t> </a:t>
            </a:r>
            <a:r>
              <a:rPr dirty="0" lang="en-US" smtClean="0" sz="2600">
                <a:latin charset="0" pitchFamily="49" typeface="Courier New"/>
                <a:ea charset="-120" typeface="新細明體"/>
              </a:rPr>
              <a:t>long</a:t>
            </a:r>
            <a:r>
              <a:rPr dirty="0" lang="en-US" smtClean="0" sz="2600">
                <a:ea charset="-120" typeface="新細明體"/>
              </a:rPr>
              <a:t> </a:t>
            </a:r>
            <a:r>
              <a:rPr dirty="0" lang="en-US" smtClean="0" sz="2600">
                <a:latin charset="0" pitchFamily="49" typeface="Courier New"/>
                <a:ea charset="-120" typeface="新細明體"/>
              </a:rPr>
              <a:t>int</a:t>
            </a:r>
            <a:r>
              <a:rPr dirty="0" lang="en-US" smtClean="0" sz="2600">
                <a:ea charset="-120" typeface="新細明體"/>
              </a:rPr>
              <a:t>, and </a:t>
            </a:r>
            <a:r>
              <a:rPr dirty="0" lang="en-US" smtClean="0" sz="2600" u="sng">
                <a:latin charset="0" pitchFamily="49" typeface="Courier New"/>
                <a:ea charset="-120" typeface="新細明體"/>
              </a:rPr>
              <a:t>unsigned</a:t>
            </a:r>
            <a:r>
              <a:rPr dirty="0" lang="en-US" smtClean="0" sz="2600">
                <a:ea charset="-120" typeface="新細明體"/>
              </a:rPr>
              <a:t> </a:t>
            </a:r>
            <a:r>
              <a:rPr dirty="0" lang="en-US" smtClean="0" sz="2600">
                <a:latin charset="0" pitchFamily="49" typeface="Courier New"/>
                <a:ea charset="-120" typeface="新細明體"/>
              </a:rPr>
              <a:t>long</a:t>
            </a:r>
            <a:r>
              <a:rPr dirty="0" lang="en-US" smtClean="0" sz="2600">
                <a:ea charset="-120" typeface="新細明體"/>
              </a:rPr>
              <a:t> </a:t>
            </a:r>
            <a:r>
              <a:rPr dirty="0" lang="en-US" smtClean="0" sz="2600">
                <a:latin charset="0" pitchFamily="49" typeface="Courier New"/>
                <a:ea charset="-120" typeface="新細明體"/>
              </a:rPr>
              <a:t>long</a:t>
            </a:r>
            <a:r>
              <a:rPr dirty="0" lang="en-US" smtClean="0" sz="2600">
                <a:ea charset="-120" typeface="新細明體"/>
              </a:rPr>
              <a:t> </a:t>
            </a:r>
            <a:r>
              <a:rPr dirty="0" lang="en-US" smtClean="0" sz="2600">
                <a:latin charset="0" pitchFamily="49" typeface="Courier New"/>
                <a:ea charset="-120" typeface="新細明體"/>
              </a:rPr>
              <a:t>int</a:t>
            </a:r>
            <a:r>
              <a:rPr dirty="0" lang="en-US" smtClean="0" sz="2600">
                <a:ea charset="-120" typeface="新細明體"/>
              </a:rPr>
              <a:t> types (along with the </a:t>
            </a:r>
            <a:r>
              <a:rPr dirty="0" lang="en-US" smtClean="0" sz="2600">
                <a:latin charset="0" pitchFamily="49" typeface="Courier New"/>
                <a:ea charset="-120" typeface="新細明體"/>
              </a:rPr>
              <a:t>unsigned</a:t>
            </a:r>
            <a:r>
              <a:rPr dirty="0" lang="en-US" smtClean="0" sz="2600">
                <a:ea charset="-120" typeface="新細明體"/>
              </a:rPr>
              <a:t> </a:t>
            </a:r>
            <a:r>
              <a:rPr dirty="0" lang="en-US" smtClean="0" sz="2600">
                <a:latin charset="0" pitchFamily="49" typeface="Courier New"/>
                <a:ea charset="-120" typeface="新細明體"/>
              </a:rPr>
              <a:t>char</a:t>
            </a:r>
            <a:r>
              <a:rPr dirty="0" lang="en-US" smtClean="0" sz="2600">
                <a:ea charset="-120" typeface="新細明體"/>
              </a:rPr>
              <a:t> type and the </a:t>
            </a:r>
            <a:r>
              <a:rPr dirty="0" lang="en-US" smtClean="0" sz="2600">
                <a:latin charset="0" pitchFamily="49" typeface="Courier New"/>
                <a:ea charset="-120" typeface="新細明體"/>
              </a:rPr>
              <a:t>_Bool</a:t>
            </a:r>
            <a:r>
              <a:rPr dirty="0" lang="en-US" smtClean="0" sz="2600">
                <a:ea charset="-120" typeface="新細明體"/>
              </a:rPr>
              <a:t> type) are called </a:t>
            </a:r>
            <a:r>
              <a:rPr b="1" dirty="0" i="1" lang="en-US" smtClean="0" sz="2600">
                <a:ea charset="-120" typeface="新細明體"/>
              </a:rPr>
              <a:t>standard </a:t>
            </a:r>
            <a:r>
              <a:rPr b="1" dirty="0" i="1" lang="en-US" smtClean="0" sz="2600" u="sng">
                <a:ea charset="-120" typeface="新細明體"/>
              </a:rPr>
              <a:t>unsigned</a:t>
            </a:r>
            <a:r>
              <a:rPr b="1" dirty="0" i="1" lang="en-US" smtClean="0" sz="2600">
                <a:ea charset="-120" typeface="新細明體"/>
              </a:rPr>
              <a:t> integer types.</a:t>
            </a:r>
          </a:p>
          <a:p>
            <a:pPr indent="-342900" marL="342900"/>
            <a:r>
              <a:rPr dirty="0" lang="en-US" smtClean="0" sz="2600">
                <a:ea charset="-120" typeface="新細明體"/>
              </a:rPr>
              <a:t>In addition to the </a:t>
            </a:r>
            <a:r>
              <a:rPr b="1" dirty="0" lang="en-US" smtClean="0" sz="2600">
                <a:solidFill>
                  <a:srgbClr val="C00000"/>
                </a:solidFill>
                <a:ea charset="-120" typeface="新細明體"/>
              </a:rPr>
              <a:t>standard integer types</a:t>
            </a:r>
            <a:r>
              <a:rPr dirty="0" lang="en-US" smtClean="0" sz="2600">
                <a:ea charset="-120" typeface="新細明體"/>
              </a:rPr>
              <a:t>, the C99 standard allows implementation-defined </a:t>
            </a:r>
            <a:r>
              <a:rPr b="1" dirty="0" i="1" lang="en-US" smtClean="0" sz="2600">
                <a:solidFill>
                  <a:srgbClr val="C00000"/>
                </a:solidFill>
                <a:ea charset="-120" typeface="新細明體"/>
              </a:rPr>
              <a:t>extended integer types</a:t>
            </a:r>
            <a:r>
              <a:rPr b="1" dirty="0" i="1" lang="en-US" smtClean="0" sz="2600">
                <a:ea charset="-120" typeface="新細明體"/>
              </a:rPr>
              <a:t>, </a:t>
            </a:r>
            <a:r>
              <a:rPr dirty="0" lang="en-US" smtClean="0" sz="2600">
                <a:ea charset="-120" typeface="新細明體"/>
              </a:rPr>
              <a:t>both signed and unsigned.</a:t>
            </a:r>
          </a:p>
        </p:txBody>
      </p:sp>
      <p:sp>
        <p:nvSpPr>
          <p:cNvPr id="141" name="Text Box 141"/>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142" name="Text Box 142"/>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 Box 143"/>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Integer Constants</a:t>
            </a:r>
          </a:p>
        </p:txBody>
      </p:sp>
      <p:sp>
        <p:nvSpPr>
          <p:cNvPr id="144" name="Text Box 144"/>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b="1" dirty="0" i="1" lang="en-US" smtClean="0">
                <a:ea charset="-120" typeface="新細明體"/>
              </a:rPr>
              <a:t>Constants</a:t>
            </a:r>
            <a:r>
              <a:rPr dirty="0" lang="en-US" smtClean="0">
                <a:ea charset="-120" typeface="新細明體"/>
              </a:rPr>
              <a:t> are numbers that appear in the text of a program.</a:t>
            </a:r>
          </a:p>
          <a:p>
            <a:pPr indent="-342900" marL="342900"/>
            <a:r>
              <a:rPr dirty="0" lang="en-US" smtClean="0">
                <a:ea charset="-120" typeface="新細明體"/>
              </a:rPr>
              <a:t>C allows integer constants to be written in decimal (base 10), octal (base 8), or hexadecimal (base 16).</a:t>
            </a:r>
          </a:p>
        </p:txBody>
      </p:sp>
      <p:sp>
        <p:nvSpPr>
          <p:cNvPr id="145" name="Text Box 145"/>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146" name="Text Box 146"/>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 Box 147"/>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Octal and Hexadecimal Numbers</a:t>
            </a:r>
          </a:p>
        </p:txBody>
      </p:sp>
      <p:sp>
        <p:nvSpPr>
          <p:cNvPr id="148" name="Text Box 148"/>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typeface="新細明體"/>
              </a:rPr>
              <a:t>Octal numbers use only the digits 0 through 7.</a:t>
            </a:r>
          </a:p>
          <a:p>
            <a:pPr indent="-342900" marL="342900"/>
            <a:r>
              <a:rPr dirty="0" lang="en-US" smtClean="0">
                <a:ea charset="-120" typeface="新細明體"/>
              </a:rPr>
              <a:t>Each position in an octal number represents a power of 8.</a:t>
            </a:r>
          </a:p>
          <a:p>
            <a:pPr indent="-285750" lvl="1" marL="742950"/>
            <a:r>
              <a:rPr dirty="0" lang="en-US" smtClean="0">
                <a:ea charset="-120" typeface="新細明體"/>
              </a:rPr>
              <a:t>The octal number 237 represents the decimal number</a:t>
            </a:r>
            <a:br>
              <a:rPr dirty="0" lang="en-US" smtClean="0">
                <a:ea charset="-120" typeface="新細明體"/>
              </a:rPr>
            </a:br>
            <a:r>
              <a:rPr dirty="0" lang="en-US" smtClean="0">
                <a:ea charset="-120" typeface="新細明體"/>
              </a:rPr>
              <a:t>2 × 8</a:t>
            </a:r>
            <a:r>
              <a:rPr baseline="30000" dirty="0" lang="en-US" smtClean="0">
                <a:ea charset="-120" typeface="新細明體"/>
              </a:rPr>
              <a:t>2</a:t>
            </a:r>
            <a:r>
              <a:rPr dirty="0" lang="en-US" smtClean="0">
                <a:ea charset="-120" typeface="新細明體"/>
              </a:rPr>
              <a:t> + 3 </a:t>
            </a:r>
            <a:r>
              <a:rPr dirty="0" lang="en-US" smtClean="0" sz="2000">
                <a:ea charset="-120" typeface="新細明體"/>
              </a:rPr>
              <a:t>×</a:t>
            </a:r>
            <a:r>
              <a:rPr dirty="0" lang="en-US" smtClean="0">
                <a:ea charset="-120" typeface="新細明體"/>
              </a:rPr>
              <a:t> 8</a:t>
            </a:r>
            <a:r>
              <a:rPr baseline="30000" dirty="0" lang="en-US" smtClean="0">
                <a:ea charset="-120" typeface="新細明體"/>
              </a:rPr>
              <a:t>1</a:t>
            </a:r>
            <a:r>
              <a:rPr dirty="0" lang="en-US" smtClean="0">
                <a:ea charset="-120" typeface="新細明體"/>
              </a:rPr>
              <a:t> + 7 </a:t>
            </a:r>
            <a:r>
              <a:rPr dirty="0" lang="en-US" smtClean="0" sz="2000">
                <a:ea charset="-120" typeface="新細明體"/>
              </a:rPr>
              <a:t>×</a:t>
            </a:r>
            <a:r>
              <a:rPr dirty="0" lang="en-US" smtClean="0">
                <a:ea charset="-120" typeface="新細明體"/>
              </a:rPr>
              <a:t> 8</a:t>
            </a:r>
            <a:r>
              <a:rPr baseline="30000" dirty="0" lang="en-US" smtClean="0">
                <a:ea charset="-120" typeface="新細明體"/>
              </a:rPr>
              <a:t>0</a:t>
            </a:r>
            <a:r>
              <a:rPr dirty="0" lang="en-US" smtClean="0">
                <a:ea charset="-120" typeface="新細明體"/>
              </a:rPr>
              <a:t> = 128 + 24 + 7 = 159.</a:t>
            </a:r>
          </a:p>
          <a:p>
            <a:pPr indent="-342900" marL="342900"/>
            <a:r>
              <a:rPr dirty="0" lang="en-US" smtClean="0">
                <a:ea charset="-120" typeface="新細明體"/>
              </a:rPr>
              <a:t>A hexadecimal (or hex) number is written using the digits 0 through 9 plus the letters A through F, which stand for 10 through 15, respectively.</a:t>
            </a:r>
          </a:p>
          <a:p>
            <a:pPr indent="-285750" lvl="1" marL="742950"/>
            <a:r>
              <a:rPr dirty="0" lang="en-US" smtClean="0">
                <a:ea charset="-120" typeface="新細明體"/>
              </a:rPr>
              <a:t>The hex number 1AF has the decimal value 1 </a:t>
            </a:r>
            <a:r>
              <a:rPr dirty="0" lang="en-US" smtClean="0" sz="2000">
                <a:ea charset="-120" typeface="新細明體"/>
              </a:rPr>
              <a:t>×</a:t>
            </a:r>
            <a:r>
              <a:rPr dirty="0" lang="en-US" smtClean="0">
                <a:ea charset="-120" typeface="新細明體"/>
              </a:rPr>
              <a:t> 16</a:t>
            </a:r>
            <a:r>
              <a:rPr baseline="30000" dirty="0" lang="en-US" smtClean="0">
                <a:ea charset="-120" typeface="新細明體"/>
              </a:rPr>
              <a:t>2</a:t>
            </a:r>
            <a:r>
              <a:rPr dirty="0" lang="en-US" smtClean="0">
                <a:ea charset="-120" typeface="新細明體"/>
              </a:rPr>
              <a:t> + 10 </a:t>
            </a:r>
            <a:r>
              <a:rPr dirty="0" lang="en-US" smtClean="0" sz="2000">
                <a:ea charset="-120" typeface="新細明體"/>
              </a:rPr>
              <a:t>×</a:t>
            </a:r>
            <a:r>
              <a:rPr dirty="0" lang="en-US" smtClean="0">
                <a:ea charset="-120" typeface="新細明體"/>
              </a:rPr>
              <a:t> 16</a:t>
            </a:r>
            <a:r>
              <a:rPr baseline="30000" dirty="0" lang="en-US" smtClean="0">
                <a:ea charset="-120" typeface="新細明體"/>
              </a:rPr>
              <a:t>1</a:t>
            </a:r>
            <a:r>
              <a:rPr dirty="0" lang="en-US" smtClean="0">
                <a:ea charset="-120" typeface="新細明體"/>
              </a:rPr>
              <a:t> + 15 </a:t>
            </a:r>
            <a:r>
              <a:rPr dirty="0" lang="en-US" smtClean="0" sz="2000">
                <a:ea charset="-120" typeface="新細明體"/>
              </a:rPr>
              <a:t>×</a:t>
            </a:r>
            <a:r>
              <a:rPr dirty="0" lang="en-US" smtClean="0">
                <a:ea charset="-120" typeface="新細明體"/>
              </a:rPr>
              <a:t> 16</a:t>
            </a:r>
            <a:r>
              <a:rPr baseline="30000" dirty="0" lang="en-US" smtClean="0">
                <a:ea charset="-120" typeface="新細明體"/>
              </a:rPr>
              <a:t>0</a:t>
            </a:r>
            <a:r>
              <a:rPr dirty="0" lang="en-US" smtClean="0">
                <a:ea charset="-120" typeface="新細明體"/>
              </a:rPr>
              <a:t> = 256 + 160 + 15 = 431.</a:t>
            </a:r>
          </a:p>
          <a:p>
            <a:pPr indent="-285750" lvl="1" marL="742950"/>
            <a:endParaRPr dirty="0" lang="en-US" smtClean="0">
              <a:ea charset="-120" typeface="新細明體"/>
            </a:endParaRPr>
          </a:p>
        </p:txBody>
      </p:sp>
      <p:sp>
        <p:nvSpPr>
          <p:cNvPr id="149" name="Text Box 149"/>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150" name="Text Box 150"/>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 Box 151"/>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Integer Constants</a:t>
            </a:r>
          </a:p>
        </p:txBody>
      </p:sp>
      <p:sp>
        <p:nvSpPr>
          <p:cNvPr id="152" name="Text Box 152"/>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b="1" dirty="0" i="1" lang="en-US" smtClean="0" sz="2400">
                <a:ea charset="-120" typeface="新細明體"/>
              </a:rPr>
              <a:t>Decimal</a:t>
            </a:r>
            <a:r>
              <a:rPr dirty="0" lang="en-US" smtClean="0" sz="2400">
                <a:ea charset="-120" typeface="新細明體"/>
              </a:rPr>
              <a:t> constants contain digits between 0 and 9, but </a:t>
            </a:r>
            <a:r>
              <a:rPr dirty="0" lang="en-US" smtClean="0" sz="2400" u="sng">
                <a:ea charset="-120" typeface="新細明體"/>
              </a:rPr>
              <a:t>must not begin with a zero</a:t>
            </a:r>
            <a:r>
              <a:rPr dirty="0" lang="en-US" smtClean="0" sz="2400">
                <a:ea charset="-120" typeface="新細明體"/>
              </a:rPr>
              <a:t>:</a:t>
            </a:r>
          </a:p>
          <a:p>
            <a:pPr indent="-342900" marL="342900">
              <a:lnSpc>
                <a:spcPct val="80000"/>
              </a:lnSpc>
              <a:spcBef>
                <a:spcPts val="1000"/>
              </a:spcBef>
              <a:buNone/>
            </a:pPr>
            <a:r>
              <a:rPr dirty="0" lang="en-US" smtClean="0" sz="2000">
                <a:latin charset="0" pitchFamily="49" typeface="Courier New"/>
                <a:ea charset="-120" typeface="新細明體"/>
              </a:rPr>
              <a:t>	15  255  32767</a:t>
            </a:r>
          </a:p>
          <a:p>
            <a:pPr indent="-342900" marL="342900"/>
            <a:r>
              <a:rPr b="1" dirty="0" i="1" lang="en-US" smtClean="0" sz="2400">
                <a:ea charset="-120" typeface="新細明體"/>
              </a:rPr>
              <a:t>Octal</a:t>
            </a:r>
            <a:r>
              <a:rPr dirty="0" lang="en-US" smtClean="0" sz="2400">
                <a:ea charset="-120" typeface="新細明體"/>
              </a:rPr>
              <a:t> constants contain only digits between 0 and 7, and </a:t>
            </a:r>
            <a:r>
              <a:rPr dirty="0" lang="en-US" smtClean="0" sz="2400" u="sng">
                <a:ea charset="-120" typeface="新細明體"/>
              </a:rPr>
              <a:t>must begin with a </a:t>
            </a:r>
            <a:r>
              <a:rPr b="1" dirty="0" lang="en-US" smtClean="0" sz="2400" u="sng">
                <a:solidFill>
                  <a:srgbClr val="0000FF"/>
                </a:solidFill>
                <a:ea charset="-120" typeface="新細明體"/>
              </a:rPr>
              <a:t>zero</a:t>
            </a:r>
            <a:r>
              <a:rPr dirty="0" lang="en-US" smtClean="0" sz="2400">
                <a:ea charset="-120" typeface="新細明體"/>
              </a:rPr>
              <a:t>:</a:t>
            </a:r>
          </a:p>
          <a:p>
            <a:pPr indent="-342900" marL="342900">
              <a:lnSpc>
                <a:spcPct val="80000"/>
              </a:lnSpc>
              <a:spcBef>
                <a:spcPts val="1000"/>
              </a:spcBef>
              <a:buNone/>
            </a:pPr>
            <a:r>
              <a:rPr dirty="0" lang="en-US" smtClean="0" sz="2000">
                <a:latin charset="0" pitchFamily="49" typeface="Courier New"/>
                <a:ea charset="-120" typeface="新細明體"/>
              </a:rPr>
              <a:t>	</a:t>
            </a:r>
            <a:r>
              <a:rPr b="1" dirty="0" lang="en-US" smtClean="0" sz="2000">
                <a:solidFill>
                  <a:srgbClr val="0000FF"/>
                </a:solidFill>
                <a:latin charset="0" pitchFamily="49" typeface="Courier New"/>
                <a:ea charset="-120" typeface="新細明體"/>
              </a:rPr>
              <a:t>0</a:t>
            </a:r>
            <a:r>
              <a:rPr dirty="0" lang="en-US" smtClean="0" sz="2000">
                <a:latin charset="0" pitchFamily="49" typeface="Courier New"/>
                <a:ea charset="-120" typeface="新細明體"/>
              </a:rPr>
              <a:t>17  </a:t>
            </a:r>
            <a:r>
              <a:rPr b="1" dirty="0" lang="en-US" smtClean="0" sz="2000">
                <a:solidFill>
                  <a:srgbClr val="0000FF"/>
                </a:solidFill>
                <a:latin charset="0" pitchFamily="49" typeface="Courier New"/>
                <a:ea charset="-120" typeface="新細明體"/>
              </a:rPr>
              <a:t>0</a:t>
            </a:r>
            <a:r>
              <a:rPr dirty="0" lang="en-US" smtClean="0" sz="2000">
                <a:latin charset="0" pitchFamily="49" typeface="Courier New"/>
                <a:ea charset="-120" typeface="新細明體"/>
              </a:rPr>
              <a:t>377  </a:t>
            </a:r>
            <a:r>
              <a:rPr b="1" dirty="0" lang="en-US" smtClean="0" sz="2000">
                <a:solidFill>
                  <a:srgbClr val="0000FF"/>
                </a:solidFill>
                <a:latin charset="0" pitchFamily="49" typeface="Courier New"/>
                <a:ea charset="-120" typeface="新細明體"/>
              </a:rPr>
              <a:t>0</a:t>
            </a:r>
            <a:r>
              <a:rPr dirty="0" lang="en-US" smtClean="0" sz="2000">
                <a:latin charset="0" pitchFamily="49" typeface="Courier New"/>
                <a:ea charset="-120" typeface="新細明體"/>
              </a:rPr>
              <a:t>77777</a:t>
            </a:r>
          </a:p>
          <a:p>
            <a:pPr indent="-342900" marL="342900"/>
            <a:r>
              <a:rPr b="1" dirty="0" i="1" lang="en-US" smtClean="0" sz="2400">
                <a:ea charset="-120" typeface="新細明體"/>
              </a:rPr>
              <a:t>Hexadecimal</a:t>
            </a:r>
            <a:r>
              <a:rPr dirty="0" lang="en-US" smtClean="0" sz="2400">
                <a:ea charset="-120" typeface="新細明體"/>
              </a:rPr>
              <a:t> constants contain digits between 0 and 9 and letters between </a:t>
            </a:r>
            <a:r>
              <a:rPr dirty="0" lang="en-US" smtClean="0" sz="2400">
                <a:latin charset="0" pitchFamily="49" typeface="Courier New"/>
                <a:ea charset="-120" typeface="新細明體"/>
              </a:rPr>
              <a:t>a</a:t>
            </a:r>
            <a:r>
              <a:rPr dirty="0" lang="en-US" smtClean="0" sz="2400">
                <a:ea charset="-120" typeface="新細明體"/>
              </a:rPr>
              <a:t> and </a:t>
            </a:r>
            <a:r>
              <a:rPr dirty="0" lang="en-US" smtClean="0" sz="2400">
                <a:latin charset="0" pitchFamily="49" typeface="Courier New"/>
                <a:ea charset="-120" typeface="新細明體"/>
              </a:rPr>
              <a:t>f</a:t>
            </a:r>
            <a:r>
              <a:rPr dirty="0" lang="en-US" smtClean="0" sz="2400">
                <a:ea charset="-120" typeface="新細明體"/>
              </a:rPr>
              <a:t>, and </a:t>
            </a:r>
            <a:r>
              <a:rPr dirty="0" lang="en-US" smtClean="0" sz="2400" u="sng">
                <a:ea charset="-120" typeface="新細明體"/>
              </a:rPr>
              <a:t>always begin with </a:t>
            </a:r>
            <a:r>
              <a:rPr b="1" dirty="0" lang="en-US" smtClean="0" sz="2400" u="sng">
                <a:solidFill>
                  <a:srgbClr val="0000FF"/>
                </a:solidFill>
                <a:latin charset="0" pitchFamily="49" typeface="Courier New"/>
                <a:ea charset="-120" typeface="新細明體"/>
              </a:rPr>
              <a:t>0x</a:t>
            </a:r>
            <a:r>
              <a:rPr dirty="0" lang="en-US" smtClean="0" sz="2400">
                <a:ea charset="-120" typeface="新細明體"/>
              </a:rPr>
              <a:t>:</a:t>
            </a:r>
          </a:p>
          <a:p>
            <a:pPr indent="-342900" marL="342900">
              <a:lnSpc>
                <a:spcPct val="80000"/>
              </a:lnSpc>
              <a:spcBef>
                <a:spcPts val="1000"/>
              </a:spcBef>
              <a:buNone/>
            </a:pPr>
            <a:r>
              <a:rPr dirty="0" lang="en-US" smtClean="0" sz="2000">
                <a:latin charset="0" pitchFamily="49" typeface="Courier New"/>
                <a:ea charset="-120" typeface="新細明體"/>
              </a:rPr>
              <a:t>	</a:t>
            </a:r>
            <a:r>
              <a:rPr b="1" dirty="0" lang="en-US" smtClean="0" sz="2000">
                <a:solidFill>
                  <a:srgbClr val="0000FF"/>
                </a:solidFill>
                <a:latin charset="0" pitchFamily="49" typeface="Courier New"/>
                <a:ea charset="-120" typeface="新細明體"/>
              </a:rPr>
              <a:t>0x</a:t>
            </a:r>
            <a:r>
              <a:rPr dirty="0" lang="en-US" smtClean="0" sz="2000">
                <a:latin charset="0" pitchFamily="49" typeface="Courier New"/>
                <a:ea charset="-120" typeface="新細明體"/>
              </a:rPr>
              <a:t>f  </a:t>
            </a:r>
            <a:r>
              <a:rPr b="1" dirty="0" lang="en-US" smtClean="0" sz="2000">
                <a:solidFill>
                  <a:srgbClr val="0000FF"/>
                </a:solidFill>
                <a:latin charset="0" pitchFamily="49" typeface="Courier New"/>
                <a:ea charset="-120" typeface="新細明體"/>
              </a:rPr>
              <a:t>0x</a:t>
            </a:r>
            <a:r>
              <a:rPr dirty="0" lang="en-US" smtClean="0" sz="2000">
                <a:latin charset="0" pitchFamily="49" typeface="Courier New"/>
                <a:ea charset="-120" typeface="新細明體"/>
              </a:rPr>
              <a:t>ff  </a:t>
            </a:r>
            <a:r>
              <a:rPr b="1" dirty="0" lang="en-US" smtClean="0" sz="2000">
                <a:solidFill>
                  <a:srgbClr val="0000FF"/>
                </a:solidFill>
                <a:latin charset="0" pitchFamily="49" typeface="Courier New"/>
                <a:ea charset="-120" typeface="新細明體"/>
              </a:rPr>
              <a:t>0x</a:t>
            </a:r>
            <a:r>
              <a:rPr dirty="0" lang="en-US" smtClean="0" sz="2000">
                <a:latin charset="0" pitchFamily="49" typeface="Courier New"/>
                <a:ea charset="-120" typeface="新細明體"/>
              </a:rPr>
              <a:t>7fff</a:t>
            </a:r>
          </a:p>
          <a:p>
            <a:pPr indent="-342900" marL="342900"/>
            <a:r>
              <a:rPr dirty="0" lang="en-US" smtClean="0" sz="2400">
                <a:ea charset="-120" typeface="新細明體"/>
              </a:rPr>
              <a:t>The letters in a hexadecimal constant may be either upper or lower case: </a:t>
            </a:r>
          </a:p>
          <a:p>
            <a:pPr indent="-342900" marL="342900">
              <a:lnSpc>
                <a:spcPct val="80000"/>
              </a:lnSpc>
              <a:spcBef>
                <a:spcPts val="1000"/>
              </a:spcBef>
              <a:buNone/>
            </a:pPr>
            <a:r>
              <a:rPr dirty="0" lang="en-US" smtClean="0" sz="2000">
                <a:latin charset="0" pitchFamily="49" typeface="Courier New"/>
                <a:ea charset="-120" typeface="新細明體"/>
              </a:rPr>
              <a:t>	0xff  0xfF  0xFf  0xFF  0Xff  0XfF  0XFf  0XFF</a:t>
            </a:r>
          </a:p>
          <a:p>
            <a:pPr indent="-342900" marL="342900">
              <a:lnSpc>
                <a:spcPct val="80000"/>
              </a:lnSpc>
              <a:spcBef>
                <a:spcPts val="1000"/>
              </a:spcBef>
              <a:buNone/>
            </a:pPr>
            <a:endParaRPr dirty="0" lang="en-US" smtClean="0" sz="2000">
              <a:ea charset="-120" typeface="新細明體"/>
            </a:endParaRPr>
          </a:p>
        </p:txBody>
      </p:sp>
      <p:sp>
        <p:nvSpPr>
          <p:cNvPr id="153" name="Text Box 153"/>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154" name="Text Box 154"/>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 Box 155"/>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Integer Constants</a:t>
            </a:r>
          </a:p>
        </p:txBody>
      </p:sp>
      <p:sp>
        <p:nvSpPr>
          <p:cNvPr id="156" name="Text Box 156"/>
          <p:cNvSpPr>
            <a:spLocks/>
          </p:cNvSpPr>
          <p:nvPr>
            <p:ph type="obj"/>
          </p:nvPr>
        </p:nvSpPr>
        <p:spPr>
          <a:xfrm>
            <a:off x="685800" y="1524000"/>
            <a:ext cx="7924800" cy="4800600"/>
          </a:xfrm>
          <a:prstGeom prst="rect">
            <a:avLst/>
          </a:prstGeom>
        </p:spPr>
        <p:txBody>
          <a:bodyPr anchor="t" bIns="46038" lIns="92075" numCol="1" rIns="92075" tIns="46038" wrap="square"/>
          <a:lstStyle/>
          <a:p>
            <a:pPr indent="-342900" marL="342900"/>
            <a:r>
              <a:rPr dirty="0" lang="en-US" smtClean="0" sz="2600">
                <a:ea charset="-120" typeface="新細明體"/>
              </a:rPr>
              <a:t>The type of a </a:t>
            </a:r>
            <a:r>
              <a:rPr dirty="0" i="1" lang="en-US" smtClean="0" sz="2600">
                <a:ea charset="-120" typeface="新細明體"/>
              </a:rPr>
              <a:t>decimal</a:t>
            </a:r>
            <a:r>
              <a:rPr dirty="0" lang="en-US" smtClean="0" sz="2600">
                <a:ea charset="-120" typeface="新細明體"/>
              </a:rPr>
              <a:t> integer constant is normally </a:t>
            </a:r>
            <a:r>
              <a:rPr b="1" dirty="0" lang="en-US" smtClean="0" sz="2600">
                <a:solidFill>
                  <a:srgbClr val="C00000"/>
                </a:solidFill>
                <a:latin charset="0" pitchFamily="49" typeface="Courier New"/>
                <a:ea charset="-120" typeface="新細明體"/>
              </a:rPr>
              <a:t>int</a:t>
            </a:r>
            <a:r>
              <a:rPr dirty="0" lang="en-US" smtClean="0" sz="2600">
                <a:ea charset="-120" typeface="新細明體"/>
              </a:rPr>
              <a:t>. </a:t>
            </a:r>
          </a:p>
          <a:p>
            <a:pPr indent="-342900" marL="342900"/>
            <a:r>
              <a:rPr dirty="0" lang="en-US" smtClean="0" sz="2600">
                <a:ea charset="-120" typeface="新細明體"/>
              </a:rPr>
              <a:t>If the value of the constant is too large to store as an </a:t>
            </a:r>
            <a:r>
              <a:rPr dirty="0" lang="en-US" smtClean="0" sz="2600">
                <a:latin charset="0" pitchFamily="49" typeface="Courier New"/>
                <a:ea charset="-120" typeface="新細明體"/>
              </a:rPr>
              <a:t>int</a:t>
            </a:r>
            <a:r>
              <a:rPr dirty="0" lang="en-US" smtClean="0" sz="2600">
                <a:ea charset="-120" typeface="新細明體"/>
              </a:rPr>
              <a:t>, the constant has type </a:t>
            </a:r>
            <a:r>
              <a:rPr b="1" dirty="0" lang="en-US" smtClean="0" sz="2600">
                <a:solidFill>
                  <a:srgbClr val="C00000"/>
                </a:solidFill>
                <a:latin charset="0" pitchFamily="49" typeface="Courier New"/>
                <a:ea charset="-120" typeface="新細明體"/>
              </a:rPr>
              <a:t>long</a:t>
            </a:r>
            <a:r>
              <a:rPr b="1" dirty="0" lang="en-US" smtClean="0" sz="2600">
                <a:solidFill>
                  <a:srgbClr val="C00000"/>
                </a:solidFill>
                <a:ea charset="-120" typeface="新細明體"/>
              </a:rPr>
              <a:t> </a:t>
            </a:r>
            <a:r>
              <a:rPr b="1" dirty="0" lang="en-US" smtClean="0" sz="2600">
                <a:solidFill>
                  <a:srgbClr val="C00000"/>
                </a:solidFill>
                <a:latin charset="0" pitchFamily="49" typeface="Courier New"/>
                <a:ea charset="-120" typeface="新細明體"/>
              </a:rPr>
              <a:t>int</a:t>
            </a:r>
            <a:r>
              <a:rPr b="1" dirty="0" lang="en-US" smtClean="0" sz="2600">
                <a:solidFill>
                  <a:srgbClr val="C00000"/>
                </a:solidFill>
                <a:ea charset="-120" typeface="新細明體"/>
              </a:rPr>
              <a:t> </a:t>
            </a:r>
            <a:r>
              <a:rPr dirty="0" lang="en-US" smtClean="0" sz="2600">
                <a:ea charset="-120" typeface="新細明體"/>
              </a:rPr>
              <a:t>instead.</a:t>
            </a:r>
          </a:p>
          <a:p>
            <a:pPr indent="-342900" marL="342900"/>
            <a:r>
              <a:rPr dirty="0" lang="en-US" smtClean="0" sz="2600">
                <a:ea charset="-120" typeface="新細明體"/>
              </a:rPr>
              <a:t>If the constant is too large to store as a </a:t>
            </a:r>
            <a:r>
              <a:rPr dirty="0" lang="en-US" smtClean="0" sz="2600">
                <a:latin charset="0" pitchFamily="49" typeface="Courier New"/>
                <a:ea charset="-120" typeface="新細明體"/>
              </a:rPr>
              <a:t>long</a:t>
            </a:r>
            <a:r>
              <a:rPr dirty="0" lang="en-US" smtClean="0" sz="2600">
                <a:ea charset="-120" typeface="新細明體"/>
              </a:rPr>
              <a:t> </a:t>
            </a:r>
            <a:r>
              <a:rPr dirty="0" lang="en-US" smtClean="0" sz="2600">
                <a:latin charset="0" pitchFamily="49" typeface="Courier New"/>
                <a:ea charset="-120" typeface="新細明體"/>
              </a:rPr>
              <a:t>int</a:t>
            </a:r>
            <a:r>
              <a:rPr dirty="0" lang="en-US" smtClean="0" sz="2600">
                <a:ea charset="-120" typeface="新細明體"/>
              </a:rPr>
              <a:t>, the compiler will try </a:t>
            </a:r>
            <a:r>
              <a:rPr b="1" dirty="0" lang="en-US" smtClean="0" sz="2600">
                <a:solidFill>
                  <a:srgbClr val="C00000"/>
                </a:solidFill>
                <a:latin charset="0" pitchFamily="49" typeface="Courier New"/>
                <a:ea charset="-120" typeface="新細明體"/>
              </a:rPr>
              <a:t>unsigned</a:t>
            </a:r>
            <a:r>
              <a:rPr b="1" dirty="0" lang="en-US" smtClean="0" sz="2600">
                <a:solidFill>
                  <a:srgbClr val="C00000"/>
                </a:solidFill>
                <a:ea charset="-120" typeface="新細明體"/>
              </a:rPr>
              <a:t> </a:t>
            </a:r>
            <a:r>
              <a:rPr b="1" dirty="0" lang="en-US" smtClean="0" sz="2600">
                <a:solidFill>
                  <a:srgbClr val="C00000"/>
                </a:solidFill>
                <a:latin charset="0" pitchFamily="49" typeface="Courier New"/>
                <a:ea charset="-120" typeface="新細明體"/>
              </a:rPr>
              <a:t>long</a:t>
            </a:r>
            <a:r>
              <a:rPr b="1" dirty="0" lang="en-US" smtClean="0" sz="2600">
                <a:solidFill>
                  <a:srgbClr val="C00000"/>
                </a:solidFill>
                <a:ea charset="-120" typeface="新細明體"/>
              </a:rPr>
              <a:t> </a:t>
            </a:r>
            <a:r>
              <a:rPr b="1" dirty="0" lang="en-US" smtClean="0" sz="2600">
                <a:solidFill>
                  <a:srgbClr val="C00000"/>
                </a:solidFill>
                <a:latin charset="0" pitchFamily="49" typeface="Courier New"/>
                <a:ea charset="-120" typeface="新細明體"/>
              </a:rPr>
              <a:t>int</a:t>
            </a:r>
            <a:r>
              <a:rPr b="1" dirty="0" lang="en-US" smtClean="0" sz="2600">
                <a:solidFill>
                  <a:srgbClr val="C00000"/>
                </a:solidFill>
                <a:ea charset="-120" typeface="新細明體"/>
              </a:rPr>
              <a:t> </a:t>
            </a:r>
            <a:r>
              <a:rPr dirty="0" lang="en-US" smtClean="0" sz="2600">
                <a:ea charset="-120" typeface="新細明體"/>
              </a:rPr>
              <a:t>as a last resort.</a:t>
            </a:r>
          </a:p>
          <a:p>
            <a:pPr indent="-342900" marL="342900"/>
            <a:r>
              <a:rPr dirty="0" lang="en-US" smtClean="0" sz="2600">
                <a:ea charset="-120" typeface="新細明體"/>
              </a:rPr>
              <a:t>For an </a:t>
            </a:r>
            <a:r>
              <a:rPr dirty="0" i="1" lang="en-US" smtClean="0" sz="2600">
                <a:ea charset="-120" typeface="新細明體"/>
              </a:rPr>
              <a:t>octal</a:t>
            </a:r>
            <a:r>
              <a:rPr dirty="0" lang="en-US" smtClean="0" sz="2600">
                <a:ea charset="-120" typeface="新細明體"/>
              </a:rPr>
              <a:t> or </a:t>
            </a:r>
            <a:r>
              <a:rPr dirty="0" i="1" lang="en-US" smtClean="0" sz="2600">
                <a:ea charset="-120" typeface="新細明體"/>
              </a:rPr>
              <a:t>hexadecimal</a:t>
            </a:r>
            <a:r>
              <a:rPr dirty="0" lang="en-US" smtClean="0" sz="2600">
                <a:ea charset="-120" typeface="新細明體"/>
              </a:rPr>
              <a:t> constant, the rules are slightly different: the compiler will go through the types </a:t>
            </a:r>
            <a:r>
              <a:rPr b="1" dirty="0" lang="en-US" smtClean="0" sz="2600">
                <a:solidFill>
                  <a:srgbClr val="C00000"/>
                </a:solidFill>
                <a:latin charset="0" pitchFamily="49" typeface="Courier New"/>
                <a:ea charset="-120" typeface="新細明體"/>
              </a:rPr>
              <a:t>int</a:t>
            </a:r>
            <a:r>
              <a:rPr dirty="0" lang="en-US" smtClean="0" sz="2600">
                <a:ea charset="-120" typeface="新細明體"/>
              </a:rPr>
              <a:t>, </a:t>
            </a:r>
            <a:r>
              <a:rPr b="1" dirty="0" lang="en-US" smtClean="0" sz="2600">
                <a:solidFill>
                  <a:srgbClr val="C00000"/>
                </a:solidFill>
                <a:latin charset="0" pitchFamily="49" typeface="Courier New"/>
                <a:ea charset="-120" typeface="新細明體"/>
              </a:rPr>
              <a:t>unsigned</a:t>
            </a:r>
            <a:r>
              <a:rPr b="1" dirty="0" lang="en-US" smtClean="0" sz="2600">
                <a:solidFill>
                  <a:srgbClr val="C00000"/>
                </a:solidFill>
                <a:ea charset="-120" typeface="新細明體"/>
              </a:rPr>
              <a:t> </a:t>
            </a:r>
            <a:r>
              <a:rPr b="1" dirty="0" lang="en-US" smtClean="0" sz="2600">
                <a:solidFill>
                  <a:srgbClr val="C00000"/>
                </a:solidFill>
                <a:latin charset="0" pitchFamily="49" typeface="Courier New"/>
                <a:ea charset="-120" typeface="新細明體"/>
              </a:rPr>
              <a:t>int</a:t>
            </a:r>
            <a:r>
              <a:rPr dirty="0" lang="en-US" smtClean="0" sz="2600">
                <a:ea charset="-120" typeface="新細明體"/>
              </a:rPr>
              <a:t>, </a:t>
            </a:r>
            <a:r>
              <a:rPr b="1" dirty="0" lang="en-US" smtClean="0" sz="2600">
                <a:solidFill>
                  <a:srgbClr val="C00000"/>
                </a:solidFill>
                <a:latin charset="0" pitchFamily="49" typeface="Courier New"/>
                <a:ea charset="-120" typeface="新細明體"/>
              </a:rPr>
              <a:t>long</a:t>
            </a:r>
            <a:r>
              <a:rPr b="1" dirty="0" lang="en-US" smtClean="0" sz="2600">
                <a:solidFill>
                  <a:srgbClr val="C00000"/>
                </a:solidFill>
                <a:ea charset="-120" typeface="新細明體"/>
              </a:rPr>
              <a:t> </a:t>
            </a:r>
            <a:r>
              <a:rPr b="1" dirty="0" lang="en-US" smtClean="0" sz="2600">
                <a:solidFill>
                  <a:srgbClr val="C00000"/>
                </a:solidFill>
                <a:latin charset="0" pitchFamily="49" typeface="Courier New"/>
                <a:ea charset="-120" typeface="新細明體"/>
              </a:rPr>
              <a:t>int</a:t>
            </a:r>
            <a:r>
              <a:rPr dirty="0" lang="en-US" smtClean="0" sz="2600">
                <a:ea charset="-120" typeface="新細明體"/>
              </a:rPr>
              <a:t>, and </a:t>
            </a:r>
            <a:r>
              <a:rPr b="1" dirty="0" lang="en-US" smtClean="0" sz="2600">
                <a:solidFill>
                  <a:srgbClr val="C00000"/>
                </a:solidFill>
                <a:latin charset="0" pitchFamily="49" typeface="Courier New"/>
                <a:ea charset="-120" typeface="新細明體"/>
              </a:rPr>
              <a:t>unsigned</a:t>
            </a:r>
            <a:r>
              <a:rPr b="1" dirty="0" lang="en-US" smtClean="0" sz="2600">
                <a:solidFill>
                  <a:srgbClr val="C00000"/>
                </a:solidFill>
                <a:ea charset="-120" typeface="新細明體"/>
              </a:rPr>
              <a:t> </a:t>
            </a:r>
            <a:r>
              <a:rPr b="1" dirty="0" lang="en-US" smtClean="0" sz="2600">
                <a:solidFill>
                  <a:srgbClr val="C00000"/>
                </a:solidFill>
                <a:latin charset="0" pitchFamily="49" typeface="Courier New"/>
                <a:ea charset="-120" typeface="新細明體"/>
              </a:rPr>
              <a:t>long</a:t>
            </a:r>
            <a:r>
              <a:rPr b="1" dirty="0" lang="en-US" smtClean="0" sz="2600">
                <a:solidFill>
                  <a:srgbClr val="C00000"/>
                </a:solidFill>
                <a:ea charset="-120" typeface="新細明體"/>
              </a:rPr>
              <a:t> </a:t>
            </a:r>
            <a:r>
              <a:rPr b="1" dirty="0" lang="en-US" smtClean="0" sz="2600">
                <a:solidFill>
                  <a:srgbClr val="C00000"/>
                </a:solidFill>
                <a:latin charset="0" pitchFamily="49" typeface="Courier New"/>
                <a:ea charset="-120" typeface="新細明體"/>
              </a:rPr>
              <a:t>int</a:t>
            </a:r>
            <a:r>
              <a:rPr b="1" dirty="0" lang="en-US" smtClean="0" sz="2600">
                <a:solidFill>
                  <a:srgbClr val="C00000"/>
                </a:solidFill>
                <a:ea charset="-120" typeface="新細明體"/>
              </a:rPr>
              <a:t> </a:t>
            </a:r>
            <a:r>
              <a:rPr dirty="0" lang="en-US" smtClean="0" sz="2600">
                <a:ea charset="-120" typeface="新細明體"/>
              </a:rPr>
              <a:t>until it finds one capable of representing the constant.</a:t>
            </a:r>
          </a:p>
        </p:txBody>
      </p:sp>
      <p:sp>
        <p:nvSpPr>
          <p:cNvPr id="157" name="Text Box 157"/>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158" name="Text Box 158"/>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
        <p:nvSpPr>
          <p:cNvPr id="159" name="Text Box 159"/>
          <p:cNvSpPr txBox="1">
            <a:spLocks/>
          </p:cNvSpPr>
          <p:nvPr/>
        </p:nvSpPr>
        <p:spPr>
          <a:xfrm>
            <a:off x="7848600" y="1412875"/>
            <a:ext cx="252412" cy="244475"/>
          </a:xfrm>
          <a:prstGeom prst="rect">
            <a:avLst/>
          </a:prstGeom>
          <a:noFill/>
          <a:ln>
            <a:noFill/>
          </a:ln>
          <a:effectLst/>
        </p:spPr>
        <p:txBody>
          <a:bodyPr bIns="0" lIns="0" numCol="1" rIns="0" tIns="0">
            <a:spAutoFit/>
          </a:bodyPr>
          <a:lstStyle/>
          <a:p>
            <a:pPr fontAlgn="ctr" indent="0" marL="0">
              <a:spcBef>
                <a:spcPct val="0"/>
              </a:spcBef>
              <a:buNone/>
            </a:pPr>
            <a:r>
              <a:rPr b="1" dirty="0" lang="en-US" smtClean="0" sz="1600">
                <a:solidFill>
                  <a:srgbClr val="B82F25"/>
                </a:solidFill>
                <a:ea charset="-120" typeface="新細明體"/>
              </a:rPr>
              <a:t>(1)</a:t>
            </a:r>
          </a:p>
        </p:txBody>
      </p:sp>
      <p:sp>
        <p:nvSpPr>
          <p:cNvPr id="160" name="Text Box 160"/>
          <p:cNvSpPr txBox="1">
            <a:spLocks/>
          </p:cNvSpPr>
          <p:nvPr/>
        </p:nvSpPr>
        <p:spPr>
          <a:xfrm>
            <a:off x="4535487" y="2349500"/>
            <a:ext cx="252412" cy="244475"/>
          </a:xfrm>
          <a:prstGeom prst="rect">
            <a:avLst/>
          </a:prstGeom>
          <a:noFill/>
          <a:ln>
            <a:noFill/>
          </a:ln>
          <a:effectLst/>
        </p:spPr>
        <p:txBody>
          <a:bodyPr bIns="0" lIns="0" numCol="1" rIns="0" tIns="0">
            <a:spAutoFit/>
          </a:bodyPr>
          <a:lstStyle/>
          <a:p>
            <a:pPr indent="0" marL="0">
              <a:spcBef>
                <a:spcPct val="0"/>
              </a:spcBef>
              <a:buNone/>
            </a:pPr>
            <a:r>
              <a:rPr b="1" dirty="0" lang="en-US" smtClean="0" sz="1600">
                <a:solidFill>
                  <a:srgbClr val="B82F25"/>
                </a:solidFill>
                <a:ea charset="-120" typeface="新細明體"/>
              </a:rPr>
              <a:t>(2)</a:t>
            </a:r>
          </a:p>
        </p:txBody>
      </p:sp>
      <p:sp>
        <p:nvSpPr>
          <p:cNvPr id="161" name="Text Box 161"/>
          <p:cNvSpPr txBox="1">
            <a:spLocks/>
          </p:cNvSpPr>
          <p:nvPr/>
        </p:nvSpPr>
        <p:spPr>
          <a:xfrm>
            <a:off x="3348037" y="3213100"/>
            <a:ext cx="252412" cy="244475"/>
          </a:xfrm>
          <a:prstGeom prst="rect">
            <a:avLst/>
          </a:prstGeom>
          <a:noFill/>
          <a:ln>
            <a:noFill/>
          </a:ln>
          <a:effectLst/>
        </p:spPr>
        <p:txBody>
          <a:bodyPr bIns="0" lIns="0" numCol="1" rIns="0" tIns="0">
            <a:spAutoFit/>
          </a:bodyPr>
          <a:lstStyle/>
          <a:p>
            <a:pPr indent="0" marL="0">
              <a:spcBef>
                <a:spcPct val="0"/>
              </a:spcBef>
              <a:buNone/>
            </a:pPr>
            <a:r>
              <a:rPr b="1" dirty="0" lang="en-US" smtClean="0" sz="1600">
                <a:solidFill>
                  <a:srgbClr val="B82F25"/>
                </a:solidFill>
                <a:ea charset="-120" typeface="新細明體"/>
              </a:rPr>
              <a:t>(3)</a:t>
            </a:r>
          </a:p>
        </p:txBody>
      </p:sp>
      <p:sp>
        <p:nvSpPr>
          <p:cNvPr id="162" name="Text Box 162"/>
          <p:cNvSpPr txBox="1">
            <a:spLocks/>
          </p:cNvSpPr>
          <p:nvPr/>
        </p:nvSpPr>
        <p:spPr>
          <a:xfrm>
            <a:off x="1727200" y="4868862"/>
            <a:ext cx="252412" cy="244475"/>
          </a:xfrm>
          <a:prstGeom prst="rect">
            <a:avLst/>
          </a:prstGeom>
          <a:noFill/>
          <a:ln>
            <a:noFill/>
          </a:ln>
          <a:effectLst/>
        </p:spPr>
        <p:txBody>
          <a:bodyPr bIns="0" lIns="0" numCol="1" rIns="0" tIns="0">
            <a:spAutoFit/>
          </a:bodyPr>
          <a:lstStyle/>
          <a:p>
            <a:pPr fontAlgn="ctr" indent="0" marL="0">
              <a:spcBef>
                <a:spcPct val="0"/>
              </a:spcBef>
              <a:buNone/>
            </a:pPr>
            <a:r>
              <a:rPr b="1" dirty="0" lang="en-US" smtClean="0" sz="1600">
                <a:solidFill>
                  <a:srgbClr val="B82F25"/>
                </a:solidFill>
                <a:ea charset="-120" typeface="新細明體"/>
              </a:rPr>
              <a:t>(1)</a:t>
            </a:r>
          </a:p>
        </p:txBody>
      </p:sp>
      <p:sp>
        <p:nvSpPr>
          <p:cNvPr id="163" name="Text Box 163"/>
          <p:cNvSpPr txBox="1">
            <a:spLocks/>
          </p:cNvSpPr>
          <p:nvPr/>
        </p:nvSpPr>
        <p:spPr>
          <a:xfrm>
            <a:off x="2519362" y="4905375"/>
            <a:ext cx="252412" cy="244475"/>
          </a:xfrm>
          <a:prstGeom prst="rect">
            <a:avLst/>
          </a:prstGeom>
          <a:noFill/>
          <a:ln>
            <a:noFill/>
          </a:ln>
          <a:effectLst/>
        </p:spPr>
        <p:txBody>
          <a:bodyPr bIns="0" lIns="0" numCol="1" rIns="0" tIns="0">
            <a:spAutoFit/>
          </a:bodyPr>
          <a:lstStyle/>
          <a:p>
            <a:pPr indent="0" marL="0">
              <a:spcBef>
                <a:spcPct val="0"/>
              </a:spcBef>
              <a:buNone/>
            </a:pPr>
            <a:r>
              <a:rPr b="1" dirty="0" lang="en-US" smtClean="0" sz="1600">
                <a:solidFill>
                  <a:srgbClr val="B82F25"/>
                </a:solidFill>
                <a:ea charset="-120" typeface="新細明體"/>
              </a:rPr>
              <a:t>(2)</a:t>
            </a:r>
          </a:p>
        </p:txBody>
      </p:sp>
      <p:sp>
        <p:nvSpPr>
          <p:cNvPr id="164" name="Text Box 164"/>
          <p:cNvSpPr txBox="1">
            <a:spLocks/>
          </p:cNvSpPr>
          <p:nvPr/>
        </p:nvSpPr>
        <p:spPr>
          <a:xfrm>
            <a:off x="4967287" y="4868862"/>
            <a:ext cx="252412" cy="244475"/>
          </a:xfrm>
          <a:prstGeom prst="rect">
            <a:avLst/>
          </a:prstGeom>
          <a:noFill/>
          <a:ln>
            <a:noFill/>
          </a:ln>
          <a:effectLst/>
        </p:spPr>
        <p:txBody>
          <a:bodyPr bIns="0" lIns="0" numCol="1" rIns="0" tIns="0">
            <a:spAutoFit/>
          </a:bodyPr>
          <a:lstStyle/>
          <a:p>
            <a:pPr indent="0" marL="0">
              <a:spcBef>
                <a:spcPct val="0"/>
              </a:spcBef>
              <a:buNone/>
            </a:pPr>
            <a:r>
              <a:rPr b="1" dirty="0" lang="en-US" smtClean="0" sz="1600">
                <a:solidFill>
                  <a:srgbClr val="B82F25"/>
                </a:solidFill>
                <a:ea charset="-120" typeface="新細明體"/>
              </a:rPr>
              <a:t>(3)</a:t>
            </a:r>
          </a:p>
        </p:txBody>
      </p:sp>
      <p:sp>
        <p:nvSpPr>
          <p:cNvPr id="165" name="Text Box 165"/>
          <p:cNvSpPr txBox="1">
            <a:spLocks/>
          </p:cNvSpPr>
          <p:nvPr/>
        </p:nvSpPr>
        <p:spPr>
          <a:xfrm>
            <a:off x="971550" y="5337175"/>
            <a:ext cx="252412" cy="244475"/>
          </a:xfrm>
          <a:prstGeom prst="rect">
            <a:avLst/>
          </a:prstGeom>
          <a:noFill/>
          <a:ln>
            <a:noFill/>
          </a:ln>
          <a:effectLst/>
        </p:spPr>
        <p:txBody>
          <a:bodyPr bIns="0" lIns="0" numCol="1" rIns="0" tIns="0">
            <a:spAutoFit/>
          </a:bodyPr>
          <a:lstStyle/>
          <a:p>
            <a:pPr indent="0" marL="0">
              <a:spcBef>
                <a:spcPct val="0"/>
              </a:spcBef>
              <a:buNone/>
            </a:pPr>
            <a:r>
              <a:rPr b="1" dirty="0" lang="en-US" smtClean="0" sz="1600">
                <a:solidFill>
                  <a:srgbClr val="B82F25"/>
                </a:solidFill>
                <a:ea charset="-120" typeface="新細明體"/>
              </a:rPr>
              <a:t>(4)</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 Box 166"/>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Integer Constants</a:t>
            </a:r>
          </a:p>
        </p:txBody>
      </p:sp>
      <p:sp>
        <p:nvSpPr>
          <p:cNvPr id="167" name="Text Box 167"/>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typeface="新細明體"/>
              </a:rPr>
              <a:t>To force the compiler to treat a constant as a </a:t>
            </a:r>
            <a:r>
              <a:rPr dirty="0" lang="en-US" smtClean="0">
                <a:solidFill>
                  <a:srgbClr val="FF0000"/>
                </a:solidFill>
                <a:ea charset="-120" typeface="新細明體"/>
              </a:rPr>
              <a:t>long integer</a:t>
            </a:r>
            <a:r>
              <a:rPr dirty="0" lang="en-US" smtClean="0">
                <a:ea charset="-120" typeface="新細明體"/>
              </a:rPr>
              <a:t>, just follow it with the letter </a:t>
            </a:r>
            <a:r>
              <a:rPr b="1" dirty="0" lang="en-US" smtClean="0">
                <a:solidFill>
                  <a:srgbClr val="B82F25"/>
                </a:solidFill>
                <a:latin charset="0" pitchFamily="49" typeface="Courier New"/>
                <a:ea charset="-120" typeface="新細明體"/>
              </a:rPr>
              <a:t>L</a:t>
            </a:r>
            <a:r>
              <a:rPr dirty="0" lang="en-US" smtClean="0">
                <a:ea charset="-120" typeface="新細明體"/>
              </a:rPr>
              <a:t> (or </a:t>
            </a:r>
            <a:r>
              <a:rPr b="1" dirty="0" lang="en-US" smtClean="0">
                <a:solidFill>
                  <a:srgbClr val="B82F25"/>
                </a:solidFill>
                <a:latin charset="0" pitchFamily="49" typeface="Courier New"/>
                <a:ea charset="-120" typeface="新細明體"/>
              </a:rPr>
              <a:t>l</a:t>
            </a:r>
            <a:r>
              <a:rPr dirty="0" lang="en-US" smtClean="0">
                <a:ea charset="-120" typeface="新細明體"/>
              </a:rPr>
              <a:t>):</a:t>
            </a:r>
          </a:p>
          <a:p>
            <a:pPr indent="-342900" marL="342900">
              <a:lnSpc>
                <a:spcPct val="80000"/>
              </a:lnSpc>
              <a:spcBef>
                <a:spcPts val="1200"/>
              </a:spcBef>
              <a:buNone/>
            </a:pPr>
            <a:r>
              <a:rPr dirty="0" lang="en-US" smtClean="0" sz="2400">
                <a:latin charset="0" pitchFamily="49" typeface="Courier New"/>
                <a:ea charset="-120" typeface="新細明體"/>
              </a:rPr>
              <a:t>	15</a:t>
            </a:r>
            <a:r>
              <a:rPr b="1" dirty="0" lang="en-US" smtClean="0" sz="2400">
                <a:solidFill>
                  <a:srgbClr val="B82F25"/>
                </a:solidFill>
                <a:latin charset="0" pitchFamily="49" typeface="Courier New"/>
                <a:ea charset="-120" typeface="新細明體"/>
              </a:rPr>
              <a:t>L</a:t>
            </a:r>
            <a:r>
              <a:rPr dirty="0" lang="en-US" smtClean="0" sz="2400">
                <a:latin charset="0" pitchFamily="49" typeface="Courier New"/>
                <a:ea charset="-120" typeface="新細明體"/>
              </a:rPr>
              <a:t>  </a:t>
            </a:r>
            <a:r>
              <a:rPr b="1" dirty="0" lang="en-US" smtClean="0" sz="2400">
                <a:solidFill>
                  <a:srgbClr val="B82F25"/>
                </a:solidFill>
                <a:latin charset="0" pitchFamily="49" typeface="Courier New"/>
                <a:ea charset="-120" typeface="新細明體"/>
              </a:rPr>
              <a:t>0</a:t>
            </a:r>
            <a:r>
              <a:rPr dirty="0" lang="en-US" smtClean="0" sz="2400">
                <a:latin charset="0" pitchFamily="49" typeface="Courier New"/>
                <a:ea charset="-120" typeface="新細明體"/>
              </a:rPr>
              <a:t>377</a:t>
            </a:r>
            <a:r>
              <a:rPr b="1" dirty="0" lang="en-US" smtClean="0" sz="2400">
                <a:solidFill>
                  <a:srgbClr val="B82F25"/>
                </a:solidFill>
                <a:latin charset="0" pitchFamily="49" typeface="Courier New"/>
                <a:ea charset="-120" typeface="新細明體"/>
              </a:rPr>
              <a:t>L</a:t>
            </a:r>
            <a:r>
              <a:rPr dirty="0" lang="en-US" smtClean="0" sz="2400">
                <a:latin charset="0" pitchFamily="49" typeface="Courier New"/>
                <a:ea charset="-120" typeface="新細明體"/>
              </a:rPr>
              <a:t>  </a:t>
            </a:r>
            <a:r>
              <a:rPr b="1" dirty="0" lang="en-US" smtClean="0" sz="2400">
                <a:solidFill>
                  <a:srgbClr val="B82F25"/>
                </a:solidFill>
                <a:latin charset="0" pitchFamily="49" typeface="Courier New"/>
                <a:ea charset="-120" typeface="新細明體"/>
              </a:rPr>
              <a:t>0x</a:t>
            </a:r>
            <a:r>
              <a:rPr dirty="0" lang="en-US" smtClean="0" sz="2400">
                <a:latin charset="0" pitchFamily="49" typeface="Courier New"/>
                <a:ea charset="-120" typeface="新細明體"/>
              </a:rPr>
              <a:t>7fff</a:t>
            </a:r>
            <a:r>
              <a:rPr b="1" dirty="0" lang="en-US" smtClean="0" sz="2400">
                <a:solidFill>
                  <a:srgbClr val="B82F25"/>
                </a:solidFill>
                <a:latin charset="0" pitchFamily="49" typeface="Courier New"/>
                <a:ea charset="-120" typeface="新細明體"/>
              </a:rPr>
              <a:t>L</a:t>
            </a:r>
          </a:p>
          <a:p>
            <a:pPr indent="-342900" marL="342900"/>
            <a:r>
              <a:rPr dirty="0" lang="en-US" smtClean="0">
                <a:ea charset="-120" typeface="新細明體"/>
              </a:rPr>
              <a:t>To indicate that a constant is unsigned, put the letter </a:t>
            </a:r>
            <a:r>
              <a:rPr b="1" dirty="0" lang="en-US" smtClean="0">
                <a:solidFill>
                  <a:srgbClr val="C00000"/>
                </a:solidFill>
                <a:latin charset="0" pitchFamily="49" typeface="Courier New"/>
                <a:ea charset="-120" typeface="新細明體"/>
              </a:rPr>
              <a:t>U</a:t>
            </a:r>
            <a:r>
              <a:rPr dirty="0" lang="en-US" smtClean="0">
                <a:ea charset="-120" typeface="新細明體"/>
              </a:rPr>
              <a:t> (or </a:t>
            </a:r>
            <a:r>
              <a:rPr b="1" dirty="0" lang="en-US" smtClean="0">
                <a:solidFill>
                  <a:srgbClr val="C00000"/>
                </a:solidFill>
                <a:latin charset="0" pitchFamily="49" typeface="Courier New"/>
                <a:ea charset="-120" typeface="新細明體"/>
              </a:rPr>
              <a:t>u</a:t>
            </a:r>
            <a:r>
              <a:rPr dirty="0" lang="en-US" smtClean="0">
                <a:ea charset="-120" typeface="新細明體"/>
              </a:rPr>
              <a:t>) after it:</a:t>
            </a:r>
          </a:p>
          <a:p>
            <a:pPr indent="-342900" marL="342900">
              <a:lnSpc>
                <a:spcPct val="80000"/>
              </a:lnSpc>
              <a:spcBef>
                <a:spcPts val="1200"/>
              </a:spcBef>
              <a:buNone/>
            </a:pPr>
            <a:r>
              <a:rPr dirty="0" lang="en-US" smtClean="0" sz="2400">
                <a:latin charset="0" pitchFamily="49" typeface="Courier New"/>
                <a:ea charset="-120" typeface="新細明體"/>
              </a:rPr>
              <a:t>	15</a:t>
            </a:r>
            <a:r>
              <a:rPr b="1" dirty="0" lang="en-US" smtClean="0" sz="2400">
                <a:solidFill>
                  <a:srgbClr val="C00000"/>
                </a:solidFill>
                <a:latin charset="0" pitchFamily="49" typeface="Courier New"/>
                <a:ea charset="-120" typeface="新細明體"/>
              </a:rPr>
              <a:t>U</a:t>
            </a:r>
            <a:r>
              <a:rPr dirty="0" lang="en-US" smtClean="0" sz="2400">
                <a:latin charset="0" pitchFamily="49" typeface="Courier New"/>
                <a:ea charset="-120" typeface="新細明體"/>
              </a:rPr>
              <a:t>  </a:t>
            </a:r>
            <a:r>
              <a:rPr b="1" dirty="0" lang="en-US" smtClean="0" sz="2400">
                <a:solidFill>
                  <a:srgbClr val="C00000"/>
                </a:solidFill>
                <a:latin charset="0" pitchFamily="49" typeface="Courier New"/>
                <a:ea charset="-120" typeface="新細明體"/>
              </a:rPr>
              <a:t>0</a:t>
            </a:r>
            <a:r>
              <a:rPr dirty="0" lang="en-US" smtClean="0" sz="2400">
                <a:latin charset="0" pitchFamily="49" typeface="Courier New"/>
                <a:ea charset="-120" typeface="新細明體"/>
              </a:rPr>
              <a:t>377U  </a:t>
            </a:r>
            <a:r>
              <a:rPr b="1" dirty="0" lang="en-US" smtClean="0" sz="2400">
                <a:solidFill>
                  <a:srgbClr val="C00000"/>
                </a:solidFill>
                <a:latin charset="0" pitchFamily="49" typeface="Courier New"/>
                <a:ea charset="-120" typeface="新細明體"/>
              </a:rPr>
              <a:t>0x</a:t>
            </a:r>
            <a:r>
              <a:rPr dirty="0" lang="en-US" smtClean="0" sz="2400">
                <a:latin charset="0" pitchFamily="49" typeface="Courier New"/>
                <a:ea charset="-120" typeface="新細明體"/>
              </a:rPr>
              <a:t>7fff</a:t>
            </a:r>
            <a:r>
              <a:rPr b="1" dirty="0" lang="en-US" smtClean="0" sz="2400">
                <a:latin charset="0" pitchFamily="49" typeface="Courier New"/>
                <a:ea charset="-120" typeface="新細明體"/>
              </a:rPr>
              <a:t>U</a:t>
            </a:r>
          </a:p>
          <a:p>
            <a:pPr indent="-342900" marL="342900"/>
            <a:r>
              <a:rPr dirty="0" lang="en-US" smtClean="0">
                <a:latin charset="0" pitchFamily="49" typeface="Courier New"/>
                <a:ea charset="-120" typeface="新細明體"/>
              </a:rPr>
              <a:t>L</a:t>
            </a:r>
            <a:r>
              <a:rPr dirty="0" lang="en-US" smtClean="0">
                <a:ea charset="-120" typeface="新細明體"/>
              </a:rPr>
              <a:t> and </a:t>
            </a:r>
            <a:r>
              <a:rPr dirty="0" lang="en-US" smtClean="0">
                <a:latin charset="0" pitchFamily="49" typeface="Courier New"/>
                <a:ea charset="-120" typeface="新細明體"/>
              </a:rPr>
              <a:t>U</a:t>
            </a:r>
            <a:r>
              <a:rPr dirty="0" lang="en-US" smtClean="0">
                <a:ea charset="-120" typeface="新細明體"/>
              </a:rPr>
              <a:t> may be used </a:t>
            </a:r>
            <a:r>
              <a:rPr b="1" dirty="0" lang="en-US" smtClean="0">
                <a:solidFill>
                  <a:srgbClr val="B82F25"/>
                </a:solidFill>
                <a:ea charset="-120" typeface="新細明體"/>
              </a:rPr>
              <a:t>in combination</a:t>
            </a:r>
            <a:r>
              <a:rPr dirty="0" lang="en-US" smtClean="0">
                <a:ea charset="-120" typeface="新細明體"/>
              </a:rPr>
              <a:t>:</a:t>
            </a:r>
          </a:p>
          <a:p>
            <a:pPr indent="-342900" marL="342900">
              <a:lnSpc>
                <a:spcPct val="80000"/>
              </a:lnSpc>
              <a:spcBef>
                <a:spcPts val="1200"/>
              </a:spcBef>
              <a:buNone/>
            </a:pPr>
            <a:r>
              <a:rPr dirty="0" lang="en-US" smtClean="0" sz="2400">
                <a:latin charset="0" pitchFamily="49" typeface="Courier New"/>
                <a:ea charset="-120" typeface="新細明體"/>
              </a:rPr>
              <a:t>	</a:t>
            </a:r>
            <a:r>
              <a:rPr b="1" dirty="0" lang="en-US" smtClean="0" sz="2400">
                <a:latin charset="0" pitchFamily="49" typeface="Courier New"/>
                <a:ea charset="-120" typeface="新細明體"/>
              </a:rPr>
              <a:t>0x</a:t>
            </a:r>
            <a:r>
              <a:rPr dirty="0" lang="en-US" smtClean="0" sz="2400">
                <a:latin charset="0" pitchFamily="49" typeface="Courier New"/>
                <a:ea charset="-120" typeface="新細明體"/>
              </a:rPr>
              <a:t>ffffffff</a:t>
            </a:r>
            <a:r>
              <a:rPr b="1" dirty="0" lang="en-US" smtClean="0" sz="2400">
                <a:latin charset="0" pitchFamily="49" typeface="Courier New"/>
                <a:ea charset="-120" typeface="新細明體"/>
              </a:rPr>
              <a:t>UL</a:t>
            </a:r>
          </a:p>
          <a:p>
            <a:pPr indent="-342900" marL="342900">
              <a:buNone/>
            </a:pPr>
            <a:r>
              <a:rPr dirty="0" lang="en-US" smtClean="0">
                <a:ea charset="-120" typeface="新細明體"/>
              </a:rPr>
              <a:t>	The order of the </a:t>
            </a:r>
            <a:r>
              <a:rPr dirty="0" lang="en-US" smtClean="0">
                <a:latin charset="0" pitchFamily="49" typeface="Courier New"/>
                <a:ea charset="-120" typeface="新細明體"/>
              </a:rPr>
              <a:t>L</a:t>
            </a:r>
            <a:r>
              <a:rPr dirty="0" lang="en-US" smtClean="0">
                <a:ea charset="-120" typeface="新細明體"/>
              </a:rPr>
              <a:t> and </a:t>
            </a:r>
            <a:r>
              <a:rPr dirty="0" lang="en-US" smtClean="0">
                <a:latin charset="0" pitchFamily="49" typeface="Courier New"/>
                <a:ea charset="-120" typeface="新細明體"/>
              </a:rPr>
              <a:t>U</a:t>
            </a:r>
            <a:r>
              <a:rPr dirty="0" lang="en-US" smtClean="0">
                <a:ea charset="-120" typeface="新細明體"/>
              </a:rPr>
              <a:t> doesn’t matter, nor does their case.</a:t>
            </a:r>
          </a:p>
        </p:txBody>
      </p:sp>
      <p:sp>
        <p:nvSpPr>
          <p:cNvPr id="168" name="Text Box 168"/>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169" name="Text Box 169"/>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 Box 170"/>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Integer Constants in C99</a:t>
            </a:r>
          </a:p>
        </p:txBody>
      </p:sp>
      <p:sp>
        <p:nvSpPr>
          <p:cNvPr id="171" name="Text Box 171"/>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sz="2400">
                <a:ea charset="-120" typeface="新細明體"/>
              </a:rPr>
              <a:t>In C99, integer constants that end with either </a:t>
            </a:r>
            <a:r>
              <a:rPr dirty="0" lang="en-US" smtClean="0" sz="2400">
                <a:latin charset="0" pitchFamily="49" typeface="Courier New"/>
                <a:ea charset="-120" typeface="新細明體"/>
              </a:rPr>
              <a:t>LL</a:t>
            </a:r>
            <a:r>
              <a:rPr dirty="0" lang="en-US" smtClean="0" sz="2400">
                <a:ea charset="-120" typeface="新細明體"/>
              </a:rPr>
              <a:t> or </a:t>
            </a:r>
            <a:r>
              <a:rPr dirty="0" lang="en-US" smtClean="0" sz="2400">
                <a:latin charset="0" pitchFamily="49" typeface="Courier New"/>
                <a:ea charset="-120" typeface="新細明體"/>
              </a:rPr>
              <a:t>ll</a:t>
            </a:r>
            <a:r>
              <a:rPr dirty="0" lang="en-US" smtClean="0" sz="2400">
                <a:ea charset="-120" typeface="新細明體"/>
              </a:rPr>
              <a:t> (the case of the two letters must match) have type </a:t>
            </a:r>
            <a:r>
              <a:rPr dirty="0" lang="en-US" smtClean="0" sz="2400">
                <a:latin charset="0" pitchFamily="49" typeface="Courier New"/>
                <a:ea charset="-120" typeface="新細明體"/>
              </a:rPr>
              <a:t>long</a:t>
            </a:r>
            <a:r>
              <a:rPr dirty="0" lang="en-US" smtClean="0" sz="2400">
                <a:ea charset="-120" typeface="新細明體"/>
              </a:rPr>
              <a:t> </a:t>
            </a:r>
            <a:r>
              <a:rPr dirty="0" lang="en-US" smtClean="0" sz="2400">
                <a:latin charset="0" pitchFamily="49" typeface="Courier New"/>
                <a:ea charset="-120" typeface="新細明體"/>
              </a:rPr>
              <a:t>long</a:t>
            </a:r>
            <a:r>
              <a:rPr dirty="0" lang="en-US" smtClean="0" sz="2400">
                <a:ea charset="-120" typeface="新細明體"/>
              </a:rPr>
              <a:t> </a:t>
            </a:r>
            <a:r>
              <a:rPr dirty="0" lang="en-US" smtClean="0" sz="2400">
                <a:latin charset="0" pitchFamily="49" typeface="Courier New"/>
                <a:ea charset="-120" typeface="新細明體"/>
              </a:rPr>
              <a:t>int</a:t>
            </a:r>
            <a:r>
              <a:rPr dirty="0" lang="en-US" smtClean="0" sz="2400">
                <a:ea charset="-120" typeface="新細明體"/>
              </a:rPr>
              <a:t>.</a:t>
            </a:r>
          </a:p>
          <a:p>
            <a:pPr indent="-342900" marL="342900"/>
            <a:r>
              <a:rPr dirty="0" lang="en-US" smtClean="0" sz="2400">
                <a:ea charset="-120" typeface="新細明體"/>
              </a:rPr>
              <a:t>Adding the letter </a:t>
            </a:r>
            <a:r>
              <a:rPr dirty="0" lang="en-US" smtClean="0" sz="2400">
                <a:latin charset="0" pitchFamily="49" typeface="Courier New"/>
                <a:ea charset="-120" typeface="新細明體"/>
              </a:rPr>
              <a:t>U</a:t>
            </a:r>
            <a:r>
              <a:rPr dirty="0" lang="en-US" smtClean="0" sz="2400">
                <a:ea charset="-120" typeface="新細明體"/>
              </a:rPr>
              <a:t> (or </a:t>
            </a:r>
            <a:r>
              <a:rPr dirty="0" lang="en-US" smtClean="0" sz="2400">
                <a:latin charset="0" pitchFamily="49" typeface="Courier New"/>
                <a:ea charset="-120" typeface="新細明體"/>
              </a:rPr>
              <a:t>u</a:t>
            </a:r>
            <a:r>
              <a:rPr dirty="0" lang="en-US" smtClean="0" sz="2400">
                <a:ea charset="-120" typeface="新細明體"/>
              </a:rPr>
              <a:t>) before or after the </a:t>
            </a:r>
            <a:r>
              <a:rPr dirty="0" lang="en-US" smtClean="0" sz="2400">
                <a:latin charset="0" pitchFamily="49" typeface="Courier New"/>
                <a:ea charset="-120" typeface="新細明體"/>
              </a:rPr>
              <a:t>LL</a:t>
            </a:r>
            <a:r>
              <a:rPr dirty="0" lang="en-US" smtClean="0" sz="2400">
                <a:ea charset="-120" typeface="新細明體"/>
              </a:rPr>
              <a:t> or </a:t>
            </a:r>
            <a:r>
              <a:rPr dirty="0" lang="en-US" smtClean="0" sz="2400">
                <a:latin charset="0" pitchFamily="49" typeface="Courier New"/>
                <a:ea charset="-120" typeface="新細明體"/>
              </a:rPr>
              <a:t>ll</a:t>
            </a:r>
            <a:r>
              <a:rPr dirty="0" lang="en-US" smtClean="0" sz="2400">
                <a:ea charset="-120" typeface="新細明體"/>
              </a:rPr>
              <a:t> denotes a constant of type </a:t>
            </a:r>
            <a:r>
              <a:rPr dirty="0" lang="en-US" smtClean="0" sz="2400">
                <a:latin charset="0" pitchFamily="49" typeface="Courier New"/>
                <a:ea charset="-120" typeface="新細明體"/>
              </a:rPr>
              <a:t>unsigned</a:t>
            </a:r>
            <a:r>
              <a:rPr dirty="0" lang="en-US" smtClean="0" sz="2400">
                <a:ea charset="-120" typeface="新細明體"/>
              </a:rPr>
              <a:t> </a:t>
            </a:r>
            <a:r>
              <a:rPr dirty="0" lang="en-US" smtClean="0" sz="2400">
                <a:latin charset="0" pitchFamily="49" typeface="Courier New"/>
                <a:ea charset="-120" typeface="新細明體"/>
              </a:rPr>
              <a:t>long</a:t>
            </a:r>
            <a:r>
              <a:rPr dirty="0" lang="en-US" smtClean="0" sz="2400">
                <a:ea charset="-120" typeface="新細明體"/>
              </a:rPr>
              <a:t> </a:t>
            </a:r>
            <a:r>
              <a:rPr dirty="0" lang="en-US" smtClean="0" sz="2400">
                <a:latin charset="0" pitchFamily="49" typeface="Courier New"/>
                <a:ea charset="-120" typeface="新細明體"/>
              </a:rPr>
              <a:t>long</a:t>
            </a:r>
            <a:r>
              <a:rPr dirty="0" lang="en-US" smtClean="0" sz="2400">
                <a:ea charset="-120" typeface="新細明體"/>
              </a:rPr>
              <a:t> </a:t>
            </a:r>
            <a:r>
              <a:rPr dirty="0" lang="en-US" smtClean="0" sz="2400">
                <a:latin charset="0" pitchFamily="49" typeface="Courier New"/>
                <a:ea charset="-120" typeface="新細明體"/>
              </a:rPr>
              <a:t>int</a:t>
            </a:r>
            <a:r>
              <a:rPr dirty="0" lang="en-US" smtClean="0" sz="2400">
                <a:ea charset="-120" typeface="新細明體"/>
              </a:rPr>
              <a:t>.</a:t>
            </a:r>
          </a:p>
          <a:p>
            <a:pPr indent="-342900" marL="342900"/>
            <a:r>
              <a:rPr dirty="0" lang="en-US" smtClean="0" sz="2400">
                <a:ea charset="-120" typeface="新細明體"/>
              </a:rPr>
              <a:t>C99’s general rules for determining the type of an integer constant are a bit different from those in C89. </a:t>
            </a:r>
          </a:p>
          <a:p>
            <a:pPr indent="-342900" marL="342900"/>
            <a:r>
              <a:rPr dirty="0" lang="en-US" smtClean="0" sz="2400">
                <a:ea charset="-120" typeface="新細明體"/>
              </a:rPr>
              <a:t>The type of a decimal constant with no suffix (</a:t>
            </a:r>
            <a:r>
              <a:rPr dirty="0" lang="en-US" smtClean="0" sz="2400">
                <a:latin charset="0" pitchFamily="49" typeface="Courier New"/>
                <a:ea charset="-120" typeface="新細明體"/>
              </a:rPr>
              <a:t>U</a:t>
            </a:r>
            <a:r>
              <a:rPr dirty="0" lang="en-US" smtClean="0" sz="2400">
                <a:ea charset="-120" typeface="新細明體"/>
              </a:rPr>
              <a:t>, </a:t>
            </a:r>
            <a:r>
              <a:rPr dirty="0" lang="en-US" smtClean="0" sz="2400">
                <a:latin charset="0" pitchFamily="49" typeface="Courier New"/>
                <a:ea charset="-120" typeface="新細明體"/>
              </a:rPr>
              <a:t>u</a:t>
            </a:r>
            <a:r>
              <a:rPr dirty="0" lang="en-US" smtClean="0" sz="2400">
                <a:ea charset="-120" typeface="新細明體"/>
              </a:rPr>
              <a:t>, </a:t>
            </a:r>
            <a:r>
              <a:rPr dirty="0" lang="en-US" smtClean="0" sz="2400">
                <a:latin charset="0" pitchFamily="49" typeface="Courier New"/>
                <a:ea charset="-120" typeface="新細明體"/>
              </a:rPr>
              <a:t>L</a:t>
            </a:r>
            <a:r>
              <a:rPr dirty="0" lang="en-US" smtClean="0" sz="2400">
                <a:ea charset="-120" typeface="新細明體"/>
              </a:rPr>
              <a:t>, </a:t>
            </a:r>
            <a:r>
              <a:rPr dirty="0" lang="en-US" smtClean="0" sz="2400">
                <a:latin charset="0" pitchFamily="49" typeface="Courier New"/>
                <a:ea charset="-120" typeface="新細明體"/>
              </a:rPr>
              <a:t>l</a:t>
            </a:r>
            <a:r>
              <a:rPr dirty="0" lang="en-US" smtClean="0" sz="2400">
                <a:ea charset="-120" typeface="新細明體"/>
              </a:rPr>
              <a:t>, </a:t>
            </a:r>
            <a:r>
              <a:rPr dirty="0" lang="en-US" smtClean="0" sz="2400">
                <a:latin charset="0" pitchFamily="49" typeface="Courier New"/>
                <a:ea charset="-120" typeface="新細明體"/>
              </a:rPr>
              <a:t>LL</a:t>
            </a:r>
            <a:r>
              <a:rPr dirty="0" lang="en-US" smtClean="0" sz="2400">
                <a:ea charset="-120" typeface="新細明體"/>
              </a:rPr>
              <a:t>, or </a:t>
            </a:r>
            <a:r>
              <a:rPr dirty="0" lang="en-US" smtClean="0" sz="2400">
                <a:latin charset="0" pitchFamily="49" typeface="Courier New"/>
                <a:ea charset="-120" typeface="新細明體"/>
              </a:rPr>
              <a:t>ll</a:t>
            </a:r>
            <a:r>
              <a:rPr dirty="0" lang="en-US" smtClean="0" sz="2400">
                <a:ea charset="-120" typeface="新細明體"/>
              </a:rPr>
              <a:t>) is the “smallest” of the types </a:t>
            </a:r>
            <a:r>
              <a:rPr dirty="0" lang="en-US" smtClean="0" sz="2400">
                <a:latin charset="0" pitchFamily="49" typeface="Courier New"/>
                <a:ea charset="-120" typeface="新細明體"/>
              </a:rPr>
              <a:t>int</a:t>
            </a:r>
            <a:r>
              <a:rPr dirty="0" lang="en-US" smtClean="0" sz="2400">
                <a:ea charset="-120" typeface="新細明體"/>
              </a:rPr>
              <a:t>, </a:t>
            </a:r>
            <a:r>
              <a:rPr dirty="0" lang="en-US" smtClean="0" sz="2400">
                <a:latin charset="0" pitchFamily="49" typeface="Courier New"/>
                <a:ea charset="-120" typeface="新細明體"/>
              </a:rPr>
              <a:t>long</a:t>
            </a:r>
            <a:r>
              <a:rPr dirty="0" lang="en-US" smtClean="0" sz="2400">
                <a:ea charset="-120" typeface="新細明體"/>
              </a:rPr>
              <a:t> </a:t>
            </a:r>
            <a:r>
              <a:rPr dirty="0" lang="en-US" smtClean="0" sz="2400">
                <a:latin charset="0" pitchFamily="49" typeface="Courier New"/>
                <a:ea charset="-120" typeface="新細明體"/>
              </a:rPr>
              <a:t>int</a:t>
            </a:r>
            <a:r>
              <a:rPr dirty="0" lang="en-US" smtClean="0" sz="2400">
                <a:ea charset="-120" typeface="新細明體"/>
              </a:rPr>
              <a:t>, or </a:t>
            </a:r>
            <a:r>
              <a:rPr dirty="0" lang="en-US" smtClean="0" sz="2400">
                <a:latin charset="0" pitchFamily="49" typeface="Courier New"/>
                <a:ea charset="-120" typeface="新細明體"/>
              </a:rPr>
              <a:t>long</a:t>
            </a:r>
            <a:r>
              <a:rPr dirty="0" lang="en-US" smtClean="0" sz="2400">
                <a:ea charset="-120" typeface="新細明體"/>
              </a:rPr>
              <a:t> </a:t>
            </a:r>
            <a:r>
              <a:rPr dirty="0" lang="en-US" smtClean="0" sz="2400">
                <a:latin charset="0" pitchFamily="49" typeface="Courier New"/>
                <a:ea charset="-120" typeface="新細明體"/>
              </a:rPr>
              <a:t>long</a:t>
            </a:r>
            <a:r>
              <a:rPr dirty="0" lang="en-US" smtClean="0" sz="2400">
                <a:ea charset="-120" typeface="新細明體"/>
              </a:rPr>
              <a:t> </a:t>
            </a:r>
            <a:r>
              <a:rPr dirty="0" lang="en-US" smtClean="0" sz="2400">
                <a:latin charset="0" pitchFamily="49" typeface="Courier New"/>
                <a:ea charset="-120" typeface="新細明體"/>
              </a:rPr>
              <a:t>int</a:t>
            </a:r>
            <a:r>
              <a:rPr dirty="0" lang="en-US" smtClean="0" sz="2400">
                <a:ea charset="-120" typeface="新細明體"/>
              </a:rPr>
              <a:t> that can represent the value of that constant.</a:t>
            </a:r>
          </a:p>
          <a:p>
            <a:pPr indent="-342900" marL="342900"/>
            <a:endParaRPr dirty="0" lang="en-US" smtClean="0" sz="2400">
              <a:ea charset="-120" typeface="新細明體"/>
            </a:endParaRPr>
          </a:p>
        </p:txBody>
      </p:sp>
      <p:sp>
        <p:nvSpPr>
          <p:cNvPr id="172" name="Text Box 172"/>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173" name="Text Box 173"/>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 Box 95"/>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Basic Types</a:t>
            </a:r>
          </a:p>
        </p:txBody>
      </p:sp>
      <p:sp>
        <p:nvSpPr>
          <p:cNvPr id="96" name="Text Box 96"/>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typeface="新細明體"/>
              </a:rPr>
              <a:t>C’s </a:t>
            </a:r>
            <a:r>
              <a:rPr b="1" dirty="0" i="1" lang="en-US" smtClean="0">
                <a:ea charset="-120" typeface="新細明體"/>
              </a:rPr>
              <a:t>basic</a:t>
            </a:r>
            <a:r>
              <a:rPr dirty="0" lang="en-US" smtClean="0">
                <a:ea charset="-120" typeface="新細明體"/>
              </a:rPr>
              <a:t> (built-in) </a:t>
            </a:r>
            <a:r>
              <a:rPr b="1" dirty="0" i="1" lang="en-US" smtClean="0">
                <a:ea charset="-120" typeface="新細明體"/>
              </a:rPr>
              <a:t>types:</a:t>
            </a:r>
          </a:p>
          <a:p>
            <a:pPr indent="-285750" lvl="1" marL="742950"/>
            <a:r>
              <a:rPr dirty="0" lang="en-US" smtClean="0">
                <a:ea charset="-120" typeface="新細明體"/>
              </a:rPr>
              <a:t>Integer types, including long integers, short integers, and unsigned integers</a:t>
            </a:r>
          </a:p>
          <a:p>
            <a:pPr indent="-285750" lvl="1" marL="742950"/>
            <a:r>
              <a:rPr dirty="0" lang="en-US" smtClean="0">
                <a:ea charset="-120" typeface="新細明體"/>
              </a:rPr>
              <a:t>Floating types (</a:t>
            </a:r>
            <a:r>
              <a:rPr dirty="0" lang="en-US" smtClean="0">
                <a:latin charset="0" pitchFamily="49" typeface="Courier New"/>
                <a:ea charset="-120" typeface="新細明體"/>
              </a:rPr>
              <a:t>float</a:t>
            </a:r>
            <a:r>
              <a:rPr dirty="0" lang="en-US" smtClean="0">
                <a:ea charset="-120" typeface="新細明體"/>
              </a:rPr>
              <a:t>, </a:t>
            </a:r>
            <a:r>
              <a:rPr dirty="0" lang="en-US" smtClean="0">
                <a:latin charset="0" pitchFamily="49" typeface="Courier New"/>
                <a:ea charset="-120" typeface="新細明體"/>
              </a:rPr>
              <a:t>double</a:t>
            </a:r>
            <a:r>
              <a:rPr dirty="0" lang="en-US" smtClean="0">
                <a:ea charset="-120" typeface="新細明體"/>
              </a:rPr>
              <a:t>, and </a:t>
            </a:r>
            <a:r>
              <a:rPr dirty="0" lang="en-US" smtClean="0">
                <a:latin charset="0" pitchFamily="49" typeface="Courier New"/>
                <a:ea charset="-120" typeface="新細明體"/>
              </a:rPr>
              <a:t>long</a:t>
            </a:r>
            <a:r>
              <a:rPr dirty="0" lang="en-US" smtClean="0">
                <a:ea charset="-120" typeface="新細明體"/>
              </a:rPr>
              <a:t> </a:t>
            </a:r>
            <a:r>
              <a:rPr dirty="0" lang="en-US" smtClean="0">
                <a:latin charset="0" pitchFamily="49" typeface="Courier New"/>
                <a:ea charset="-120" typeface="新細明體"/>
              </a:rPr>
              <a:t>double</a:t>
            </a:r>
            <a:r>
              <a:rPr dirty="0" lang="en-US" smtClean="0">
                <a:ea charset="-120" typeface="新細明體"/>
              </a:rPr>
              <a:t>) </a:t>
            </a:r>
          </a:p>
          <a:p>
            <a:pPr indent="-285750" lvl="1" marL="742950"/>
            <a:r>
              <a:rPr dirty="0" lang="en-US" smtClean="0">
                <a:latin charset="0" pitchFamily="49" typeface="Courier New"/>
                <a:ea charset="-120" typeface="新細明體"/>
              </a:rPr>
              <a:t>char</a:t>
            </a:r>
          </a:p>
          <a:p>
            <a:pPr indent="-285750" lvl="1" marL="742950"/>
            <a:r>
              <a:rPr dirty="0" lang="en-US" smtClean="0">
                <a:latin charset="0" pitchFamily="49" typeface="Courier New"/>
                <a:ea charset="-120" typeface="新細明體"/>
              </a:rPr>
              <a:t>_Bool</a:t>
            </a:r>
            <a:r>
              <a:rPr dirty="0" lang="en-US" smtClean="0">
                <a:ea charset="-120" typeface="新細明體"/>
              </a:rPr>
              <a:t> (C99) </a:t>
            </a:r>
          </a:p>
          <a:p>
            <a:pPr indent="-285750" lvl="1" marL="742950"/>
            <a:endParaRPr dirty="0" lang="en-US" smtClean="0">
              <a:ea charset="-120" typeface="新細明體"/>
            </a:endParaRPr>
          </a:p>
        </p:txBody>
      </p:sp>
      <p:sp>
        <p:nvSpPr>
          <p:cNvPr id="97" name="Text Box 97"/>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98" name="Text Box 98"/>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 Box 174"/>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Integer Constants in C99</a:t>
            </a:r>
          </a:p>
        </p:txBody>
      </p:sp>
      <p:sp>
        <p:nvSpPr>
          <p:cNvPr id="175" name="Text Box 175"/>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sz="2600">
                <a:ea charset="-120" typeface="新細明體"/>
              </a:rPr>
              <a:t>For an octal or hexadecimal constant, the list of possible types is </a:t>
            </a:r>
            <a:r>
              <a:rPr dirty="0" lang="en-US" smtClean="0" sz="2600">
                <a:latin charset="0" pitchFamily="49" typeface="Courier New"/>
                <a:ea charset="-120" typeface="新細明體"/>
              </a:rPr>
              <a:t>int</a:t>
            </a:r>
            <a:r>
              <a:rPr dirty="0" lang="en-US" smtClean="0" sz="2600">
                <a:ea charset="-120" typeface="新細明體"/>
              </a:rPr>
              <a:t>, </a:t>
            </a:r>
            <a:r>
              <a:rPr dirty="0" lang="en-US" smtClean="0" sz="2600">
                <a:latin charset="0" pitchFamily="49" typeface="Courier New"/>
                <a:ea charset="-120" typeface="新細明體"/>
              </a:rPr>
              <a:t>unsigned</a:t>
            </a:r>
            <a:r>
              <a:rPr dirty="0" lang="en-US" smtClean="0" sz="2600">
                <a:ea charset="-120" typeface="新細明體"/>
              </a:rPr>
              <a:t> </a:t>
            </a:r>
            <a:r>
              <a:rPr dirty="0" lang="en-US" smtClean="0" sz="2600">
                <a:latin charset="0" pitchFamily="49" typeface="Courier New"/>
                <a:ea charset="-120" typeface="新細明體"/>
              </a:rPr>
              <a:t>int</a:t>
            </a:r>
            <a:r>
              <a:rPr dirty="0" lang="en-US" smtClean="0" sz="2600">
                <a:ea charset="-120" typeface="新細明體"/>
              </a:rPr>
              <a:t>, </a:t>
            </a:r>
            <a:r>
              <a:rPr dirty="0" lang="en-US" smtClean="0" sz="2600">
                <a:latin charset="0" pitchFamily="49" typeface="Courier New"/>
                <a:ea charset="-120" typeface="新細明體"/>
              </a:rPr>
              <a:t>long</a:t>
            </a:r>
            <a:r>
              <a:rPr dirty="0" lang="en-US" smtClean="0" sz="2600">
                <a:ea charset="-120" typeface="新細明體"/>
              </a:rPr>
              <a:t> </a:t>
            </a:r>
            <a:r>
              <a:rPr dirty="0" lang="en-US" smtClean="0" sz="2600">
                <a:latin charset="0" pitchFamily="49" typeface="Courier New"/>
                <a:ea charset="-120" typeface="新細明體"/>
              </a:rPr>
              <a:t>int</a:t>
            </a:r>
            <a:r>
              <a:rPr dirty="0" lang="en-US" smtClean="0" sz="2600">
                <a:ea charset="-120" typeface="新細明體"/>
              </a:rPr>
              <a:t>, </a:t>
            </a:r>
            <a:r>
              <a:rPr dirty="0" lang="en-US" smtClean="0" sz="2600">
                <a:latin charset="0" pitchFamily="49" typeface="Courier New"/>
                <a:ea charset="-120" typeface="新細明體"/>
              </a:rPr>
              <a:t>unsigned</a:t>
            </a:r>
            <a:r>
              <a:rPr dirty="0" lang="en-US" smtClean="0" sz="2600">
                <a:ea charset="-120" typeface="新細明體"/>
              </a:rPr>
              <a:t> </a:t>
            </a:r>
            <a:r>
              <a:rPr dirty="0" lang="en-US" smtClean="0" sz="2600">
                <a:latin charset="0" pitchFamily="49" typeface="Courier New"/>
                <a:ea charset="-120" typeface="新細明體"/>
              </a:rPr>
              <a:t>long</a:t>
            </a:r>
            <a:r>
              <a:rPr dirty="0" lang="en-US" smtClean="0" sz="2600">
                <a:ea charset="-120" typeface="新細明體"/>
              </a:rPr>
              <a:t> </a:t>
            </a:r>
            <a:r>
              <a:rPr dirty="0" lang="en-US" smtClean="0" sz="2600">
                <a:latin charset="0" pitchFamily="49" typeface="Courier New"/>
                <a:ea charset="-120" typeface="新細明體"/>
              </a:rPr>
              <a:t>int</a:t>
            </a:r>
            <a:r>
              <a:rPr dirty="0" lang="en-US" smtClean="0" sz="2600">
                <a:ea charset="-120" typeface="新細明體"/>
              </a:rPr>
              <a:t>, </a:t>
            </a:r>
            <a:r>
              <a:rPr dirty="0" lang="en-US" smtClean="0" sz="2600">
                <a:latin charset="0" pitchFamily="49" typeface="Courier New"/>
                <a:ea charset="-120" typeface="新細明體"/>
              </a:rPr>
              <a:t>long</a:t>
            </a:r>
            <a:r>
              <a:rPr dirty="0" lang="en-US" smtClean="0" sz="2600">
                <a:ea charset="-120" typeface="新細明體"/>
              </a:rPr>
              <a:t> </a:t>
            </a:r>
            <a:r>
              <a:rPr dirty="0" lang="en-US" smtClean="0" sz="2600">
                <a:latin charset="0" pitchFamily="49" typeface="Courier New"/>
                <a:ea charset="-120" typeface="新細明體"/>
              </a:rPr>
              <a:t>long</a:t>
            </a:r>
            <a:r>
              <a:rPr dirty="0" lang="en-US" smtClean="0" sz="2600">
                <a:ea charset="-120" typeface="新細明體"/>
              </a:rPr>
              <a:t> </a:t>
            </a:r>
            <a:r>
              <a:rPr dirty="0" lang="en-US" smtClean="0" sz="2600">
                <a:latin charset="0" pitchFamily="49" typeface="Courier New"/>
                <a:ea charset="-120" typeface="新細明體"/>
              </a:rPr>
              <a:t>int</a:t>
            </a:r>
            <a:r>
              <a:rPr dirty="0" lang="en-US" smtClean="0" sz="2600">
                <a:ea charset="-120" typeface="新細明體"/>
              </a:rPr>
              <a:t>, and </a:t>
            </a:r>
            <a:r>
              <a:rPr dirty="0" lang="en-US" smtClean="0" sz="2600">
                <a:latin charset="0" pitchFamily="49" typeface="Courier New"/>
                <a:ea charset="-120" typeface="新細明體"/>
              </a:rPr>
              <a:t>unsigned</a:t>
            </a:r>
            <a:r>
              <a:rPr dirty="0" lang="en-US" smtClean="0" sz="2600">
                <a:ea charset="-120" typeface="新細明體"/>
              </a:rPr>
              <a:t> </a:t>
            </a:r>
            <a:r>
              <a:rPr dirty="0" lang="en-US" smtClean="0" sz="2600">
                <a:latin charset="0" pitchFamily="49" typeface="Courier New"/>
                <a:ea charset="-120" typeface="新細明體"/>
              </a:rPr>
              <a:t>long</a:t>
            </a:r>
            <a:r>
              <a:rPr dirty="0" lang="en-US" smtClean="0" sz="2600">
                <a:ea charset="-120" typeface="新細明體"/>
              </a:rPr>
              <a:t> </a:t>
            </a:r>
            <a:r>
              <a:rPr dirty="0" lang="en-US" smtClean="0" sz="2600">
                <a:latin charset="0" pitchFamily="49" typeface="Courier New"/>
                <a:ea charset="-120" typeface="新細明體"/>
              </a:rPr>
              <a:t>long</a:t>
            </a:r>
            <a:r>
              <a:rPr dirty="0" lang="en-US" smtClean="0" sz="2600">
                <a:ea charset="-120" typeface="新細明體"/>
              </a:rPr>
              <a:t> </a:t>
            </a:r>
            <a:r>
              <a:rPr dirty="0" lang="en-US" smtClean="0" sz="2600">
                <a:latin charset="0" pitchFamily="49" typeface="Courier New"/>
                <a:ea charset="-120" typeface="新細明體"/>
              </a:rPr>
              <a:t>int</a:t>
            </a:r>
            <a:r>
              <a:rPr dirty="0" lang="en-US" smtClean="0" sz="2600">
                <a:ea charset="-120" typeface="新細明體"/>
              </a:rPr>
              <a:t>, in that order.</a:t>
            </a:r>
          </a:p>
          <a:p>
            <a:pPr indent="-342900" marL="342900"/>
            <a:r>
              <a:rPr dirty="0" lang="en-US" smtClean="0" sz="2600">
                <a:ea charset="-120" typeface="新細明體"/>
              </a:rPr>
              <a:t>Any suffix at the end of a constant changes the list of possible types.</a:t>
            </a:r>
          </a:p>
          <a:p>
            <a:pPr indent="-285750" lvl="1" marL="742950"/>
            <a:r>
              <a:rPr dirty="0" lang="en-US" smtClean="0" sz="2200">
                <a:ea charset="-120" typeface="新細明體"/>
              </a:rPr>
              <a:t>A constant that ends with </a:t>
            </a:r>
            <a:r>
              <a:rPr dirty="0" lang="en-US" smtClean="0" sz="2200">
                <a:latin charset="0" pitchFamily="49" typeface="Courier New"/>
                <a:ea charset="-120" typeface="新細明體"/>
              </a:rPr>
              <a:t>U</a:t>
            </a:r>
            <a:r>
              <a:rPr dirty="0" lang="en-US" smtClean="0" sz="2200">
                <a:ea charset="-120" typeface="新細明體"/>
              </a:rPr>
              <a:t> (or </a:t>
            </a:r>
            <a:r>
              <a:rPr dirty="0" lang="en-US" smtClean="0" sz="2200">
                <a:latin charset="0" pitchFamily="49" typeface="Courier New"/>
                <a:ea charset="-120" typeface="新細明體"/>
              </a:rPr>
              <a:t>u</a:t>
            </a:r>
            <a:r>
              <a:rPr dirty="0" lang="en-US" smtClean="0" sz="2200">
                <a:ea charset="-120" typeface="新細明體"/>
              </a:rPr>
              <a:t>) must have one of the types </a:t>
            </a:r>
            <a:r>
              <a:rPr dirty="0" lang="en-US" smtClean="0" sz="2200">
                <a:latin charset="0" pitchFamily="49" typeface="Courier New"/>
                <a:ea charset="-120" typeface="新細明體"/>
              </a:rPr>
              <a:t>unsigned</a:t>
            </a:r>
            <a:r>
              <a:rPr dirty="0" lang="en-US" smtClean="0" sz="2200">
                <a:ea charset="-120" typeface="新細明體"/>
              </a:rPr>
              <a:t> </a:t>
            </a:r>
            <a:r>
              <a:rPr dirty="0" lang="en-US" smtClean="0" sz="2200">
                <a:latin charset="0" pitchFamily="49" typeface="Courier New"/>
                <a:ea charset="-120" typeface="新細明體"/>
              </a:rPr>
              <a:t>int</a:t>
            </a:r>
            <a:r>
              <a:rPr dirty="0" lang="en-US" smtClean="0" sz="2200">
                <a:ea charset="-120" typeface="新細明體"/>
              </a:rPr>
              <a:t>, </a:t>
            </a:r>
            <a:r>
              <a:rPr dirty="0" lang="en-US" smtClean="0" sz="2200">
                <a:latin charset="0" pitchFamily="49" typeface="Courier New"/>
                <a:ea charset="-120" typeface="新細明體"/>
              </a:rPr>
              <a:t>unsigned</a:t>
            </a:r>
            <a:r>
              <a:rPr dirty="0" lang="en-US" smtClean="0" sz="2200">
                <a:ea charset="-120" typeface="新細明體"/>
              </a:rPr>
              <a:t> </a:t>
            </a:r>
            <a:r>
              <a:rPr dirty="0" lang="en-US" smtClean="0" sz="2200">
                <a:latin charset="0" pitchFamily="49" typeface="Courier New"/>
                <a:ea charset="-120" typeface="新細明體"/>
              </a:rPr>
              <a:t>long</a:t>
            </a:r>
            <a:r>
              <a:rPr dirty="0" lang="en-US" smtClean="0" sz="2200">
                <a:ea charset="-120" typeface="新細明體"/>
              </a:rPr>
              <a:t> </a:t>
            </a:r>
            <a:r>
              <a:rPr dirty="0" lang="en-US" smtClean="0" sz="2200">
                <a:latin charset="0" pitchFamily="49" typeface="Courier New"/>
                <a:ea charset="-120" typeface="新細明體"/>
              </a:rPr>
              <a:t>int</a:t>
            </a:r>
            <a:r>
              <a:rPr dirty="0" lang="en-US" smtClean="0" sz="2200">
                <a:ea charset="-120" typeface="新細明體"/>
              </a:rPr>
              <a:t>, or </a:t>
            </a:r>
            <a:r>
              <a:rPr dirty="0" lang="en-US" smtClean="0" sz="2200">
                <a:latin charset="0" pitchFamily="49" typeface="Courier New"/>
                <a:ea charset="-120" typeface="新細明體"/>
              </a:rPr>
              <a:t>unsigned</a:t>
            </a:r>
            <a:r>
              <a:rPr dirty="0" lang="en-US" smtClean="0" sz="2200">
                <a:ea charset="-120" typeface="新細明體"/>
              </a:rPr>
              <a:t> </a:t>
            </a:r>
            <a:r>
              <a:rPr dirty="0" lang="en-US" smtClean="0" sz="2200">
                <a:latin charset="0" pitchFamily="49" typeface="Courier New"/>
                <a:ea charset="-120" typeface="新細明體"/>
              </a:rPr>
              <a:t>long</a:t>
            </a:r>
            <a:r>
              <a:rPr dirty="0" lang="en-US" smtClean="0" sz="2200">
                <a:ea charset="-120" typeface="新細明體"/>
              </a:rPr>
              <a:t> </a:t>
            </a:r>
            <a:r>
              <a:rPr dirty="0" lang="en-US" smtClean="0" sz="2200">
                <a:latin charset="0" pitchFamily="49" typeface="Courier New"/>
                <a:ea charset="-120" typeface="新細明體"/>
              </a:rPr>
              <a:t>long</a:t>
            </a:r>
            <a:r>
              <a:rPr dirty="0" lang="en-US" smtClean="0" sz="2200">
                <a:ea charset="-120" typeface="新細明體"/>
              </a:rPr>
              <a:t> </a:t>
            </a:r>
            <a:r>
              <a:rPr dirty="0" lang="en-US" smtClean="0" sz="2200">
                <a:latin charset="0" pitchFamily="49" typeface="Courier New"/>
                <a:ea charset="-120" typeface="新細明體"/>
              </a:rPr>
              <a:t>int</a:t>
            </a:r>
            <a:r>
              <a:rPr dirty="0" lang="en-US" smtClean="0" sz="2200">
                <a:ea charset="-120" typeface="新細明體"/>
              </a:rPr>
              <a:t>.</a:t>
            </a:r>
          </a:p>
          <a:p>
            <a:pPr indent="-285750" lvl="1" marL="742950"/>
            <a:r>
              <a:rPr dirty="0" lang="en-US" smtClean="0" sz="2200">
                <a:ea charset="-120" typeface="新細明體"/>
              </a:rPr>
              <a:t>A decimal constant that ends with </a:t>
            </a:r>
            <a:r>
              <a:rPr dirty="0" lang="en-US" smtClean="0" sz="2200">
                <a:latin charset="0" pitchFamily="49" typeface="Courier New"/>
                <a:ea charset="-120" typeface="新細明體"/>
              </a:rPr>
              <a:t>L</a:t>
            </a:r>
            <a:r>
              <a:rPr dirty="0" lang="en-US" smtClean="0" sz="2200">
                <a:ea charset="-120" typeface="新細明體"/>
              </a:rPr>
              <a:t> (or </a:t>
            </a:r>
            <a:r>
              <a:rPr dirty="0" lang="en-US" smtClean="0" sz="2200">
                <a:latin charset="0" pitchFamily="49" typeface="Courier New"/>
                <a:ea charset="-120" typeface="新細明體"/>
              </a:rPr>
              <a:t>l</a:t>
            </a:r>
            <a:r>
              <a:rPr dirty="0" lang="en-US" smtClean="0" sz="2200">
                <a:ea charset="-120" typeface="新細明體"/>
              </a:rPr>
              <a:t>) must have one of the types </a:t>
            </a:r>
            <a:r>
              <a:rPr dirty="0" lang="en-US" smtClean="0" sz="2200">
                <a:latin charset="0" pitchFamily="49" typeface="Courier New"/>
                <a:ea charset="-120" typeface="新細明體"/>
              </a:rPr>
              <a:t>long</a:t>
            </a:r>
            <a:r>
              <a:rPr dirty="0" lang="en-US" smtClean="0" sz="2200">
                <a:ea charset="-120" typeface="新細明體"/>
              </a:rPr>
              <a:t> </a:t>
            </a:r>
            <a:r>
              <a:rPr dirty="0" lang="en-US" smtClean="0" sz="2200">
                <a:latin charset="0" pitchFamily="49" typeface="Courier New"/>
                <a:ea charset="-120" typeface="新細明體"/>
              </a:rPr>
              <a:t>int</a:t>
            </a:r>
            <a:r>
              <a:rPr dirty="0" lang="en-US" smtClean="0" sz="2200">
                <a:ea charset="-120" typeface="新細明體"/>
              </a:rPr>
              <a:t> or </a:t>
            </a:r>
            <a:r>
              <a:rPr dirty="0" lang="en-US" smtClean="0" sz="2200">
                <a:latin charset="0" pitchFamily="49" typeface="Courier New"/>
                <a:ea charset="-120" typeface="新細明體"/>
              </a:rPr>
              <a:t>long</a:t>
            </a:r>
            <a:r>
              <a:rPr dirty="0" lang="en-US" smtClean="0" sz="2200">
                <a:ea charset="-120" typeface="新細明體"/>
              </a:rPr>
              <a:t> </a:t>
            </a:r>
            <a:r>
              <a:rPr dirty="0" lang="en-US" smtClean="0" sz="2200">
                <a:latin charset="0" pitchFamily="49" typeface="Courier New"/>
                <a:ea charset="-120" typeface="新細明體"/>
              </a:rPr>
              <a:t>long</a:t>
            </a:r>
            <a:r>
              <a:rPr dirty="0" lang="en-US" smtClean="0" sz="2200">
                <a:ea charset="-120" typeface="新細明體"/>
              </a:rPr>
              <a:t> </a:t>
            </a:r>
            <a:r>
              <a:rPr dirty="0" lang="en-US" smtClean="0" sz="2200">
                <a:latin charset="0" pitchFamily="49" typeface="Courier New"/>
                <a:ea charset="-120" typeface="新細明體"/>
              </a:rPr>
              <a:t>int</a:t>
            </a:r>
            <a:r>
              <a:rPr dirty="0" lang="en-US" smtClean="0" sz="2200">
                <a:ea charset="-120" typeface="新細明體"/>
              </a:rPr>
              <a:t>.</a:t>
            </a:r>
          </a:p>
          <a:p>
            <a:pPr indent="-285750" lvl="1" marL="742950"/>
            <a:endParaRPr dirty="0" lang="en-US" smtClean="0" sz="2200">
              <a:ea charset="-120" typeface="新細明體"/>
            </a:endParaRPr>
          </a:p>
        </p:txBody>
      </p:sp>
      <p:sp>
        <p:nvSpPr>
          <p:cNvPr id="176" name="Text Box 176"/>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177" name="Text Box 177"/>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 Box 178"/>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Integer Overflow</a:t>
            </a:r>
          </a:p>
        </p:txBody>
      </p:sp>
      <p:sp>
        <p:nvSpPr>
          <p:cNvPr id="179" name="Text Box 179"/>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typeface="新細明體"/>
              </a:rPr>
              <a:t>When arithmetic operations are performed on integers, it’s possible that the result will be too large to represent. </a:t>
            </a:r>
          </a:p>
          <a:p>
            <a:pPr indent="-342900" marL="342900"/>
            <a:r>
              <a:rPr dirty="0" lang="en-US" smtClean="0">
                <a:ea charset="-120" typeface="新細明體"/>
              </a:rPr>
              <a:t>For example, when an arithmetic operation is performed on two </a:t>
            </a:r>
            <a:r>
              <a:rPr dirty="0" lang="en-US" smtClean="0">
                <a:latin charset="0" pitchFamily="49" typeface="Courier New"/>
                <a:ea charset="-120" typeface="新細明體"/>
              </a:rPr>
              <a:t>int</a:t>
            </a:r>
            <a:r>
              <a:rPr dirty="0" lang="en-US" smtClean="0">
                <a:ea charset="-120" typeface="新細明體"/>
              </a:rPr>
              <a:t> values, the result must be able to be represented as an </a:t>
            </a:r>
            <a:r>
              <a:rPr dirty="0" lang="en-US" smtClean="0">
                <a:latin charset="0" pitchFamily="49" typeface="Courier New"/>
                <a:ea charset="-120" typeface="新細明體"/>
              </a:rPr>
              <a:t>int</a:t>
            </a:r>
            <a:r>
              <a:rPr dirty="0" lang="en-US" smtClean="0">
                <a:ea charset="-120" typeface="新細明體"/>
              </a:rPr>
              <a:t>. </a:t>
            </a:r>
          </a:p>
          <a:p>
            <a:pPr indent="-342900" marL="342900"/>
            <a:r>
              <a:rPr dirty="0" lang="en-US" smtClean="0">
                <a:ea charset="-120" typeface="新細明體"/>
              </a:rPr>
              <a:t>If the result can’t be represented as an </a:t>
            </a:r>
            <a:r>
              <a:rPr dirty="0" lang="en-US" smtClean="0">
                <a:latin charset="0" pitchFamily="49" typeface="Courier New"/>
                <a:ea charset="-120" typeface="新細明體"/>
              </a:rPr>
              <a:t>int</a:t>
            </a:r>
            <a:r>
              <a:rPr dirty="0" lang="en-US" smtClean="0">
                <a:ea charset="-120" typeface="新細明體"/>
              </a:rPr>
              <a:t> (because it requires too many bits), we say that </a:t>
            </a:r>
            <a:r>
              <a:rPr b="1" dirty="0" i="1" lang="en-US" smtClean="0">
                <a:ea charset="-120" typeface="新細明體"/>
              </a:rPr>
              <a:t>overflow</a:t>
            </a:r>
            <a:r>
              <a:rPr dirty="0" lang="en-US" smtClean="0">
                <a:ea charset="-120" typeface="新細明體"/>
              </a:rPr>
              <a:t> has occurred.</a:t>
            </a:r>
          </a:p>
        </p:txBody>
      </p:sp>
      <p:sp>
        <p:nvSpPr>
          <p:cNvPr id="180" name="Text Box 180"/>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181" name="Text Box 181"/>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 Box 182"/>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Integer Overflow</a:t>
            </a:r>
          </a:p>
        </p:txBody>
      </p:sp>
      <p:sp>
        <p:nvSpPr>
          <p:cNvPr id="183" name="Text Box 183"/>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typeface="新細明體"/>
              </a:rPr>
              <a:t>The behavior when integer overflow occurs depends on whether the operands were signed or unsigned.</a:t>
            </a:r>
          </a:p>
          <a:p>
            <a:pPr indent="-285750" lvl="1" marL="742950"/>
            <a:r>
              <a:rPr dirty="0" lang="en-US" smtClean="0">
                <a:ea charset="-120" typeface="新細明體"/>
              </a:rPr>
              <a:t>When </a:t>
            </a:r>
            <a:r>
              <a:rPr b="1" dirty="0" lang="en-US" smtClean="0">
                <a:solidFill>
                  <a:srgbClr val="B82F25"/>
                </a:solidFill>
                <a:ea charset="-120" typeface="新細明體"/>
              </a:rPr>
              <a:t>overflow occurs</a:t>
            </a:r>
            <a:r>
              <a:rPr dirty="0" lang="en-US" smtClean="0">
                <a:ea charset="-120" typeface="新細明體"/>
              </a:rPr>
              <a:t> during an operation on </a:t>
            </a:r>
            <a:r>
              <a:rPr b="1" dirty="0" i="1" lang="en-US" smtClean="0">
                <a:solidFill>
                  <a:srgbClr val="B82F25"/>
                </a:solidFill>
                <a:ea charset="-120" typeface="新細明體"/>
              </a:rPr>
              <a:t>signed</a:t>
            </a:r>
            <a:r>
              <a:rPr dirty="0" lang="en-US" smtClean="0">
                <a:ea charset="-120" typeface="新細明體"/>
              </a:rPr>
              <a:t> integers, the program’s behavior is </a:t>
            </a:r>
            <a:r>
              <a:rPr b="1" dirty="0" i="1" lang="en-US" smtClean="0" u="sng">
                <a:solidFill>
                  <a:srgbClr val="B82F25"/>
                </a:solidFill>
                <a:ea charset="-120" typeface="新細明體"/>
              </a:rPr>
              <a:t>undefined</a:t>
            </a:r>
            <a:r>
              <a:rPr dirty="0" lang="en-US" smtClean="0">
                <a:ea charset="-120" typeface="新細明體"/>
              </a:rPr>
              <a:t>. </a:t>
            </a:r>
          </a:p>
          <a:p>
            <a:pPr indent="-285750" lvl="1" marL="742950"/>
            <a:r>
              <a:rPr dirty="0" lang="en-US" smtClean="0">
                <a:ea charset="-120" typeface="新細明體"/>
              </a:rPr>
              <a:t>When </a:t>
            </a:r>
            <a:r>
              <a:rPr b="1" dirty="0" lang="en-US" smtClean="0">
                <a:solidFill>
                  <a:srgbClr val="B82F25"/>
                </a:solidFill>
                <a:ea charset="-120" typeface="新細明體"/>
              </a:rPr>
              <a:t>overflow occurs</a:t>
            </a:r>
            <a:r>
              <a:rPr dirty="0" lang="en-US" smtClean="0">
                <a:ea charset="-120" typeface="新細明體"/>
              </a:rPr>
              <a:t> during an operation on </a:t>
            </a:r>
            <a:r>
              <a:rPr b="1" dirty="0" i="1" lang="en-US" smtClean="0">
                <a:solidFill>
                  <a:srgbClr val="B82F25"/>
                </a:solidFill>
                <a:ea charset="-120" typeface="新細明體"/>
              </a:rPr>
              <a:t>unsigned</a:t>
            </a:r>
            <a:r>
              <a:rPr dirty="0" lang="en-US" smtClean="0">
                <a:ea charset="-120" typeface="新細明體"/>
              </a:rPr>
              <a:t> integers, the result </a:t>
            </a:r>
            <a:r>
              <a:rPr dirty="0" i="1" lang="en-US" smtClean="0">
                <a:ea charset="-120" typeface="新細明體"/>
              </a:rPr>
              <a:t>is</a:t>
            </a:r>
            <a:r>
              <a:rPr dirty="0" lang="en-US" smtClean="0">
                <a:ea charset="-120" typeface="新細明體"/>
              </a:rPr>
              <a:t> </a:t>
            </a:r>
            <a:r>
              <a:rPr b="1" dirty="0" i="1" lang="en-US" smtClean="0" u="sng">
                <a:solidFill>
                  <a:srgbClr val="C00000"/>
                </a:solidFill>
                <a:ea charset="-120" typeface="新細明體"/>
              </a:rPr>
              <a:t>defined</a:t>
            </a:r>
            <a:r>
              <a:rPr dirty="0" lang="en-US" smtClean="0">
                <a:ea charset="-120" typeface="新細明體"/>
              </a:rPr>
              <a:t>: we get the correct answer </a:t>
            </a:r>
            <a:r>
              <a:rPr b="1" dirty="0" lang="en-US" smtClean="0">
                <a:solidFill>
                  <a:srgbClr val="B82F25"/>
                </a:solidFill>
                <a:ea charset="-120" typeface="新細明體"/>
              </a:rPr>
              <a:t>modulo 2</a:t>
            </a:r>
            <a:r>
              <a:rPr b="1" baseline="30000" dirty="0" i="1" lang="en-US" smtClean="0">
                <a:solidFill>
                  <a:srgbClr val="B82F25"/>
                </a:solidFill>
                <a:ea charset="-120" typeface="新細明體"/>
              </a:rPr>
              <a:t>n</a:t>
            </a:r>
            <a:r>
              <a:rPr dirty="0" lang="en-US" smtClean="0">
                <a:ea charset="-120" typeface="新細明體"/>
              </a:rPr>
              <a:t>, where </a:t>
            </a:r>
            <a:r>
              <a:rPr dirty="0" i="1" lang="en-US" smtClean="0">
                <a:ea charset="-120" typeface="新細明體"/>
              </a:rPr>
              <a:t>n</a:t>
            </a:r>
            <a:r>
              <a:rPr dirty="0" lang="en-US" smtClean="0">
                <a:ea charset="-120" typeface="新細明體"/>
              </a:rPr>
              <a:t> is the number of bits used to store the result.</a:t>
            </a:r>
          </a:p>
        </p:txBody>
      </p:sp>
      <p:sp>
        <p:nvSpPr>
          <p:cNvPr id="184" name="Text Box 184"/>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185" name="Text Box 185"/>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 Box 186"/>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Reading and Writing Integers</a:t>
            </a:r>
          </a:p>
        </p:txBody>
      </p:sp>
      <p:sp>
        <p:nvSpPr>
          <p:cNvPr id="187" name="Text Box 187"/>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sz="2600">
                <a:ea charset="-120" typeface="新細明體"/>
              </a:rPr>
              <a:t>Reading and writing unsigned, short, and long integers requires new conversion specifiers.</a:t>
            </a:r>
          </a:p>
          <a:p>
            <a:pPr indent="-342900" marL="342900"/>
            <a:r>
              <a:rPr dirty="0" lang="en-US" smtClean="0" sz="2600">
                <a:ea charset="-120" typeface="新細明體"/>
              </a:rPr>
              <a:t>When </a:t>
            </a:r>
            <a:r>
              <a:rPr b="1" dirty="0" lang="en-US" smtClean="0" sz="2600" u="sng">
                <a:solidFill>
                  <a:srgbClr val="B82F25"/>
                </a:solidFill>
                <a:ea charset="-120" typeface="新細明體"/>
              </a:rPr>
              <a:t>reading or writing an </a:t>
            </a:r>
            <a:r>
              <a:rPr b="1" dirty="0" i="1" lang="en-US" smtClean="0" sz="2600" u="sng">
                <a:solidFill>
                  <a:srgbClr val="B82F25"/>
                </a:solidFill>
                <a:ea charset="-120" typeface="新細明體"/>
              </a:rPr>
              <a:t>unsigned</a:t>
            </a:r>
            <a:r>
              <a:rPr b="1" dirty="0" lang="en-US" smtClean="0" sz="2600" u="sng">
                <a:solidFill>
                  <a:srgbClr val="B82F25"/>
                </a:solidFill>
                <a:ea charset="-120" typeface="新細明體"/>
              </a:rPr>
              <a:t> integer</a:t>
            </a:r>
            <a:r>
              <a:rPr dirty="0" lang="en-US" smtClean="0" sz="2600">
                <a:ea charset="-120" typeface="新細明體"/>
              </a:rPr>
              <a:t>, use the letter </a:t>
            </a:r>
            <a:r>
              <a:rPr dirty="0" lang="en-US" smtClean="0" sz="2600">
                <a:latin charset="0" pitchFamily="49" typeface="Courier New"/>
                <a:ea charset="-120" typeface="新細明體"/>
              </a:rPr>
              <a:t>u</a:t>
            </a:r>
            <a:r>
              <a:rPr dirty="0" lang="en-US" smtClean="0" sz="2600">
                <a:ea charset="-120" typeface="新細明體"/>
              </a:rPr>
              <a:t>, </a:t>
            </a:r>
            <a:r>
              <a:rPr dirty="0" lang="en-US" smtClean="0" sz="2600">
                <a:latin charset="0" pitchFamily="49" typeface="Courier New"/>
                <a:ea charset="-120" typeface="新細明體"/>
              </a:rPr>
              <a:t>o</a:t>
            </a:r>
            <a:r>
              <a:rPr dirty="0" lang="en-US" smtClean="0" sz="2600">
                <a:ea charset="-120" typeface="新細明體"/>
              </a:rPr>
              <a:t>, or </a:t>
            </a:r>
            <a:r>
              <a:rPr dirty="0" lang="en-US" smtClean="0" sz="2600">
                <a:latin charset="0" pitchFamily="49" typeface="Courier New"/>
                <a:ea charset="-120" typeface="新細明體"/>
              </a:rPr>
              <a:t>x</a:t>
            </a:r>
            <a:r>
              <a:rPr dirty="0" lang="en-US" smtClean="0" sz="2600">
                <a:ea charset="-120" typeface="新細明體"/>
              </a:rPr>
              <a:t> instead of </a:t>
            </a:r>
            <a:r>
              <a:rPr dirty="0" lang="en-US" smtClean="0" sz="2600">
                <a:latin charset="0" pitchFamily="49" typeface="Courier New"/>
                <a:ea charset="-120" typeface="新細明體"/>
              </a:rPr>
              <a:t>d</a:t>
            </a:r>
            <a:r>
              <a:rPr dirty="0" lang="en-US" smtClean="0" sz="2600">
                <a:ea charset="-120" typeface="新細明體"/>
              </a:rPr>
              <a:t> in the conversion specification.</a:t>
            </a:r>
          </a:p>
          <a:p>
            <a:pPr indent="-342900" marL="342900">
              <a:lnSpc>
                <a:spcPct val="80000"/>
              </a:lnSpc>
              <a:spcBef>
                <a:spcPts val="1000"/>
              </a:spcBef>
              <a:buNone/>
            </a:pPr>
            <a:r>
              <a:rPr dirty="0" lang="en-US" smtClean="0" sz="2200">
                <a:latin charset="0" pitchFamily="49" typeface="Courier New"/>
                <a:ea charset="-120" typeface="新細明體"/>
              </a:rPr>
              <a:t>	unsigned int u;</a:t>
            </a:r>
          </a:p>
          <a:p>
            <a:pPr indent="-342900" marL="342900">
              <a:lnSpc>
                <a:spcPct val="50000"/>
              </a:lnSpc>
              <a:spcBef>
                <a:spcPct val="0"/>
              </a:spcBef>
              <a:buNone/>
            </a:pPr>
            <a:r>
              <a:rPr dirty="0" lang="en-US" smtClean="0" sz="2200">
                <a:latin charset="0" pitchFamily="49" typeface="Courier New"/>
                <a:ea charset="-120" typeface="新細明體"/>
              </a:rPr>
              <a:t>	 </a:t>
            </a:r>
          </a:p>
          <a:p>
            <a:pPr indent="-342900" marL="342900">
              <a:lnSpc>
                <a:spcPct val="80000"/>
              </a:lnSpc>
              <a:spcBef>
                <a:spcPts val="400"/>
              </a:spcBef>
              <a:buNone/>
            </a:pPr>
            <a:r>
              <a:rPr dirty="0" lang="en-US" smtClean="0" sz="2200">
                <a:latin charset="0" pitchFamily="49" typeface="Courier New"/>
                <a:ea charset="-120" typeface="新細明體"/>
              </a:rPr>
              <a:t>	scanf("%u", &amp;u);  /* reads  u in base 10 */</a:t>
            </a:r>
          </a:p>
          <a:p>
            <a:pPr indent="-342900" marL="342900">
              <a:lnSpc>
                <a:spcPct val="80000"/>
              </a:lnSpc>
              <a:spcBef>
                <a:spcPts val="400"/>
              </a:spcBef>
              <a:buNone/>
            </a:pPr>
            <a:r>
              <a:rPr dirty="0" lang="en-US" smtClean="0" sz="2200">
                <a:latin charset="0" pitchFamily="49" typeface="Courier New"/>
                <a:ea charset="-120" typeface="新細明體"/>
              </a:rPr>
              <a:t>	printf("%u", u);  /* writes u in base 10 */</a:t>
            </a:r>
          </a:p>
          <a:p>
            <a:pPr indent="-342900" marL="342900">
              <a:lnSpc>
                <a:spcPct val="80000"/>
              </a:lnSpc>
              <a:spcBef>
                <a:spcPts val="400"/>
              </a:spcBef>
              <a:buNone/>
            </a:pPr>
            <a:r>
              <a:rPr dirty="0" lang="en-US" smtClean="0" sz="2200">
                <a:latin charset="0" pitchFamily="49" typeface="Courier New"/>
                <a:ea charset="-120" typeface="新細明體"/>
              </a:rPr>
              <a:t>	scanf("%o", &amp;u);  /* reads  u in base  8 */</a:t>
            </a:r>
          </a:p>
          <a:p>
            <a:pPr indent="-342900" marL="342900">
              <a:lnSpc>
                <a:spcPct val="80000"/>
              </a:lnSpc>
              <a:spcBef>
                <a:spcPts val="400"/>
              </a:spcBef>
              <a:buNone/>
            </a:pPr>
            <a:r>
              <a:rPr dirty="0" lang="en-US" smtClean="0" sz="2200">
                <a:latin charset="0" pitchFamily="49" typeface="Courier New"/>
                <a:ea charset="-120" typeface="新細明體"/>
              </a:rPr>
              <a:t>	printf("%o", u);  /* writes u in base  8 */</a:t>
            </a:r>
          </a:p>
          <a:p>
            <a:pPr indent="-342900" marL="342900">
              <a:lnSpc>
                <a:spcPct val="80000"/>
              </a:lnSpc>
              <a:spcBef>
                <a:spcPts val="400"/>
              </a:spcBef>
              <a:buNone/>
            </a:pPr>
            <a:r>
              <a:rPr dirty="0" lang="en-US" smtClean="0" sz="2200">
                <a:latin charset="0" pitchFamily="49" typeface="Courier New"/>
                <a:ea charset="-120" typeface="新細明體"/>
              </a:rPr>
              <a:t>	scanf("%x", &amp;u);  /* reads  u in base 16 */</a:t>
            </a:r>
          </a:p>
          <a:p>
            <a:pPr indent="-342900" marL="342900">
              <a:lnSpc>
                <a:spcPct val="80000"/>
              </a:lnSpc>
              <a:spcBef>
                <a:spcPts val="400"/>
              </a:spcBef>
              <a:buNone/>
            </a:pPr>
            <a:r>
              <a:rPr dirty="0" lang="en-US" smtClean="0" sz="2200">
                <a:latin charset="0" pitchFamily="49" typeface="Courier New"/>
                <a:ea charset="-120" typeface="新細明體"/>
              </a:rPr>
              <a:t>	printf("%x", u);  /* writes u in base 16 */</a:t>
            </a:r>
          </a:p>
        </p:txBody>
      </p:sp>
      <p:sp>
        <p:nvSpPr>
          <p:cNvPr id="188" name="Text Box 188"/>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189" name="Text Box 189"/>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 Box 190"/>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Reading and Writing Integers</a:t>
            </a:r>
          </a:p>
        </p:txBody>
      </p:sp>
      <p:sp>
        <p:nvSpPr>
          <p:cNvPr id="191" name="Text Box 191"/>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typeface="新細明體"/>
              </a:rPr>
              <a:t>When reading or writing a </a:t>
            </a:r>
            <a:r>
              <a:rPr dirty="0" i="1" lang="en-US" smtClean="0">
                <a:solidFill>
                  <a:srgbClr val="B82F25"/>
                </a:solidFill>
                <a:ea charset="-120" typeface="新細明體"/>
              </a:rPr>
              <a:t>short</a:t>
            </a:r>
            <a:r>
              <a:rPr dirty="0" lang="en-US" smtClean="0">
                <a:ea charset="-120" typeface="新細明體"/>
              </a:rPr>
              <a:t> integer, put the letter </a:t>
            </a:r>
            <a:r>
              <a:rPr b="1" dirty="0" lang="en-US" smtClean="0">
                <a:solidFill>
                  <a:srgbClr val="B82F25"/>
                </a:solidFill>
                <a:latin charset="0" pitchFamily="49" typeface="Courier New"/>
                <a:ea charset="-120" typeface="新細明體"/>
              </a:rPr>
              <a:t>h</a:t>
            </a:r>
            <a:r>
              <a:rPr dirty="0" lang="en-US" smtClean="0">
                <a:ea charset="-120" typeface="新細明體"/>
              </a:rPr>
              <a:t> </a:t>
            </a:r>
            <a:r>
              <a:rPr dirty="0" lang="en-US" smtClean="0" u="sng">
                <a:ea charset="-120" typeface="新細明體"/>
              </a:rPr>
              <a:t>in front of</a:t>
            </a:r>
            <a:r>
              <a:rPr dirty="0" lang="en-US" smtClean="0">
                <a:ea charset="-120" typeface="新細明體"/>
              </a:rPr>
              <a:t> </a:t>
            </a:r>
            <a:r>
              <a:rPr dirty="0" lang="en-US" smtClean="0">
                <a:latin charset="0" pitchFamily="49" typeface="Courier New"/>
                <a:ea charset="-120" typeface="新細明體"/>
              </a:rPr>
              <a:t>d</a:t>
            </a:r>
            <a:r>
              <a:rPr dirty="0" lang="en-US" smtClean="0">
                <a:ea charset="-120" typeface="新細明體"/>
              </a:rPr>
              <a:t>, </a:t>
            </a:r>
            <a:r>
              <a:rPr dirty="0" lang="en-US" smtClean="0">
                <a:latin charset="0" pitchFamily="49" typeface="Courier New"/>
                <a:ea charset="-120" typeface="新細明體"/>
              </a:rPr>
              <a:t>o</a:t>
            </a:r>
            <a:r>
              <a:rPr dirty="0" lang="en-US" smtClean="0">
                <a:ea charset="-120" typeface="新細明體"/>
              </a:rPr>
              <a:t>, </a:t>
            </a:r>
            <a:r>
              <a:rPr dirty="0" lang="en-US" smtClean="0">
                <a:latin charset="0" pitchFamily="49" typeface="Courier New"/>
                <a:ea charset="-120" typeface="新細明體"/>
              </a:rPr>
              <a:t>u</a:t>
            </a:r>
            <a:r>
              <a:rPr dirty="0" lang="en-US" smtClean="0">
                <a:ea charset="-120" typeface="新細明體"/>
              </a:rPr>
              <a:t>, or </a:t>
            </a:r>
            <a:r>
              <a:rPr dirty="0" lang="en-US" smtClean="0">
                <a:latin charset="0" pitchFamily="49" typeface="Courier New"/>
                <a:ea charset="-120" typeface="新細明體"/>
              </a:rPr>
              <a:t>x</a:t>
            </a:r>
            <a:r>
              <a:rPr dirty="0" lang="en-US" smtClean="0">
                <a:ea charset="-120" typeface="新細明體"/>
              </a:rPr>
              <a:t>:</a:t>
            </a:r>
          </a:p>
          <a:p>
            <a:pPr indent="-342900" marL="342900">
              <a:lnSpc>
                <a:spcPct val="80000"/>
              </a:lnSpc>
              <a:spcBef>
                <a:spcPts val="1200"/>
              </a:spcBef>
              <a:buNone/>
            </a:pPr>
            <a:r>
              <a:rPr dirty="0" lang="en-US" smtClean="0" sz="2400">
                <a:latin charset="0" pitchFamily="49" typeface="Courier New"/>
                <a:ea charset="-120" typeface="新細明體"/>
              </a:rPr>
              <a:t>	short s;</a:t>
            </a:r>
          </a:p>
          <a:p>
            <a:pPr indent="-342900" marL="342900">
              <a:lnSpc>
                <a:spcPct val="50000"/>
              </a:lnSpc>
              <a:spcBef>
                <a:spcPct val="0"/>
              </a:spcBef>
              <a:buNone/>
            </a:pPr>
            <a:r>
              <a:rPr dirty="0" lang="en-US" smtClean="0" sz="2400">
                <a:latin charset="0" pitchFamily="49" typeface="Courier New"/>
                <a:ea charset="-120" typeface="新細明體"/>
              </a:rPr>
              <a:t>	 </a:t>
            </a:r>
          </a:p>
          <a:p>
            <a:pPr indent="-342900" marL="342900">
              <a:lnSpc>
                <a:spcPct val="80000"/>
              </a:lnSpc>
              <a:spcBef>
                <a:spcPts val="600"/>
              </a:spcBef>
              <a:buNone/>
            </a:pPr>
            <a:r>
              <a:rPr dirty="0" lang="en-US" smtClean="0" sz="2400">
                <a:latin charset="0" pitchFamily="49" typeface="Courier New"/>
                <a:ea charset="-120" typeface="新細明體"/>
              </a:rPr>
              <a:t>	scanf("%</a:t>
            </a:r>
            <a:r>
              <a:rPr b="1" dirty="0" lang="en-US" smtClean="0" sz="2400">
                <a:solidFill>
                  <a:srgbClr val="B82F25"/>
                </a:solidFill>
                <a:latin charset="0" pitchFamily="49" typeface="Courier New"/>
                <a:ea charset="-120" typeface="新細明體"/>
              </a:rPr>
              <a:t>h</a:t>
            </a:r>
            <a:r>
              <a:rPr dirty="0" lang="en-US" smtClean="0" sz="2400">
                <a:latin charset="0" pitchFamily="49" typeface="Courier New"/>
                <a:ea charset="-120" typeface="新細明體"/>
              </a:rPr>
              <a:t>d", &amp;s);</a:t>
            </a:r>
          </a:p>
          <a:p>
            <a:pPr indent="-342900" marL="342900">
              <a:lnSpc>
                <a:spcPct val="80000"/>
              </a:lnSpc>
              <a:spcBef>
                <a:spcPts val="600"/>
              </a:spcBef>
              <a:buNone/>
            </a:pPr>
            <a:r>
              <a:rPr dirty="0" lang="en-US" smtClean="0" sz="2400">
                <a:latin charset="0" pitchFamily="49" typeface="Courier New"/>
                <a:ea charset="-120" typeface="新細明體"/>
              </a:rPr>
              <a:t>	printf("%</a:t>
            </a:r>
            <a:r>
              <a:rPr b="1" dirty="0" lang="en-US" smtClean="0" sz="2400">
                <a:solidFill>
                  <a:srgbClr val="B82F25"/>
                </a:solidFill>
                <a:latin charset="0" pitchFamily="49" typeface="Courier New"/>
                <a:ea charset="-120" typeface="新細明體"/>
              </a:rPr>
              <a:t>h</a:t>
            </a:r>
            <a:r>
              <a:rPr dirty="0" lang="en-US" smtClean="0" sz="2400">
                <a:latin charset="0" pitchFamily="49" typeface="Courier New"/>
                <a:ea charset="-120" typeface="新細明體"/>
              </a:rPr>
              <a:t>d", s);</a:t>
            </a:r>
          </a:p>
          <a:p>
            <a:pPr indent="-342900" marL="342900"/>
            <a:r>
              <a:rPr dirty="0" lang="en-US" smtClean="0">
                <a:ea charset="-120" typeface="新細明體"/>
              </a:rPr>
              <a:t>When reading or writing a </a:t>
            </a:r>
            <a:r>
              <a:rPr dirty="0" i="1" lang="en-US" smtClean="0">
                <a:solidFill>
                  <a:srgbClr val="B82F25"/>
                </a:solidFill>
                <a:ea charset="-120" typeface="新細明體"/>
              </a:rPr>
              <a:t>long</a:t>
            </a:r>
            <a:r>
              <a:rPr dirty="0" lang="en-US" smtClean="0">
                <a:ea charset="-120" typeface="新細明體"/>
              </a:rPr>
              <a:t> integer, put the letter </a:t>
            </a:r>
            <a:r>
              <a:rPr b="1" dirty="0" lang="en-US" smtClean="0">
                <a:solidFill>
                  <a:srgbClr val="B82F25"/>
                </a:solidFill>
                <a:latin charset="0" pitchFamily="49" typeface="Courier New"/>
                <a:ea charset="-120" typeface="新細明體"/>
              </a:rPr>
              <a:t>l</a:t>
            </a:r>
            <a:r>
              <a:rPr dirty="0" lang="en-US" smtClean="0">
                <a:ea charset="-120" typeface="新細明體"/>
              </a:rPr>
              <a:t> (“</a:t>
            </a:r>
            <a:r>
              <a:rPr b="1" dirty="0" lang="en-US" smtClean="0">
                <a:solidFill>
                  <a:srgbClr val="B82F25"/>
                </a:solidFill>
                <a:ea charset="-120" typeface="新細明體"/>
              </a:rPr>
              <a:t>ell</a:t>
            </a:r>
            <a:r>
              <a:rPr dirty="0" lang="en-US" smtClean="0">
                <a:ea charset="-120" typeface="新細明體"/>
              </a:rPr>
              <a:t>,” not “one”) </a:t>
            </a:r>
            <a:r>
              <a:rPr dirty="0" lang="en-US" smtClean="0" u="sng">
                <a:ea charset="-120" typeface="新細明體"/>
              </a:rPr>
              <a:t>in front of</a:t>
            </a:r>
            <a:r>
              <a:rPr dirty="0" lang="en-US" smtClean="0">
                <a:ea charset="-120" typeface="新細明體"/>
              </a:rPr>
              <a:t> </a:t>
            </a:r>
            <a:r>
              <a:rPr dirty="0" lang="en-US" smtClean="0">
                <a:latin charset="0" pitchFamily="49" typeface="Courier New"/>
                <a:ea charset="-120" typeface="新細明體"/>
              </a:rPr>
              <a:t>d</a:t>
            </a:r>
            <a:r>
              <a:rPr dirty="0" lang="en-US" smtClean="0">
                <a:ea charset="-120" typeface="新細明體"/>
              </a:rPr>
              <a:t>, </a:t>
            </a:r>
            <a:r>
              <a:rPr dirty="0" lang="en-US" smtClean="0">
                <a:latin charset="0" pitchFamily="49" typeface="Courier New"/>
                <a:ea charset="-120" typeface="新細明體"/>
              </a:rPr>
              <a:t>o</a:t>
            </a:r>
            <a:r>
              <a:rPr dirty="0" lang="en-US" smtClean="0">
                <a:ea charset="-120" typeface="新細明體"/>
              </a:rPr>
              <a:t>, </a:t>
            </a:r>
            <a:r>
              <a:rPr dirty="0" lang="en-US" smtClean="0">
                <a:latin charset="0" pitchFamily="49" typeface="Courier New"/>
                <a:ea charset="-120" typeface="新細明體"/>
              </a:rPr>
              <a:t>u</a:t>
            </a:r>
            <a:r>
              <a:rPr dirty="0" lang="en-US" smtClean="0">
                <a:ea charset="-120" typeface="新細明體"/>
              </a:rPr>
              <a:t>, or </a:t>
            </a:r>
            <a:r>
              <a:rPr dirty="0" lang="en-US" smtClean="0">
                <a:latin charset="0" pitchFamily="49" typeface="Courier New"/>
                <a:ea charset="-120" typeface="新細明體"/>
              </a:rPr>
              <a:t>x</a:t>
            </a:r>
            <a:r>
              <a:rPr dirty="0" lang="en-US" smtClean="0">
                <a:ea charset="-120" typeface="新細明體"/>
              </a:rPr>
              <a:t>.</a:t>
            </a:r>
          </a:p>
          <a:p>
            <a:pPr indent="-342900" marL="342900"/>
            <a:r>
              <a:rPr dirty="0" lang="en-US" smtClean="0">
                <a:ea charset="-120" typeface="新細明體"/>
              </a:rPr>
              <a:t>When reading or writing a </a:t>
            </a:r>
            <a:r>
              <a:rPr dirty="0" i="1" lang="en-US" smtClean="0">
                <a:solidFill>
                  <a:srgbClr val="B82F25"/>
                </a:solidFill>
                <a:ea charset="-120" typeface="新細明體"/>
              </a:rPr>
              <a:t>long long</a:t>
            </a:r>
            <a:r>
              <a:rPr dirty="0" i="1" lang="en-US" smtClean="0">
                <a:ea charset="-120" typeface="新細明體"/>
              </a:rPr>
              <a:t> </a:t>
            </a:r>
            <a:r>
              <a:rPr dirty="0" lang="en-US" smtClean="0">
                <a:ea charset="-120" typeface="新細明體"/>
              </a:rPr>
              <a:t>integer (C99 only), put the letters </a:t>
            </a:r>
            <a:r>
              <a:rPr b="1" dirty="0" lang="en-US" smtClean="0">
                <a:solidFill>
                  <a:srgbClr val="B82F25"/>
                </a:solidFill>
                <a:latin charset="0" pitchFamily="49" typeface="Courier New"/>
                <a:ea charset="-120" typeface="新細明體"/>
              </a:rPr>
              <a:t>ll</a:t>
            </a:r>
            <a:r>
              <a:rPr dirty="0" lang="en-US" smtClean="0">
                <a:ea charset="-120" typeface="新細明體"/>
              </a:rPr>
              <a:t> </a:t>
            </a:r>
            <a:r>
              <a:rPr dirty="0" lang="en-US" smtClean="0" u="sng">
                <a:ea charset="-120" typeface="新細明體"/>
              </a:rPr>
              <a:t>in front of</a:t>
            </a:r>
            <a:r>
              <a:rPr dirty="0" lang="en-US" smtClean="0">
                <a:ea charset="-120" typeface="新細明體"/>
              </a:rPr>
              <a:t> </a:t>
            </a:r>
            <a:r>
              <a:rPr dirty="0" lang="en-US" smtClean="0">
                <a:latin charset="0" pitchFamily="49" typeface="Courier New"/>
                <a:ea charset="-120" typeface="新細明體"/>
              </a:rPr>
              <a:t>d</a:t>
            </a:r>
            <a:r>
              <a:rPr dirty="0" lang="en-US" smtClean="0">
                <a:ea charset="-120" typeface="新細明體"/>
              </a:rPr>
              <a:t>, </a:t>
            </a:r>
            <a:r>
              <a:rPr dirty="0" lang="en-US" smtClean="0">
                <a:latin charset="0" pitchFamily="49" typeface="Courier New"/>
                <a:ea charset="-120" typeface="新細明體"/>
              </a:rPr>
              <a:t>o</a:t>
            </a:r>
            <a:r>
              <a:rPr dirty="0" lang="en-US" smtClean="0">
                <a:ea charset="-120" typeface="新細明體"/>
              </a:rPr>
              <a:t>, </a:t>
            </a:r>
            <a:r>
              <a:rPr dirty="0" lang="en-US" smtClean="0">
                <a:latin charset="0" pitchFamily="49" typeface="Courier New"/>
                <a:ea charset="-120" typeface="新細明體"/>
              </a:rPr>
              <a:t>u</a:t>
            </a:r>
            <a:r>
              <a:rPr dirty="0" lang="en-US" smtClean="0">
                <a:ea charset="-120" typeface="新細明體"/>
              </a:rPr>
              <a:t>, or </a:t>
            </a:r>
            <a:r>
              <a:rPr dirty="0" lang="en-US" smtClean="0">
                <a:latin charset="0" pitchFamily="49" typeface="Courier New"/>
                <a:ea charset="-120" typeface="新細明體"/>
              </a:rPr>
              <a:t>x</a:t>
            </a:r>
            <a:r>
              <a:rPr dirty="0" lang="en-US" smtClean="0">
                <a:ea charset="-120" typeface="新細明體"/>
              </a:rPr>
              <a:t>.</a:t>
            </a:r>
          </a:p>
        </p:txBody>
      </p:sp>
      <p:sp>
        <p:nvSpPr>
          <p:cNvPr id="192" name="Text Box 192"/>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193" name="Text Box 193"/>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ext Box 194"/>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Program: Summing a Series</a:t>
            </a:r>
            <a:br>
              <a:rPr dirty="0" lang="en-US" smtClean="0">
                <a:ea charset="-120" typeface="新細明體"/>
              </a:rPr>
            </a:br>
            <a:r>
              <a:rPr dirty="0" lang="en-US" smtClean="0">
                <a:ea charset="-120" typeface="新細明體"/>
              </a:rPr>
              <a:t>of Numbers (Revisited)</a:t>
            </a:r>
          </a:p>
        </p:txBody>
      </p:sp>
      <p:sp>
        <p:nvSpPr>
          <p:cNvPr id="195" name="Text Box 195"/>
          <p:cNvSpPr>
            <a:spLocks/>
          </p:cNvSpPr>
          <p:nvPr>
            <p:ph type="obj"/>
          </p:nvPr>
        </p:nvSpPr>
        <p:spPr>
          <a:xfrm>
            <a:off x="685800" y="1600200"/>
            <a:ext cx="7772400" cy="4724400"/>
          </a:xfrm>
          <a:prstGeom prst="rect">
            <a:avLst/>
          </a:prstGeom>
        </p:spPr>
        <p:txBody>
          <a:bodyPr anchor="t" bIns="46038" lIns="92075" numCol="1" rIns="92075" tIns="46038" wrap="square"/>
          <a:lstStyle/>
          <a:p>
            <a:pPr indent="-342900" marL="342900"/>
            <a:r>
              <a:rPr dirty="0" lang="en-US" smtClean="0" sz="2400">
                <a:ea charset="-120" typeface="新細明體"/>
              </a:rPr>
              <a:t>The </a:t>
            </a:r>
            <a:r>
              <a:rPr dirty="0" lang="en-US" smtClean="0" sz="2400">
                <a:latin charset="0" pitchFamily="49" typeface="Courier New"/>
                <a:ea charset="-120" typeface="新細明體"/>
              </a:rPr>
              <a:t>sum.c</a:t>
            </a:r>
            <a:r>
              <a:rPr dirty="0" lang="en-US" smtClean="0" sz="2400">
                <a:ea charset="-120" typeface="新細明體"/>
              </a:rPr>
              <a:t> program (Chapter 6) sums a series of integers.</a:t>
            </a:r>
          </a:p>
          <a:p>
            <a:pPr indent="-342900" marL="342900"/>
            <a:r>
              <a:rPr dirty="0" lang="en-US" smtClean="0" sz="2400">
                <a:ea charset="-120" typeface="新細明體"/>
              </a:rPr>
              <a:t>One problem with this program is that the sum (or one of the input numbers) might exceed the largest value allowed for an </a:t>
            </a:r>
            <a:r>
              <a:rPr dirty="0" lang="en-US" smtClean="0" sz="2400">
                <a:latin charset="0" pitchFamily="49" typeface="Courier New"/>
                <a:ea charset="-120" typeface="新細明體"/>
              </a:rPr>
              <a:t>int</a:t>
            </a:r>
            <a:r>
              <a:rPr dirty="0" lang="en-US" smtClean="0" sz="2400">
                <a:ea charset="-120" typeface="新細明體"/>
              </a:rPr>
              <a:t> variable.</a:t>
            </a:r>
          </a:p>
          <a:p>
            <a:pPr indent="-342900" marL="342900"/>
            <a:r>
              <a:rPr dirty="0" lang="en-US" smtClean="0" sz="2400">
                <a:ea charset="-120" typeface="新細明體"/>
              </a:rPr>
              <a:t>Here’s what might happen if the program is </a:t>
            </a:r>
            <a:r>
              <a:rPr b="1" dirty="0" lang="en-US" smtClean="0" sz="2400">
                <a:solidFill>
                  <a:srgbClr val="B82F25"/>
                </a:solidFill>
                <a:ea charset="-120" typeface="新細明體"/>
              </a:rPr>
              <a:t>run on a machine whose integers are 16 bits long</a:t>
            </a:r>
            <a:r>
              <a:rPr dirty="0" lang="en-US" smtClean="0" sz="2400">
                <a:ea charset="-120" typeface="新細明體"/>
              </a:rPr>
              <a:t>:</a:t>
            </a:r>
          </a:p>
          <a:p>
            <a:pPr indent="-342900" marL="342900">
              <a:lnSpc>
                <a:spcPct val="80000"/>
              </a:lnSpc>
              <a:spcBef>
                <a:spcPts val="1000"/>
              </a:spcBef>
              <a:buNone/>
            </a:pPr>
            <a:r>
              <a:rPr dirty="0" lang="en-US" smtClean="0" sz="1800">
                <a:latin charset="0" pitchFamily="49" typeface="Courier New"/>
                <a:ea charset="-120" typeface="新細明體"/>
              </a:rPr>
              <a:t>	This program sums a series of integers.</a:t>
            </a:r>
          </a:p>
          <a:p>
            <a:pPr indent="-342900" marL="342900">
              <a:lnSpc>
                <a:spcPct val="80000"/>
              </a:lnSpc>
              <a:spcBef>
                <a:spcPts val="500"/>
              </a:spcBef>
              <a:buNone/>
            </a:pPr>
            <a:r>
              <a:rPr dirty="0" lang="en-US" smtClean="0" sz="1800">
                <a:latin charset="0" pitchFamily="49" typeface="Courier New"/>
                <a:ea charset="-120" typeface="新細明體"/>
              </a:rPr>
              <a:t>	Enter integers (0 to terminate): </a:t>
            </a:r>
            <a:r>
              <a:rPr dirty="0" lang="en-US" smtClean="0" sz="1800" u="sng">
                <a:latin charset="0" pitchFamily="49" typeface="Courier New"/>
                <a:ea charset="-120" typeface="新細明體"/>
              </a:rPr>
              <a:t>10000 20000 30000 0</a:t>
            </a:r>
          </a:p>
          <a:p>
            <a:pPr indent="-342900" marL="342900">
              <a:lnSpc>
                <a:spcPct val="80000"/>
              </a:lnSpc>
              <a:spcBef>
                <a:spcPts val="500"/>
              </a:spcBef>
              <a:buNone/>
            </a:pPr>
            <a:r>
              <a:rPr dirty="0" lang="en-US" smtClean="0" sz="1800">
                <a:latin charset="0" pitchFamily="49" typeface="Courier New"/>
                <a:ea charset="-120" typeface="新細明體"/>
              </a:rPr>
              <a:t>	The sum is: -5536</a:t>
            </a:r>
          </a:p>
          <a:p>
            <a:pPr indent="-342900" marL="342900"/>
            <a:r>
              <a:rPr dirty="0" lang="en-US" smtClean="0" sz="2400">
                <a:ea charset="-120" typeface="新細明體"/>
              </a:rPr>
              <a:t>When overflow occurs with signed numbers, the outcome is undefined.</a:t>
            </a:r>
          </a:p>
          <a:p>
            <a:pPr indent="-342900" marL="342900"/>
            <a:r>
              <a:rPr dirty="0" lang="en-US" smtClean="0" sz="2400">
                <a:ea charset="-120" typeface="新細明體"/>
              </a:rPr>
              <a:t>The program can be improved by using </a:t>
            </a:r>
            <a:r>
              <a:rPr dirty="0" lang="en-US" smtClean="0" sz="2400">
                <a:latin charset="0" pitchFamily="49" typeface="Courier New"/>
                <a:ea charset="-120" typeface="新細明體"/>
              </a:rPr>
              <a:t>long</a:t>
            </a:r>
            <a:r>
              <a:rPr dirty="0" lang="en-US" smtClean="0" sz="2400">
                <a:ea charset="-120" typeface="新細明體"/>
              </a:rPr>
              <a:t> variables.</a:t>
            </a:r>
          </a:p>
          <a:p>
            <a:pPr indent="-342900" marL="342900"/>
            <a:endParaRPr dirty="0" lang="en-US" smtClean="0" sz="2400">
              <a:ea charset="-120" typeface="新細明體"/>
            </a:endParaRPr>
          </a:p>
        </p:txBody>
      </p:sp>
      <p:sp>
        <p:nvSpPr>
          <p:cNvPr id="196" name="Text Box 196"/>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197" name="Text Box 197"/>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 Box 198"/>
          <p:cNvSpPr>
            <a:spLocks/>
          </p:cNvSpPr>
          <p:nvPr>
            <p:ph type="obj"/>
          </p:nvPr>
        </p:nvSpPr>
        <p:spPr>
          <a:xfrm>
            <a:off x="685800" y="762000"/>
            <a:ext cx="7772400" cy="5562600"/>
          </a:xfrm>
          <a:prstGeom prst="rect">
            <a:avLst/>
          </a:prstGeom>
        </p:spPr>
        <p:txBody>
          <a:bodyPr anchor="t" bIns="46038" lIns="92075" numCol="1" rIns="92075" tIns="46038" wrap="square"/>
          <a:lstStyle/>
          <a:p>
            <a:pPr algn="ctr" indent="-342900" marL="342900">
              <a:spcBef>
                <a:spcPts val="600"/>
              </a:spcBef>
              <a:buNone/>
            </a:pPr>
            <a:r>
              <a:rPr b="1" dirty="0" lang="en-US" smtClean="0">
                <a:latin charset="0" pitchFamily="49" typeface="Courier New"/>
                <a:ea charset="-120" typeface="新細明體"/>
              </a:rPr>
              <a:t>sum2.c</a:t>
            </a:r>
          </a:p>
          <a:p>
            <a:pPr indent="-342900" marL="342900">
              <a:spcBef>
                <a:spcPts val="200"/>
              </a:spcBef>
              <a:buNone/>
            </a:pPr>
            <a:r>
              <a:rPr dirty="0" lang="en-US" smtClean="0" sz="800">
                <a:latin charset="0" pitchFamily="49" typeface="Courier New"/>
                <a:ea charset="-120" typeface="新細明體"/>
              </a:rPr>
              <a:t> </a:t>
            </a:r>
          </a:p>
          <a:p>
            <a:pPr indent="-342900" marL="342900">
              <a:lnSpc>
                <a:spcPct val="80000"/>
              </a:lnSpc>
              <a:spcBef>
                <a:spcPts val="400"/>
              </a:spcBef>
              <a:buNone/>
            </a:pPr>
            <a:r>
              <a:rPr dirty="0" lang="en-US" smtClean="0" sz="1800">
                <a:latin charset="0" pitchFamily="49" typeface="Courier New"/>
                <a:ea charset="-120" typeface="新細明體"/>
              </a:rPr>
              <a:t>/* Sums a series of numbers (using long variables) */</a:t>
            </a:r>
          </a:p>
          <a:p>
            <a:pPr indent="-342900" marL="342900">
              <a:lnSpc>
                <a:spcPct val="70000"/>
              </a:lnSpc>
              <a:spcBef>
                <a:spcPct val="0"/>
              </a:spcBef>
              <a:buNone/>
            </a:pPr>
            <a:r>
              <a:rPr dirty="0" lang="en-US" smtClean="0" sz="1800">
                <a:latin charset="0" pitchFamily="49" typeface="Courier New"/>
                <a:ea charset="-120" typeface="新細明體"/>
              </a:rPr>
              <a:t> </a:t>
            </a:r>
          </a:p>
          <a:p>
            <a:pPr indent="-342900" marL="342900">
              <a:lnSpc>
                <a:spcPct val="80000"/>
              </a:lnSpc>
              <a:spcBef>
                <a:spcPts val="400"/>
              </a:spcBef>
              <a:buNone/>
            </a:pPr>
            <a:r>
              <a:rPr dirty="0" lang="en-US" smtClean="0" sz="1800">
                <a:latin charset="0" pitchFamily="49" typeface="Courier New"/>
                <a:ea charset="-120" typeface="新細明體"/>
              </a:rPr>
              <a:t>#include &lt;stdio.h&gt;</a:t>
            </a:r>
          </a:p>
          <a:p>
            <a:pPr indent="-342900" marL="342900">
              <a:lnSpc>
                <a:spcPct val="70000"/>
              </a:lnSpc>
              <a:spcBef>
                <a:spcPct val="0"/>
              </a:spcBef>
              <a:buNone/>
            </a:pPr>
            <a:r>
              <a:rPr dirty="0" lang="en-US" smtClean="0" sz="1800">
                <a:latin charset="0" pitchFamily="49" typeface="Courier New"/>
                <a:ea charset="-120" typeface="新細明體"/>
              </a:rPr>
              <a:t> </a:t>
            </a:r>
          </a:p>
          <a:p>
            <a:pPr indent="-342900" marL="342900">
              <a:lnSpc>
                <a:spcPct val="80000"/>
              </a:lnSpc>
              <a:spcBef>
                <a:spcPts val="400"/>
              </a:spcBef>
              <a:buNone/>
            </a:pPr>
            <a:r>
              <a:rPr dirty="0" lang="en-US" smtClean="0" sz="1800">
                <a:latin charset="0" pitchFamily="49" typeface="Courier New"/>
                <a:ea charset="-120" typeface="新細明體"/>
              </a:rPr>
              <a:t>int main(void)</a:t>
            </a:r>
          </a:p>
          <a:p>
            <a:pPr indent="-342900" marL="342900">
              <a:lnSpc>
                <a:spcPct val="80000"/>
              </a:lnSpc>
              <a:spcBef>
                <a:spcPts val="400"/>
              </a:spcBef>
              <a:buNone/>
            </a:pPr>
            <a:r>
              <a:rPr dirty="0" lang="en-US" smtClean="0" sz="1800">
                <a:latin charset="0" pitchFamily="49" typeface="Courier New"/>
                <a:ea charset="-120" typeface="新細明體"/>
              </a:rPr>
              <a:t>{</a:t>
            </a:r>
          </a:p>
          <a:p>
            <a:pPr indent="-342900" marL="342900">
              <a:lnSpc>
                <a:spcPct val="70000"/>
              </a:lnSpc>
              <a:spcBef>
                <a:spcPct val="0"/>
              </a:spcBef>
              <a:buNone/>
            </a:pPr>
            <a:r>
              <a:rPr dirty="0" lang="en-US" smtClean="0" sz="1800">
                <a:latin charset="0" pitchFamily="49" typeface="Courier New"/>
                <a:ea charset="-120" typeface="新細明體"/>
              </a:rPr>
              <a:t>  long n, sum = 0;</a:t>
            </a:r>
          </a:p>
          <a:p>
            <a:pPr indent="-342900" marL="342900">
              <a:lnSpc>
                <a:spcPct val="70000"/>
              </a:lnSpc>
              <a:spcBef>
                <a:spcPct val="0"/>
              </a:spcBef>
              <a:buNone/>
            </a:pPr>
            <a:r>
              <a:rPr dirty="0" lang="en-US" smtClean="0" sz="1800">
                <a:latin charset="0" pitchFamily="49" typeface="Courier New"/>
                <a:ea charset="-120" typeface="新細明體"/>
              </a:rPr>
              <a:t> </a:t>
            </a:r>
          </a:p>
          <a:p>
            <a:pPr indent="-342900" marL="342900">
              <a:lnSpc>
                <a:spcPct val="80000"/>
              </a:lnSpc>
              <a:spcBef>
                <a:spcPts val="400"/>
              </a:spcBef>
              <a:buNone/>
            </a:pPr>
            <a:r>
              <a:rPr dirty="0" lang="en-US" smtClean="0" sz="1800">
                <a:latin charset="0" pitchFamily="49" typeface="Courier New"/>
                <a:ea charset="-120" typeface="新細明體"/>
              </a:rPr>
              <a:t>  printf("This program sums a series of integers.\n");</a:t>
            </a:r>
          </a:p>
          <a:p>
            <a:pPr indent="-342900" marL="342900">
              <a:lnSpc>
                <a:spcPct val="80000"/>
              </a:lnSpc>
              <a:spcBef>
                <a:spcPts val="400"/>
              </a:spcBef>
              <a:buNone/>
            </a:pPr>
            <a:r>
              <a:rPr dirty="0" lang="en-US" smtClean="0" sz="1800">
                <a:latin charset="0" pitchFamily="49" typeface="Courier New"/>
                <a:ea charset="-120" typeface="新細明體"/>
              </a:rPr>
              <a:t>  printf("Enter integers (0 to terminate): ");</a:t>
            </a:r>
          </a:p>
          <a:p>
            <a:pPr indent="-342900" marL="342900">
              <a:lnSpc>
                <a:spcPct val="80000"/>
              </a:lnSpc>
              <a:spcBef>
                <a:spcPct val="0"/>
              </a:spcBef>
              <a:buNone/>
            </a:pPr>
            <a:r>
              <a:rPr dirty="0" lang="en-US" smtClean="0" sz="1800">
                <a:latin charset="0" pitchFamily="49" typeface="Courier New"/>
                <a:ea charset="-120" typeface="新細明體"/>
              </a:rPr>
              <a:t> </a:t>
            </a:r>
          </a:p>
          <a:p>
            <a:pPr indent="-342900" marL="342900">
              <a:lnSpc>
                <a:spcPct val="80000"/>
              </a:lnSpc>
              <a:spcBef>
                <a:spcPts val="400"/>
              </a:spcBef>
              <a:buNone/>
            </a:pPr>
            <a:r>
              <a:rPr dirty="0" lang="en-US" smtClean="0" sz="1800">
                <a:latin charset="0" pitchFamily="49" typeface="Courier New"/>
                <a:ea charset="-120" typeface="新細明體"/>
              </a:rPr>
              <a:t>  scanf("%ld", &amp;n);</a:t>
            </a:r>
          </a:p>
          <a:p>
            <a:pPr indent="-342900" marL="342900">
              <a:lnSpc>
                <a:spcPct val="80000"/>
              </a:lnSpc>
              <a:spcBef>
                <a:spcPts val="400"/>
              </a:spcBef>
              <a:buNone/>
            </a:pPr>
            <a:r>
              <a:rPr dirty="0" lang="en-US" smtClean="0" sz="1800">
                <a:latin charset="0" pitchFamily="49" typeface="Courier New"/>
                <a:ea charset="-120" typeface="新細明體"/>
              </a:rPr>
              <a:t>  while (n != 0) {</a:t>
            </a:r>
          </a:p>
          <a:p>
            <a:pPr indent="-342900" marL="342900">
              <a:lnSpc>
                <a:spcPct val="80000"/>
              </a:lnSpc>
              <a:spcBef>
                <a:spcPts val="400"/>
              </a:spcBef>
              <a:buNone/>
            </a:pPr>
            <a:r>
              <a:rPr dirty="0" lang="en-US" smtClean="0" sz="1800">
                <a:latin charset="0" pitchFamily="49" typeface="Courier New"/>
                <a:ea charset="-120" typeface="新細明體"/>
              </a:rPr>
              <a:t>    sum += n;</a:t>
            </a:r>
          </a:p>
          <a:p>
            <a:pPr indent="-342900" marL="342900">
              <a:lnSpc>
                <a:spcPct val="80000"/>
              </a:lnSpc>
              <a:spcBef>
                <a:spcPts val="400"/>
              </a:spcBef>
              <a:buNone/>
            </a:pPr>
            <a:r>
              <a:rPr dirty="0" lang="en-US" smtClean="0" sz="1800">
                <a:latin charset="0" pitchFamily="49" typeface="Courier New"/>
                <a:ea charset="-120" typeface="新細明體"/>
              </a:rPr>
              <a:t>    scanf("%ld", &amp;n);</a:t>
            </a:r>
          </a:p>
          <a:p>
            <a:pPr indent="-342900" marL="342900">
              <a:lnSpc>
                <a:spcPct val="80000"/>
              </a:lnSpc>
              <a:spcBef>
                <a:spcPts val="400"/>
              </a:spcBef>
              <a:buNone/>
            </a:pPr>
            <a:r>
              <a:rPr dirty="0" lang="en-US" smtClean="0" sz="1800">
                <a:latin charset="0" pitchFamily="49" typeface="Courier New"/>
                <a:ea charset="-120" typeface="新細明體"/>
              </a:rPr>
              <a:t>  }</a:t>
            </a:r>
          </a:p>
          <a:p>
            <a:pPr indent="-342900" marL="342900">
              <a:lnSpc>
                <a:spcPct val="80000"/>
              </a:lnSpc>
              <a:spcBef>
                <a:spcPts val="400"/>
              </a:spcBef>
              <a:buNone/>
            </a:pPr>
            <a:r>
              <a:rPr dirty="0" lang="en-US" smtClean="0" sz="1800">
                <a:latin charset="0" pitchFamily="49" typeface="Courier New"/>
                <a:ea charset="-120" typeface="新細明體"/>
              </a:rPr>
              <a:t>  printf("The sum is: %ld\n", sum);</a:t>
            </a:r>
          </a:p>
          <a:p>
            <a:pPr indent="-342900" marL="342900">
              <a:lnSpc>
                <a:spcPct val="70000"/>
              </a:lnSpc>
              <a:spcBef>
                <a:spcPct val="0"/>
              </a:spcBef>
              <a:buNone/>
            </a:pPr>
            <a:r>
              <a:rPr dirty="0" lang="en-US" smtClean="0" sz="1800">
                <a:latin charset="0" pitchFamily="49" typeface="Courier New"/>
                <a:ea charset="-120" typeface="新細明體"/>
              </a:rPr>
              <a:t> </a:t>
            </a:r>
          </a:p>
          <a:p>
            <a:pPr indent="-342900" marL="342900">
              <a:lnSpc>
                <a:spcPct val="80000"/>
              </a:lnSpc>
              <a:spcBef>
                <a:spcPts val="400"/>
              </a:spcBef>
              <a:buNone/>
            </a:pPr>
            <a:r>
              <a:rPr dirty="0" lang="en-US" smtClean="0" sz="1800">
                <a:latin charset="0" pitchFamily="49" typeface="Courier New"/>
                <a:ea charset="-120" typeface="新細明體"/>
              </a:rPr>
              <a:t>  return 0;</a:t>
            </a:r>
          </a:p>
          <a:p>
            <a:pPr indent="-342900" marL="342900">
              <a:lnSpc>
                <a:spcPct val="80000"/>
              </a:lnSpc>
              <a:spcBef>
                <a:spcPct val="0"/>
              </a:spcBef>
              <a:buNone/>
            </a:pPr>
            <a:r>
              <a:rPr dirty="0" lang="en-US" smtClean="0" sz="1800">
                <a:latin charset="0" pitchFamily="49" typeface="Courier New"/>
                <a:ea charset="-120" typeface="新細明體"/>
              </a:rPr>
              <a:t>}</a:t>
            </a:r>
          </a:p>
        </p:txBody>
      </p:sp>
      <p:sp>
        <p:nvSpPr>
          <p:cNvPr id="199" name="Text Box 199"/>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200" name="Text Box 200"/>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ext Box 201"/>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Floating Types</a:t>
            </a:r>
          </a:p>
        </p:txBody>
      </p:sp>
      <p:sp>
        <p:nvSpPr>
          <p:cNvPr id="202" name="Text Box 202"/>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typeface="新細明體"/>
              </a:rPr>
              <a:t>C provides three </a:t>
            </a:r>
            <a:r>
              <a:rPr b="1" dirty="0" i="1" lang="en-US" smtClean="0">
                <a:ea charset="-120" typeface="新細明體"/>
              </a:rPr>
              <a:t>floating types,</a:t>
            </a:r>
            <a:r>
              <a:rPr dirty="0" lang="en-US" smtClean="0">
                <a:ea charset="-120" typeface="新細明體"/>
              </a:rPr>
              <a:t> corresponding to different floating-point formats: </a:t>
            </a:r>
          </a:p>
          <a:p>
            <a:pPr indent="-285750" lvl="1" marL="742950"/>
            <a:r>
              <a:rPr dirty="0" lang="en-US" smtClean="0">
                <a:latin charset="0" pitchFamily="49" typeface="Courier New"/>
                <a:ea charset="-120" typeface="新細明體"/>
              </a:rPr>
              <a:t>float</a:t>
            </a:r>
            <a:r>
              <a:rPr dirty="0" lang="en-US" smtClean="0">
                <a:ea charset="-120" typeface="新細明體"/>
              </a:rPr>
              <a:t>	Single-precision floating-point</a:t>
            </a:r>
          </a:p>
          <a:p>
            <a:pPr indent="-285750" lvl="1" marL="742950"/>
            <a:r>
              <a:rPr dirty="0" lang="en-US" smtClean="0">
                <a:latin charset="0" pitchFamily="49" typeface="Courier New"/>
                <a:ea charset="-120" typeface="新細明體"/>
              </a:rPr>
              <a:t>double</a:t>
            </a:r>
            <a:r>
              <a:rPr dirty="0" lang="en-US" smtClean="0">
                <a:ea charset="-120" typeface="新細明體"/>
              </a:rPr>
              <a:t>	Double-precision floating-point</a:t>
            </a:r>
          </a:p>
          <a:p>
            <a:pPr indent="-285750" lvl="1" marL="742950"/>
            <a:r>
              <a:rPr dirty="0" lang="en-US" smtClean="0">
                <a:latin charset="0" pitchFamily="49" typeface="Courier New"/>
                <a:ea charset="-120" typeface="新細明體"/>
              </a:rPr>
              <a:t>long</a:t>
            </a:r>
            <a:r>
              <a:rPr dirty="0" lang="en-US" smtClean="0">
                <a:ea charset="-120" typeface="新細明體"/>
              </a:rPr>
              <a:t> </a:t>
            </a:r>
            <a:r>
              <a:rPr dirty="0" lang="en-US" smtClean="0">
                <a:latin charset="0" pitchFamily="49" typeface="Courier New"/>
                <a:ea charset="-120" typeface="新細明體"/>
              </a:rPr>
              <a:t>double</a:t>
            </a:r>
            <a:r>
              <a:rPr dirty="0" lang="en-US" smtClean="0">
                <a:ea charset="-120" typeface="新細明體"/>
              </a:rPr>
              <a:t>	Extended-precision floating-point</a:t>
            </a:r>
          </a:p>
          <a:p>
            <a:pPr indent="-285750" lvl="1" marL="742950"/>
            <a:endParaRPr dirty="0" lang="en-US" smtClean="0">
              <a:ea charset="-120" typeface="新細明體"/>
            </a:endParaRPr>
          </a:p>
        </p:txBody>
      </p:sp>
      <p:sp>
        <p:nvSpPr>
          <p:cNvPr id="203" name="Text Box 203"/>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204" name="Text Box 204"/>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 Box 205"/>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Floating Types</a:t>
            </a:r>
          </a:p>
        </p:txBody>
      </p:sp>
      <p:sp>
        <p:nvSpPr>
          <p:cNvPr id="206" name="Text Box 206"/>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sz="2600">
                <a:latin charset="0" pitchFamily="49" typeface="Courier New"/>
                <a:ea charset="-120" typeface="新細明體"/>
              </a:rPr>
              <a:t>float</a:t>
            </a:r>
            <a:r>
              <a:rPr dirty="0" lang="en-US" smtClean="0" sz="2600">
                <a:ea charset="-120" typeface="新細明體"/>
              </a:rPr>
              <a:t> is suitable when the precision isn’t critical. </a:t>
            </a:r>
          </a:p>
          <a:p>
            <a:pPr indent="-342900" marL="342900"/>
            <a:r>
              <a:rPr dirty="0" lang="en-US" smtClean="0" sz="2600">
                <a:latin charset="0" pitchFamily="49" typeface="Courier New"/>
                <a:ea charset="-120" typeface="新細明體"/>
              </a:rPr>
              <a:t>double</a:t>
            </a:r>
            <a:r>
              <a:rPr dirty="0" lang="en-US" smtClean="0" sz="2600">
                <a:ea charset="-120" typeface="新細明體"/>
              </a:rPr>
              <a:t> provides enough precision for most programs. </a:t>
            </a:r>
          </a:p>
          <a:p>
            <a:pPr indent="-342900" marL="342900"/>
            <a:r>
              <a:rPr dirty="0" lang="en-US" smtClean="0" sz="2600">
                <a:latin charset="0" pitchFamily="49" typeface="Courier New"/>
                <a:ea charset="-120" typeface="新細明體"/>
              </a:rPr>
              <a:t>long</a:t>
            </a:r>
            <a:r>
              <a:rPr dirty="0" lang="en-US" smtClean="0" sz="2600">
                <a:ea charset="-120" typeface="新細明體"/>
              </a:rPr>
              <a:t> </a:t>
            </a:r>
            <a:r>
              <a:rPr dirty="0" lang="en-US" smtClean="0" sz="2600">
                <a:latin charset="0" pitchFamily="49" typeface="Courier New"/>
                <a:ea charset="-120" typeface="新細明體"/>
              </a:rPr>
              <a:t>double</a:t>
            </a:r>
            <a:r>
              <a:rPr dirty="0" lang="en-US" smtClean="0" sz="2600">
                <a:ea charset="-120" typeface="新細明體"/>
              </a:rPr>
              <a:t> is rarely used.</a:t>
            </a:r>
          </a:p>
          <a:p>
            <a:pPr indent="-342900" marL="342900"/>
            <a:r>
              <a:rPr dirty="0" lang="en-US" smtClean="0" sz="2600">
                <a:ea charset="-120" typeface="新細明體"/>
              </a:rPr>
              <a:t>The C standard doesn’t state how much precision the </a:t>
            </a:r>
            <a:r>
              <a:rPr dirty="0" lang="en-US" smtClean="0" sz="2600">
                <a:latin charset="0" pitchFamily="49" typeface="Courier New"/>
                <a:ea charset="-120" typeface="新細明體"/>
              </a:rPr>
              <a:t>float</a:t>
            </a:r>
            <a:r>
              <a:rPr dirty="0" lang="en-US" smtClean="0" sz="2600">
                <a:ea charset="-120" typeface="新細明體"/>
              </a:rPr>
              <a:t>, </a:t>
            </a:r>
            <a:r>
              <a:rPr dirty="0" lang="en-US" smtClean="0" sz="2600">
                <a:latin charset="0" pitchFamily="49" typeface="Courier New"/>
                <a:ea charset="-120" typeface="新細明體"/>
              </a:rPr>
              <a:t>double</a:t>
            </a:r>
            <a:r>
              <a:rPr dirty="0" lang="en-US" smtClean="0" sz="2600">
                <a:ea charset="-120" typeface="新細明體"/>
              </a:rPr>
              <a:t>, and </a:t>
            </a:r>
            <a:r>
              <a:rPr dirty="0" lang="en-US" smtClean="0" sz="2600">
                <a:latin charset="0" pitchFamily="49" typeface="Courier New"/>
                <a:ea charset="-120" typeface="新細明體"/>
              </a:rPr>
              <a:t>long</a:t>
            </a:r>
            <a:r>
              <a:rPr dirty="0" lang="en-US" smtClean="0" sz="2600">
                <a:ea charset="-120" typeface="新細明體"/>
              </a:rPr>
              <a:t> </a:t>
            </a:r>
            <a:r>
              <a:rPr dirty="0" lang="en-US" smtClean="0" sz="2600">
                <a:latin charset="0" pitchFamily="49" typeface="Courier New"/>
                <a:ea charset="-120" typeface="新細明體"/>
              </a:rPr>
              <a:t>double</a:t>
            </a:r>
            <a:r>
              <a:rPr dirty="0" lang="en-US" smtClean="0" sz="2600">
                <a:ea charset="-120" typeface="新細明體"/>
              </a:rPr>
              <a:t> types provide, since that depends on how numbers are stored. </a:t>
            </a:r>
          </a:p>
          <a:p>
            <a:pPr indent="-342900" marL="342900"/>
            <a:r>
              <a:rPr dirty="0" lang="en-US" smtClean="0" sz="2600">
                <a:ea charset="-120" typeface="新細明體"/>
              </a:rPr>
              <a:t>Most modern computers follow the specifications in </a:t>
            </a:r>
            <a:r>
              <a:rPr b="1" dirty="0" i="1" lang="en-US" smtClean="0" sz="2600">
                <a:solidFill>
                  <a:srgbClr val="FF0000"/>
                </a:solidFill>
                <a:ea charset="-120" typeface="新細明體"/>
              </a:rPr>
              <a:t>IEEE Standard 754 </a:t>
            </a:r>
            <a:r>
              <a:rPr dirty="0" lang="en-US" smtClean="0" sz="2600">
                <a:ea charset="-120" typeface="新細明體"/>
              </a:rPr>
              <a:t>(also known as IEC 60559).</a:t>
            </a:r>
          </a:p>
        </p:txBody>
      </p:sp>
      <p:sp>
        <p:nvSpPr>
          <p:cNvPr id="207" name="Text Box 207"/>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208" name="Text Box 208"/>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Text Box 209"/>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The IEEE Floating-Point Standard</a:t>
            </a:r>
          </a:p>
        </p:txBody>
      </p:sp>
      <p:sp>
        <p:nvSpPr>
          <p:cNvPr id="210" name="Text Box 210"/>
          <p:cNvSpPr>
            <a:spLocks/>
          </p:cNvSpPr>
          <p:nvPr>
            <p:ph type="obj"/>
          </p:nvPr>
        </p:nvSpPr>
        <p:spPr>
          <a:xfrm>
            <a:off x="685800" y="1524000"/>
            <a:ext cx="7924800" cy="4800600"/>
          </a:xfrm>
          <a:prstGeom prst="rect">
            <a:avLst/>
          </a:prstGeom>
        </p:spPr>
        <p:txBody>
          <a:bodyPr anchor="t" bIns="46038" lIns="92075" numCol="1" rIns="92075" tIns="46038" wrap="square"/>
          <a:lstStyle/>
          <a:p>
            <a:pPr indent="-342900" marL="342900"/>
            <a:r>
              <a:rPr dirty="0" lang="en-US" smtClean="0" sz="2600">
                <a:ea charset="-120" typeface="新細明體"/>
              </a:rPr>
              <a:t>IEEE Standard 754 was developed by the Institute of Electrical and Electronics Engineers (IEEE).</a:t>
            </a:r>
          </a:p>
          <a:p>
            <a:pPr indent="-342900" marL="342900"/>
            <a:r>
              <a:rPr dirty="0" lang="en-US" smtClean="0" sz="2600">
                <a:ea charset="-120" typeface="新細明體"/>
              </a:rPr>
              <a:t>It has two primary formats for floating-point numbers: </a:t>
            </a:r>
            <a:r>
              <a:rPr b="1" dirty="0" lang="en-US" smtClean="0" sz="2600">
                <a:solidFill>
                  <a:srgbClr val="FF0000"/>
                </a:solidFill>
                <a:ea charset="-120" typeface="新細明體"/>
              </a:rPr>
              <a:t>single precision </a:t>
            </a:r>
            <a:r>
              <a:rPr dirty="0" lang="en-US" smtClean="0" sz="2600">
                <a:ea charset="-120" typeface="新細明體"/>
              </a:rPr>
              <a:t>(32 bits) / </a:t>
            </a:r>
            <a:r>
              <a:rPr b="1" dirty="0" i="1" lang="en-US" smtClean="0" sz="2600">
                <a:solidFill>
                  <a:srgbClr val="FF0000"/>
                </a:solidFill>
                <a:ea charset="-120" typeface="新細明體"/>
              </a:rPr>
              <a:t>double precision </a:t>
            </a:r>
            <a:r>
              <a:rPr dirty="0" lang="en-US" smtClean="0" sz="2600">
                <a:ea charset="-120" typeface="新細明體"/>
              </a:rPr>
              <a:t>(64 bits). </a:t>
            </a:r>
          </a:p>
          <a:p>
            <a:pPr indent="-342900" marL="342900"/>
            <a:r>
              <a:rPr dirty="0" lang="en-US" smtClean="0" sz="2600">
                <a:ea charset="-120" typeface="新細明體"/>
              </a:rPr>
              <a:t>Numbers are stored in a form of scientific notation, with each number having a </a:t>
            </a:r>
            <a:r>
              <a:rPr b="1" dirty="0" i="1" lang="en-US" smtClean="0" sz="2600">
                <a:ea charset="-120" typeface="新細明體"/>
              </a:rPr>
              <a:t>sign,</a:t>
            </a:r>
            <a:r>
              <a:rPr dirty="0" lang="en-US" smtClean="0" sz="2600">
                <a:ea charset="-120" typeface="新細明體"/>
              </a:rPr>
              <a:t> an </a:t>
            </a:r>
            <a:r>
              <a:rPr b="1" dirty="0" i="1" lang="en-US" smtClean="0" sz="2600">
                <a:ea charset="-120" typeface="新細明體"/>
              </a:rPr>
              <a:t>exponent (</a:t>
            </a:r>
            <a:r>
              <a:rPr b="1" dirty="0" i="1" lang="en-US" smtClean="0" sz="2400">
                <a:latin charset="-120" pitchFamily="65" typeface="標楷體"/>
                <a:ea charset="-120" pitchFamily="65" typeface="標楷體"/>
              </a:rPr>
              <a:t>指數</a:t>
            </a:r>
            <a:r>
              <a:rPr b="1" dirty="0" i="1" lang="en-US" smtClean="0" sz="2600">
                <a:ea charset="-120" typeface="新細明體"/>
              </a:rPr>
              <a:t>),</a:t>
            </a:r>
            <a:r>
              <a:rPr dirty="0" lang="en-US" smtClean="0" sz="2600">
                <a:ea charset="-120" typeface="新細明體"/>
              </a:rPr>
              <a:t> and a </a:t>
            </a:r>
            <a:r>
              <a:rPr b="1" dirty="0" i="1" lang="en-US" smtClean="0" sz="2600">
                <a:ea charset="-120" typeface="新細明體"/>
              </a:rPr>
              <a:t>fraction (</a:t>
            </a:r>
            <a:r>
              <a:rPr b="1" dirty="0" i="1" lang="en-US" smtClean="0" sz="2400">
                <a:latin charset="-120" pitchFamily="65" typeface="標楷體"/>
                <a:ea charset="-120" pitchFamily="65" typeface="標楷體"/>
              </a:rPr>
              <a:t>分數</a:t>
            </a:r>
            <a:r>
              <a:rPr b="1" dirty="0" i="1" lang="en-US" smtClean="0" sz="2600">
                <a:ea charset="-120" typeface="新細明體"/>
              </a:rPr>
              <a:t>) or mantissa (</a:t>
            </a:r>
            <a:r>
              <a:rPr b="1" dirty="0" i="1" lang="en-US" smtClean="0" sz="2400">
                <a:latin charset="-120" pitchFamily="65" typeface="標楷體"/>
                <a:ea charset="-120" pitchFamily="65" typeface="標楷體"/>
              </a:rPr>
              <a:t>尾數, 浮點數</a:t>
            </a:r>
            <a:r>
              <a:rPr b="1" dirty="0" i="1" lang="en-US" smtClean="0" sz="2600">
                <a:ea charset="-120" typeface="新細明體"/>
              </a:rPr>
              <a:t>).</a:t>
            </a:r>
            <a:r>
              <a:rPr dirty="0" lang="en-US" smtClean="0" sz="2600">
                <a:ea charset="-120" typeface="新細明體"/>
              </a:rPr>
              <a:t> </a:t>
            </a:r>
          </a:p>
          <a:p>
            <a:pPr indent="-342900" marL="342900"/>
            <a:r>
              <a:rPr dirty="0" lang="en-US" smtClean="0" sz="2600">
                <a:ea charset="-120" typeface="新細明體"/>
              </a:rPr>
              <a:t>In single-precision format, the </a:t>
            </a:r>
            <a:r>
              <a:rPr b="1" dirty="0" lang="en-US" smtClean="0" sz="2600">
                <a:solidFill>
                  <a:srgbClr val="B82F25"/>
                </a:solidFill>
                <a:ea charset="-120" typeface="新細明體"/>
              </a:rPr>
              <a:t>exponent is 8 bits</a:t>
            </a:r>
            <a:r>
              <a:rPr dirty="0" lang="en-US" smtClean="0" sz="2600">
                <a:ea charset="-120" typeface="新細明體"/>
              </a:rPr>
              <a:t> long, while the fraction occupies 23 bits. The maximum value is approximately 3.40 × 10</a:t>
            </a:r>
            <a:r>
              <a:rPr baseline="30000" dirty="0" lang="en-US" smtClean="0" sz="2600">
                <a:ea charset="-120" typeface="新細明體"/>
              </a:rPr>
              <a:t>38</a:t>
            </a:r>
            <a:r>
              <a:rPr dirty="0" lang="en-US" smtClean="0" sz="2600">
                <a:ea charset="-120" typeface="新細明體"/>
              </a:rPr>
              <a:t>, with a precision of about 6 decimal digits.</a:t>
            </a:r>
          </a:p>
        </p:txBody>
      </p:sp>
      <p:sp>
        <p:nvSpPr>
          <p:cNvPr id="211" name="Text Box 211"/>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212" name="Text Box 212"/>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 Box 99"/>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Integer Types</a:t>
            </a:r>
          </a:p>
        </p:txBody>
      </p:sp>
      <p:sp>
        <p:nvSpPr>
          <p:cNvPr id="100" name="Text Box 100"/>
          <p:cNvSpPr>
            <a:spLocks/>
          </p:cNvSpPr>
          <p:nvPr>
            <p:ph type="obj"/>
          </p:nvPr>
        </p:nvSpPr>
        <p:spPr>
          <a:xfrm>
            <a:off x="685800" y="1524000"/>
            <a:ext cx="7772400" cy="4676775"/>
          </a:xfrm>
          <a:prstGeom prst="rect">
            <a:avLst/>
          </a:prstGeom>
        </p:spPr>
        <p:txBody>
          <a:bodyPr anchor="t" bIns="46038" lIns="92075" numCol="1" rIns="92075" tIns="46038" wrap="square"/>
          <a:lstStyle/>
          <a:p>
            <a:pPr indent="-342900" marL="342900"/>
            <a:r>
              <a:rPr dirty="0" lang="en-US" smtClean="0">
                <a:ea charset="-120" typeface="新細明體"/>
              </a:rPr>
              <a:t>C supports two fundamentally different kinds of </a:t>
            </a:r>
            <a:r>
              <a:rPr dirty="0" lang="en-US" smtClean="0">
                <a:solidFill>
                  <a:srgbClr val="B82F25"/>
                </a:solidFill>
                <a:ea charset="-120" typeface="新細明體"/>
              </a:rPr>
              <a:t>numeric types</a:t>
            </a:r>
            <a:r>
              <a:rPr dirty="0" lang="en-US" smtClean="0">
                <a:ea charset="-120" typeface="新細明體"/>
              </a:rPr>
              <a:t>: </a:t>
            </a:r>
            <a:r>
              <a:rPr b="1" dirty="0" lang="en-US" smtClean="0">
                <a:solidFill>
                  <a:srgbClr val="B82F25"/>
                </a:solidFill>
                <a:ea charset="-120" typeface="新細明體"/>
              </a:rPr>
              <a:t>integer</a:t>
            </a:r>
            <a:r>
              <a:rPr dirty="0" lang="en-US" smtClean="0">
                <a:ea charset="-120" typeface="新細明體"/>
              </a:rPr>
              <a:t> types and </a:t>
            </a:r>
            <a:r>
              <a:rPr b="1" dirty="0" lang="en-US" smtClean="0">
                <a:solidFill>
                  <a:srgbClr val="B82F25"/>
                </a:solidFill>
                <a:ea charset="-120" typeface="新細明體"/>
              </a:rPr>
              <a:t>floating</a:t>
            </a:r>
            <a:r>
              <a:rPr dirty="0" lang="en-US" smtClean="0">
                <a:ea charset="-120" typeface="新細明體"/>
              </a:rPr>
              <a:t> types.</a:t>
            </a:r>
          </a:p>
          <a:p>
            <a:pPr indent="-342900" marL="342900"/>
            <a:r>
              <a:rPr dirty="0" lang="en-US" smtClean="0">
                <a:ea charset="-120" typeface="新細明體"/>
              </a:rPr>
              <a:t>Values of an </a:t>
            </a:r>
            <a:r>
              <a:rPr b="1" dirty="0" i="1" lang="en-US" smtClean="0">
                <a:ea charset="-120" typeface="新細明體"/>
              </a:rPr>
              <a:t>integer type </a:t>
            </a:r>
            <a:r>
              <a:rPr dirty="0" lang="en-US" smtClean="0">
                <a:ea charset="-120" typeface="新細明體"/>
              </a:rPr>
              <a:t>are whole numbers</a:t>
            </a:r>
            <a:r>
              <a:rPr dirty="0" lang="en-US" smtClean="0" sz="2400">
                <a:solidFill>
                  <a:srgbClr val="B82F25"/>
                </a:solidFill>
                <a:ea charset="-120" typeface="新細明體"/>
              </a:rPr>
              <a:t>(</a:t>
            </a:r>
            <a:r>
              <a:rPr b="1" dirty="0" lang="en-US" smtClean="0" sz="2400">
                <a:solidFill>
                  <a:srgbClr val="B82F25"/>
                </a:solidFill>
                <a:ea charset="-120" typeface="新細明體"/>
              </a:rPr>
              <a:t>整數)</a:t>
            </a:r>
          </a:p>
          <a:p>
            <a:pPr indent="-342900" marL="342900"/>
            <a:r>
              <a:rPr dirty="0" lang="en-US" smtClean="0">
                <a:ea charset="-120" typeface="新細明體"/>
              </a:rPr>
              <a:t>Values of a floating type can have a fractional part as well.</a:t>
            </a:r>
          </a:p>
          <a:p>
            <a:pPr indent="-342900" marL="342900"/>
            <a:r>
              <a:rPr dirty="0" lang="en-US" smtClean="0">
                <a:ea charset="-120" typeface="新細明體"/>
              </a:rPr>
              <a:t>The integer types, in turn, are divided into two categories: signed and unsigned.</a:t>
            </a:r>
          </a:p>
          <a:p>
            <a:pPr indent="-342900" marL="342900"/>
            <a:endParaRPr dirty="0" lang="en-US" smtClean="0">
              <a:ea charset="-120" typeface="新細明體"/>
            </a:endParaRPr>
          </a:p>
        </p:txBody>
      </p:sp>
      <p:sp>
        <p:nvSpPr>
          <p:cNvPr id="101" name="Text Box 101"/>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102" name="Text Box 102"/>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Text Box 213"/>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The IEEE Floating-Point Standard</a:t>
            </a:r>
          </a:p>
        </p:txBody>
      </p:sp>
      <p:sp>
        <p:nvSpPr>
          <p:cNvPr id="214" name="Text Box 214"/>
          <p:cNvSpPr>
            <a:spLocks/>
          </p:cNvSpPr>
          <p:nvPr>
            <p:ph type="obj"/>
          </p:nvPr>
        </p:nvSpPr>
        <p:spPr>
          <a:xfrm>
            <a:off x="685800" y="1524000"/>
            <a:ext cx="7924800" cy="4800600"/>
          </a:xfrm>
          <a:prstGeom prst="rect">
            <a:avLst/>
          </a:prstGeom>
        </p:spPr>
        <p:txBody>
          <a:bodyPr anchor="t" bIns="46038" lIns="92075" numCol="1" rIns="92075" tIns="46038" wrap="square"/>
          <a:lstStyle/>
          <a:p>
            <a:pPr indent="-342900" marL="342900"/>
            <a:r>
              <a:rPr b="1" dirty="0" lang="en-US" smtClean="0">
                <a:ea charset="-120" typeface="新細明體"/>
              </a:rPr>
              <a:t>Precision	 </a:t>
            </a:r>
            <a:r>
              <a:rPr b="1" dirty="0" i="1" lang="en-US" smtClean="0" u="sng">
                <a:ea charset="-120" typeface="新細明體"/>
              </a:rPr>
              <a:t>Sign</a:t>
            </a:r>
            <a:r>
              <a:rPr b="1" dirty="0" lang="en-US" smtClean="0">
                <a:ea charset="-120" typeface="新細明體"/>
              </a:rPr>
              <a:t>, </a:t>
            </a:r>
            <a:r>
              <a:rPr b="1" dirty="0" i="1" lang="en-US" smtClean="0" u="sng">
                <a:ea charset="-120" typeface="新細明體"/>
              </a:rPr>
              <a:t>Exponent</a:t>
            </a:r>
            <a:r>
              <a:rPr b="1" dirty="0" lang="en-US" smtClean="0">
                <a:ea charset="-120" typeface="新細明體"/>
              </a:rPr>
              <a:t>,   </a:t>
            </a:r>
            <a:r>
              <a:rPr b="1" dirty="0" i="1" lang="en-US" smtClean="0" u="sng">
                <a:ea charset="-120" typeface="新細明體"/>
              </a:rPr>
              <a:t>Fraction</a:t>
            </a:r>
            <a:r>
              <a:rPr b="1" dirty="0" lang="en-US" smtClean="0">
                <a:ea charset="-120" typeface="新細明體"/>
              </a:rPr>
              <a:t>,    </a:t>
            </a:r>
            <a:r>
              <a:rPr b="1" dirty="0" i="1" lang="en-US" smtClean="0" u="sng">
                <a:solidFill>
                  <a:srgbClr val="C00000"/>
                </a:solidFill>
                <a:ea charset="-120" typeface="新細明體"/>
              </a:rPr>
              <a:t>Bias</a:t>
            </a:r>
          </a:p>
          <a:p>
            <a:pPr indent="-342900" marL="342900"/>
            <a:r>
              <a:rPr b="1" dirty="0" lang="en-US" smtClean="0">
                <a:ea charset="-120" typeface="新細明體"/>
              </a:rPr>
              <a:t>Single 	</a:t>
            </a:r>
            <a:r>
              <a:rPr dirty="0" lang="en-US" smtClean="0" u="sng">
                <a:ea charset="-120" typeface="新細明體"/>
              </a:rPr>
              <a:t>1 [31]</a:t>
            </a:r>
            <a:r>
              <a:rPr dirty="0" lang="en-US" smtClean="0">
                <a:ea charset="-120" typeface="新細明體"/>
              </a:rPr>
              <a:t>, </a:t>
            </a:r>
            <a:r>
              <a:rPr dirty="0" lang="en-US" smtClean="0" u="sng">
                <a:ea charset="-120" typeface="新細明體"/>
              </a:rPr>
              <a:t>8 [30-23]</a:t>
            </a:r>
            <a:r>
              <a:rPr dirty="0" lang="en-US" smtClean="0">
                <a:ea charset="-120" typeface="新細明體"/>
              </a:rPr>
              <a:t>,    </a:t>
            </a:r>
            <a:r>
              <a:rPr dirty="0" lang="en-US" smtClean="0" u="sng">
                <a:ea charset="-120" typeface="新細明體"/>
              </a:rPr>
              <a:t>23 [22-00]</a:t>
            </a:r>
            <a:r>
              <a:rPr dirty="0" lang="en-US" smtClean="0">
                <a:ea charset="-120" typeface="新細明體"/>
              </a:rPr>
              <a:t>, </a:t>
            </a:r>
            <a:r>
              <a:rPr dirty="0" lang="en-US" smtClean="0" u="sng">
                <a:ea charset="-120" typeface="新細明體"/>
              </a:rPr>
              <a:t>127</a:t>
            </a:r>
          </a:p>
          <a:p>
            <a:pPr indent="-342900" marL="342900"/>
            <a:r>
              <a:rPr b="1" dirty="0" lang="en-US" smtClean="0">
                <a:ea charset="-120" typeface="新細明體"/>
              </a:rPr>
              <a:t>Double 	</a:t>
            </a:r>
            <a:r>
              <a:rPr dirty="0" lang="en-US" smtClean="0" u="sng">
                <a:ea charset="-120" typeface="新細明體"/>
              </a:rPr>
              <a:t>1 [63]</a:t>
            </a:r>
            <a:r>
              <a:rPr dirty="0" lang="en-US" smtClean="0">
                <a:ea charset="-120" typeface="新細明體"/>
              </a:rPr>
              <a:t>, </a:t>
            </a:r>
            <a:r>
              <a:rPr dirty="0" lang="en-US" smtClean="0" u="sng">
                <a:ea charset="-120" typeface="新細明體"/>
              </a:rPr>
              <a:t>11 [62-52]</a:t>
            </a:r>
            <a:r>
              <a:rPr dirty="0" lang="en-US" smtClean="0">
                <a:ea charset="-120" typeface="新細明體"/>
              </a:rPr>
              <a:t>,  </a:t>
            </a:r>
            <a:r>
              <a:rPr dirty="0" lang="en-US" smtClean="0" u="sng">
                <a:ea charset="-120" typeface="新細明體"/>
              </a:rPr>
              <a:t>52 [51-00]</a:t>
            </a:r>
            <a:r>
              <a:rPr dirty="0" lang="en-US" smtClean="0">
                <a:ea charset="-120" typeface="新細明體"/>
              </a:rPr>
              <a:t>, </a:t>
            </a:r>
            <a:r>
              <a:rPr dirty="0" lang="en-US" smtClean="0" u="sng">
                <a:ea charset="-120" typeface="新細明體"/>
              </a:rPr>
              <a:t>1023</a:t>
            </a:r>
          </a:p>
          <a:p>
            <a:pPr indent="-342900" marL="342900"/>
            <a:r>
              <a:rPr dirty="0" lang="en-US" smtClean="0">
                <a:ea charset="-120" typeface="新細明體"/>
              </a:rPr>
              <a:t>Stored as a </a:t>
            </a:r>
            <a:r>
              <a:rPr b="1" dirty="0" i="1" lang="en-US" smtClean="0">
                <a:solidFill>
                  <a:srgbClr val="FF0000"/>
                </a:solidFill>
                <a:ea charset="-120" typeface="新細明體"/>
              </a:rPr>
              <a:t>normalized base-2 </a:t>
            </a:r>
            <a:r>
              <a:rPr dirty="0" lang="en-US" smtClean="0">
                <a:ea charset="-120" typeface="新細明體"/>
              </a:rPr>
              <a:t>number</a:t>
            </a:r>
          </a:p>
          <a:p>
            <a:pPr indent="-342900" marL="342900"/>
            <a:r>
              <a:rPr dirty="0" lang="en-US" smtClean="0">
                <a:ea charset="-120" typeface="新細明體"/>
              </a:rPr>
              <a:t>Stored exponent = real exponent + bias</a:t>
            </a:r>
          </a:p>
          <a:p>
            <a:pPr indent="-285750" lvl="1" marL="742950"/>
            <a:r>
              <a:rPr dirty="0" lang="en-US" smtClean="0">
                <a:ea charset="-120" typeface="新細明體"/>
              </a:rPr>
              <a:t>leading digit of 1 </a:t>
            </a:r>
            <a:r>
              <a:rPr dirty="0" lang="en-US" smtClean="0" u="sng">
                <a:solidFill>
                  <a:srgbClr val="C00000"/>
                </a:solidFill>
                <a:ea charset="-120" typeface="新細明體"/>
              </a:rPr>
              <a:t>of the fraction </a:t>
            </a:r>
            <a:r>
              <a:rPr dirty="0" lang="en-US" smtClean="0">
                <a:ea charset="-120" typeface="新細明體"/>
              </a:rPr>
              <a:t>is not stored</a:t>
            </a:r>
          </a:p>
          <a:p>
            <a:pPr indent="-342900" marL="342900"/>
            <a:r>
              <a:rPr dirty="0" lang="en-US" smtClean="0" sz="2400">
                <a:ea charset="-120" typeface="新細明體"/>
              </a:rPr>
              <a:t>0.5 (1.0</a:t>
            </a:r>
            <a:r>
              <a:rPr dirty="0" lang="en-US" smtClean="0" sz="2400">
                <a:ea charset="-120" typeface="新細明體"/>
              </a:rPr>
              <a:t></a:t>
            </a:r>
            <a:r>
              <a:rPr b="1" dirty="0" lang="en-US" smtClean="0" sz="2400">
                <a:solidFill>
                  <a:srgbClr val="B82F25"/>
                </a:solidFill>
                <a:ea charset="-120" typeface="新細明體"/>
              </a:rPr>
              <a:t>2</a:t>
            </a:r>
            <a:r>
              <a:rPr b="1" baseline="30000" dirty="0" lang="en-US" smtClean="0" sz="2400">
                <a:solidFill>
                  <a:srgbClr val="B82F25"/>
                </a:solidFill>
                <a:ea charset="-120" typeface="新細明體"/>
              </a:rPr>
              <a:t>-1</a:t>
            </a:r>
            <a:r>
              <a:rPr dirty="0" lang="en-US" smtClean="0" sz="2400">
                <a:ea charset="-120" typeface="新細明體"/>
              </a:rPr>
              <a:t>): 	</a:t>
            </a:r>
            <a:r>
              <a:rPr dirty="0" lang="en-US" smtClean="0" sz="2400">
                <a:ea charset="-120" typeface="新細明體"/>
              </a:rPr>
              <a:t>0</a:t>
            </a:r>
            <a:r>
              <a:rPr b="1" dirty="0" lang="en-US" smtClean="0" sz="2400" u="sng">
                <a:solidFill>
                  <a:srgbClr val="B82F25"/>
                </a:solidFill>
                <a:ea charset="-120" typeface="新細明體"/>
              </a:rPr>
              <a:t>01111110</a:t>
            </a:r>
            <a:r>
              <a:rPr dirty="0" lang="en-US" smtClean="0" sz="2400">
                <a:ea charset="-120" typeface="新細明體"/>
              </a:rPr>
              <a:t>00000000000000000000000</a:t>
            </a:r>
          </a:p>
          <a:p>
            <a:pPr indent="-342900" marL="342900"/>
            <a:r>
              <a:rPr dirty="0" lang="en-US" smtClean="0" sz="2400">
                <a:ea charset="-120" typeface="新細明體"/>
              </a:rPr>
              <a:t>0.25 (1.0</a:t>
            </a:r>
            <a:r>
              <a:rPr dirty="0" lang="en-US" smtClean="0" sz="2400">
                <a:ea charset="-120" typeface="新細明體"/>
              </a:rPr>
              <a:t></a:t>
            </a:r>
            <a:r>
              <a:rPr b="1" dirty="0" lang="en-US" smtClean="0" sz="2400">
                <a:solidFill>
                  <a:srgbClr val="B82F25"/>
                </a:solidFill>
                <a:ea charset="-120" typeface="新細明體"/>
              </a:rPr>
              <a:t>2</a:t>
            </a:r>
            <a:r>
              <a:rPr b="1" baseline="30000" dirty="0" lang="en-US" smtClean="0" sz="2400">
                <a:solidFill>
                  <a:srgbClr val="B82F25"/>
                </a:solidFill>
                <a:ea charset="-120" typeface="新細明體"/>
              </a:rPr>
              <a:t>-2</a:t>
            </a:r>
            <a:r>
              <a:rPr dirty="0" lang="en-US" smtClean="0" sz="2400">
                <a:ea charset="-120" typeface="新細明體"/>
              </a:rPr>
              <a:t>): 	</a:t>
            </a:r>
            <a:r>
              <a:rPr dirty="0" lang="en-US" smtClean="0" sz="2400">
                <a:ea charset="-120" typeface="新細明體"/>
              </a:rPr>
              <a:t>0</a:t>
            </a:r>
            <a:r>
              <a:rPr b="1" dirty="0" lang="en-US" smtClean="0" sz="2400" u="sng">
                <a:solidFill>
                  <a:srgbClr val="B82F25"/>
                </a:solidFill>
                <a:ea charset="-120" typeface="新細明體"/>
              </a:rPr>
              <a:t>01111101</a:t>
            </a:r>
            <a:r>
              <a:rPr dirty="0" lang="en-US" smtClean="0" sz="2400">
                <a:ea charset="-120" typeface="新細明體"/>
              </a:rPr>
              <a:t>00000000000000000000000</a:t>
            </a:r>
          </a:p>
          <a:p>
            <a:pPr indent="-342900" marL="342900"/>
            <a:endParaRPr dirty="0" lang="en-US" smtClean="0" sz="2400">
              <a:ea charset="-120" typeface="新細明體"/>
            </a:endParaRPr>
          </a:p>
        </p:txBody>
      </p:sp>
      <p:sp>
        <p:nvSpPr>
          <p:cNvPr id="215" name="Text Box 215"/>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216" name="Text Box 216"/>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
        <p:nvSpPr>
          <p:cNvPr id="217" name="Text Box 217"/>
          <p:cNvSpPr>
            <a:spLocks/>
          </p:cNvSpPr>
          <p:nvPr/>
        </p:nvSpPr>
        <p:spPr>
          <a:xfrm>
            <a:off x="6948487" y="1474787"/>
            <a:ext cx="1082675" cy="1825625"/>
          </a:xfrm>
          <a:custGeom>
            <a:avLst/>
            <a:gdLst/>
            <a:ahLst/>
            <a:cxnLst/>
            <a:rect b="b" l="0" r="r" t="0"/>
            <a:pathLst>
              <a:path h="1869440" w="1178560">
                <a:moveTo>
                  <a:pt x="52535" y="131094"/>
                </a:moveTo>
                <a:cubicBezTo>
                  <a:pt x="162602" y="81987"/>
                  <a:pt x="533442" y="-33159"/>
                  <a:pt x="702775" y="9174"/>
                </a:cubicBezTo>
                <a:cubicBezTo>
                  <a:pt x="872108" y="51507"/>
                  <a:pt x="1016042" y="241161"/>
                  <a:pt x="1068535" y="385094"/>
                </a:cubicBezTo>
                <a:cubicBezTo>
                  <a:pt x="1121028" y="529027"/>
                  <a:pt x="1022815" y="718681"/>
                  <a:pt x="1017735" y="872774"/>
                </a:cubicBezTo>
                <a:cubicBezTo>
                  <a:pt x="1012655" y="1026867"/>
                  <a:pt x="1044828" y="1174187"/>
                  <a:pt x="1038055" y="1309654"/>
                </a:cubicBezTo>
                <a:cubicBezTo>
                  <a:pt x="1031282" y="1445121"/>
                  <a:pt x="1051602" y="1600907"/>
                  <a:pt x="977095" y="1685574"/>
                </a:cubicBezTo>
                <a:cubicBezTo>
                  <a:pt x="902588" y="1770241"/>
                  <a:pt x="694308" y="1799027"/>
                  <a:pt x="591015" y="1817654"/>
                </a:cubicBezTo>
                <a:cubicBezTo>
                  <a:pt x="487722" y="1836281"/>
                  <a:pt x="416602" y="1824427"/>
                  <a:pt x="357335" y="1797334"/>
                </a:cubicBezTo>
                <a:cubicBezTo>
                  <a:pt x="298068" y="1770241"/>
                  <a:pt x="270975" y="1707587"/>
                  <a:pt x="235415" y="1655094"/>
                </a:cubicBezTo>
                <a:cubicBezTo>
                  <a:pt x="199855" y="1602601"/>
                  <a:pt x="164295" y="1563654"/>
                  <a:pt x="143975" y="1482374"/>
                </a:cubicBezTo>
                <a:cubicBezTo>
                  <a:pt x="123655" y="1401094"/>
                  <a:pt x="118575" y="1250387"/>
                  <a:pt x="113495" y="1167414"/>
                </a:cubicBezTo>
                <a:cubicBezTo>
                  <a:pt x="108415" y="1084441"/>
                  <a:pt x="116882" y="1077667"/>
                  <a:pt x="113495" y="984534"/>
                </a:cubicBezTo>
                <a:cubicBezTo>
                  <a:pt x="110108" y="891401"/>
                  <a:pt x="105028" y="722067"/>
                  <a:pt x="93175" y="608614"/>
                </a:cubicBezTo>
                <a:cubicBezTo>
                  <a:pt x="81322" y="495161"/>
                  <a:pt x="45762" y="383401"/>
                  <a:pt x="42375" y="303814"/>
                </a:cubicBezTo>
                <a:cubicBezTo>
                  <a:pt x="38988" y="224227"/>
                  <a:pt x="-57532" y="180201"/>
                  <a:pt x="52535" y="131094"/>
                </a:cubicBezTo>
                <a:close/>
              </a:path>
            </a:pathLst>
          </a:custGeom>
          <a:solidFill>
            <a:schemeClr val="accent1">
              <a:alpha val="34901"/>
            </a:schemeClr>
          </a:solidFill>
          <a:ln cap="flat" cmpd="sng" w="12700">
            <a:solidFill>
              <a:srgbClr val="B37700">
                <a:alpha val="67058"/>
              </a:srgbClr>
            </a:solidFill>
            <a:prstDash val="solid"/>
            <a:round/>
            <a:headEnd len="sm" type="none" w="sm"/>
            <a:tailEnd len="sm" type="none" w="sm"/>
          </a:ln>
        </p:spPr>
      </p:sp>
      <p:sp>
        <p:nvSpPr>
          <p:cNvPr id="218" name="Text Box 218"/>
          <p:cNvSpPr>
            <a:spLocks/>
          </p:cNvSpPr>
          <p:nvPr/>
        </p:nvSpPr>
        <p:spPr>
          <a:xfrm>
            <a:off x="3670300" y="4545012"/>
            <a:ext cx="1225550" cy="936625"/>
          </a:xfrm>
          <a:prstGeom prst="rect">
            <a:avLst/>
          </a:prstGeom>
          <a:solidFill>
            <a:schemeClr val="accent1">
              <a:alpha val="50195"/>
            </a:schemeClr>
          </a:solidFill>
          <a:ln w="12700">
            <a:solidFill>
              <a:srgbClr val="FFE0A3">
                <a:alpha val="70195"/>
              </a:srgbClr>
            </a:solidFill>
            <a:round/>
            <a:headEnd/>
            <a:tailEnd/>
          </a:ln>
        </p:spPr>
        <p:txBody>
          <a:bodyPr numCol="1"/>
          <a:lstStyle/>
          <a:p>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Text Box 219"/>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The IEEE Floating-Point Standard</a:t>
            </a:r>
          </a:p>
        </p:txBody>
      </p:sp>
      <p:sp>
        <p:nvSpPr>
          <p:cNvPr id="220" name="Text Box 220"/>
          <p:cNvSpPr>
            <a:spLocks/>
          </p:cNvSpPr>
          <p:nvPr>
            <p:ph type="obj"/>
          </p:nvPr>
        </p:nvSpPr>
        <p:spPr>
          <a:xfrm>
            <a:off x="468312" y="1524000"/>
            <a:ext cx="8459787" cy="4800600"/>
          </a:xfrm>
          <a:prstGeom prst="rect">
            <a:avLst/>
          </a:prstGeom>
        </p:spPr>
        <p:txBody>
          <a:bodyPr anchor="t" bIns="46038" lIns="0" numCol="1" rIns="0" tIns="46038" wrap="square"/>
          <a:lstStyle/>
          <a:p>
            <a:pPr indent="-342900" marL="342900"/>
            <a:r>
              <a:rPr dirty="0" lang="en-US" smtClean="0">
                <a:ea charset="-120" typeface="新細明體"/>
              </a:rPr>
              <a:t>0.1 </a:t>
            </a:r>
            <a:r>
              <a:rPr dirty="0" lang="en-US" smtClean="0">
                <a:ea charset="-120" typeface="新細明體"/>
              </a:rPr>
              <a:t>(</a:t>
            </a:r>
            <a:r>
              <a:rPr dirty="0" lang="en-US" smtClean="0" u="sng">
                <a:ea charset="-120" typeface="新細明體"/>
              </a:rPr>
              <a:t>1.1001</a:t>
            </a:r>
            <a:r>
              <a:rPr dirty="0" lang="en-US" smtClean="0">
                <a:ea charset="-120" typeface="新細明體"/>
              </a:rPr>
              <a:t>…</a:t>
            </a:r>
            <a:r>
              <a:rPr dirty="0" lang="en-US" smtClean="0">
                <a:ea charset="-120" typeface="新細明體"/>
              </a:rPr>
              <a:t></a:t>
            </a:r>
            <a:r>
              <a:rPr b="1" dirty="0" lang="en-US" smtClean="0">
                <a:solidFill>
                  <a:srgbClr val="B82F25"/>
                </a:solidFill>
                <a:ea charset="-120" typeface="新細明體"/>
              </a:rPr>
              <a:t>2</a:t>
            </a:r>
            <a:r>
              <a:rPr b="1" baseline="30000" dirty="0" lang="en-US" smtClean="0">
                <a:solidFill>
                  <a:srgbClr val="B82F25"/>
                </a:solidFill>
                <a:ea charset="-120" typeface="新細明體"/>
              </a:rPr>
              <a:t>-4</a:t>
            </a:r>
            <a:r>
              <a:rPr dirty="0" lang="en-US" smtClean="0">
                <a:ea charset="-120" typeface="新細明體"/>
              </a:rPr>
              <a:t>):</a:t>
            </a:r>
            <a:r>
              <a:rPr dirty="0" lang="en-US" smtClean="0">
                <a:ea charset="-120" typeface="新細明體"/>
              </a:rPr>
              <a:t> </a:t>
            </a:r>
          </a:p>
          <a:p>
            <a:pPr indent="-342900" marL="342900">
              <a:buNone/>
            </a:pPr>
            <a:r>
              <a:rPr dirty="0" lang="en-US" smtClean="0">
                <a:ea charset="-120" typeface="新細明體"/>
              </a:rPr>
              <a:t> 	0</a:t>
            </a:r>
            <a:r>
              <a:rPr b="1" dirty="0" lang="en-US" smtClean="0">
                <a:solidFill>
                  <a:srgbClr val="B82F25"/>
                </a:solidFill>
                <a:ea charset="-120" typeface="新細明體"/>
              </a:rPr>
              <a:t>01111011</a:t>
            </a:r>
            <a:r>
              <a:rPr dirty="0" lang="en-US" smtClean="0" u="sng">
                <a:ea charset="-120" typeface="新細明體"/>
              </a:rPr>
              <a:t>10011001100110011001101</a:t>
            </a:r>
          </a:p>
          <a:p>
            <a:pPr indent="-342900" marL="342900"/>
            <a:r>
              <a:rPr dirty="0" lang="en-US" smtClean="0">
                <a:ea charset="-120" typeface="新細明體"/>
              </a:rPr>
              <a:t>100.0 </a:t>
            </a:r>
            <a:r>
              <a:rPr dirty="0" lang="en-US" smtClean="0">
                <a:ea charset="-120" typeface="新細明體"/>
              </a:rPr>
              <a:t>(</a:t>
            </a:r>
            <a:r>
              <a:rPr dirty="0" lang="en-US" smtClean="0" u="sng">
                <a:ea charset="-120" typeface="新細明體"/>
              </a:rPr>
              <a:t>1.1001</a:t>
            </a:r>
            <a:r>
              <a:rPr dirty="0" lang="en-US" smtClean="0">
                <a:ea charset="-120" typeface="新細明體"/>
              </a:rPr>
              <a:t></a:t>
            </a:r>
            <a:r>
              <a:rPr b="1" dirty="0" lang="en-US" smtClean="0">
                <a:solidFill>
                  <a:srgbClr val="B82F25"/>
                </a:solidFill>
                <a:ea charset="-120" typeface="新細明體"/>
              </a:rPr>
              <a:t>2</a:t>
            </a:r>
            <a:r>
              <a:rPr b="1" baseline="30000" dirty="0" lang="en-US" smtClean="0">
                <a:solidFill>
                  <a:srgbClr val="B82F25"/>
                </a:solidFill>
                <a:ea charset="-120" typeface="新細明體"/>
              </a:rPr>
              <a:t>6</a:t>
            </a:r>
            <a:r>
              <a:rPr dirty="0" lang="en-US" smtClean="0">
                <a:ea charset="-120" typeface="新細明體"/>
              </a:rPr>
              <a:t>):</a:t>
            </a:r>
            <a:r>
              <a:rPr dirty="0" lang="en-US" smtClean="0">
                <a:ea charset="-120" typeface="新細明體"/>
              </a:rPr>
              <a:t> </a:t>
            </a:r>
          </a:p>
          <a:p>
            <a:pPr indent="-342900" marL="342900">
              <a:buNone/>
            </a:pPr>
            <a:r>
              <a:rPr dirty="0" lang="en-US" smtClean="0">
                <a:ea charset="-120" typeface="新細明體"/>
              </a:rPr>
              <a:t>	</a:t>
            </a:r>
            <a:r>
              <a:rPr dirty="0" lang="en-US" smtClean="0" u="sng">
                <a:ea charset="-120" typeface="新細明體"/>
              </a:rPr>
              <a:t>0</a:t>
            </a:r>
            <a:r>
              <a:rPr b="1" dirty="0" lang="en-US" smtClean="0">
                <a:solidFill>
                  <a:srgbClr val="B82F25"/>
                </a:solidFill>
                <a:ea charset="-120" typeface="新細明體"/>
              </a:rPr>
              <a:t>10000101</a:t>
            </a:r>
            <a:r>
              <a:rPr dirty="0" lang="en-US" smtClean="0" u="sng">
                <a:ea charset="-120" typeface="新細明體"/>
              </a:rPr>
              <a:t>10010000000000000000000</a:t>
            </a:r>
          </a:p>
          <a:p>
            <a:pPr indent="-342900" marL="342900">
              <a:buNone/>
            </a:pPr>
            <a:r>
              <a:rPr dirty="0" lang="en-US" smtClean="0">
                <a:ea charset="-120" typeface="新細明體"/>
              </a:rPr>
              <a:t>	100 = 64 + 32 + 4 = </a:t>
            </a:r>
            <a:r>
              <a:rPr b="1" dirty="0" lang="en-US" smtClean="0">
                <a:solidFill>
                  <a:srgbClr val="B82F25"/>
                </a:solidFill>
                <a:ea charset="-120" typeface="新細明體"/>
              </a:rPr>
              <a:t>2</a:t>
            </a:r>
            <a:r>
              <a:rPr b="1" baseline="30000" dirty="0" lang="en-US" smtClean="0">
                <a:solidFill>
                  <a:srgbClr val="B82F25"/>
                </a:solidFill>
                <a:ea charset="-120" typeface="新細明體"/>
              </a:rPr>
              <a:t>6 </a:t>
            </a:r>
            <a:r>
              <a:rPr dirty="0" lang="en-US" smtClean="0">
                <a:ea charset="-120" typeface="新細明體"/>
              </a:rPr>
              <a:t>+ </a:t>
            </a:r>
            <a:r>
              <a:rPr b="1" dirty="0" lang="en-US" smtClean="0">
                <a:solidFill>
                  <a:srgbClr val="B82F25"/>
                </a:solidFill>
                <a:ea charset="-120" typeface="新細明體"/>
              </a:rPr>
              <a:t>2</a:t>
            </a:r>
            <a:r>
              <a:rPr b="1" baseline="30000" dirty="0" lang="en-US" smtClean="0">
                <a:solidFill>
                  <a:srgbClr val="B82F25"/>
                </a:solidFill>
                <a:ea charset="-120" typeface="新細明體"/>
              </a:rPr>
              <a:t>5 </a:t>
            </a:r>
            <a:r>
              <a:rPr dirty="0" lang="en-US" smtClean="0">
                <a:ea charset="-120" typeface="新細明體"/>
              </a:rPr>
              <a:t>+ </a:t>
            </a:r>
            <a:r>
              <a:rPr b="1" dirty="0" lang="en-US" smtClean="0">
                <a:solidFill>
                  <a:srgbClr val="B82F25"/>
                </a:solidFill>
                <a:ea charset="-120" typeface="新細明體"/>
              </a:rPr>
              <a:t>2</a:t>
            </a:r>
            <a:r>
              <a:rPr b="1" baseline="30000" dirty="0" lang="en-US" smtClean="0">
                <a:solidFill>
                  <a:srgbClr val="B82F25"/>
                </a:solidFill>
                <a:ea charset="-120" typeface="新細明體"/>
              </a:rPr>
              <a:t>2 </a:t>
            </a:r>
          </a:p>
          <a:p>
            <a:pPr indent="-342900" marL="342900">
              <a:buNone/>
            </a:pPr>
            <a:r>
              <a:rPr b="1" baseline="30000" dirty="0" lang="en-US" smtClean="0">
                <a:solidFill>
                  <a:srgbClr val="B82F25"/>
                </a:solidFill>
                <a:ea charset="-120" typeface="新細明體"/>
              </a:rPr>
              <a:t>                 </a:t>
            </a:r>
            <a:r>
              <a:rPr dirty="0" lang="en-US" smtClean="0">
                <a:ea charset="-120" typeface="新細明體"/>
              </a:rPr>
              <a:t>=1100100</a:t>
            </a:r>
            <a:r>
              <a:rPr baseline="-25000" dirty="0" lang="en-US" smtClean="0">
                <a:ea charset="-120" typeface="新細明體"/>
              </a:rPr>
              <a:t>2</a:t>
            </a:r>
            <a:r>
              <a:rPr dirty="0" lang="en-US" smtClean="0">
                <a:ea charset="-120" typeface="新細明體"/>
              </a:rPr>
              <a:t>=1.1001</a:t>
            </a:r>
            <a:r>
              <a:rPr dirty="0" lang="en-US" smtClean="0">
                <a:ea charset="-120" typeface="新細明體"/>
              </a:rPr>
              <a:t></a:t>
            </a:r>
            <a:r>
              <a:rPr b="1" dirty="0" lang="en-US" smtClean="0">
                <a:solidFill>
                  <a:srgbClr val="B82F25"/>
                </a:solidFill>
                <a:ea charset="-120" typeface="新細明體"/>
              </a:rPr>
              <a:t>2</a:t>
            </a:r>
            <a:r>
              <a:rPr b="1" baseline="30000" dirty="0" lang="en-US" smtClean="0">
                <a:solidFill>
                  <a:srgbClr val="B82F25"/>
                </a:solidFill>
                <a:ea charset="-120" typeface="新細明體"/>
              </a:rPr>
              <a:t>6 </a:t>
            </a:r>
          </a:p>
          <a:p>
            <a:pPr indent="-342900" marL="342900">
              <a:buNone/>
            </a:pPr>
            <a:r>
              <a:rPr dirty="0" lang="en-US" smtClean="0">
                <a:ea charset="-120" typeface="新細明體"/>
              </a:rPr>
              <a:t>	6 + 127 = </a:t>
            </a:r>
            <a:r>
              <a:rPr b="1" dirty="0" lang="en-US" smtClean="0">
                <a:solidFill>
                  <a:srgbClr val="B82F25"/>
                </a:solidFill>
                <a:ea charset="-120" typeface="新細明體"/>
              </a:rPr>
              <a:t>10000101</a:t>
            </a:r>
          </a:p>
          <a:p>
            <a:pPr indent="-342900" marL="342900"/>
            <a:r>
              <a:rPr dirty="0" lang="en-US" smtClean="0">
                <a:ea charset="-120" typeface="新細明體"/>
              </a:rPr>
              <a:t>Integer</a:t>
            </a:r>
          </a:p>
          <a:p>
            <a:pPr indent="-342900" marL="342900">
              <a:buNone/>
            </a:pPr>
            <a:r>
              <a:rPr dirty="0" lang="en-US" smtClean="0">
                <a:ea charset="-120" typeface="新細明體"/>
              </a:rPr>
              <a:t>	 100 = </a:t>
            </a:r>
            <a:r>
              <a:rPr dirty="0" lang="en-US" smtClean="0" u="sng">
                <a:ea charset="-120" typeface="新細明體"/>
              </a:rPr>
              <a:t>00000000-00000000-00000000-01100100</a:t>
            </a:r>
          </a:p>
        </p:txBody>
      </p:sp>
      <p:sp>
        <p:nvSpPr>
          <p:cNvPr id="221" name="Text Box 221"/>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222" name="Text Box 222"/>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
        <p:nvSpPr>
          <p:cNvPr id="223" name="Text Box 223"/>
          <p:cNvSpPr>
            <a:spLocks/>
          </p:cNvSpPr>
          <p:nvPr/>
        </p:nvSpPr>
        <p:spPr>
          <a:xfrm>
            <a:off x="2195512" y="1370012"/>
            <a:ext cx="2382837" cy="619125"/>
          </a:xfrm>
          <a:custGeom>
            <a:avLst/>
            <a:gdLst/>
            <a:ahLst/>
            <a:cxnLst/>
            <a:rect b="b" l="0" r="r" t="0"/>
            <a:pathLst>
              <a:path h="390" w="1501">
                <a:moveTo>
                  <a:pt x="1474" y="390"/>
                </a:moveTo>
                <a:cubicBezTo>
                  <a:pt x="1487" y="286"/>
                  <a:pt x="1501" y="182"/>
                  <a:pt x="1316" y="118"/>
                </a:cubicBezTo>
                <a:cubicBezTo>
                  <a:pt x="1131" y="54"/>
                  <a:pt x="582" y="0"/>
                  <a:pt x="363" y="4"/>
                </a:cubicBezTo>
                <a:cubicBezTo>
                  <a:pt x="144" y="8"/>
                  <a:pt x="64" y="113"/>
                  <a:pt x="0" y="140"/>
                </a:cubicBezTo>
              </a:path>
            </a:pathLst>
          </a:custGeom>
          <a:noFill/>
          <a:ln cap="flat" cmpd="sng" w="12700">
            <a:solidFill>
              <a:schemeClr val="tx1">
                <a:alpha val="100000"/>
              </a:schemeClr>
            </a:solidFill>
            <a:prstDash val="solid"/>
            <a:round/>
            <a:headEnd len="sm" type="none" w="sm"/>
            <a:tailEnd len="med" type="triangle" w="sm"/>
          </a:ln>
          <a:effectLst/>
        </p:spPr>
      </p:sp>
      <p:sp>
        <p:nvSpPr>
          <p:cNvPr id="224" name="Text Box 224"/>
          <p:cNvSpPr>
            <a:spLocks/>
          </p:cNvSpPr>
          <p:nvPr>
            <p:ph type="obj"/>
          </p:nvPr>
        </p:nvSpPr>
        <p:spPr>
          <a:xfrm>
            <a:off x="6732587" y="1370012"/>
            <a:ext cx="2160587" cy="4327525"/>
          </a:xfrm>
          <a:prstGeom prst="rect">
            <a:avLst/>
          </a:prstGeom>
          <a:ln>
            <a:solidFill>
              <a:srgbClr val="BFBFBF">
                <a:alpha val="100000"/>
              </a:srgbClr>
            </a:solidFill>
            <a:round/>
            <a:headEnd/>
            <a:tailEnd/>
          </a:ln>
        </p:spPr>
        <p:txBody>
          <a:bodyPr anchor="t" bIns="46038" lIns="0" numCol="1" rIns="0" tIns="46038" wrap="square"/>
          <a:lstStyle/>
          <a:p>
            <a:pPr indent="0" marL="0">
              <a:buNone/>
            </a:pPr>
            <a:r>
              <a:rPr dirty="0" lang="en-US" smtClean="0" sz="1600">
                <a:ea charset="-120" typeface="新細明體"/>
              </a:rPr>
              <a:t>0.5		0</a:t>
            </a:r>
          </a:p>
          <a:p>
            <a:pPr indent="0" marL="0">
              <a:buNone/>
            </a:pPr>
            <a:r>
              <a:rPr dirty="0" lang="en-US" smtClean="0" sz="1600">
                <a:ea charset="-120" typeface="新細明體"/>
              </a:rPr>
              <a:t>0.25		0</a:t>
            </a:r>
          </a:p>
          <a:p>
            <a:pPr indent="0" marL="0">
              <a:buNone/>
            </a:pPr>
            <a:r>
              <a:rPr dirty="0" lang="en-US" smtClean="0" sz="1600">
                <a:ea charset="-120" typeface="新細明體"/>
              </a:rPr>
              <a:t>0.125		0</a:t>
            </a:r>
          </a:p>
          <a:p>
            <a:pPr indent="0" marL="0">
              <a:buNone/>
            </a:pPr>
            <a:r>
              <a:rPr dirty="0" lang="en-US" smtClean="0" sz="1600">
                <a:solidFill>
                  <a:srgbClr val="FF0000"/>
                </a:solidFill>
                <a:ea charset="-120" typeface="新細明體"/>
              </a:rPr>
              <a:t>0.0625</a:t>
            </a:r>
            <a:r>
              <a:rPr dirty="0" lang="en-US" smtClean="0" sz="1600">
                <a:ea charset="-120" typeface="新細明體"/>
              </a:rPr>
              <a:t>		1</a:t>
            </a:r>
          </a:p>
          <a:p>
            <a:pPr indent="0" marL="0">
              <a:buNone/>
            </a:pPr>
            <a:r>
              <a:rPr dirty="0" lang="en-US" smtClean="0" sz="1600">
                <a:solidFill>
                  <a:srgbClr val="FF0000"/>
                </a:solidFill>
                <a:ea charset="-120" typeface="新細明體"/>
              </a:rPr>
              <a:t>0.03125</a:t>
            </a:r>
            <a:r>
              <a:rPr dirty="0" lang="en-US" smtClean="0" sz="1600">
                <a:ea charset="-120" typeface="新細明體"/>
              </a:rPr>
              <a:t>		1</a:t>
            </a:r>
          </a:p>
          <a:p>
            <a:pPr indent="0" marL="0">
              <a:buNone/>
            </a:pPr>
            <a:r>
              <a:rPr dirty="0" lang="en-US" smtClean="0" sz="1600">
                <a:ea charset="-120" typeface="新細明體"/>
              </a:rPr>
              <a:t>0.015625		0</a:t>
            </a:r>
          </a:p>
          <a:p>
            <a:pPr indent="0" marL="0">
              <a:buNone/>
            </a:pPr>
            <a:r>
              <a:rPr dirty="0" lang="en-US" smtClean="0" sz="1600">
                <a:ea charset="-120" typeface="新細明體"/>
              </a:rPr>
              <a:t>0.0078125		0</a:t>
            </a:r>
          </a:p>
          <a:p>
            <a:pPr indent="0" marL="0">
              <a:buNone/>
            </a:pPr>
            <a:r>
              <a:rPr dirty="0" lang="en-US" smtClean="0" sz="1600">
                <a:solidFill>
                  <a:srgbClr val="FF0000"/>
                </a:solidFill>
                <a:ea charset="-120" typeface="新細明體"/>
              </a:rPr>
              <a:t>0.00390625	</a:t>
            </a:r>
            <a:r>
              <a:rPr dirty="0" lang="en-US" smtClean="0" sz="1600">
                <a:ea charset="-120" typeface="新細明體"/>
              </a:rPr>
              <a:t>1</a:t>
            </a:r>
          </a:p>
          <a:p>
            <a:pPr indent="0" marL="0">
              <a:buNone/>
            </a:pPr>
            <a:r>
              <a:rPr dirty="0" lang="en-US" smtClean="0" sz="1600">
                <a:solidFill>
                  <a:srgbClr val="FF0000"/>
                </a:solidFill>
                <a:ea charset="-120" typeface="新細明體"/>
              </a:rPr>
              <a:t>0.001953125</a:t>
            </a:r>
            <a:r>
              <a:rPr dirty="0" lang="en-US" smtClean="0" sz="1600">
                <a:ea charset="-120" typeface="新細明體"/>
              </a:rPr>
              <a:t>	1</a:t>
            </a:r>
          </a:p>
          <a:p>
            <a:pPr indent="0" marL="0">
              <a:buNone/>
            </a:pPr>
            <a:r>
              <a:rPr dirty="0" lang="en-US" smtClean="0" sz="1600">
                <a:ea charset="-120" typeface="新細明體"/>
              </a:rPr>
              <a:t>0.0009765625	0</a:t>
            </a:r>
          </a:p>
          <a:p>
            <a:pPr indent="0" marL="0">
              <a:buNone/>
            </a:pPr>
            <a:r>
              <a:rPr dirty="0" lang="en-US" smtClean="0" sz="1600">
                <a:ea charset="-120" typeface="新細明體"/>
              </a:rPr>
              <a:t>0.00048828125	0</a:t>
            </a:r>
          </a:p>
          <a:p>
            <a:pPr indent="0" marL="0">
              <a:buNone/>
            </a:pPr>
            <a:r>
              <a:rPr dirty="0" lang="en-US" smtClean="0" sz="1600">
                <a:solidFill>
                  <a:srgbClr val="FF0000"/>
                </a:solidFill>
                <a:ea charset="-120" typeface="新細明體"/>
              </a:rPr>
              <a:t>0.000244140625</a:t>
            </a:r>
            <a:r>
              <a:rPr dirty="0" lang="en-US" smtClean="0" sz="1600">
                <a:ea charset="-120" typeface="新細明體"/>
              </a:rPr>
              <a:t>	1</a:t>
            </a:r>
          </a:p>
          <a:p>
            <a:pPr indent="0" marL="0">
              <a:buNone/>
            </a:pPr>
            <a:r>
              <a:rPr dirty="0" lang="en-US" smtClean="0" sz="1600">
                <a:solidFill>
                  <a:srgbClr val="FF0000"/>
                </a:solidFill>
                <a:ea charset="-120" typeface="新細明體"/>
              </a:rPr>
              <a:t>0.0001220703125</a:t>
            </a:r>
            <a:r>
              <a:rPr dirty="0" lang="en-US" smtClean="0" sz="1600">
                <a:ea charset="-120" typeface="新細明體"/>
              </a:rPr>
              <a:t>	1</a:t>
            </a:r>
          </a:p>
          <a:p>
            <a:pPr indent="0" marL="0">
              <a:buNone/>
            </a:pPr>
            <a:r>
              <a:rPr dirty="0" lang="en-US" smtClean="0" sz="1600">
                <a:ea charset="-120" typeface="新細明體"/>
              </a:rPr>
              <a:t> </a:t>
            </a:r>
            <a:r>
              <a:rPr dirty="0" lang="en-US" smtClean="0" sz="1600">
                <a:ea charset="-120" typeface="新細明體"/>
              </a:rPr>
              <a:t>     …</a:t>
            </a:r>
          </a:p>
        </p:txBody>
      </p:sp>
      <p:sp>
        <p:nvSpPr>
          <p:cNvPr id="225" name="Text Box 225"/>
          <p:cNvSpPr>
            <a:spLocks/>
          </p:cNvSpPr>
          <p:nvPr/>
        </p:nvSpPr>
        <p:spPr>
          <a:xfrm>
            <a:off x="1727200" y="1592262"/>
            <a:ext cx="720725" cy="396875"/>
          </a:xfrm>
          <a:prstGeom prst="rect">
            <a:avLst/>
          </a:prstGeom>
          <a:solidFill>
            <a:schemeClr val="accent1">
              <a:alpha val="50195"/>
            </a:schemeClr>
          </a:solidFill>
          <a:ln w="12700">
            <a:solidFill>
              <a:srgbClr val="FFE0A3">
                <a:alpha val="70195"/>
              </a:srgbClr>
            </a:solidFill>
            <a:round/>
            <a:headEnd/>
            <a:tailEnd/>
          </a:ln>
        </p:spPr>
        <p:txBody>
          <a:bodyPr numCol="1"/>
          <a:lstStyle/>
          <a:p>
            <a:endParaRPr/>
          </a:p>
        </p:txBody>
      </p:sp>
      <p:sp>
        <p:nvSpPr>
          <p:cNvPr id="226" name="Text Box 226"/>
          <p:cNvSpPr>
            <a:spLocks/>
          </p:cNvSpPr>
          <p:nvPr/>
        </p:nvSpPr>
        <p:spPr>
          <a:xfrm>
            <a:off x="2436812" y="2089150"/>
            <a:ext cx="720725" cy="395287"/>
          </a:xfrm>
          <a:prstGeom prst="rect">
            <a:avLst/>
          </a:prstGeom>
          <a:solidFill>
            <a:schemeClr val="accent1">
              <a:alpha val="50195"/>
            </a:schemeClr>
          </a:solidFill>
          <a:ln w="12700">
            <a:solidFill>
              <a:srgbClr val="FFE0A3">
                <a:alpha val="70195"/>
              </a:srgbClr>
            </a:solidFill>
            <a:round/>
            <a:headEnd/>
            <a:tailEnd/>
          </a:ln>
        </p:spPr>
        <p:txBody>
          <a:bodyPr numCol="1"/>
          <a:lstStyle/>
          <a:p>
            <a:endParaRPr/>
          </a:p>
        </p:txBody>
      </p:sp>
      <p:sp>
        <p:nvSpPr>
          <p:cNvPr id="227" name="Text Box 227"/>
          <p:cNvSpPr>
            <a:spLocks/>
          </p:cNvSpPr>
          <p:nvPr/>
        </p:nvSpPr>
        <p:spPr>
          <a:xfrm rot="5400000">
            <a:off x="1636712" y="1755775"/>
            <a:ext cx="180975" cy="1439862"/>
          </a:xfrm>
          <a:prstGeom prst="rightBrace">
            <a:avLst>
              <a:gd fmla="val 17091" name="adj1"/>
              <a:gd fmla="val 50000" name="adj2"/>
            </a:avLst>
          </a:prstGeom>
          <a:noFill/>
          <a:ln w="6350">
            <a:solidFill>
              <a:schemeClr val="tx1"/>
            </a:solidFill>
            <a:round/>
            <a:headEnd/>
            <a:tailEnd/>
          </a:ln>
        </p:spPr>
        <p:txBody>
          <a:bodyPr numCol="1"/>
          <a:lstStyle/>
          <a:p>
            <a:endParaRPr/>
          </a:p>
        </p:txBody>
      </p:sp>
      <p:sp>
        <p:nvSpPr>
          <p:cNvPr id="228" name="Text Box 228"/>
          <p:cNvSpPr txBox="1">
            <a:spLocks/>
          </p:cNvSpPr>
          <p:nvPr/>
        </p:nvSpPr>
        <p:spPr>
          <a:xfrm>
            <a:off x="1481137" y="2420937"/>
            <a:ext cx="492125" cy="338137"/>
          </a:xfrm>
          <a:prstGeom prst="rect">
            <a:avLst/>
          </a:prstGeom>
          <a:noFill/>
          <a:ln>
            <a:noFill/>
          </a:ln>
        </p:spPr>
        <p:txBody>
          <a:bodyPr numCol="1" wrap="none">
            <a:spAutoFit/>
          </a:bodyPr>
          <a:lstStyle/>
          <a:p>
            <a:pPr indent="0" marL="0">
              <a:spcBef>
                <a:spcPct val="0"/>
              </a:spcBef>
              <a:buNone/>
            </a:pPr>
            <a:r>
              <a:rPr dirty="0" lang="en-US" smtClean="0" sz="1600">
                <a:solidFill>
                  <a:srgbClr val="C00000"/>
                </a:solidFill>
                <a:ea charset="-120" typeface="新細明體"/>
              </a:rPr>
              <a:t>123</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Text Box 229"/>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Floating Types</a:t>
            </a:r>
          </a:p>
        </p:txBody>
      </p:sp>
      <p:sp>
        <p:nvSpPr>
          <p:cNvPr id="230" name="Text Box 230"/>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typeface="新細明體"/>
              </a:rPr>
              <a:t>Characteristics of </a:t>
            </a:r>
            <a:r>
              <a:rPr dirty="0" lang="en-US" smtClean="0">
                <a:latin charset="0" pitchFamily="49" typeface="Courier New"/>
                <a:ea charset="-120" typeface="新細明體"/>
              </a:rPr>
              <a:t>float</a:t>
            </a:r>
            <a:r>
              <a:rPr dirty="0" lang="en-US" smtClean="0">
                <a:ea charset="-120" typeface="新細明體"/>
              </a:rPr>
              <a:t> and </a:t>
            </a:r>
            <a:r>
              <a:rPr dirty="0" lang="en-US" smtClean="0">
                <a:latin charset="0" pitchFamily="49" typeface="Courier New"/>
                <a:ea charset="-120" typeface="新細明體"/>
              </a:rPr>
              <a:t>double</a:t>
            </a:r>
            <a:r>
              <a:rPr dirty="0" lang="en-US" smtClean="0">
                <a:ea charset="-120" typeface="新細明體"/>
              </a:rPr>
              <a:t> when implemented according to the IEEE standard:</a:t>
            </a:r>
          </a:p>
          <a:p>
            <a:pPr indent="-342900" marL="342900">
              <a:lnSpc>
                <a:spcPct val="80000"/>
              </a:lnSpc>
              <a:spcBef>
                <a:spcPts val="1200"/>
              </a:spcBef>
              <a:buNone/>
            </a:pPr>
            <a:r>
              <a:rPr b="1" dirty="0" i="1" lang="en-US" smtClean="0" sz="2200">
                <a:solidFill>
                  <a:srgbClr val="000000"/>
                </a:solidFill>
                <a:ea charset="-120" typeface="新細明體"/>
              </a:rPr>
              <a:t>	Type	Smallest Positive Value	Largest Value	Precision</a:t>
            </a:r>
          </a:p>
          <a:p>
            <a:pPr indent="-342900" marL="342900">
              <a:lnSpc>
                <a:spcPct val="80000"/>
              </a:lnSpc>
              <a:spcBef>
                <a:spcPts val="600"/>
              </a:spcBef>
              <a:buNone/>
            </a:pPr>
            <a:r>
              <a:rPr dirty="0" lang="en-US" smtClean="0" sz="2200">
                <a:solidFill>
                  <a:srgbClr val="000000"/>
                </a:solidFill>
                <a:latin charset="0" pitchFamily="49" typeface="Courier New"/>
                <a:ea charset="-120" typeface="新細明體"/>
              </a:rPr>
              <a:t>	float</a:t>
            </a:r>
            <a:r>
              <a:rPr dirty="0" lang="en-US" smtClean="0" sz="2200">
                <a:solidFill>
                  <a:srgbClr val="000000"/>
                </a:solidFill>
                <a:ea charset="-120" typeface="新細明體"/>
              </a:rPr>
              <a:t>	 </a:t>
            </a:r>
            <a:r>
              <a:rPr dirty="0" lang="en-US" smtClean="0" sz="2200">
                <a:ea charset="-120" typeface="新細明體"/>
              </a:rPr>
              <a:t>1.17549</a:t>
            </a:r>
            <a:r>
              <a:rPr dirty="0" lang="en-US" smtClean="0" sz="2200">
                <a:solidFill>
                  <a:srgbClr val="000000"/>
                </a:solidFill>
                <a:ea charset="-120" typeface="新細明體"/>
              </a:rPr>
              <a:t> </a:t>
            </a:r>
            <a:r>
              <a:rPr dirty="0" lang="en-US" smtClean="0" sz="2200">
                <a:solidFill>
                  <a:srgbClr val="000000"/>
                </a:solidFill>
                <a:latin charset="2" pitchFamily="18" typeface="Symbol"/>
                <a:ea charset="-120" typeface="新細明體"/>
              </a:rPr>
              <a:t></a:t>
            </a:r>
            <a:r>
              <a:rPr dirty="0" lang="en-US" smtClean="0" sz="2200">
                <a:solidFill>
                  <a:srgbClr val="000000"/>
                </a:solidFill>
                <a:ea charset="-120" typeface="新細明體"/>
              </a:rPr>
              <a:t> 10</a:t>
            </a:r>
            <a:r>
              <a:rPr baseline="30000" dirty="0" lang="en-US" smtClean="0" sz="2200">
                <a:solidFill>
                  <a:srgbClr val="000000"/>
                </a:solidFill>
                <a:ea charset="-120" typeface="新細明體"/>
              </a:rPr>
              <a:t>–38</a:t>
            </a:r>
            <a:r>
              <a:rPr dirty="0" lang="en-US" smtClean="0" sz="2200">
                <a:solidFill>
                  <a:srgbClr val="000000"/>
                </a:solidFill>
                <a:ea charset="-120" typeface="新細明體"/>
              </a:rPr>
              <a:t>	 </a:t>
            </a:r>
            <a:r>
              <a:rPr dirty="0" lang="en-US" smtClean="0" sz="2200">
                <a:ea charset="-120" typeface="新細明體"/>
              </a:rPr>
              <a:t>3.40282</a:t>
            </a:r>
            <a:r>
              <a:rPr dirty="0" lang="en-US" smtClean="0" sz="2200">
                <a:solidFill>
                  <a:srgbClr val="000000"/>
                </a:solidFill>
                <a:ea charset="-120" typeface="新細明體"/>
              </a:rPr>
              <a:t> </a:t>
            </a:r>
            <a:r>
              <a:rPr dirty="0" lang="en-US" smtClean="0" sz="2200">
                <a:solidFill>
                  <a:srgbClr val="000000"/>
                </a:solidFill>
                <a:ea charset="-120" typeface="新細明體"/>
              </a:rPr>
              <a:t></a:t>
            </a:r>
            <a:r>
              <a:rPr dirty="0" lang="en-US" smtClean="0" sz="2200">
                <a:solidFill>
                  <a:srgbClr val="000000"/>
                </a:solidFill>
                <a:ea charset="-120" typeface="新細明體"/>
              </a:rPr>
              <a:t> 10</a:t>
            </a:r>
            <a:r>
              <a:rPr baseline="30000" dirty="0" lang="en-US" smtClean="0" sz="2200">
                <a:solidFill>
                  <a:srgbClr val="000000"/>
                </a:solidFill>
                <a:ea charset="-120" typeface="新細明體"/>
              </a:rPr>
              <a:t>38</a:t>
            </a:r>
            <a:r>
              <a:rPr dirty="0" lang="en-US" smtClean="0" sz="2200">
                <a:solidFill>
                  <a:srgbClr val="000000"/>
                </a:solidFill>
                <a:ea charset="-120" typeface="新細明體"/>
              </a:rPr>
              <a:t>	 6 digits</a:t>
            </a:r>
          </a:p>
          <a:p>
            <a:pPr indent="-342900" marL="342900">
              <a:lnSpc>
                <a:spcPct val="80000"/>
              </a:lnSpc>
              <a:spcBef>
                <a:spcPts val="600"/>
              </a:spcBef>
              <a:buNone/>
            </a:pPr>
            <a:r>
              <a:rPr dirty="0" lang="en-US" smtClean="0" sz="2200">
                <a:solidFill>
                  <a:srgbClr val="000000"/>
                </a:solidFill>
                <a:latin charset="0" pitchFamily="49" typeface="Courier New"/>
                <a:ea charset="-120" typeface="新細明體"/>
              </a:rPr>
              <a:t>	double</a:t>
            </a:r>
            <a:r>
              <a:rPr dirty="0" lang="en-US" smtClean="0" sz="2200">
                <a:solidFill>
                  <a:srgbClr val="000000"/>
                </a:solidFill>
                <a:ea charset="-120" typeface="新細明體"/>
              </a:rPr>
              <a:t>	 </a:t>
            </a:r>
            <a:r>
              <a:rPr dirty="0" lang="en-US" smtClean="0" sz="2200">
                <a:ea charset="-120" typeface="新細明體"/>
              </a:rPr>
              <a:t>2.22507</a:t>
            </a:r>
            <a:r>
              <a:rPr dirty="0" lang="en-US" smtClean="0" sz="2200">
                <a:solidFill>
                  <a:srgbClr val="000000"/>
                </a:solidFill>
                <a:ea charset="-120" typeface="新細明體"/>
              </a:rPr>
              <a:t> </a:t>
            </a:r>
            <a:r>
              <a:rPr dirty="0" lang="en-US" smtClean="0" sz="2200">
                <a:solidFill>
                  <a:srgbClr val="000000"/>
                </a:solidFill>
                <a:ea charset="-120" typeface="新細明體"/>
              </a:rPr>
              <a:t></a:t>
            </a:r>
            <a:r>
              <a:rPr dirty="0" lang="en-US" smtClean="0" sz="2200">
                <a:solidFill>
                  <a:srgbClr val="000000"/>
                </a:solidFill>
                <a:ea charset="-120" typeface="新細明體"/>
              </a:rPr>
              <a:t> 10</a:t>
            </a:r>
            <a:r>
              <a:rPr baseline="30000" dirty="0" lang="en-US" smtClean="0" sz="2200">
                <a:solidFill>
                  <a:srgbClr val="000000"/>
                </a:solidFill>
                <a:ea charset="-120" typeface="新細明體"/>
              </a:rPr>
              <a:t>–308</a:t>
            </a:r>
            <a:r>
              <a:rPr dirty="0" lang="en-US" smtClean="0" sz="2200">
                <a:solidFill>
                  <a:srgbClr val="000000"/>
                </a:solidFill>
                <a:ea charset="-120" typeface="新細明體"/>
              </a:rPr>
              <a:t>	 </a:t>
            </a:r>
            <a:r>
              <a:rPr dirty="0" lang="en-US" smtClean="0" sz="2200">
                <a:ea charset="-120" typeface="新細明體"/>
              </a:rPr>
              <a:t>1.79769</a:t>
            </a:r>
            <a:r>
              <a:rPr dirty="0" lang="en-US" smtClean="0" sz="2200">
                <a:solidFill>
                  <a:srgbClr val="000000"/>
                </a:solidFill>
                <a:ea charset="-120" typeface="新細明體"/>
              </a:rPr>
              <a:t> </a:t>
            </a:r>
            <a:r>
              <a:rPr dirty="0" lang="en-US" smtClean="0" sz="2200">
                <a:solidFill>
                  <a:srgbClr val="000000"/>
                </a:solidFill>
                <a:ea charset="-120" typeface="新細明體"/>
              </a:rPr>
              <a:t></a:t>
            </a:r>
            <a:r>
              <a:rPr dirty="0" lang="en-US" smtClean="0" sz="2200">
                <a:solidFill>
                  <a:srgbClr val="000000"/>
                </a:solidFill>
                <a:ea charset="-120" typeface="新細明體"/>
              </a:rPr>
              <a:t> 10</a:t>
            </a:r>
            <a:r>
              <a:rPr baseline="30000" dirty="0" lang="en-US" smtClean="0" sz="2200">
                <a:solidFill>
                  <a:srgbClr val="000000"/>
                </a:solidFill>
                <a:ea charset="-120" typeface="新細明體"/>
              </a:rPr>
              <a:t>308</a:t>
            </a:r>
            <a:r>
              <a:rPr dirty="0" lang="en-US" smtClean="0" sz="2200">
                <a:solidFill>
                  <a:srgbClr val="000000"/>
                </a:solidFill>
                <a:ea charset="-120" typeface="新細明體"/>
              </a:rPr>
              <a:t>	 15 digits</a:t>
            </a:r>
          </a:p>
          <a:p>
            <a:pPr indent="-342900" marL="342900"/>
            <a:r>
              <a:rPr dirty="0" lang="en-US" smtClean="0">
                <a:ea charset="-120" typeface="新細明體"/>
              </a:rPr>
              <a:t>On computers that don’t follow the IEEE standard, this table won’t be valid.</a:t>
            </a:r>
          </a:p>
          <a:p>
            <a:pPr indent="-342900" marL="342900"/>
            <a:r>
              <a:rPr dirty="0" lang="en-US" smtClean="0">
                <a:ea charset="-120" typeface="新細明體"/>
              </a:rPr>
              <a:t>In fact, on some machines, </a:t>
            </a:r>
            <a:r>
              <a:rPr dirty="0" lang="en-US" smtClean="0">
                <a:latin charset="0" pitchFamily="49" typeface="Courier New"/>
                <a:ea charset="-120" typeface="新細明體"/>
              </a:rPr>
              <a:t>float</a:t>
            </a:r>
            <a:r>
              <a:rPr dirty="0" lang="en-US" smtClean="0">
                <a:ea charset="-120" typeface="新細明體"/>
              </a:rPr>
              <a:t> may have the same set of values as </a:t>
            </a:r>
            <a:r>
              <a:rPr dirty="0" lang="en-US" smtClean="0">
                <a:latin charset="0" pitchFamily="49" typeface="Courier New"/>
                <a:ea charset="-120" typeface="新細明體"/>
              </a:rPr>
              <a:t>double</a:t>
            </a:r>
            <a:r>
              <a:rPr dirty="0" lang="en-US" smtClean="0">
                <a:ea charset="-120" typeface="新細明體"/>
              </a:rPr>
              <a:t>, or </a:t>
            </a:r>
            <a:r>
              <a:rPr dirty="0" lang="en-US" smtClean="0">
                <a:latin charset="0" pitchFamily="49" typeface="Courier New"/>
                <a:ea charset="-120" typeface="新細明體"/>
              </a:rPr>
              <a:t>double</a:t>
            </a:r>
            <a:r>
              <a:rPr dirty="0" lang="en-US" smtClean="0">
                <a:ea charset="-120" typeface="新細明體"/>
              </a:rPr>
              <a:t> may have the same values as </a:t>
            </a:r>
            <a:r>
              <a:rPr dirty="0" lang="en-US" smtClean="0">
                <a:latin charset="0" pitchFamily="49" typeface="Courier New"/>
                <a:ea charset="-120" typeface="新細明體"/>
              </a:rPr>
              <a:t>long</a:t>
            </a:r>
            <a:r>
              <a:rPr dirty="0" lang="en-US" smtClean="0">
                <a:ea charset="-120" typeface="新細明體"/>
              </a:rPr>
              <a:t> </a:t>
            </a:r>
            <a:r>
              <a:rPr dirty="0" lang="en-US" smtClean="0">
                <a:latin charset="0" pitchFamily="49" typeface="Courier New"/>
                <a:ea charset="-120" typeface="新細明體"/>
              </a:rPr>
              <a:t>double</a:t>
            </a:r>
            <a:r>
              <a:rPr dirty="0" lang="en-US" smtClean="0">
                <a:ea charset="-120" typeface="新細明體"/>
              </a:rPr>
              <a:t>. </a:t>
            </a:r>
          </a:p>
          <a:p>
            <a:pPr indent="-342900" marL="342900"/>
            <a:endParaRPr dirty="0" lang="en-US" smtClean="0">
              <a:ea charset="-120" typeface="新細明體"/>
            </a:endParaRPr>
          </a:p>
        </p:txBody>
      </p:sp>
      <p:sp>
        <p:nvSpPr>
          <p:cNvPr id="231" name="Text Box 231"/>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232" name="Text Box 232"/>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Text Box 233"/>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Floating Types</a:t>
            </a:r>
          </a:p>
        </p:txBody>
      </p:sp>
      <p:sp>
        <p:nvSpPr>
          <p:cNvPr id="234" name="Text Box 234"/>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typeface="新細明體"/>
              </a:rPr>
              <a:t>Macros that define the characteristics of the floating types can be found in the </a:t>
            </a:r>
            <a:r>
              <a:rPr dirty="0" lang="en-US" smtClean="0">
                <a:latin charset="0" pitchFamily="49" typeface="Courier New"/>
                <a:ea charset="-120" typeface="新細明體"/>
              </a:rPr>
              <a:t>&lt;float.h&gt; </a:t>
            </a:r>
            <a:r>
              <a:rPr dirty="0" lang="en-US" smtClean="0">
                <a:ea charset="-120" typeface="新細明體"/>
              </a:rPr>
              <a:t>header.</a:t>
            </a:r>
          </a:p>
          <a:p>
            <a:pPr indent="-342900" marL="342900"/>
            <a:r>
              <a:rPr dirty="0" lang="en-US" smtClean="0">
                <a:ea charset="-120" typeface="新細明體"/>
              </a:rPr>
              <a:t>In C99, the floating types are divided into two categories. </a:t>
            </a:r>
          </a:p>
          <a:p>
            <a:pPr indent="-285750" lvl="1" marL="742950"/>
            <a:r>
              <a:rPr b="1" dirty="0" i="1" lang="en-US" smtClean="0">
                <a:ea charset="-120" typeface="新細明體"/>
              </a:rPr>
              <a:t>Real floating types </a:t>
            </a:r>
            <a:r>
              <a:rPr dirty="0" lang="en-US" smtClean="0">
                <a:ea charset="-120" typeface="新細明體"/>
              </a:rPr>
              <a:t>(</a:t>
            </a:r>
            <a:r>
              <a:rPr dirty="0" lang="en-US" smtClean="0">
                <a:latin charset="0" pitchFamily="49" typeface="Courier New"/>
                <a:ea charset="-120" typeface="新細明體"/>
              </a:rPr>
              <a:t>float</a:t>
            </a:r>
            <a:r>
              <a:rPr dirty="0" lang="en-US" smtClean="0">
                <a:ea charset="-120" typeface="新細明體"/>
              </a:rPr>
              <a:t>, </a:t>
            </a:r>
            <a:r>
              <a:rPr dirty="0" lang="en-US" smtClean="0">
                <a:latin charset="0" pitchFamily="49" typeface="Courier New"/>
                <a:ea charset="-120" typeface="新細明體"/>
              </a:rPr>
              <a:t>double</a:t>
            </a:r>
            <a:r>
              <a:rPr dirty="0" lang="en-US" smtClean="0">
                <a:ea charset="-120" typeface="新細明體"/>
              </a:rPr>
              <a:t>, </a:t>
            </a:r>
            <a:r>
              <a:rPr dirty="0" lang="en-US" smtClean="0">
                <a:latin charset="0" pitchFamily="49" typeface="Courier New"/>
                <a:ea charset="-120" typeface="新細明體"/>
              </a:rPr>
              <a:t>long</a:t>
            </a:r>
            <a:r>
              <a:rPr dirty="0" lang="en-US" smtClean="0">
                <a:ea charset="-120" typeface="新細明體"/>
              </a:rPr>
              <a:t> </a:t>
            </a:r>
            <a:r>
              <a:rPr dirty="0" lang="en-US" smtClean="0">
                <a:latin charset="0" pitchFamily="49" typeface="Courier New"/>
                <a:ea charset="-120" typeface="新細明體"/>
              </a:rPr>
              <a:t>double</a:t>
            </a:r>
            <a:r>
              <a:rPr dirty="0" lang="en-US" smtClean="0">
                <a:ea charset="-120" typeface="新細明體"/>
              </a:rPr>
              <a:t>)</a:t>
            </a:r>
          </a:p>
          <a:p>
            <a:pPr indent="-285750" lvl="1" marL="742950"/>
            <a:r>
              <a:rPr b="1" dirty="0" i="1" lang="en-US" smtClean="0">
                <a:ea charset="-120" typeface="新細明體"/>
              </a:rPr>
              <a:t>Complex types </a:t>
            </a:r>
            <a:r>
              <a:rPr dirty="0" lang="en-US" smtClean="0">
                <a:ea charset="-120" typeface="新細明體"/>
              </a:rPr>
              <a:t>(</a:t>
            </a:r>
            <a:r>
              <a:rPr dirty="0" lang="en-US" smtClean="0">
                <a:latin charset="0" pitchFamily="49" typeface="Courier New"/>
                <a:ea charset="-120" typeface="新細明體"/>
              </a:rPr>
              <a:t>float</a:t>
            </a:r>
            <a:r>
              <a:rPr dirty="0" lang="en-US" smtClean="0">
                <a:ea charset="-120" typeface="新細明體"/>
              </a:rPr>
              <a:t> </a:t>
            </a:r>
            <a:r>
              <a:rPr dirty="0" lang="en-US" smtClean="0">
                <a:solidFill>
                  <a:srgbClr val="C00000"/>
                </a:solidFill>
                <a:latin charset="0" pitchFamily="49" typeface="Courier New"/>
                <a:ea charset="-120" typeface="新細明體"/>
              </a:rPr>
              <a:t>_Complex</a:t>
            </a:r>
            <a:r>
              <a:rPr dirty="0" lang="en-US" smtClean="0">
                <a:ea charset="-120" typeface="新細明體"/>
              </a:rPr>
              <a:t>, </a:t>
            </a:r>
            <a:r>
              <a:rPr dirty="0" lang="en-US" smtClean="0">
                <a:latin charset="0" pitchFamily="49" typeface="Courier New"/>
                <a:ea charset="-120" typeface="新細明體"/>
              </a:rPr>
              <a:t>double</a:t>
            </a:r>
            <a:r>
              <a:rPr dirty="0" lang="en-US" smtClean="0">
                <a:ea charset="-120" typeface="新細明體"/>
              </a:rPr>
              <a:t> </a:t>
            </a:r>
            <a:r>
              <a:rPr dirty="0" lang="en-US" smtClean="0">
                <a:solidFill>
                  <a:srgbClr val="C00000"/>
                </a:solidFill>
                <a:latin charset="0" pitchFamily="49" typeface="Courier New"/>
                <a:ea charset="-120" typeface="新細明體"/>
              </a:rPr>
              <a:t>_Complex</a:t>
            </a:r>
            <a:r>
              <a:rPr dirty="0" lang="en-US" smtClean="0">
                <a:ea charset="-120" typeface="新細明體"/>
              </a:rPr>
              <a:t>, </a:t>
            </a:r>
            <a:r>
              <a:rPr dirty="0" lang="en-US" smtClean="0">
                <a:latin charset="0" pitchFamily="49" typeface="Courier New"/>
                <a:ea charset="-120" typeface="新細明體"/>
              </a:rPr>
              <a:t>long</a:t>
            </a:r>
            <a:r>
              <a:rPr dirty="0" lang="en-US" smtClean="0">
                <a:ea charset="-120" typeface="新細明體"/>
              </a:rPr>
              <a:t> </a:t>
            </a:r>
            <a:r>
              <a:rPr dirty="0" lang="en-US" smtClean="0">
                <a:latin charset="0" pitchFamily="49" typeface="Courier New"/>
                <a:ea charset="-120" typeface="新細明體"/>
              </a:rPr>
              <a:t>double</a:t>
            </a:r>
            <a:r>
              <a:rPr dirty="0" lang="en-US" smtClean="0">
                <a:ea charset="-120" typeface="新細明體"/>
              </a:rPr>
              <a:t> </a:t>
            </a:r>
            <a:r>
              <a:rPr dirty="0" lang="en-US" smtClean="0">
                <a:solidFill>
                  <a:srgbClr val="C00000"/>
                </a:solidFill>
                <a:latin charset="0" pitchFamily="49" typeface="Courier New"/>
                <a:ea charset="-120" typeface="新細明體"/>
              </a:rPr>
              <a:t>_Complex</a:t>
            </a:r>
            <a:r>
              <a:rPr dirty="0" lang="en-US" smtClean="0">
                <a:ea charset="-120" typeface="新細明體"/>
              </a:rPr>
              <a:t>)</a:t>
            </a:r>
          </a:p>
          <a:p>
            <a:pPr indent="-285750" lvl="1" marL="742950"/>
            <a:endParaRPr dirty="0" lang="en-US" smtClean="0">
              <a:ea charset="-120" typeface="新細明體"/>
            </a:endParaRPr>
          </a:p>
        </p:txBody>
      </p:sp>
      <p:sp>
        <p:nvSpPr>
          <p:cNvPr id="235" name="Text Box 235"/>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236" name="Text Box 236"/>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Text Box 237"/>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Floating Constants</a:t>
            </a:r>
          </a:p>
        </p:txBody>
      </p:sp>
      <p:sp>
        <p:nvSpPr>
          <p:cNvPr id="238" name="Text Box 238"/>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sz="2600">
                <a:ea charset="-120" typeface="新細明體"/>
              </a:rPr>
              <a:t>Floating constants can be written in a variety of ways. </a:t>
            </a:r>
          </a:p>
          <a:p>
            <a:pPr indent="-342900" marL="342900"/>
            <a:r>
              <a:rPr dirty="0" lang="en-US" smtClean="0" sz="2600">
                <a:ea charset="-120" typeface="新細明體"/>
              </a:rPr>
              <a:t>Valid ways of writing the number 57.0:</a:t>
            </a:r>
          </a:p>
          <a:p>
            <a:pPr indent="-342900" marL="342900">
              <a:lnSpc>
                <a:spcPct val="80000"/>
              </a:lnSpc>
              <a:spcBef>
                <a:spcPts val="1200"/>
              </a:spcBef>
              <a:buNone/>
            </a:pPr>
            <a:r>
              <a:rPr dirty="0" lang="en-US" smtClean="0" sz="2200">
                <a:latin charset="0" pitchFamily="49" typeface="Courier New"/>
                <a:ea charset="-120" typeface="新細明體"/>
              </a:rPr>
              <a:t>	57.0  57.  57.0e0  57E0  5.7e1  5.7e+1</a:t>
            </a:r>
          </a:p>
          <a:p>
            <a:pPr indent="-342900" marL="342900">
              <a:lnSpc>
                <a:spcPct val="80000"/>
              </a:lnSpc>
              <a:spcBef>
                <a:spcPts val="600"/>
              </a:spcBef>
              <a:buNone/>
            </a:pPr>
            <a:r>
              <a:rPr dirty="0" lang="en-US" smtClean="0" sz="2200">
                <a:latin charset="0" pitchFamily="49" typeface="Courier New"/>
                <a:ea charset="-120" typeface="新細明體"/>
              </a:rPr>
              <a:t>	.57e2  570.e-1</a:t>
            </a:r>
          </a:p>
          <a:p>
            <a:pPr indent="-342900" marL="342900"/>
            <a:r>
              <a:rPr dirty="0" lang="en-US" smtClean="0" sz="2600">
                <a:ea charset="-120" typeface="新細明體"/>
              </a:rPr>
              <a:t>A floating constant must contain a decimal point and/or an exponent; the exponent indicates the </a:t>
            </a:r>
            <a:r>
              <a:rPr b="1" dirty="0" lang="en-US" smtClean="0" sz="2600">
                <a:solidFill>
                  <a:srgbClr val="B82F25"/>
                </a:solidFill>
                <a:ea charset="-120" typeface="新細明體"/>
              </a:rPr>
              <a:t>power of 10</a:t>
            </a:r>
            <a:r>
              <a:rPr dirty="0" lang="en-US" smtClean="0" sz="2600">
                <a:ea charset="-120" typeface="新細明體"/>
              </a:rPr>
              <a:t> by which the number is to be scaled. </a:t>
            </a:r>
          </a:p>
          <a:p>
            <a:pPr indent="-342900" marL="342900"/>
            <a:r>
              <a:rPr dirty="0" lang="en-US" smtClean="0" sz="2600">
                <a:ea charset="-120" typeface="新細明體"/>
              </a:rPr>
              <a:t>If an exponent is present, it must be preceded by the letter </a:t>
            </a:r>
            <a:r>
              <a:rPr dirty="0" lang="en-US" smtClean="0" sz="2600">
                <a:latin charset="0" pitchFamily="49" typeface="Courier New"/>
                <a:ea charset="-120" typeface="新細明體"/>
              </a:rPr>
              <a:t>E</a:t>
            </a:r>
            <a:r>
              <a:rPr dirty="0" lang="en-US" smtClean="0" sz="2600">
                <a:ea charset="-120" typeface="新細明體"/>
              </a:rPr>
              <a:t> (or </a:t>
            </a:r>
            <a:r>
              <a:rPr dirty="0" lang="en-US" smtClean="0" sz="2600">
                <a:latin charset="0" pitchFamily="49" typeface="Courier New"/>
                <a:ea charset="-120" typeface="新細明體"/>
              </a:rPr>
              <a:t>e</a:t>
            </a:r>
            <a:r>
              <a:rPr dirty="0" lang="en-US" smtClean="0" sz="2600">
                <a:ea charset="-120" typeface="新細明體"/>
              </a:rPr>
              <a:t>). An optional </a:t>
            </a:r>
            <a:r>
              <a:rPr dirty="0" lang="en-US" smtClean="0" sz="2600">
                <a:latin charset="0" pitchFamily="49" typeface="Courier New"/>
                <a:ea charset="-120" typeface="新細明體"/>
              </a:rPr>
              <a:t>+</a:t>
            </a:r>
            <a:r>
              <a:rPr dirty="0" lang="en-US" smtClean="0" sz="2600">
                <a:ea charset="-120" typeface="新細明體"/>
              </a:rPr>
              <a:t> or </a:t>
            </a:r>
            <a:r>
              <a:rPr dirty="0" lang="en-US" smtClean="0" sz="2600">
                <a:latin charset="0" pitchFamily="49" typeface="Courier New"/>
                <a:ea charset="-120" typeface="新細明體"/>
              </a:rPr>
              <a:t>-</a:t>
            </a:r>
            <a:r>
              <a:rPr dirty="0" lang="en-US" smtClean="0" sz="2600">
                <a:ea charset="-120" typeface="新細明體"/>
              </a:rPr>
              <a:t> sign may appear after the </a:t>
            </a:r>
            <a:r>
              <a:rPr dirty="0" lang="en-US" smtClean="0" sz="2600">
                <a:latin charset="0" pitchFamily="49" typeface="Courier New"/>
                <a:ea charset="-120" typeface="新細明體"/>
              </a:rPr>
              <a:t>E</a:t>
            </a:r>
            <a:r>
              <a:rPr dirty="0" lang="en-US" smtClean="0" sz="2600">
                <a:ea charset="-120" typeface="新細明體"/>
              </a:rPr>
              <a:t> (or </a:t>
            </a:r>
            <a:r>
              <a:rPr dirty="0" lang="en-US" smtClean="0" sz="2600">
                <a:latin charset="0" pitchFamily="49" typeface="Courier New"/>
                <a:ea charset="-120" typeface="新細明體"/>
              </a:rPr>
              <a:t>e</a:t>
            </a:r>
            <a:r>
              <a:rPr dirty="0" lang="en-US" smtClean="0" sz="2600">
                <a:ea charset="-120" typeface="新細明體"/>
              </a:rPr>
              <a:t>).</a:t>
            </a:r>
          </a:p>
          <a:p>
            <a:pPr indent="-342900" marL="342900"/>
            <a:endParaRPr dirty="0" lang="en-US" smtClean="0" sz="2600">
              <a:ea charset="-120" typeface="新細明體"/>
            </a:endParaRPr>
          </a:p>
        </p:txBody>
      </p:sp>
      <p:sp>
        <p:nvSpPr>
          <p:cNvPr id="239" name="Text Box 239"/>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240" name="Text Box 240"/>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Text Box 241"/>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Floating Constants</a:t>
            </a:r>
          </a:p>
        </p:txBody>
      </p:sp>
      <p:sp>
        <p:nvSpPr>
          <p:cNvPr id="242" name="Text Box 242"/>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typeface="新細明體"/>
              </a:rPr>
              <a:t>By default, floating constants are stored as double-precision numbers. </a:t>
            </a:r>
          </a:p>
          <a:p>
            <a:pPr indent="-342900" marL="342900"/>
            <a:r>
              <a:rPr dirty="0" lang="en-US" smtClean="0">
                <a:ea charset="-120" typeface="新細明體"/>
              </a:rPr>
              <a:t>To indicate that only single precision is desired, put the letter </a:t>
            </a:r>
            <a:r>
              <a:rPr dirty="0" lang="en-US" smtClean="0">
                <a:latin charset="0" pitchFamily="49" typeface="Courier New"/>
                <a:ea charset="-120" typeface="新細明體"/>
              </a:rPr>
              <a:t>F</a:t>
            </a:r>
            <a:r>
              <a:rPr dirty="0" lang="en-US" smtClean="0">
                <a:ea charset="-120" typeface="新細明體"/>
              </a:rPr>
              <a:t> (or </a:t>
            </a:r>
            <a:r>
              <a:rPr dirty="0" lang="en-US" smtClean="0">
                <a:latin charset="0" pitchFamily="49" typeface="Courier New"/>
                <a:ea charset="-120" typeface="新細明體"/>
              </a:rPr>
              <a:t>f</a:t>
            </a:r>
            <a:r>
              <a:rPr dirty="0" lang="en-US" smtClean="0">
                <a:ea charset="-120" typeface="新細明體"/>
              </a:rPr>
              <a:t>) at the end of the constant (for example, </a:t>
            </a:r>
            <a:r>
              <a:rPr dirty="0" lang="en-US" smtClean="0">
                <a:latin charset="0" pitchFamily="49" typeface="Courier New"/>
                <a:ea charset="-120" typeface="新細明體"/>
              </a:rPr>
              <a:t>57.0F</a:t>
            </a:r>
            <a:r>
              <a:rPr dirty="0" lang="en-US" smtClean="0">
                <a:ea charset="-120" typeface="新細明體"/>
              </a:rPr>
              <a:t>).</a:t>
            </a:r>
          </a:p>
          <a:p>
            <a:pPr indent="-342900" marL="342900"/>
            <a:r>
              <a:rPr dirty="0" lang="en-US" smtClean="0">
                <a:ea charset="-120" typeface="新細明體"/>
              </a:rPr>
              <a:t>To indicate that a constant should be stored in </a:t>
            </a:r>
            <a:r>
              <a:rPr dirty="0" lang="en-US" smtClean="0">
                <a:latin charset="0" pitchFamily="49" typeface="Courier New"/>
                <a:ea charset="-120" typeface="新細明體"/>
              </a:rPr>
              <a:t>long</a:t>
            </a:r>
            <a:r>
              <a:rPr dirty="0" lang="en-US" smtClean="0">
                <a:ea charset="-120" typeface="新細明體"/>
              </a:rPr>
              <a:t> </a:t>
            </a:r>
            <a:r>
              <a:rPr dirty="0" lang="en-US" smtClean="0">
                <a:latin charset="0" pitchFamily="49" typeface="Courier New"/>
                <a:ea charset="-120" typeface="新細明體"/>
              </a:rPr>
              <a:t>double</a:t>
            </a:r>
            <a:r>
              <a:rPr dirty="0" lang="en-US" smtClean="0">
                <a:ea charset="-120" typeface="新細明體"/>
              </a:rPr>
              <a:t> format, put the letter </a:t>
            </a:r>
            <a:r>
              <a:rPr dirty="0" lang="en-US" smtClean="0">
                <a:latin charset="0" pitchFamily="49" typeface="Courier New"/>
                <a:ea charset="-120" typeface="新細明體"/>
              </a:rPr>
              <a:t>L</a:t>
            </a:r>
            <a:r>
              <a:rPr dirty="0" lang="en-US" smtClean="0">
                <a:ea charset="-120" typeface="新細明體"/>
              </a:rPr>
              <a:t> (or </a:t>
            </a:r>
            <a:r>
              <a:rPr dirty="0" lang="en-US" smtClean="0">
                <a:latin charset="0" pitchFamily="49" typeface="Courier New"/>
                <a:ea charset="-120" typeface="新細明體"/>
              </a:rPr>
              <a:t>l</a:t>
            </a:r>
            <a:r>
              <a:rPr dirty="0" lang="en-US" smtClean="0">
                <a:ea charset="-120" typeface="新細明體"/>
              </a:rPr>
              <a:t>) at the end (</a:t>
            </a:r>
            <a:r>
              <a:rPr dirty="0" lang="en-US" smtClean="0">
                <a:latin charset="0" pitchFamily="49" typeface="Courier New"/>
                <a:ea charset="-120" typeface="新細明體"/>
              </a:rPr>
              <a:t>57.0L</a:t>
            </a:r>
            <a:r>
              <a:rPr dirty="0" lang="en-US" smtClean="0">
                <a:ea charset="-120" typeface="新細明體"/>
              </a:rPr>
              <a:t>).</a:t>
            </a:r>
          </a:p>
          <a:p>
            <a:pPr indent="-342900" marL="342900"/>
            <a:endParaRPr dirty="0" lang="en-US" smtClean="0">
              <a:ea charset="-120" typeface="新細明體"/>
            </a:endParaRPr>
          </a:p>
        </p:txBody>
      </p:sp>
      <p:sp>
        <p:nvSpPr>
          <p:cNvPr id="243" name="Text Box 243"/>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244" name="Text Box 244"/>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ext Box 245"/>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Reading and Writing</a:t>
            </a:r>
            <a:br>
              <a:rPr dirty="0" lang="en-US" smtClean="0">
                <a:ea charset="-120" typeface="新細明體"/>
              </a:rPr>
            </a:br>
            <a:r>
              <a:rPr dirty="0" lang="en-US" smtClean="0">
                <a:ea charset="-120" typeface="新細明體"/>
              </a:rPr>
              <a:t>Floating-Point Numbers</a:t>
            </a:r>
          </a:p>
        </p:txBody>
      </p:sp>
      <p:sp>
        <p:nvSpPr>
          <p:cNvPr id="246" name="Text Box 246"/>
          <p:cNvSpPr>
            <a:spLocks/>
          </p:cNvSpPr>
          <p:nvPr>
            <p:ph type="obj"/>
          </p:nvPr>
        </p:nvSpPr>
        <p:spPr>
          <a:xfrm>
            <a:off x="685800" y="1600200"/>
            <a:ext cx="7772400" cy="4724400"/>
          </a:xfrm>
          <a:prstGeom prst="rect">
            <a:avLst/>
          </a:prstGeom>
        </p:spPr>
        <p:txBody>
          <a:bodyPr anchor="t" bIns="46038" lIns="92075" numCol="1" rIns="92075" tIns="46038" wrap="square"/>
          <a:lstStyle/>
          <a:p>
            <a:pPr indent="-342900" marL="342900"/>
            <a:r>
              <a:rPr dirty="0" lang="en-US" smtClean="0" sz="2300">
                <a:ea charset="-120" typeface="新細明體"/>
              </a:rPr>
              <a:t>The conversion specifications </a:t>
            </a:r>
            <a:r>
              <a:rPr dirty="0" lang="en-US" smtClean="0" sz="2300">
                <a:latin charset="0" pitchFamily="49" typeface="Courier New"/>
                <a:ea charset="-120" typeface="新細明體"/>
              </a:rPr>
              <a:t>%e</a:t>
            </a:r>
            <a:r>
              <a:rPr dirty="0" lang="en-US" smtClean="0" sz="2300">
                <a:ea charset="-120" typeface="新細明體"/>
              </a:rPr>
              <a:t>, </a:t>
            </a:r>
            <a:r>
              <a:rPr dirty="0" lang="en-US" smtClean="0" sz="2300">
                <a:latin charset="0" pitchFamily="49" typeface="Courier New"/>
                <a:ea charset="-120" typeface="新細明體"/>
              </a:rPr>
              <a:t>%f</a:t>
            </a:r>
            <a:r>
              <a:rPr dirty="0" lang="en-US" smtClean="0" sz="2300">
                <a:ea charset="-120" typeface="新細明體"/>
              </a:rPr>
              <a:t>, and </a:t>
            </a:r>
            <a:r>
              <a:rPr dirty="0" lang="en-US" smtClean="0" sz="2300">
                <a:latin charset="0" pitchFamily="49" typeface="Courier New"/>
                <a:ea charset="-120" typeface="新細明體"/>
              </a:rPr>
              <a:t>%g</a:t>
            </a:r>
            <a:r>
              <a:rPr dirty="0" lang="en-US" smtClean="0" sz="2300">
                <a:ea charset="-120" typeface="新細明體"/>
              </a:rPr>
              <a:t> are used for reading and writing single-precision floating-point numbers.</a:t>
            </a:r>
          </a:p>
          <a:p>
            <a:pPr indent="-342900" marL="342900"/>
            <a:r>
              <a:rPr dirty="0" lang="en-US" smtClean="0" sz="2300">
                <a:ea charset="-120" typeface="新細明體"/>
              </a:rPr>
              <a:t>When reading a value of type </a:t>
            </a:r>
            <a:r>
              <a:rPr b="1" dirty="0" lang="en-US" smtClean="0" sz="2300">
                <a:solidFill>
                  <a:srgbClr val="B82F25"/>
                </a:solidFill>
                <a:latin charset="0" pitchFamily="49" typeface="Courier New"/>
                <a:ea charset="-120" typeface="新細明體"/>
              </a:rPr>
              <a:t>double</a:t>
            </a:r>
            <a:r>
              <a:rPr dirty="0" lang="en-US" smtClean="0" sz="2300">
                <a:ea charset="-120" typeface="新細明體"/>
              </a:rPr>
              <a:t>, put the letter </a:t>
            </a:r>
            <a:r>
              <a:rPr b="1" dirty="0" lang="en-US" smtClean="0" sz="2300">
                <a:solidFill>
                  <a:srgbClr val="B82F25"/>
                </a:solidFill>
                <a:latin charset="0" pitchFamily="49" typeface="Courier New"/>
                <a:ea charset="-120" typeface="新細明體"/>
              </a:rPr>
              <a:t>l</a:t>
            </a:r>
            <a:r>
              <a:rPr dirty="0" lang="en-US" smtClean="0" sz="2300">
                <a:ea charset="-120" typeface="新細明體"/>
              </a:rPr>
              <a:t> in front of </a:t>
            </a:r>
            <a:r>
              <a:rPr dirty="0" lang="en-US" smtClean="0" sz="2300">
                <a:latin charset="0" pitchFamily="49" typeface="Courier New"/>
                <a:ea charset="-120" typeface="新細明體"/>
              </a:rPr>
              <a:t>e</a:t>
            </a:r>
            <a:r>
              <a:rPr dirty="0" lang="en-US" smtClean="0" sz="2300">
                <a:ea charset="-120" typeface="新細明體"/>
              </a:rPr>
              <a:t>, </a:t>
            </a:r>
            <a:r>
              <a:rPr dirty="0" lang="en-US" smtClean="0" sz="2300">
                <a:latin charset="0" pitchFamily="49" typeface="Courier New"/>
                <a:ea charset="-120" typeface="新細明體"/>
              </a:rPr>
              <a:t>f</a:t>
            </a:r>
            <a:r>
              <a:rPr dirty="0" lang="en-US" smtClean="0" sz="2300">
                <a:ea charset="-120" typeface="新細明體"/>
              </a:rPr>
              <a:t>, or </a:t>
            </a:r>
            <a:r>
              <a:rPr dirty="0" lang="en-US" smtClean="0" sz="2300">
                <a:latin charset="0" pitchFamily="49" typeface="Courier New"/>
                <a:ea charset="-120" typeface="新細明體"/>
              </a:rPr>
              <a:t>g</a:t>
            </a:r>
            <a:r>
              <a:rPr dirty="0" lang="en-US" smtClean="0" sz="2300">
                <a:ea charset="-120" typeface="新細明體"/>
              </a:rPr>
              <a:t>:</a:t>
            </a:r>
          </a:p>
          <a:p>
            <a:pPr indent="-342900" marL="342900">
              <a:lnSpc>
                <a:spcPct val="80000"/>
              </a:lnSpc>
              <a:spcBef>
                <a:spcPts val="1000"/>
              </a:spcBef>
              <a:buNone/>
            </a:pPr>
            <a:r>
              <a:rPr dirty="0" lang="en-US" smtClean="0" sz="1900">
                <a:latin charset="0" pitchFamily="49" typeface="Courier New"/>
                <a:ea charset="-120" typeface="新細明體"/>
              </a:rPr>
              <a:t>	double d;</a:t>
            </a:r>
          </a:p>
          <a:p>
            <a:pPr indent="-342900" marL="342900">
              <a:lnSpc>
                <a:spcPct val="50000"/>
              </a:lnSpc>
              <a:spcBef>
                <a:spcPct val="0"/>
              </a:spcBef>
              <a:buNone/>
            </a:pPr>
            <a:r>
              <a:rPr dirty="0" lang="en-US" smtClean="0" sz="1900">
                <a:latin charset="0" pitchFamily="49" typeface="Courier New"/>
                <a:ea charset="-120" typeface="新細明體"/>
              </a:rPr>
              <a:t>	 </a:t>
            </a:r>
          </a:p>
          <a:p>
            <a:pPr indent="-342900" marL="342900">
              <a:lnSpc>
                <a:spcPct val="80000"/>
              </a:lnSpc>
              <a:spcBef>
                <a:spcPts val="500"/>
              </a:spcBef>
              <a:buNone/>
            </a:pPr>
            <a:r>
              <a:rPr dirty="0" lang="en-US" smtClean="0" sz="1900">
                <a:latin charset="0" pitchFamily="49" typeface="Courier New"/>
                <a:ea charset="-120" typeface="新細明體"/>
              </a:rPr>
              <a:t>	scanf("%</a:t>
            </a:r>
            <a:r>
              <a:rPr b="1" dirty="0" lang="en-US" smtClean="0" sz="1900">
                <a:solidFill>
                  <a:srgbClr val="B82F25"/>
                </a:solidFill>
                <a:latin charset="0" pitchFamily="49" typeface="Courier New"/>
                <a:ea charset="-120" typeface="新細明體"/>
              </a:rPr>
              <a:t>l</a:t>
            </a:r>
            <a:r>
              <a:rPr dirty="0" lang="en-US" smtClean="0" sz="1900">
                <a:latin charset="0" pitchFamily="49" typeface="Courier New"/>
                <a:ea charset="-120" typeface="新細明體"/>
              </a:rPr>
              <a:t>f", &amp;d); </a:t>
            </a:r>
          </a:p>
          <a:p>
            <a:pPr indent="-342900" marL="342900"/>
            <a:r>
              <a:rPr dirty="0" i="1" lang="en-US" smtClean="0" sz="2300">
                <a:ea charset="-120" typeface="新細明體"/>
              </a:rPr>
              <a:t>Note: </a:t>
            </a:r>
            <a:r>
              <a:rPr dirty="0" lang="en-US" smtClean="0" sz="2300">
                <a:ea charset="-120" typeface="新細明體"/>
              </a:rPr>
              <a:t>Use </a:t>
            </a:r>
            <a:r>
              <a:rPr dirty="0" lang="en-US" smtClean="0" sz="2300">
                <a:latin charset="0" pitchFamily="49" typeface="Courier New"/>
                <a:ea charset="-120" typeface="新細明體"/>
              </a:rPr>
              <a:t>l</a:t>
            </a:r>
            <a:r>
              <a:rPr dirty="0" lang="en-US" smtClean="0" sz="2300">
                <a:ea charset="-120" typeface="新細明體"/>
              </a:rPr>
              <a:t> only in a </a:t>
            </a:r>
            <a:r>
              <a:rPr dirty="0" lang="en-US" smtClean="0" sz="2300">
                <a:latin charset="0" pitchFamily="49" typeface="Courier New"/>
                <a:ea charset="-120" typeface="新細明體"/>
              </a:rPr>
              <a:t>scanf</a:t>
            </a:r>
            <a:r>
              <a:rPr dirty="0" lang="en-US" smtClean="0" sz="2300">
                <a:ea charset="-120" typeface="新細明體"/>
              </a:rPr>
              <a:t> format string, not a </a:t>
            </a:r>
            <a:r>
              <a:rPr dirty="0" lang="en-US" smtClean="0" sz="2300">
                <a:latin charset="0" pitchFamily="49" typeface="Courier New"/>
                <a:ea charset="-120" typeface="新細明體"/>
              </a:rPr>
              <a:t>printf</a:t>
            </a:r>
            <a:r>
              <a:rPr dirty="0" lang="en-US" smtClean="0" sz="2300">
                <a:ea charset="-120" typeface="新細明體"/>
              </a:rPr>
              <a:t> string.</a:t>
            </a:r>
          </a:p>
          <a:p>
            <a:pPr indent="-342900" marL="342900"/>
            <a:r>
              <a:rPr dirty="0" lang="en-US" smtClean="0" sz="2300">
                <a:ea charset="-120" typeface="新細明體"/>
              </a:rPr>
              <a:t>In a </a:t>
            </a:r>
            <a:r>
              <a:rPr dirty="0" lang="en-US" smtClean="0" sz="2300">
                <a:latin charset="0" pitchFamily="49" typeface="Courier New"/>
                <a:ea charset="-120" typeface="新細明體"/>
              </a:rPr>
              <a:t>printf</a:t>
            </a:r>
            <a:r>
              <a:rPr dirty="0" lang="en-US" smtClean="0" sz="2300">
                <a:ea charset="-120" typeface="新細明體"/>
              </a:rPr>
              <a:t> format string, the </a:t>
            </a:r>
            <a:r>
              <a:rPr dirty="0" lang="en-US" smtClean="0" sz="2300">
                <a:latin charset="0" pitchFamily="49" typeface="Courier New"/>
                <a:ea charset="-120" typeface="新細明體"/>
              </a:rPr>
              <a:t>e</a:t>
            </a:r>
            <a:r>
              <a:rPr dirty="0" lang="en-US" smtClean="0" sz="2300">
                <a:ea charset="-120" typeface="新細明體"/>
              </a:rPr>
              <a:t>, </a:t>
            </a:r>
            <a:r>
              <a:rPr dirty="0" lang="en-US" smtClean="0" sz="2300">
                <a:latin charset="0" pitchFamily="49" typeface="Courier New"/>
                <a:ea charset="-120" typeface="新細明體"/>
              </a:rPr>
              <a:t>f</a:t>
            </a:r>
            <a:r>
              <a:rPr dirty="0" lang="en-US" smtClean="0" sz="2300">
                <a:ea charset="-120" typeface="新細明體"/>
              </a:rPr>
              <a:t>, and </a:t>
            </a:r>
            <a:r>
              <a:rPr dirty="0" lang="en-US" smtClean="0" sz="2300">
                <a:latin charset="0" pitchFamily="49" typeface="Courier New"/>
                <a:ea charset="-120" typeface="新細明體"/>
              </a:rPr>
              <a:t>g</a:t>
            </a:r>
            <a:r>
              <a:rPr dirty="0" lang="en-US" smtClean="0" sz="2300">
                <a:ea charset="-120" typeface="新細明體"/>
              </a:rPr>
              <a:t> conversions can be used to write either </a:t>
            </a:r>
            <a:r>
              <a:rPr dirty="0" lang="en-US" smtClean="0" sz="2300">
                <a:latin charset="0" pitchFamily="49" typeface="Courier New"/>
                <a:ea charset="-120" typeface="新細明體"/>
              </a:rPr>
              <a:t>float</a:t>
            </a:r>
            <a:r>
              <a:rPr dirty="0" lang="en-US" smtClean="0" sz="2300">
                <a:ea charset="-120" typeface="新細明體"/>
              </a:rPr>
              <a:t> or </a:t>
            </a:r>
            <a:r>
              <a:rPr dirty="0" lang="en-US" smtClean="0" sz="2300">
                <a:latin charset="0" pitchFamily="49" typeface="Courier New"/>
                <a:ea charset="-120" typeface="新細明體"/>
              </a:rPr>
              <a:t>double</a:t>
            </a:r>
            <a:r>
              <a:rPr dirty="0" lang="en-US" smtClean="0" sz="2300">
                <a:ea charset="-120" typeface="新細明體"/>
              </a:rPr>
              <a:t> values. </a:t>
            </a:r>
          </a:p>
          <a:p>
            <a:pPr indent="-342900" marL="342900"/>
            <a:r>
              <a:rPr dirty="0" lang="en-US" smtClean="0" sz="2300">
                <a:ea charset="-120" typeface="新細明體"/>
              </a:rPr>
              <a:t>When reading or writing a value of type </a:t>
            </a:r>
            <a:r>
              <a:rPr b="1" dirty="0" lang="en-US" smtClean="0" sz="2300">
                <a:solidFill>
                  <a:srgbClr val="B82F25"/>
                </a:solidFill>
                <a:latin charset="0" pitchFamily="49" typeface="Courier New"/>
                <a:ea charset="-120" typeface="新細明體"/>
              </a:rPr>
              <a:t>long</a:t>
            </a:r>
            <a:r>
              <a:rPr b="1" dirty="0" lang="en-US" smtClean="0" sz="2300">
                <a:solidFill>
                  <a:srgbClr val="B82F25"/>
                </a:solidFill>
                <a:ea charset="-120" typeface="新細明體"/>
              </a:rPr>
              <a:t> </a:t>
            </a:r>
            <a:r>
              <a:rPr b="1" dirty="0" lang="en-US" smtClean="0" sz="2300">
                <a:solidFill>
                  <a:srgbClr val="B82F25"/>
                </a:solidFill>
                <a:latin charset="0" pitchFamily="49" typeface="Courier New"/>
                <a:ea charset="-120" typeface="新細明體"/>
              </a:rPr>
              <a:t>double</a:t>
            </a:r>
            <a:r>
              <a:rPr dirty="0" lang="en-US" smtClean="0" sz="2300">
                <a:ea charset="-120" typeface="新細明體"/>
              </a:rPr>
              <a:t>, put the letter </a:t>
            </a:r>
            <a:r>
              <a:rPr b="1" dirty="0" lang="en-US" smtClean="0" sz="2300">
                <a:solidFill>
                  <a:srgbClr val="B82F25"/>
                </a:solidFill>
                <a:latin charset="0" pitchFamily="49" typeface="Courier New"/>
                <a:ea charset="-120" typeface="新細明體"/>
              </a:rPr>
              <a:t>L</a:t>
            </a:r>
            <a:r>
              <a:rPr dirty="0" lang="en-US" smtClean="0" sz="2300">
                <a:ea charset="-120" typeface="新細明體"/>
              </a:rPr>
              <a:t> in front of </a:t>
            </a:r>
            <a:r>
              <a:rPr dirty="0" lang="en-US" smtClean="0" sz="2300">
                <a:latin charset="0" pitchFamily="49" typeface="Courier New"/>
                <a:ea charset="-120" typeface="新細明體"/>
              </a:rPr>
              <a:t>e</a:t>
            </a:r>
            <a:r>
              <a:rPr dirty="0" lang="en-US" smtClean="0" sz="2300">
                <a:ea charset="-120" typeface="新細明體"/>
              </a:rPr>
              <a:t>, </a:t>
            </a:r>
            <a:r>
              <a:rPr dirty="0" lang="en-US" smtClean="0" sz="2300">
                <a:latin charset="0" pitchFamily="49" typeface="Courier New"/>
                <a:ea charset="-120" typeface="新細明體"/>
              </a:rPr>
              <a:t>f</a:t>
            </a:r>
            <a:r>
              <a:rPr dirty="0" lang="en-US" smtClean="0" sz="2300">
                <a:ea charset="-120" typeface="新細明體"/>
              </a:rPr>
              <a:t>, or </a:t>
            </a:r>
            <a:r>
              <a:rPr dirty="0" lang="en-US" smtClean="0" sz="2300">
                <a:latin charset="0" pitchFamily="49" typeface="Courier New"/>
                <a:ea charset="-120" typeface="新細明體"/>
              </a:rPr>
              <a:t>g.</a:t>
            </a:r>
          </a:p>
        </p:txBody>
      </p:sp>
      <p:sp>
        <p:nvSpPr>
          <p:cNvPr id="247" name="Text Box 247"/>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248" name="Text Box 248"/>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Text Box 249"/>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Character Types</a:t>
            </a:r>
          </a:p>
        </p:txBody>
      </p:sp>
      <p:sp>
        <p:nvSpPr>
          <p:cNvPr id="250" name="Text Box 250"/>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typeface="新細明體"/>
              </a:rPr>
              <a:t>The only remaining basic type is </a:t>
            </a:r>
            <a:r>
              <a:rPr dirty="0" lang="en-US" smtClean="0">
                <a:latin charset="0" pitchFamily="49" typeface="Courier New"/>
                <a:ea charset="-120" typeface="新細明體"/>
              </a:rPr>
              <a:t>char</a:t>
            </a:r>
            <a:r>
              <a:rPr dirty="0" lang="en-US" smtClean="0">
                <a:ea charset="-120" typeface="新細明體"/>
              </a:rPr>
              <a:t>, the character type.	</a:t>
            </a:r>
          </a:p>
          <a:p>
            <a:pPr indent="-342900" marL="342900"/>
            <a:r>
              <a:rPr dirty="0" lang="en-US" smtClean="0">
                <a:ea charset="-120" typeface="新細明體"/>
              </a:rPr>
              <a:t>The values of type </a:t>
            </a:r>
            <a:r>
              <a:rPr dirty="0" lang="en-US" smtClean="0">
                <a:latin charset="0" pitchFamily="49" typeface="Courier New"/>
                <a:ea charset="-120" typeface="新細明體"/>
              </a:rPr>
              <a:t>char</a:t>
            </a:r>
            <a:r>
              <a:rPr dirty="0" lang="en-US" smtClean="0">
                <a:ea charset="-120" typeface="新細明體"/>
              </a:rPr>
              <a:t> can vary from one computer to another, because different machines may have different underlying character sets.</a:t>
            </a:r>
          </a:p>
          <a:p>
            <a:pPr indent="-342900" marL="342900"/>
            <a:endParaRPr dirty="0" lang="en-US" smtClean="0">
              <a:ea charset="-120" typeface="新細明體"/>
            </a:endParaRPr>
          </a:p>
        </p:txBody>
      </p:sp>
      <p:sp>
        <p:nvSpPr>
          <p:cNvPr id="251" name="Text Box 251"/>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252" name="Text Box 252"/>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ext Box 253"/>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Character Sets</a:t>
            </a:r>
          </a:p>
        </p:txBody>
      </p:sp>
      <p:sp>
        <p:nvSpPr>
          <p:cNvPr id="254" name="Text Box 254"/>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typeface="新細明體"/>
              </a:rPr>
              <a:t>Today’s most popular character set is </a:t>
            </a:r>
            <a:r>
              <a:rPr b="1" dirty="0" i="1" lang="en-US" smtClean="0">
                <a:ea charset="-120" typeface="新細明體"/>
              </a:rPr>
              <a:t>ASCII</a:t>
            </a:r>
            <a:r>
              <a:rPr dirty="0" lang="en-US" smtClean="0">
                <a:ea charset="-120" typeface="新細明體"/>
              </a:rPr>
              <a:t> (American Standard Code for Information Interchange), a 7-bit code capable of representing 128 characters.</a:t>
            </a:r>
          </a:p>
          <a:p>
            <a:pPr indent="-342900" marL="342900"/>
            <a:r>
              <a:rPr dirty="0" lang="en-US" smtClean="0">
                <a:ea charset="-120" typeface="新細明體"/>
              </a:rPr>
              <a:t>ASCII is often extended to a 256-character code known as </a:t>
            </a:r>
            <a:r>
              <a:rPr b="1" dirty="0" i="1" lang="en-US" smtClean="0">
                <a:ea charset="-120" typeface="新細明體"/>
              </a:rPr>
              <a:t>Latin-1</a:t>
            </a:r>
            <a:r>
              <a:rPr dirty="0" lang="en-US" smtClean="0">
                <a:ea charset="-120" typeface="新細明體"/>
              </a:rPr>
              <a:t> that provides the characters necessary for Western European and many African languages.</a:t>
            </a:r>
          </a:p>
        </p:txBody>
      </p:sp>
      <p:sp>
        <p:nvSpPr>
          <p:cNvPr id="255" name="Text Box 255"/>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256" name="Text Box 256"/>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Text Box 257"/>
          <p:cNvSpPr>
            <a:spLocks/>
          </p:cNvSpPr>
          <p:nvPr>
            <p:ph type="title"/>
          </p:nvPr>
        </p:nvSpPr>
        <p:spPr>
          <a:xfrm>
            <a:off x="685800" y="762000"/>
            <a:ext cx="7772400" cy="685800"/>
          </a:xfrm>
          <a:prstGeom prst="rect">
            <a:avLst/>
          </a:prstGeom>
        </p:spPr>
        <p:txBody>
          <a:bodyPr anchor="ctr" bIns="46038" lIns="92075" numCol="1" rIns="92075" tIns="46038" wrap="square"/>
          <a:lstStyle/>
          <a:p>
            <a:endParaRPr/>
          </a:p>
        </p:txBody>
      </p:sp>
      <p:pic>
        <p:nvPicPr>
          <p:cNvPr id="258" name="Picture 258"/>
          <p:cNvPicPr>
            <a:picLocks noChangeAspect="1"/>
          </p:cNvPicPr>
          <p:nvPr/>
        </p:nvPicPr>
        <p:blipFill>
          <a:blip r:embed="rId2"/>
          <a:stretch/>
        </p:blipFill>
        <p:spPr>
          <a:xfrm>
            <a:off x="0" y="7937"/>
            <a:ext cx="9144000" cy="6877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 Box 103"/>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Signed and Unsigned Integers</a:t>
            </a:r>
          </a:p>
        </p:txBody>
      </p:sp>
      <p:sp>
        <p:nvSpPr>
          <p:cNvPr id="104" name="Text Box 104"/>
          <p:cNvSpPr>
            <a:spLocks/>
          </p:cNvSpPr>
          <p:nvPr>
            <p:ph type="obj"/>
          </p:nvPr>
        </p:nvSpPr>
        <p:spPr>
          <a:xfrm>
            <a:off x="685800" y="1524000"/>
            <a:ext cx="8077200" cy="4800600"/>
          </a:xfrm>
          <a:prstGeom prst="rect">
            <a:avLst/>
          </a:prstGeom>
        </p:spPr>
        <p:txBody>
          <a:bodyPr anchor="t" bIns="46038" lIns="92075" numCol="1" rIns="92075" tIns="46038" wrap="square"/>
          <a:lstStyle/>
          <a:p>
            <a:pPr indent="-342900" marL="342900"/>
            <a:r>
              <a:rPr dirty="0" lang="en-US" smtClean="0" sz="2400">
                <a:ea charset="-120" typeface="新細明體"/>
              </a:rPr>
              <a:t>The leftmost bit of a </a:t>
            </a:r>
            <a:r>
              <a:rPr b="1" dirty="0" i="1" lang="en-US" smtClean="0" sz="2400">
                <a:ea charset="-120" typeface="新細明體"/>
              </a:rPr>
              <a:t>signed</a:t>
            </a:r>
            <a:r>
              <a:rPr dirty="0" lang="en-US" smtClean="0" sz="2400">
                <a:ea charset="-120" typeface="新細明體"/>
              </a:rPr>
              <a:t> integer (known as the </a:t>
            </a:r>
            <a:r>
              <a:rPr b="1" dirty="0" i="1" lang="en-US" smtClean="0" sz="2400">
                <a:ea charset="-120" typeface="新細明體"/>
              </a:rPr>
              <a:t>sign bit</a:t>
            </a:r>
            <a:r>
              <a:rPr dirty="0" lang="en-US" smtClean="0" sz="2400">
                <a:ea charset="-120" typeface="新細明體"/>
              </a:rPr>
              <a:t>) is 0 if the number is positive or zero, 1 if it’s negative.</a:t>
            </a:r>
          </a:p>
          <a:p>
            <a:pPr indent="-342900" marL="342900"/>
            <a:r>
              <a:rPr dirty="0" lang="en-US" smtClean="0" sz="2400">
                <a:ea charset="-120" typeface="新細明體"/>
              </a:rPr>
              <a:t>The largest 16-bit integer has the binary representation 0111111111111111, which has the value 32,767 (2</a:t>
            </a:r>
            <a:r>
              <a:rPr baseline="30000" dirty="0" lang="en-US" smtClean="0" sz="2400">
                <a:ea charset="-120" typeface="新細明體"/>
              </a:rPr>
              <a:t>15</a:t>
            </a:r>
            <a:r>
              <a:rPr dirty="0" lang="en-US" smtClean="0" sz="2400">
                <a:ea charset="-120" typeface="新細明體"/>
              </a:rPr>
              <a:t> – 1).</a:t>
            </a:r>
          </a:p>
          <a:p>
            <a:pPr indent="-342900" marL="342900"/>
            <a:r>
              <a:rPr dirty="0" lang="en-US" smtClean="0" sz="2400">
                <a:ea charset="-120" typeface="新細明體"/>
              </a:rPr>
              <a:t>The largest 32-bit integer is</a:t>
            </a:r>
          </a:p>
          <a:p>
            <a:pPr indent="-342900" marL="342900">
              <a:buNone/>
            </a:pPr>
            <a:r>
              <a:rPr dirty="0" lang="en-US" smtClean="0" sz="2400">
                <a:ea charset="-120" typeface="新細明體"/>
              </a:rPr>
              <a:t>	01111111111111111111111111111111</a:t>
            </a:r>
          </a:p>
          <a:p>
            <a:pPr indent="-342900" marL="342900">
              <a:buNone/>
            </a:pPr>
            <a:r>
              <a:rPr dirty="0" lang="en-US" smtClean="0" sz="2400">
                <a:ea charset="-120" typeface="新細明體"/>
              </a:rPr>
              <a:t>	which has the value 2,147,483,647 (2</a:t>
            </a:r>
            <a:r>
              <a:rPr baseline="30000" dirty="0" lang="en-US" smtClean="0" sz="2400">
                <a:ea charset="-120" typeface="新細明體"/>
              </a:rPr>
              <a:t>31</a:t>
            </a:r>
            <a:r>
              <a:rPr dirty="0" lang="en-US" smtClean="0" sz="2400">
                <a:ea charset="-120" typeface="新細明體"/>
              </a:rPr>
              <a:t> – 1).</a:t>
            </a:r>
          </a:p>
          <a:p>
            <a:pPr indent="-342900" marL="342900"/>
            <a:r>
              <a:rPr dirty="0" lang="en-US" smtClean="0" sz="2400">
                <a:ea charset="-120" typeface="新細明體"/>
              </a:rPr>
              <a:t>An integer with no sign bit (the leftmost bit is considered part of the number’s magnitude) is said to be </a:t>
            </a:r>
            <a:r>
              <a:rPr b="1" dirty="0" i="1" lang="en-US" smtClean="0" sz="2400">
                <a:ea charset="-120" typeface="新細明體"/>
              </a:rPr>
              <a:t>unsigned.</a:t>
            </a:r>
          </a:p>
          <a:p>
            <a:pPr indent="-342900" marL="342900"/>
            <a:r>
              <a:rPr dirty="0" lang="en-US" smtClean="0" sz="2400">
                <a:ea charset="-120" typeface="新細明體"/>
              </a:rPr>
              <a:t>The largest 16-bit unsigned integer is 65,535 (2</a:t>
            </a:r>
            <a:r>
              <a:rPr baseline="30000" dirty="0" lang="en-US" smtClean="0" sz="2400">
                <a:ea charset="-120" typeface="新細明體"/>
              </a:rPr>
              <a:t>16</a:t>
            </a:r>
            <a:r>
              <a:rPr dirty="0" lang="en-US" smtClean="0" sz="2400">
                <a:ea charset="-120" typeface="新細明體"/>
              </a:rPr>
              <a:t> – 1).</a:t>
            </a:r>
          </a:p>
          <a:p>
            <a:pPr indent="-342900" marL="342900"/>
            <a:r>
              <a:rPr dirty="0" lang="en-US" smtClean="0" sz="2400">
                <a:ea charset="-120" typeface="新細明體"/>
              </a:rPr>
              <a:t>The largest 32-bit unsigned integer is 4,294,967,295 (2</a:t>
            </a:r>
            <a:r>
              <a:rPr baseline="30000" dirty="0" lang="en-US" smtClean="0" sz="2400">
                <a:ea charset="-120" typeface="新細明體"/>
              </a:rPr>
              <a:t>32</a:t>
            </a:r>
            <a:r>
              <a:rPr dirty="0" lang="en-US" smtClean="0" sz="2400">
                <a:ea charset="-120" typeface="新細明體"/>
              </a:rPr>
              <a:t> – 1).</a:t>
            </a:r>
          </a:p>
          <a:p>
            <a:pPr indent="-342900" marL="342900"/>
            <a:endParaRPr dirty="0" lang="en-US" smtClean="0" sz="2400">
              <a:ea charset="-120" typeface="新細明體"/>
            </a:endParaRPr>
          </a:p>
        </p:txBody>
      </p:sp>
      <p:sp>
        <p:nvSpPr>
          <p:cNvPr id="105" name="Text Box 105"/>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106" name="Text Box 106"/>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0" name="Picture 260"/>
          <p:cNvPicPr>
            <a:picLocks noChangeAspect="1"/>
          </p:cNvPicPr>
          <p:nvPr/>
        </p:nvPicPr>
        <p:blipFill>
          <a:blip r:embed="rId2"/>
          <a:stretch/>
        </p:blipFill>
        <p:spPr>
          <a:xfrm>
            <a:off x="0" y="7937"/>
            <a:ext cx="9144000" cy="68421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ext Box 262"/>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Character Sets</a:t>
            </a:r>
          </a:p>
        </p:txBody>
      </p:sp>
      <p:sp>
        <p:nvSpPr>
          <p:cNvPr id="263" name="Text Box 263"/>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typeface="新細明體"/>
              </a:rPr>
              <a:t>A variable of type </a:t>
            </a:r>
            <a:r>
              <a:rPr dirty="0" lang="en-US" smtClean="0">
                <a:latin charset="0" pitchFamily="49" typeface="Courier New"/>
                <a:ea charset="-120" typeface="新細明體"/>
              </a:rPr>
              <a:t>char</a:t>
            </a:r>
            <a:r>
              <a:rPr dirty="0" lang="en-US" smtClean="0">
                <a:ea charset="-120" typeface="新細明體"/>
              </a:rPr>
              <a:t> can be assigned any single character:</a:t>
            </a:r>
          </a:p>
          <a:p>
            <a:pPr indent="-342900" marL="342900">
              <a:lnSpc>
                <a:spcPct val="80000"/>
              </a:lnSpc>
              <a:spcBef>
                <a:spcPts val="1200"/>
              </a:spcBef>
              <a:buNone/>
            </a:pPr>
            <a:r>
              <a:rPr dirty="0" lang="en-US" smtClean="0" sz="2400">
                <a:latin charset="0" pitchFamily="49" typeface="Courier New"/>
                <a:ea charset="-120" typeface="新細明體"/>
              </a:rPr>
              <a:t>	char ch;</a:t>
            </a:r>
          </a:p>
          <a:p>
            <a:pPr indent="-342900" marL="342900">
              <a:lnSpc>
                <a:spcPct val="70000"/>
              </a:lnSpc>
              <a:spcBef>
                <a:spcPct val="0"/>
              </a:spcBef>
              <a:buNone/>
            </a:pPr>
            <a:r>
              <a:rPr dirty="0" lang="en-US" smtClean="0" sz="2400">
                <a:latin charset="0" pitchFamily="49" typeface="Courier New"/>
                <a:ea charset="-120" typeface="新細明體"/>
              </a:rPr>
              <a:t>	 </a:t>
            </a:r>
          </a:p>
          <a:p>
            <a:pPr indent="-342900" marL="342900">
              <a:lnSpc>
                <a:spcPct val="80000"/>
              </a:lnSpc>
              <a:spcBef>
                <a:spcPts val="600"/>
              </a:spcBef>
              <a:buNone/>
            </a:pPr>
            <a:r>
              <a:rPr dirty="0" lang="en-US" smtClean="0" sz="2400">
                <a:latin charset="0" pitchFamily="49" typeface="Courier New"/>
                <a:ea charset="-120" typeface="新細明體"/>
              </a:rPr>
              <a:t>	ch = 'a';   /* lower-case a */</a:t>
            </a:r>
          </a:p>
          <a:p>
            <a:pPr indent="-342900" marL="342900">
              <a:lnSpc>
                <a:spcPct val="80000"/>
              </a:lnSpc>
              <a:spcBef>
                <a:spcPts val="600"/>
              </a:spcBef>
              <a:buNone/>
            </a:pPr>
            <a:r>
              <a:rPr dirty="0" lang="en-US" smtClean="0" sz="2400">
                <a:latin charset="0" pitchFamily="49" typeface="Courier New"/>
                <a:ea charset="-120" typeface="新細明體"/>
              </a:rPr>
              <a:t>	ch = 'A';   /* upper-case A */</a:t>
            </a:r>
          </a:p>
          <a:p>
            <a:pPr indent="-342900" marL="342900">
              <a:lnSpc>
                <a:spcPct val="80000"/>
              </a:lnSpc>
              <a:spcBef>
                <a:spcPts val="600"/>
              </a:spcBef>
              <a:buNone/>
            </a:pPr>
            <a:r>
              <a:rPr dirty="0" lang="en-US" smtClean="0" sz="2400">
                <a:latin charset="0" pitchFamily="49" typeface="Courier New"/>
                <a:ea charset="-120" typeface="新細明體"/>
              </a:rPr>
              <a:t>	ch = '0';   /* zero         */</a:t>
            </a:r>
          </a:p>
          <a:p>
            <a:pPr indent="-342900" marL="342900">
              <a:lnSpc>
                <a:spcPct val="80000"/>
              </a:lnSpc>
              <a:spcBef>
                <a:spcPts val="600"/>
              </a:spcBef>
              <a:buNone/>
            </a:pPr>
            <a:r>
              <a:rPr dirty="0" lang="en-US" smtClean="0" sz="2400">
                <a:latin charset="0" pitchFamily="49" typeface="Courier New"/>
                <a:ea charset="-120" typeface="新細明體"/>
              </a:rPr>
              <a:t>	ch = ' ';   /* space        */</a:t>
            </a:r>
          </a:p>
          <a:p>
            <a:pPr indent="-342900" marL="342900"/>
            <a:r>
              <a:rPr dirty="0" lang="en-US" smtClean="0">
                <a:ea charset="-120" typeface="新細明體"/>
              </a:rPr>
              <a:t>Notice that character constants are enclosed in </a:t>
            </a:r>
            <a:r>
              <a:rPr dirty="0" lang="en-US" smtClean="0">
                <a:solidFill>
                  <a:srgbClr val="C00000"/>
                </a:solidFill>
                <a:ea charset="-120" typeface="新細明體"/>
              </a:rPr>
              <a:t>single quotes</a:t>
            </a:r>
            <a:r>
              <a:rPr dirty="0" lang="en-US" smtClean="0">
                <a:ea charset="-120" typeface="新細明體"/>
              </a:rPr>
              <a:t>, not </a:t>
            </a:r>
            <a:r>
              <a:rPr dirty="0" lang="en-US" smtClean="0">
                <a:solidFill>
                  <a:srgbClr val="C00000"/>
                </a:solidFill>
                <a:ea charset="-120" typeface="新細明體"/>
              </a:rPr>
              <a:t>double quotes</a:t>
            </a:r>
            <a:r>
              <a:rPr dirty="0" lang="en-US" smtClean="0">
                <a:ea charset="-120" typeface="新細明體"/>
              </a:rPr>
              <a:t>.</a:t>
            </a:r>
          </a:p>
        </p:txBody>
      </p:sp>
      <p:sp>
        <p:nvSpPr>
          <p:cNvPr id="264" name="Text Box 264"/>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265" name="Text Box 265"/>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Text Box 266"/>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Operations on Characters</a:t>
            </a:r>
          </a:p>
        </p:txBody>
      </p:sp>
      <p:sp>
        <p:nvSpPr>
          <p:cNvPr id="267" name="Text Box 267"/>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typeface="新細明體"/>
              </a:rPr>
              <a:t>Working with characters in C is simple, because of one fact: </a:t>
            </a:r>
            <a:r>
              <a:rPr dirty="0" i="1" lang="en-US" smtClean="0">
                <a:solidFill>
                  <a:srgbClr val="C00000"/>
                </a:solidFill>
                <a:ea charset="-120" typeface="新細明體"/>
              </a:rPr>
              <a:t>C treats characters as small integers</a:t>
            </a:r>
            <a:r>
              <a:rPr dirty="0" i="1" lang="en-US" smtClean="0">
                <a:ea charset="-120" typeface="新細明體"/>
              </a:rPr>
              <a:t>.</a:t>
            </a:r>
          </a:p>
          <a:p>
            <a:pPr indent="-342900" marL="342900"/>
            <a:r>
              <a:rPr dirty="0" lang="en-US" smtClean="0">
                <a:ea charset="-120" typeface="新細明體"/>
              </a:rPr>
              <a:t>In ASCII, character codes range from 0000000 to 1111111, which we can think of as the integers from 0 to 127.</a:t>
            </a:r>
          </a:p>
          <a:p>
            <a:pPr indent="-342900" marL="342900"/>
            <a:r>
              <a:rPr dirty="0" lang="en-US" smtClean="0">
                <a:ea charset="-120" typeface="新細明體"/>
              </a:rPr>
              <a:t>The character </a:t>
            </a:r>
            <a:r>
              <a:rPr dirty="0" lang="en-US" smtClean="0">
                <a:latin charset="0" pitchFamily="49" typeface="Courier New"/>
                <a:ea charset="-120" typeface="新細明體"/>
              </a:rPr>
              <a:t>'a'</a:t>
            </a:r>
            <a:r>
              <a:rPr dirty="0" lang="en-US" smtClean="0">
                <a:ea charset="-120" typeface="新細明體"/>
              </a:rPr>
              <a:t> has the value 97, </a:t>
            </a:r>
            <a:r>
              <a:rPr dirty="0" lang="en-US" smtClean="0">
                <a:latin charset="0" pitchFamily="49" typeface="Courier New"/>
                <a:ea charset="-120" typeface="新細明體"/>
              </a:rPr>
              <a:t>'A'</a:t>
            </a:r>
            <a:r>
              <a:rPr dirty="0" lang="en-US" smtClean="0">
                <a:ea charset="-120" typeface="新細明體"/>
              </a:rPr>
              <a:t> has the value 65, </a:t>
            </a:r>
            <a:r>
              <a:rPr dirty="0" lang="en-US" smtClean="0">
                <a:latin charset="0" pitchFamily="49" typeface="Courier New"/>
                <a:ea charset="-120" typeface="新細明體"/>
              </a:rPr>
              <a:t>'0'</a:t>
            </a:r>
            <a:r>
              <a:rPr dirty="0" lang="en-US" smtClean="0">
                <a:ea charset="-120" typeface="新細明體"/>
              </a:rPr>
              <a:t> has the value 48, and </a:t>
            </a:r>
            <a:r>
              <a:rPr dirty="0" lang="en-US" smtClean="0">
                <a:latin charset="0" pitchFamily="49" typeface="Courier New"/>
                <a:ea charset="-120" typeface="新細明體"/>
              </a:rPr>
              <a:t>' '</a:t>
            </a:r>
            <a:r>
              <a:rPr dirty="0" lang="en-US" smtClean="0">
                <a:ea charset="-120" typeface="新細明體"/>
              </a:rPr>
              <a:t> has the value 32. </a:t>
            </a:r>
          </a:p>
          <a:p>
            <a:pPr indent="-342900" marL="342900"/>
            <a:r>
              <a:rPr dirty="0" lang="en-US" smtClean="0">
                <a:ea charset="-120" typeface="新細明體"/>
              </a:rPr>
              <a:t>Character constants actually have </a:t>
            </a:r>
            <a:r>
              <a:rPr dirty="0" lang="en-US" smtClean="0">
                <a:solidFill>
                  <a:srgbClr val="C00000"/>
                </a:solidFill>
                <a:latin charset="0" pitchFamily="49" typeface="Courier New"/>
                <a:ea charset="-120" typeface="新細明體"/>
              </a:rPr>
              <a:t>int</a:t>
            </a:r>
            <a:r>
              <a:rPr dirty="0" lang="en-US" smtClean="0">
                <a:solidFill>
                  <a:srgbClr val="C00000"/>
                </a:solidFill>
                <a:ea charset="-120" typeface="新細明體"/>
              </a:rPr>
              <a:t> type rather than </a:t>
            </a:r>
            <a:r>
              <a:rPr dirty="0" lang="en-US" smtClean="0">
                <a:solidFill>
                  <a:srgbClr val="C00000"/>
                </a:solidFill>
                <a:latin charset="0" pitchFamily="49" typeface="Courier New"/>
                <a:ea charset="-120" typeface="新細明體"/>
              </a:rPr>
              <a:t>char</a:t>
            </a:r>
            <a:r>
              <a:rPr dirty="0" lang="en-US" smtClean="0">
                <a:solidFill>
                  <a:srgbClr val="C00000"/>
                </a:solidFill>
                <a:ea charset="-120" typeface="新細明體"/>
              </a:rPr>
              <a:t> type</a:t>
            </a:r>
            <a:r>
              <a:rPr dirty="0" lang="en-US" smtClean="0">
                <a:ea charset="-120" typeface="新細明體"/>
              </a:rPr>
              <a:t>.</a:t>
            </a:r>
          </a:p>
        </p:txBody>
      </p:sp>
      <p:sp>
        <p:nvSpPr>
          <p:cNvPr id="268" name="Text Box 268"/>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269" name="Text Box 269"/>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ext Box 270"/>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Operations on Characters</a:t>
            </a:r>
          </a:p>
        </p:txBody>
      </p:sp>
      <p:sp>
        <p:nvSpPr>
          <p:cNvPr id="271" name="Text Box 271"/>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typeface="新細明體"/>
              </a:rPr>
              <a:t>When a character appears in a computation, C uses its integer value.</a:t>
            </a:r>
          </a:p>
          <a:p>
            <a:pPr indent="-342900" marL="342900"/>
            <a:r>
              <a:rPr dirty="0" lang="en-US" smtClean="0">
                <a:ea charset="-120" typeface="新細明體"/>
              </a:rPr>
              <a:t>Consider the following examples, which assume the ASCII character set:</a:t>
            </a:r>
          </a:p>
          <a:p>
            <a:pPr indent="-342900" marL="342900">
              <a:lnSpc>
                <a:spcPct val="80000"/>
              </a:lnSpc>
              <a:spcBef>
                <a:spcPts val="1200"/>
              </a:spcBef>
              <a:buNone/>
            </a:pPr>
            <a:r>
              <a:rPr dirty="0" lang="en-US" smtClean="0" sz="2400">
                <a:latin charset="0" pitchFamily="49" typeface="Courier New"/>
                <a:ea charset="-120" typeface="新細明體"/>
              </a:rPr>
              <a:t>	char ch;</a:t>
            </a:r>
          </a:p>
          <a:p>
            <a:pPr indent="-342900" marL="342900">
              <a:lnSpc>
                <a:spcPct val="80000"/>
              </a:lnSpc>
              <a:spcBef>
                <a:spcPts val="600"/>
              </a:spcBef>
              <a:buNone/>
            </a:pPr>
            <a:r>
              <a:rPr dirty="0" lang="en-US" smtClean="0" sz="2400">
                <a:latin charset="0" pitchFamily="49" typeface="Courier New"/>
                <a:ea charset="-120" typeface="新細明體"/>
              </a:rPr>
              <a:t>	int i;</a:t>
            </a:r>
          </a:p>
          <a:p>
            <a:pPr indent="-342900" marL="342900">
              <a:lnSpc>
                <a:spcPct val="70000"/>
              </a:lnSpc>
              <a:spcBef>
                <a:spcPct val="0"/>
              </a:spcBef>
              <a:buNone/>
            </a:pPr>
            <a:r>
              <a:rPr dirty="0" lang="en-US" smtClean="0" sz="2400">
                <a:latin charset="0" pitchFamily="49" typeface="Courier New"/>
                <a:ea charset="-120" typeface="新細明體"/>
              </a:rPr>
              <a:t>	 </a:t>
            </a:r>
          </a:p>
          <a:p>
            <a:pPr indent="-342900" marL="342900">
              <a:lnSpc>
                <a:spcPct val="80000"/>
              </a:lnSpc>
              <a:spcBef>
                <a:spcPts val="600"/>
              </a:spcBef>
              <a:buNone/>
            </a:pPr>
            <a:r>
              <a:rPr dirty="0" lang="en-US" smtClean="0" sz="2400">
                <a:latin charset="0" pitchFamily="49" typeface="Courier New"/>
                <a:ea charset="-120" typeface="新細明體"/>
              </a:rPr>
              <a:t>	i = 'a';       /* i is now 97   */</a:t>
            </a:r>
          </a:p>
          <a:p>
            <a:pPr indent="-342900" marL="342900">
              <a:lnSpc>
                <a:spcPct val="80000"/>
              </a:lnSpc>
              <a:spcBef>
                <a:spcPts val="600"/>
              </a:spcBef>
              <a:buNone/>
            </a:pPr>
            <a:r>
              <a:rPr dirty="0" lang="en-US" smtClean="0" sz="2400">
                <a:latin charset="0" pitchFamily="49" typeface="Courier New"/>
                <a:ea charset="-120" typeface="新細明體"/>
              </a:rPr>
              <a:t>	ch = 65;       /* ch is now 'A' */</a:t>
            </a:r>
          </a:p>
          <a:p>
            <a:pPr indent="-342900" marL="342900">
              <a:lnSpc>
                <a:spcPct val="80000"/>
              </a:lnSpc>
              <a:spcBef>
                <a:spcPts val="600"/>
              </a:spcBef>
              <a:buNone/>
            </a:pPr>
            <a:r>
              <a:rPr dirty="0" lang="en-US" smtClean="0" sz="2400">
                <a:latin charset="0" pitchFamily="49" typeface="Courier New"/>
                <a:ea charset="-120" typeface="新細明體"/>
              </a:rPr>
              <a:t>	ch = ch + 1;   /* ch is now 'B' */ </a:t>
            </a:r>
          </a:p>
          <a:p>
            <a:pPr indent="-342900" marL="342900">
              <a:lnSpc>
                <a:spcPct val="80000"/>
              </a:lnSpc>
              <a:spcBef>
                <a:spcPts val="600"/>
              </a:spcBef>
              <a:buNone/>
            </a:pPr>
            <a:r>
              <a:rPr dirty="0" lang="en-US" smtClean="0" sz="2400">
                <a:latin charset="0" pitchFamily="49" typeface="Courier New"/>
                <a:ea charset="-120" typeface="新細明體"/>
              </a:rPr>
              <a:t>	ch++;          /* ch is now 'C' */</a:t>
            </a:r>
          </a:p>
          <a:p>
            <a:pPr indent="-342900" marL="342900">
              <a:lnSpc>
                <a:spcPct val="80000"/>
              </a:lnSpc>
              <a:spcBef>
                <a:spcPts val="600"/>
              </a:spcBef>
              <a:buNone/>
            </a:pPr>
            <a:endParaRPr dirty="0" lang="en-US" smtClean="0" sz="2400">
              <a:latin charset="0" pitchFamily="49" typeface="Courier New"/>
              <a:ea charset="-120" typeface="新細明體"/>
            </a:endParaRPr>
          </a:p>
        </p:txBody>
      </p:sp>
      <p:sp>
        <p:nvSpPr>
          <p:cNvPr id="272" name="Text Box 272"/>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273" name="Text Box 273"/>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Text Box 274"/>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Operations on Characters</a:t>
            </a:r>
          </a:p>
        </p:txBody>
      </p:sp>
      <p:sp>
        <p:nvSpPr>
          <p:cNvPr id="275" name="Text Box 275"/>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typeface="新細明體"/>
              </a:rPr>
              <a:t>Characters can be compared, just as numbers can.</a:t>
            </a:r>
          </a:p>
          <a:p>
            <a:pPr indent="-342900" marL="342900"/>
            <a:r>
              <a:rPr dirty="0" lang="en-US" smtClean="0">
                <a:ea charset="-120" typeface="新細明體"/>
              </a:rPr>
              <a:t>An </a:t>
            </a:r>
            <a:r>
              <a:rPr dirty="0" lang="en-US" smtClean="0">
                <a:latin charset="0" pitchFamily="49" typeface="Courier New"/>
                <a:ea charset="-120" typeface="新細明體"/>
              </a:rPr>
              <a:t>if</a:t>
            </a:r>
            <a:r>
              <a:rPr dirty="0" lang="en-US" smtClean="0">
                <a:ea charset="-120" typeface="新細明體"/>
              </a:rPr>
              <a:t> statement that converts a lower-case letter to upper case:</a:t>
            </a:r>
          </a:p>
          <a:p>
            <a:pPr indent="-342900" marL="342900">
              <a:lnSpc>
                <a:spcPct val="80000"/>
              </a:lnSpc>
              <a:spcBef>
                <a:spcPts val="1200"/>
              </a:spcBef>
              <a:buNone/>
            </a:pPr>
            <a:r>
              <a:rPr dirty="0" lang="en-US" smtClean="0" sz="2400">
                <a:latin charset="0" pitchFamily="49" typeface="Courier New"/>
                <a:ea charset="-120" typeface="新細明體"/>
              </a:rPr>
              <a:t>	if ('a' &lt;= ch &amp;&amp; ch &lt;= 'z')</a:t>
            </a:r>
          </a:p>
          <a:p>
            <a:pPr indent="-342900" marL="342900">
              <a:lnSpc>
                <a:spcPct val="80000"/>
              </a:lnSpc>
              <a:spcBef>
                <a:spcPts val="600"/>
              </a:spcBef>
              <a:buNone/>
            </a:pPr>
            <a:r>
              <a:rPr dirty="0" lang="en-US" smtClean="0" sz="2400">
                <a:latin charset="0" pitchFamily="49" typeface="Courier New"/>
                <a:ea charset="-120" typeface="新細明體"/>
              </a:rPr>
              <a:t>	  ch = ch - 'a' + 'A';</a:t>
            </a:r>
          </a:p>
          <a:p>
            <a:pPr indent="-342900" marL="342900"/>
            <a:r>
              <a:rPr dirty="0" lang="en-US" smtClean="0">
                <a:ea charset="-120" typeface="新細明體"/>
              </a:rPr>
              <a:t>Comparisons such as </a:t>
            </a:r>
            <a:r>
              <a:rPr dirty="0" lang="en-US" smtClean="0">
                <a:latin charset="0" pitchFamily="49" typeface="Courier New"/>
                <a:ea charset="-120" typeface="新細明體"/>
              </a:rPr>
              <a:t>'a'</a:t>
            </a:r>
            <a:r>
              <a:rPr dirty="0" lang="en-US" smtClean="0">
                <a:ea charset="-120" typeface="新細明體"/>
              </a:rPr>
              <a:t> </a:t>
            </a:r>
            <a:r>
              <a:rPr dirty="0" lang="en-US" smtClean="0">
                <a:latin charset="0" pitchFamily="49" typeface="Courier New"/>
                <a:ea charset="-120" typeface="新細明體"/>
              </a:rPr>
              <a:t>&lt;=</a:t>
            </a:r>
            <a:r>
              <a:rPr dirty="0" lang="en-US" smtClean="0">
                <a:ea charset="-120" typeface="新細明體"/>
              </a:rPr>
              <a:t> </a:t>
            </a:r>
            <a:r>
              <a:rPr dirty="0" lang="en-US" smtClean="0">
                <a:latin charset="0" pitchFamily="49" typeface="Courier New"/>
                <a:ea charset="-120" typeface="新細明體"/>
              </a:rPr>
              <a:t>ch</a:t>
            </a:r>
            <a:r>
              <a:rPr dirty="0" lang="en-US" smtClean="0">
                <a:ea charset="-120" typeface="新細明體"/>
              </a:rPr>
              <a:t> are done using the integer values of the characters involved.</a:t>
            </a:r>
          </a:p>
          <a:p>
            <a:pPr indent="-342900" marL="342900"/>
            <a:r>
              <a:rPr dirty="0" lang="en-US" smtClean="0">
                <a:ea charset="-120" typeface="新細明體"/>
              </a:rPr>
              <a:t>These values depend on the character set in use, so programs that use </a:t>
            </a:r>
            <a:r>
              <a:rPr dirty="0" lang="en-US" smtClean="0">
                <a:latin charset="0" pitchFamily="49" typeface="Courier New"/>
                <a:ea charset="-120" typeface="新細明體"/>
              </a:rPr>
              <a:t>&lt;</a:t>
            </a:r>
            <a:r>
              <a:rPr dirty="0" lang="en-US" smtClean="0">
                <a:ea charset="-120" typeface="新細明體"/>
              </a:rPr>
              <a:t>, </a:t>
            </a:r>
            <a:r>
              <a:rPr dirty="0" lang="en-US" smtClean="0">
                <a:latin charset="0" pitchFamily="49" typeface="Courier New"/>
                <a:ea charset="-120" typeface="新細明體"/>
              </a:rPr>
              <a:t>&lt;=</a:t>
            </a:r>
            <a:r>
              <a:rPr dirty="0" lang="en-US" smtClean="0">
                <a:ea charset="-120" typeface="新細明體"/>
              </a:rPr>
              <a:t>, </a:t>
            </a:r>
            <a:r>
              <a:rPr dirty="0" lang="en-US" smtClean="0">
                <a:latin charset="0" pitchFamily="49" typeface="Courier New"/>
                <a:ea charset="-120" typeface="新細明體"/>
              </a:rPr>
              <a:t>&gt;</a:t>
            </a:r>
            <a:r>
              <a:rPr dirty="0" lang="en-US" smtClean="0">
                <a:ea charset="-120" typeface="新細明體"/>
              </a:rPr>
              <a:t>, and </a:t>
            </a:r>
            <a:r>
              <a:rPr dirty="0" lang="en-US" smtClean="0">
                <a:latin charset="0" pitchFamily="49" typeface="Courier New"/>
                <a:ea charset="-120" typeface="新細明體"/>
              </a:rPr>
              <a:t>&gt;=</a:t>
            </a:r>
            <a:r>
              <a:rPr dirty="0" lang="en-US" smtClean="0">
                <a:ea charset="-120" typeface="新細明體"/>
              </a:rPr>
              <a:t> to compare characters may not be portable.</a:t>
            </a:r>
          </a:p>
        </p:txBody>
      </p:sp>
      <p:sp>
        <p:nvSpPr>
          <p:cNvPr id="276" name="Text Box 276"/>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277" name="Text Box 277"/>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Text Box 278"/>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Operations on Characters</a:t>
            </a:r>
          </a:p>
        </p:txBody>
      </p:sp>
      <p:sp>
        <p:nvSpPr>
          <p:cNvPr id="279" name="Text Box 279"/>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sz="2500">
                <a:ea charset="-120" typeface="新細明體"/>
              </a:rPr>
              <a:t>The fact that characters have the same properties as numbers has advantages.</a:t>
            </a:r>
          </a:p>
          <a:p>
            <a:pPr indent="-342900" marL="342900"/>
            <a:r>
              <a:rPr dirty="0" lang="en-US" smtClean="0" sz="2500">
                <a:ea charset="-120" typeface="新細明體"/>
              </a:rPr>
              <a:t>For example, it is easy to write a </a:t>
            </a:r>
            <a:r>
              <a:rPr dirty="0" lang="en-US" smtClean="0" sz="2500">
                <a:latin charset="0" pitchFamily="49" typeface="Courier New"/>
                <a:ea charset="-120" typeface="新細明體"/>
              </a:rPr>
              <a:t>for</a:t>
            </a:r>
            <a:r>
              <a:rPr dirty="0" lang="en-US" smtClean="0" sz="2500">
                <a:ea charset="-120" typeface="新細明體"/>
              </a:rPr>
              <a:t> statement whose control variable steps through all the upper-case letters:</a:t>
            </a:r>
          </a:p>
          <a:p>
            <a:pPr indent="-342900" marL="342900">
              <a:lnSpc>
                <a:spcPct val="80000"/>
              </a:lnSpc>
              <a:spcBef>
                <a:spcPts val="1000"/>
              </a:spcBef>
              <a:buNone/>
            </a:pPr>
            <a:r>
              <a:rPr dirty="0" lang="en-US" smtClean="0" sz="2100">
                <a:latin charset="0" pitchFamily="49" typeface="Courier New"/>
                <a:ea charset="-120" typeface="新細明體"/>
              </a:rPr>
              <a:t>	for (ch = 'A'; ch &lt;= 'Z'; ch++) …</a:t>
            </a:r>
          </a:p>
          <a:p>
            <a:pPr indent="-342900" marL="342900"/>
            <a:r>
              <a:rPr dirty="0" lang="en-US" smtClean="0" sz="2500">
                <a:ea charset="-120" typeface="新細明體"/>
              </a:rPr>
              <a:t>Disadvantages of treating characters as numbers:</a:t>
            </a:r>
          </a:p>
          <a:p>
            <a:pPr indent="-285750" lvl="1" marL="742950"/>
            <a:r>
              <a:rPr dirty="0" lang="en-US" smtClean="0" sz="2100">
                <a:ea charset="-120" typeface="新細明體"/>
              </a:rPr>
              <a:t>Can lead to errors that won’t be caught by the compiler.</a:t>
            </a:r>
          </a:p>
          <a:p>
            <a:pPr indent="-285750" lvl="1" marL="742950"/>
            <a:r>
              <a:rPr dirty="0" lang="en-US" smtClean="0" sz="2100">
                <a:ea charset="-120" typeface="新細明體"/>
              </a:rPr>
              <a:t>Allows meaningless expressions such as</a:t>
            </a:r>
            <a:r>
              <a:rPr dirty="0" lang="en-US" smtClean="0" sz="2100">
                <a:latin charset="0" pitchFamily="49" typeface="Courier New"/>
                <a:ea charset="-120" typeface="新細明體"/>
              </a:rPr>
              <a:t>'a'</a:t>
            </a:r>
            <a:r>
              <a:rPr dirty="0" lang="en-US" smtClean="0" sz="2100">
                <a:ea charset="-120" typeface="新細明體"/>
              </a:rPr>
              <a:t> </a:t>
            </a:r>
            <a:r>
              <a:rPr dirty="0" lang="en-US" smtClean="0" sz="2100">
                <a:latin charset="0" pitchFamily="49" typeface="Courier New"/>
                <a:ea charset="-120" typeface="新細明體"/>
              </a:rPr>
              <a:t>*</a:t>
            </a:r>
            <a:r>
              <a:rPr dirty="0" lang="en-US" smtClean="0" sz="2100">
                <a:ea charset="-120" typeface="新細明體"/>
              </a:rPr>
              <a:t> </a:t>
            </a:r>
            <a:r>
              <a:rPr dirty="0" lang="en-US" smtClean="0" sz="2100">
                <a:latin charset="0" pitchFamily="49" typeface="Courier New"/>
                <a:ea charset="-120" typeface="新細明體"/>
              </a:rPr>
              <a:t>'b'</a:t>
            </a:r>
            <a:r>
              <a:rPr dirty="0" lang="en-US" smtClean="0" sz="2100">
                <a:ea charset="-120" typeface="新細明體"/>
              </a:rPr>
              <a:t> </a:t>
            </a:r>
            <a:r>
              <a:rPr dirty="0" lang="en-US" smtClean="0" sz="2100">
                <a:latin charset="0" pitchFamily="49" typeface="Courier New"/>
                <a:ea charset="-120" typeface="新細明體"/>
              </a:rPr>
              <a:t>/</a:t>
            </a:r>
            <a:r>
              <a:rPr dirty="0" lang="en-US" smtClean="0" sz="2100">
                <a:ea charset="-120" typeface="新細明體"/>
              </a:rPr>
              <a:t> </a:t>
            </a:r>
            <a:r>
              <a:rPr dirty="0" lang="en-US" smtClean="0" sz="2100">
                <a:latin charset="0" pitchFamily="49" typeface="Courier New"/>
                <a:ea charset="-120" typeface="新細明體"/>
              </a:rPr>
              <a:t>'c'</a:t>
            </a:r>
            <a:r>
              <a:rPr dirty="0" lang="en-US" smtClean="0" sz="2100">
                <a:ea charset="-120" typeface="新細明體"/>
              </a:rPr>
              <a:t>. </a:t>
            </a:r>
          </a:p>
          <a:p>
            <a:pPr indent="-285750" lvl="1" marL="742950"/>
            <a:r>
              <a:rPr dirty="0" lang="en-US" smtClean="0" sz="2100">
                <a:ea charset="-120" typeface="新細明體"/>
              </a:rPr>
              <a:t>Can hamper portability, since programs may rely on assumptions about the underlying character set.</a:t>
            </a:r>
          </a:p>
          <a:p>
            <a:pPr indent="-285750" lvl="1" marL="742950"/>
            <a:endParaRPr dirty="0" lang="en-US" smtClean="0" sz="2100">
              <a:ea charset="-120" typeface="新細明體"/>
            </a:endParaRPr>
          </a:p>
        </p:txBody>
      </p:sp>
      <p:sp>
        <p:nvSpPr>
          <p:cNvPr id="280" name="Text Box 280"/>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281" name="Text Box 281"/>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Text Box 282"/>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Signed and Unsigned Characters</a:t>
            </a:r>
          </a:p>
        </p:txBody>
      </p:sp>
      <p:sp>
        <p:nvSpPr>
          <p:cNvPr id="283" name="Text Box 283"/>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sz="2500">
                <a:ea charset="-120" typeface="新細明體"/>
              </a:rPr>
              <a:t>The </a:t>
            </a:r>
            <a:r>
              <a:rPr dirty="0" lang="en-US" smtClean="0" sz="2500">
                <a:latin charset="0" pitchFamily="49" typeface="Courier New"/>
                <a:ea charset="-120" typeface="新細明體"/>
              </a:rPr>
              <a:t>char</a:t>
            </a:r>
            <a:r>
              <a:rPr dirty="0" lang="en-US" smtClean="0" sz="2500">
                <a:ea charset="-120" typeface="新細明體"/>
              </a:rPr>
              <a:t> type—like the integer types—exists in both signed and unsigned versions.</a:t>
            </a:r>
          </a:p>
          <a:p>
            <a:pPr indent="-342900" marL="342900"/>
            <a:r>
              <a:rPr dirty="0" lang="en-US" smtClean="0" sz="2500">
                <a:ea charset="-120" typeface="新細明體"/>
              </a:rPr>
              <a:t>Signed characters normally have values between –128 and 127. Unsigned characters have values between 0 and 255.</a:t>
            </a:r>
          </a:p>
          <a:p>
            <a:pPr indent="-342900" marL="342900"/>
            <a:r>
              <a:rPr dirty="0" lang="en-US" smtClean="0" sz="2500">
                <a:ea charset="-120" typeface="新細明體"/>
              </a:rPr>
              <a:t>Some compilers treat </a:t>
            </a:r>
            <a:r>
              <a:rPr dirty="0" lang="en-US" smtClean="0" sz="2500">
                <a:latin charset="0" pitchFamily="49" typeface="Courier New"/>
                <a:ea charset="-120" typeface="新細明體"/>
              </a:rPr>
              <a:t>char</a:t>
            </a:r>
            <a:r>
              <a:rPr dirty="0" lang="en-US" smtClean="0" sz="2500">
                <a:ea charset="-120" typeface="新細明體"/>
              </a:rPr>
              <a:t> as a signed type, while others treat it as an unsigned type. Most of the time, it doesn’t matter.</a:t>
            </a:r>
          </a:p>
          <a:p>
            <a:pPr indent="-342900" marL="342900"/>
            <a:r>
              <a:rPr dirty="0" lang="en-US" smtClean="0" sz="2500">
                <a:ea charset="-120" typeface="新細明體"/>
              </a:rPr>
              <a:t>C allows the use of the words </a:t>
            </a:r>
            <a:r>
              <a:rPr dirty="0" lang="en-US" smtClean="0" sz="2500">
                <a:latin charset="0" pitchFamily="49" typeface="Courier New"/>
                <a:ea charset="-120" typeface="新細明體"/>
              </a:rPr>
              <a:t>signed</a:t>
            </a:r>
            <a:r>
              <a:rPr dirty="0" lang="en-US" smtClean="0" sz="2500">
                <a:ea charset="-120" typeface="新細明體"/>
              </a:rPr>
              <a:t> and </a:t>
            </a:r>
            <a:r>
              <a:rPr dirty="0" lang="en-US" smtClean="0" sz="2500">
                <a:latin charset="0" pitchFamily="49" typeface="Courier New"/>
                <a:ea charset="-120" typeface="新細明體"/>
              </a:rPr>
              <a:t>unsigned</a:t>
            </a:r>
            <a:r>
              <a:rPr dirty="0" lang="en-US" smtClean="0" sz="2500">
                <a:ea charset="-120" typeface="新細明體"/>
              </a:rPr>
              <a:t> to modify </a:t>
            </a:r>
            <a:r>
              <a:rPr dirty="0" lang="en-US" smtClean="0" sz="2500">
                <a:latin charset="0" pitchFamily="49" typeface="Courier New"/>
                <a:ea charset="-120" typeface="新細明體"/>
              </a:rPr>
              <a:t>char</a:t>
            </a:r>
            <a:r>
              <a:rPr dirty="0" lang="en-US" smtClean="0" sz="2500">
                <a:ea charset="-120" typeface="新細明體"/>
              </a:rPr>
              <a:t>:</a:t>
            </a:r>
          </a:p>
          <a:p>
            <a:pPr indent="-342900" marL="342900">
              <a:lnSpc>
                <a:spcPct val="80000"/>
              </a:lnSpc>
              <a:spcBef>
                <a:spcPts val="800"/>
              </a:spcBef>
              <a:buNone/>
            </a:pPr>
            <a:r>
              <a:rPr dirty="0" lang="en-US" smtClean="0" sz="2100">
                <a:latin charset="0" pitchFamily="49" typeface="Courier New"/>
                <a:ea charset="-120" typeface="新細明體"/>
              </a:rPr>
              <a:t>	signed char sch;</a:t>
            </a:r>
          </a:p>
          <a:p>
            <a:pPr indent="-342900" marL="342900">
              <a:lnSpc>
                <a:spcPct val="80000"/>
              </a:lnSpc>
              <a:spcBef>
                <a:spcPts val="500"/>
              </a:spcBef>
              <a:buNone/>
            </a:pPr>
            <a:r>
              <a:rPr dirty="0" lang="en-US" smtClean="0" sz="2100">
                <a:latin charset="0" pitchFamily="49" typeface="Courier New"/>
                <a:ea charset="-120" typeface="新細明體"/>
              </a:rPr>
              <a:t>	unsigned char uch;</a:t>
            </a:r>
          </a:p>
          <a:p>
            <a:pPr indent="-342900" marL="342900"/>
            <a:endParaRPr dirty="0" lang="en-US" smtClean="0">
              <a:ea charset="-120" typeface="新細明體"/>
            </a:endParaRPr>
          </a:p>
          <a:p>
            <a:pPr indent="-342900" marL="342900"/>
            <a:endParaRPr dirty="0" lang="en-US" smtClean="0">
              <a:ea charset="-120" typeface="新細明體"/>
            </a:endParaRPr>
          </a:p>
        </p:txBody>
      </p:sp>
      <p:sp>
        <p:nvSpPr>
          <p:cNvPr id="284" name="Text Box 284"/>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285" name="Text Box 285"/>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Text Box 286"/>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Signed and Unsigned Characters</a:t>
            </a:r>
          </a:p>
        </p:txBody>
      </p:sp>
      <p:sp>
        <p:nvSpPr>
          <p:cNvPr id="287" name="Text Box 287"/>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typeface="新細明體"/>
              </a:rPr>
              <a:t>C89 uses the term </a:t>
            </a:r>
            <a:r>
              <a:rPr b="1" dirty="0" i="1" lang="en-US" smtClean="0">
                <a:solidFill>
                  <a:srgbClr val="B82F25"/>
                </a:solidFill>
                <a:ea charset="-120" typeface="新細明體"/>
              </a:rPr>
              <a:t>integral types</a:t>
            </a:r>
            <a:r>
              <a:rPr b="1" dirty="0" i="1" lang="en-US" smtClean="0">
                <a:ea charset="-120" typeface="新細明體"/>
              </a:rPr>
              <a:t> </a:t>
            </a:r>
            <a:r>
              <a:rPr dirty="0" lang="en-US" smtClean="0">
                <a:ea charset="-120" typeface="新細明體"/>
              </a:rPr>
              <a:t>to refer to both the integer types and the character types.</a:t>
            </a:r>
          </a:p>
          <a:p>
            <a:pPr indent="-342900" marL="342900"/>
            <a:r>
              <a:rPr b="1" dirty="0" lang="en-US" smtClean="0">
                <a:solidFill>
                  <a:srgbClr val="B82F25"/>
                </a:solidFill>
                <a:ea charset="-120" typeface="新細明體"/>
              </a:rPr>
              <a:t>Enumerated types</a:t>
            </a:r>
            <a:r>
              <a:rPr dirty="0" lang="en-US" smtClean="0">
                <a:ea charset="-120" typeface="新細明體"/>
              </a:rPr>
              <a:t> are also integral types.</a:t>
            </a:r>
          </a:p>
          <a:p>
            <a:pPr indent="-342900" marL="342900"/>
            <a:r>
              <a:rPr dirty="0" lang="en-US" smtClean="0">
                <a:solidFill>
                  <a:srgbClr val="5858FF"/>
                </a:solidFill>
                <a:ea charset="-120" typeface="新細明體"/>
              </a:rPr>
              <a:t>C99 doesn’t use the term “integral types.” </a:t>
            </a:r>
          </a:p>
          <a:p>
            <a:pPr indent="-342900" marL="342900"/>
            <a:r>
              <a:rPr dirty="0" lang="en-US" smtClean="0">
                <a:ea charset="-120" typeface="新細明體"/>
              </a:rPr>
              <a:t>Instead, it expands the meaning of “integer types” to include the character types and the enumerated types. </a:t>
            </a:r>
          </a:p>
          <a:p>
            <a:pPr indent="-342900" marL="342900"/>
            <a:r>
              <a:rPr dirty="0" lang="en-US" smtClean="0">
                <a:ea charset="-120" typeface="新細明體"/>
              </a:rPr>
              <a:t>C99’s </a:t>
            </a:r>
            <a:r>
              <a:rPr dirty="0" lang="en-US" smtClean="0">
                <a:latin charset="0" pitchFamily="49" typeface="Courier New"/>
                <a:ea charset="-120" typeface="新細明體"/>
              </a:rPr>
              <a:t>_Bool</a:t>
            </a:r>
            <a:r>
              <a:rPr dirty="0" lang="en-US" smtClean="0">
                <a:ea charset="-120" typeface="新細明體"/>
              </a:rPr>
              <a:t> type is considered to be an unsigned integer type.</a:t>
            </a:r>
          </a:p>
        </p:txBody>
      </p:sp>
      <p:sp>
        <p:nvSpPr>
          <p:cNvPr id="288" name="Text Box 288"/>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289" name="Text Box 289"/>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Text Box 290"/>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Arithmetic Types</a:t>
            </a:r>
          </a:p>
        </p:txBody>
      </p:sp>
      <p:sp>
        <p:nvSpPr>
          <p:cNvPr id="291" name="Text Box 291"/>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typeface="新細明體"/>
              </a:rPr>
              <a:t>The integer types and floating types are collectively known as </a:t>
            </a:r>
            <a:r>
              <a:rPr b="1" dirty="0" i="1" lang="en-US" smtClean="0">
                <a:solidFill>
                  <a:srgbClr val="B82F25"/>
                </a:solidFill>
                <a:ea charset="-120" typeface="新細明體"/>
              </a:rPr>
              <a:t>arithmetic types</a:t>
            </a:r>
            <a:r>
              <a:rPr b="1" dirty="0" i="1" lang="en-US" smtClean="0">
                <a:ea charset="-120" typeface="新細明體"/>
              </a:rPr>
              <a:t>.</a:t>
            </a:r>
          </a:p>
          <a:p>
            <a:pPr indent="-342900" marL="342900"/>
            <a:r>
              <a:rPr dirty="0" lang="en-US" smtClean="0">
                <a:ea charset="-120" typeface="新細明體"/>
              </a:rPr>
              <a:t>A summary of the arithmetic types in C89, divided into categories and subcategories:</a:t>
            </a:r>
          </a:p>
          <a:p>
            <a:pPr indent="-285750" lvl="1" marL="742950"/>
            <a:r>
              <a:rPr dirty="0" lang="en-US" smtClean="0">
                <a:ea charset="-120" typeface="新細明體"/>
              </a:rPr>
              <a:t>Integral types</a:t>
            </a:r>
          </a:p>
          <a:p>
            <a:pPr indent="-228600" lvl="2" marL="1085850"/>
            <a:r>
              <a:rPr dirty="0" lang="en-US" smtClean="0">
                <a:latin charset="0" pitchFamily="49" typeface="Courier New"/>
                <a:ea charset="-120" typeface="新細明體"/>
              </a:rPr>
              <a:t>char</a:t>
            </a:r>
          </a:p>
          <a:p>
            <a:pPr indent="-228600" lvl="2" marL="1085850"/>
            <a:r>
              <a:rPr dirty="0" lang="en-US" smtClean="0">
                <a:ea charset="-120" typeface="新細明體"/>
              </a:rPr>
              <a:t>Signed integer types (</a:t>
            </a:r>
            <a:r>
              <a:rPr dirty="0" lang="en-US" smtClean="0">
                <a:latin charset="0" pitchFamily="49" typeface="Courier New"/>
                <a:ea charset="-120" typeface="新細明體"/>
              </a:rPr>
              <a:t>signed</a:t>
            </a:r>
            <a:r>
              <a:rPr dirty="0" lang="en-US" smtClean="0">
                <a:ea charset="-120" typeface="新細明體"/>
              </a:rPr>
              <a:t> </a:t>
            </a:r>
            <a:r>
              <a:rPr dirty="0" lang="en-US" smtClean="0">
                <a:latin charset="0" pitchFamily="49" typeface="Courier New"/>
                <a:ea charset="-120" typeface="新細明體"/>
              </a:rPr>
              <a:t>char</a:t>
            </a:r>
            <a:r>
              <a:rPr dirty="0" lang="en-US" smtClean="0">
                <a:ea charset="-120" typeface="新細明體"/>
              </a:rPr>
              <a:t>, </a:t>
            </a:r>
            <a:r>
              <a:rPr dirty="0" lang="en-US" smtClean="0">
                <a:latin charset="0" pitchFamily="49" typeface="Courier New"/>
                <a:ea charset="-120" typeface="新細明體"/>
              </a:rPr>
              <a:t>short</a:t>
            </a:r>
            <a:r>
              <a:rPr dirty="0" lang="en-US" smtClean="0">
                <a:ea charset="-120" typeface="新細明體"/>
              </a:rPr>
              <a:t> </a:t>
            </a:r>
            <a:r>
              <a:rPr dirty="0" lang="en-US" smtClean="0">
                <a:latin charset="0" pitchFamily="49" typeface="Courier New"/>
                <a:ea charset="-120" typeface="新細明體"/>
              </a:rPr>
              <a:t>int</a:t>
            </a:r>
            <a:r>
              <a:rPr dirty="0" lang="en-US" smtClean="0">
                <a:ea charset="-120" typeface="新細明體"/>
              </a:rPr>
              <a:t>, </a:t>
            </a:r>
            <a:r>
              <a:rPr dirty="0" lang="en-US" smtClean="0">
                <a:latin charset="0" pitchFamily="49" typeface="Courier New"/>
                <a:ea charset="-120" typeface="新細明體"/>
              </a:rPr>
              <a:t>int</a:t>
            </a:r>
            <a:r>
              <a:rPr dirty="0" lang="en-US" smtClean="0">
                <a:ea charset="-120" typeface="新細明體"/>
              </a:rPr>
              <a:t>, </a:t>
            </a:r>
            <a:r>
              <a:rPr dirty="0" lang="en-US" smtClean="0">
                <a:latin charset="0" pitchFamily="49" typeface="Courier New"/>
                <a:ea charset="-120" typeface="新細明體"/>
              </a:rPr>
              <a:t>long</a:t>
            </a:r>
            <a:r>
              <a:rPr dirty="0" lang="en-US" smtClean="0">
                <a:ea charset="-120" typeface="新細明體"/>
              </a:rPr>
              <a:t> </a:t>
            </a:r>
            <a:r>
              <a:rPr dirty="0" lang="en-US" smtClean="0">
                <a:latin charset="0" pitchFamily="49" typeface="Courier New"/>
                <a:ea charset="-120" typeface="新細明體"/>
              </a:rPr>
              <a:t>int</a:t>
            </a:r>
            <a:r>
              <a:rPr dirty="0" lang="en-US" smtClean="0">
                <a:ea charset="-120" typeface="新細明體"/>
              </a:rPr>
              <a:t>)</a:t>
            </a:r>
          </a:p>
          <a:p>
            <a:pPr indent="-228600" lvl="2" marL="1085850"/>
            <a:r>
              <a:rPr dirty="0" lang="en-US" smtClean="0">
                <a:ea charset="-120" typeface="新細明體"/>
              </a:rPr>
              <a:t>Unsigned integer types (</a:t>
            </a:r>
            <a:r>
              <a:rPr dirty="0" lang="en-US" smtClean="0">
                <a:latin charset="0" pitchFamily="49" typeface="Courier New"/>
                <a:ea charset="-120" typeface="新細明體"/>
              </a:rPr>
              <a:t>unsigned</a:t>
            </a:r>
            <a:r>
              <a:rPr dirty="0" lang="en-US" smtClean="0">
                <a:ea charset="-120" typeface="新細明體"/>
              </a:rPr>
              <a:t> </a:t>
            </a:r>
            <a:r>
              <a:rPr dirty="0" lang="en-US" smtClean="0">
                <a:latin charset="0" pitchFamily="49" typeface="Courier New"/>
                <a:ea charset="-120" typeface="新細明體"/>
              </a:rPr>
              <a:t>char</a:t>
            </a:r>
            <a:r>
              <a:rPr dirty="0" lang="en-US" smtClean="0">
                <a:ea charset="-120" typeface="新細明體"/>
              </a:rPr>
              <a:t>, </a:t>
            </a:r>
            <a:r>
              <a:rPr dirty="0" lang="en-US" smtClean="0">
                <a:latin charset="0" pitchFamily="49" typeface="Courier New"/>
                <a:ea charset="-120" typeface="新細明體"/>
              </a:rPr>
              <a:t>unsigned</a:t>
            </a:r>
            <a:r>
              <a:rPr dirty="0" lang="en-US" smtClean="0">
                <a:ea charset="-120" typeface="新細明體"/>
              </a:rPr>
              <a:t> </a:t>
            </a:r>
            <a:r>
              <a:rPr dirty="0" lang="en-US" smtClean="0">
                <a:latin charset="0" pitchFamily="49" typeface="Courier New"/>
                <a:ea charset="-120" typeface="新細明體"/>
              </a:rPr>
              <a:t>short</a:t>
            </a:r>
            <a:r>
              <a:rPr dirty="0" lang="en-US" smtClean="0">
                <a:ea charset="-120" typeface="新細明體"/>
              </a:rPr>
              <a:t> </a:t>
            </a:r>
            <a:r>
              <a:rPr dirty="0" lang="en-US" smtClean="0">
                <a:latin charset="0" pitchFamily="49" typeface="Courier New"/>
                <a:ea charset="-120" typeface="新細明體"/>
              </a:rPr>
              <a:t>int</a:t>
            </a:r>
            <a:r>
              <a:rPr dirty="0" lang="en-US" smtClean="0">
                <a:ea charset="-120" typeface="新細明體"/>
              </a:rPr>
              <a:t>, </a:t>
            </a:r>
            <a:r>
              <a:rPr dirty="0" lang="en-US" smtClean="0">
                <a:latin charset="0" pitchFamily="49" typeface="Courier New"/>
                <a:ea charset="-120" typeface="新細明體"/>
              </a:rPr>
              <a:t>unsigned</a:t>
            </a:r>
            <a:r>
              <a:rPr dirty="0" lang="en-US" smtClean="0">
                <a:ea charset="-120" typeface="新細明體"/>
              </a:rPr>
              <a:t> </a:t>
            </a:r>
            <a:r>
              <a:rPr dirty="0" lang="en-US" smtClean="0">
                <a:latin charset="0" pitchFamily="49" typeface="Courier New"/>
                <a:ea charset="-120" typeface="新細明體"/>
              </a:rPr>
              <a:t>int</a:t>
            </a:r>
            <a:r>
              <a:rPr dirty="0" lang="en-US" smtClean="0">
                <a:ea charset="-120" typeface="新細明體"/>
              </a:rPr>
              <a:t>, </a:t>
            </a:r>
            <a:r>
              <a:rPr dirty="0" lang="en-US" smtClean="0">
                <a:latin charset="0" pitchFamily="49" typeface="Courier New"/>
                <a:ea charset="-120" typeface="新細明體"/>
              </a:rPr>
              <a:t>unsigned</a:t>
            </a:r>
            <a:r>
              <a:rPr dirty="0" lang="en-US" smtClean="0">
                <a:ea charset="-120" typeface="新細明體"/>
              </a:rPr>
              <a:t> </a:t>
            </a:r>
            <a:r>
              <a:rPr dirty="0" lang="en-US" smtClean="0">
                <a:latin charset="0" pitchFamily="49" typeface="Courier New"/>
                <a:ea charset="-120" typeface="新細明體"/>
              </a:rPr>
              <a:t>long</a:t>
            </a:r>
            <a:r>
              <a:rPr dirty="0" lang="en-US" smtClean="0">
                <a:ea charset="-120" typeface="新細明體"/>
              </a:rPr>
              <a:t> </a:t>
            </a:r>
            <a:r>
              <a:rPr dirty="0" lang="en-US" smtClean="0">
                <a:latin charset="0" pitchFamily="49" typeface="Courier New"/>
                <a:ea charset="-120" typeface="新細明體"/>
              </a:rPr>
              <a:t>int</a:t>
            </a:r>
            <a:r>
              <a:rPr dirty="0" lang="en-US" smtClean="0">
                <a:ea charset="-120" typeface="新細明體"/>
              </a:rPr>
              <a:t>)</a:t>
            </a:r>
          </a:p>
          <a:p>
            <a:pPr indent="-228600" lvl="2" marL="1085850"/>
            <a:r>
              <a:rPr dirty="0" lang="en-US" smtClean="0">
                <a:ea charset="-120" typeface="新細明體"/>
              </a:rPr>
              <a:t>Enumerated types</a:t>
            </a:r>
          </a:p>
          <a:p>
            <a:pPr indent="-285750" lvl="1" marL="742950"/>
            <a:r>
              <a:rPr dirty="0" lang="en-US" smtClean="0">
                <a:ea charset="-120" typeface="新細明體"/>
              </a:rPr>
              <a:t>Floating types (</a:t>
            </a:r>
            <a:r>
              <a:rPr dirty="0" lang="en-US" smtClean="0">
                <a:latin charset="0" pitchFamily="49" typeface="Courier New"/>
                <a:ea charset="-120" typeface="新細明體"/>
              </a:rPr>
              <a:t>float</a:t>
            </a:r>
            <a:r>
              <a:rPr dirty="0" lang="en-US" smtClean="0">
                <a:ea charset="-120" typeface="新細明體"/>
              </a:rPr>
              <a:t>, </a:t>
            </a:r>
            <a:r>
              <a:rPr dirty="0" lang="en-US" smtClean="0">
                <a:latin charset="0" pitchFamily="49" typeface="Courier New"/>
                <a:ea charset="-120" typeface="新細明體"/>
              </a:rPr>
              <a:t>double</a:t>
            </a:r>
            <a:r>
              <a:rPr dirty="0" lang="en-US" smtClean="0">
                <a:ea charset="-120" typeface="新細明體"/>
              </a:rPr>
              <a:t>, </a:t>
            </a:r>
            <a:r>
              <a:rPr dirty="0" lang="en-US" smtClean="0">
                <a:latin charset="0" pitchFamily="49" typeface="Courier New"/>
                <a:ea charset="-120" typeface="新細明體"/>
              </a:rPr>
              <a:t>long</a:t>
            </a:r>
            <a:r>
              <a:rPr dirty="0" lang="en-US" smtClean="0">
                <a:ea charset="-120" typeface="新細明體"/>
              </a:rPr>
              <a:t> </a:t>
            </a:r>
            <a:r>
              <a:rPr dirty="0" lang="en-US" smtClean="0">
                <a:latin charset="0" pitchFamily="49" typeface="Courier New"/>
                <a:ea charset="-120" typeface="新細明體"/>
              </a:rPr>
              <a:t>double</a:t>
            </a:r>
            <a:r>
              <a:rPr dirty="0" lang="en-US" smtClean="0">
                <a:ea charset="-120" typeface="新細明體"/>
              </a:rPr>
              <a:t>)</a:t>
            </a:r>
          </a:p>
        </p:txBody>
      </p:sp>
      <p:sp>
        <p:nvSpPr>
          <p:cNvPr id="292" name="Text Box 292"/>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293" name="Text Box 293"/>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Text Box 294"/>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Arithmetic Types</a:t>
            </a:r>
          </a:p>
        </p:txBody>
      </p:sp>
      <p:sp>
        <p:nvSpPr>
          <p:cNvPr id="295" name="Text Box 295"/>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typeface="新細明體"/>
              </a:rPr>
              <a:t>C99 has a more complicated hierarchy:</a:t>
            </a:r>
          </a:p>
          <a:p>
            <a:pPr indent="-285750" lvl="1" marL="742950"/>
            <a:r>
              <a:rPr dirty="0" lang="en-US" smtClean="0">
                <a:ea charset="-120" typeface="新細明體"/>
              </a:rPr>
              <a:t>Integer types</a:t>
            </a:r>
          </a:p>
          <a:p>
            <a:pPr indent="-228600" lvl="2" marL="1085850"/>
            <a:r>
              <a:rPr dirty="0" lang="en-US" smtClean="0">
                <a:latin charset="0" pitchFamily="49" typeface="Courier New"/>
                <a:ea charset="-120" typeface="新細明體"/>
              </a:rPr>
              <a:t>char</a:t>
            </a:r>
          </a:p>
          <a:p>
            <a:pPr indent="-228600" lvl="2" marL="1085850"/>
            <a:r>
              <a:rPr dirty="0" lang="en-US" smtClean="0">
                <a:ea charset="-120" typeface="新細明體"/>
              </a:rPr>
              <a:t>Signed integer types, both standard (</a:t>
            </a:r>
            <a:r>
              <a:rPr dirty="0" lang="en-US" smtClean="0">
                <a:latin charset="0" pitchFamily="49" typeface="Courier New"/>
                <a:ea charset="-120" typeface="新細明體"/>
              </a:rPr>
              <a:t>signed</a:t>
            </a:r>
            <a:r>
              <a:rPr dirty="0" lang="en-US" smtClean="0">
                <a:ea charset="-120" typeface="新細明體"/>
              </a:rPr>
              <a:t> </a:t>
            </a:r>
            <a:r>
              <a:rPr dirty="0" lang="en-US" smtClean="0">
                <a:latin charset="0" pitchFamily="49" typeface="Courier New"/>
                <a:ea charset="-120" typeface="新細明體"/>
              </a:rPr>
              <a:t>char</a:t>
            </a:r>
            <a:r>
              <a:rPr dirty="0" lang="en-US" smtClean="0">
                <a:ea charset="-120" typeface="新細明體"/>
              </a:rPr>
              <a:t>, </a:t>
            </a:r>
            <a:r>
              <a:rPr dirty="0" lang="en-US" smtClean="0">
                <a:latin charset="0" pitchFamily="49" typeface="Courier New"/>
                <a:ea charset="-120" typeface="新細明體"/>
              </a:rPr>
              <a:t>short</a:t>
            </a:r>
            <a:r>
              <a:rPr dirty="0" lang="en-US" smtClean="0">
                <a:ea charset="-120" typeface="新細明體"/>
              </a:rPr>
              <a:t> </a:t>
            </a:r>
            <a:r>
              <a:rPr dirty="0" lang="en-US" smtClean="0">
                <a:latin charset="0" pitchFamily="49" typeface="Courier New"/>
                <a:ea charset="-120" typeface="新細明體"/>
              </a:rPr>
              <a:t>int</a:t>
            </a:r>
            <a:r>
              <a:rPr dirty="0" lang="en-US" smtClean="0">
                <a:ea charset="-120" typeface="新細明體"/>
              </a:rPr>
              <a:t>, </a:t>
            </a:r>
            <a:r>
              <a:rPr dirty="0" lang="en-US" smtClean="0">
                <a:latin charset="0" pitchFamily="49" typeface="Courier New"/>
                <a:ea charset="-120" typeface="新細明體"/>
              </a:rPr>
              <a:t>int</a:t>
            </a:r>
            <a:r>
              <a:rPr dirty="0" lang="en-US" smtClean="0">
                <a:ea charset="-120" typeface="新細明體"/>
              </a:rPr>
              <a:t>, </a:t>
            </a:r>
            <a:r>
              <a:rPr dirty="0" lang="en-US" smtClean="0">
                <a:latin charset="0" pitchFamily="49" typeface="Courier New"/>
                <a:ea charset="-120" typeface="新細明體"/>
              </a:rPr>
              <a:t>long</a:t>
            </a:r>
            <a:r>
              <a:rPr dirty="0" lang="en-US" smtClean="0">
                <a:ea charset="-120" typeface="新細明體"/>
              </a:rPr>
              <a:t> </a:t>
            </a:r>
            <a:r>
              <a:rPr dirty="0" lang="en-US" smtClean="0">
                <a:latin charset="0" pitchFamily="49" typeface="Courier New"/>
                <a:ea charset="-120" typeface="新細明體"/>
              </a:rPr>
              <a:t>int</a:t>
            </a:r>
            <a:r>
              <a:rPr dirty="0" lang="en-US" smtClean="0">
                <a:ea charset="-120" typeface="新細明體"/>
              </a:rPr>
              <a:t>, </a:t>
            </a:r>
            <a:r>
              <a:rPr dirty="0" lang="en-US" smtClean="0">
                <a:latin charset="0" pitchFamily="49" typeface="Courier New"/>
                <a:ea charset="-120" typeface="新細明體"/>
              </a:rPr>
              <a:t>long</a:t>
            </a:r>
            <a:r>
              <a:rPr dirty="0" lang="en-US" smtClean="0">
                <a:ea charset="-120" typeface="新細明體"/>
              </a:rPr>
              <a:t> </a:t>
            </a:r>
            <a:r>
              <a:rPr dirty="0" lang="en-US" smtClean="0">
                <a:latin charset="0" pitchFamily="49" typeface="Courier New"/>
                <a:ea charset="-120" typeface="新細明體"/>
              </a:rPr>
              <a:t>long</a:t>
            </a:r>
            <a:r>
              <a:rPr dirty="0" lang="en-US" smtClean="0">
                <a:ea charset="-120" typeface="新細明體"/>
              </a:rPr>
              <a:t> </a:t>
            </a:r>
            <a:r>
              <a:rPr dirty="0" lang="en-US" smtClean="0">
                <a:latin charset="0" pitchFamily="49" typeface="Courier New"/>
                <a:ea charset="-120" typeface="新細明體"/>
              </a:rPr>
              <a:t>int</a:t>
            </a:r>
            <a:r>
              <a:rPr dirty="0" lang="en-US" smtClean="0">
                <a:ea charset="-120" typeface="新細明體"/>
              </a:rPr>
              <a:t>) and extended</a:t>
            </a:r>
          </a:p>
          <a:p>
            <a:pPr indent="-228600" lvl="2" marL="1085850"/>
            <a:r>
              <a:rPr dirty="0" lang="en-US" smtClean="0">
                <a:ea charset="-120" typeface="新細明體"/>
              </a:rPr>
              <a:t>Unsigned integer types, both standard (</a:t>
            </a:r>
            <a:r>
              <a:rPr dirty="0" lang="en-US" smtClean="0">
                <a:latin charset="0" pitchFamily="49" typeface="Courier New"/>
                <a:ea charset="-120" typeface="新細明體"/>
              </a:rPr>
              <a:t>unsigned</a:t>
            </a:r>
            <a:r>
              <a:rPr dirty="0" lang="en-US" smtClean="0">
                <a:ea charset="-120" typeface="新細明體"/>
              </a:rPr>
              <a:t> </a:t>
            </a:r>
            <a:r>
              <a:rPr dirty="0" lang="en-US" smtClean="0">
                <a:latin charset="0" pitchFamily="49" typeface="Courier New"/>
                <a:ea charset="-120" typeface="新細明體"/>
              </a:rPr>
              <a:t>char</a:t>
            </a:r>
            <a:r>
              <a:rPr dirty="0" lang="en-US" smtClean="0">
                <a:ea charset="-120" typeface="新細明體"/>
              </a:rPr>
              <a:t>, </a:t>
            </a:r>
            <a:r>
              <a:rPr dirty="0" lang="en-US" smtClean="0">
                <a:latin charset="0" pitchFamily="49" typeface="Courier New"/>
                <a:ea charset="-120" typeface="新細明體"/>
              </a:rPr>
              <a:t>unsigned</a:t>
            </a:r>
            <a:r>
              <a:rPr dirty="0" lang="en-US" smtClean="0">
                <a:ea charset="-120" typeface="新細明體"/>
              </a:rPr>
              <a:t> </a:t>
            </a:r>
            <a:r>
              <a:rPr dirty="0" lang="en-US" smtClean="0">
                <a:latin charset="0" pitchFamily="49" typeface="Courier New"/>
                <a:ea charset="-120" typeface="新細明體"/>
              </a:rPr>
              <a:t>short</a:t>
            </a:r>
            <a:r>
              <a:rPr dirty="0" lang="en-US" smtClean="0">
                <a:ea charset="-120" typeface="新細明體"/>
              </a:rPr>
              <a:t> </a:t>
            </a:r>
            <a:r>
              <a:rPr dirty="0" lang="en-US" smtClean="0">
                <a:latin charset="0" pitchFamily="49" typeface="Courier New"/>
                <a:ea charset="-120" typeface="新細明體"/>
              </a:rPr>
              <a:t>int</a:t>
            </a:r>
            <a:r>
              <a:rPr dirty="0" lang="en-US" smtClean="0">
                <a:ea charset="-120" typeface="新細明體"/>
              </a:rPr>
              <a:t>, </a:t>
            </a:r>
            <a:r>
              <a:rPr dirty="0" lang="en-US" smtClean="0">
                <a:latin charset="0" pitchFamily="49" typeface="Courier New"/>
                <a:ea charset="-120" typeface="新細明體"/>
              </a:rPr>
              <a:t>unsigned</a:t>
            </a:r>
            <a:r>
              <a:rPr dirty="0" lang="en-US" smtClean="0">
                <a:ea charset="-120" typeface="新細明體"/>
              </a:rPr>
              <a:t> </a:t>
            </a:r>
            <a:r>
              <a:rPr dirty="0" lang="en-US" smtClean="0">
                <a:latin charset="0" pitchFamily="49" typeface="Courier New"/>
                <a:ea charset="-120" typeface="新細明體"/>
              </a:rPr>
              <a:t>int</a:t>
            </a:r>
            <a:r>
              <a:rPr dirty="0" lang="en-US" smtClean="0">
                <a:ea charset="-120" typeface="新細明體"/>
              </a:rPr>
              <a:t>, </a:t>
            </a:r>
            <a:r>
              <a:rPr dirty="0" lang="en-US" smtClean="0">
                <a:latin charset="0" pitchFamily="49" typeface="Courier New"/>
                <a:ea charset="-120" typeface="新細明體"/>
              </a:rPr>
              <a:t>unsigned</a:t>
            </a:r>
            <a:r>
              <a:rPr dirty="0" lang="en-US" smtClean="0">
                <a:ea charset="-120" typeface="新細明體"/>
              </a:rPr>
              <a:t> </a:t>
            </a:r>
            <a:r>
              <a:rPr dirty="0" lang="en-US" smtClean="0">
                <a:latin charset="0" pitchFamily="49" typeface="Courier New"/>
                <a:ea charset="-120" typeface="新細明體"/>
              </a:rPr>
              <a:t>long</a:t>
            </a:r>
            <a:r>
              <a:rPr dirty="0" lang="en-US" smtClean="0">
                <a:ea charset="-120" typeface="新細明體"/>
              </a:rPr>
              <a:t> </a:t>
            </a:r>
            <a:r>
              <a:rPr dirty="0" lang="en-US" smtClean="0">
                <a:latin charset="0" pitchFamily="49" typeface="Courier New"/>
                <a:ea charset="-120" typeface="新細明體"/>
              </a:rPr>
              <a:t>int</a:t>
            </a:r>
            <a:r>
              <a:rPr dirty="0" lang="en-US" smtClean="0">
                <a:ea charset="-120" typeface="新細明體"/>
              </a:rPr>
              <a:t>, </a:t>
            </a:r>
            <a:r>
              <a:rPr dirty="0" lang="en-US" smtClean="0">
                <a:latin charset="0" pitchFamily="49" typeface="Courier New"/>
                <a:ea charset="-120" typeface="新細明體"/>
              </a:rPr>
              <a:t>unsigned</a:t>
            </a:r>
            <a:r>
              <a:rPr dirty="0" lang="en-US" smtClean="0">
                <a:ea charset="-120" typeface="新細明體"/>
              </a:rPr>
              <a:t> </a:t>
            </a:r>
            <a:r>
              <a:rPr dirty="0" lang="en-US" smtClean="0">
                <a:latin charset="0" pitchFamily="49" typeface="Courier New"/>
                <a:ea charset="-120" typeface="新細明體"/>
              </a:rPr>
              <a:t>long</a:t>
            </a:r>
            <a:r>
              <a:rPr dirty="0" lang="en-US" smtClean="0">
                <a:ea charset="-120" typeface="新細明體"/>
              </a:rPr>
              <a:t> </a:t>
            </a:r>
            <a:r>
              <a:rPr dirty="0" lang="en-US" smtClean="0">
                <a:latin charset="0" pitchFamily="49" typeface="Courier New"/>
                <a:ea charset="-120" typeface="新細明體"/>
              </a:rPr>
              <a:t>long</a:t>
            </a:r>
            <a:r>
              <a:rPr dirty="0" lang="en-US" smtClean="0">
                <a:ea charset="-120" typeface="新細明體"/>
              </a:rPr>
              <a:t> </a:t>
            </a:r>
            <a:r>
              <a:rPr dirty="0" lang="en-US" smtClean="0">
                <a:latin charset="0" pitchFamily="49" typeface="Courier New"/>
                <a:ea charset="-120" typeface="新細明體"/>
              </a:rPr>
              <a:t>int</a:t>
            </a:r>
            <a:r>
              <a:rPr dirty="0" lang="en-US" smtClean="0">
                <a:ea charset="-120" typeface="新細明體"/>
              </a:rPr>
              <a:t>, </a:t>
            </a:r>
            <a:r>
              <a:rPr dirty="0" lang="en-US" smtClean="0">
                <a:latin charset="0" pitchFamily="49" typeface="Courier New"/>
                <a:ea charset="-120" typeface="新細明體"/>
              </a:rPr>
              <a:t>_Bool</a:t>
            </a:r>
            <a:r>
              <a:rPr dirty="0" lang="en-US" smtClean="0">
                <a:ea charset="-120" typeface="新細明體"/>
              </a:rPr>
              <a:t>) and extended</a:t>
            </a:r>
          </a:p>
          <a:p>
            <a:pPr indent="-228600" lvl="2" marL="1085850"/>
            <a:r>
              <a:rPr dirty="0" lang="en-US" smtClean="0">
                <a:ea charset="-120" typeface="新細明體"/>
              </a:rPr>
              <a:t>Enumerated types</a:t>
            </a:r>
          </a:p>
          <a:p>
            <a:pPr indent="-285750" lvl="1" marL="742950"/>
            <a:r>
              <a:rPr dirty="0" lang="en-US" smtClean="0">
                <a:ea charset="-120" typeface="新細明體"/>
              </a:rPr>
              <a:t>Floating types</a:t>
            </a:r>
          </a:p>
          <a:p>
            <a:pPr indent="-228600" lvl="2" marL="1085850"/>
            <a:r>
              <a:rPr dirty="0" lang="en-US" smtClean="0">
                <a:ea charset="-120" typeface="新細明體"/>
              </a:rPr>
              <a:t>Real floating types (</a:t>
            </a:r>
            <a:r>
              <a:rPr dirty="0" lang="en-US" smtClean="0">
                <a:latin charset="0" pitchFamily="49" typeface="Courier New"/>
                <a:ea charset="-120" typeface="新細明體"/>
              </a:rPr>
              <a:t>float</a:t>
            </a:r>
            <a:r>
              <a:rPr dirty="0" lang="en-US" smtClean="0">
                <a:ea charset="-120" typeface="新細明體"/>
              </a:rPr>
              <a:t>, </a:t>
            </a:r>
            <a:r>
              <a:rPr dirty="0" lang="en-US" smtClean="0">
                <a:latin charset="0" pitchFamily="49" typeface="Courier New"/>
                <a:ea charset="-120" typeface="新細明體"/>
              </a:rPr>
              <a:t>double</a:t>
            </a:r>
            <a:r>
              <a:rPr dirty="0" lang="en-US" smtClean="0">
                <a:ea charset="-120" typeface="新細明體"/>
              </a:rPr>
              <a:t>, </a:t>
            </a:r>
            <a:r>
              <a:rPr dirty="0" lang="en-US" smtClean="0">
                <a:latin charset="0" pitchFamily="49" typeface="Courier New"/>
                <a:ea charset="-120" typeface="新細明體"/>
              </a:rPr>
              <a:t>long</a:t>
            </a:r>
            <a:r>
              <a:rPr dirty="0" lang="en-US" smtClean="0">
                <a:ea charset="-120" typeface="新細明體"/>
              </a:rPr>
              <a:t> </a:t>
            </a:r>
            <a:r>
              <a:rPr dirty="0" lang="en-US" smtClean="0">
                <a:latin charset="0" pitchFamily="49" typeface="Courier New"/>
                <a:ea charset="-120" typeface="新細明體"/>
              </a:rPr>
              <a:t>double</a:t>
            </a:r>
            <a:r>
              <a:rPr dirty="0" lang="en-US" smtClean="0">
                <a:ea charset="-120" typeface="新細明體"/>
              </a:rPr>
              <a:t>)</a:t>
            </a:r>
          </a:p>
          <a:p>
            <a:pPr indent="-228600" lvl="2" marL="1085850"/>
            <a:r>
              <a:rPr dirty="0" lang="en-US" smtClean="0">
                <a:ea charset="-120" typeface="新細明體"/>
              </a:rPr>
              <a:t>Complex types (</a:t>
            </a:r>
            <a:r>
              <a:rPr dirty="0" lang="en-US" smtClean="0">
                <a:latin charset="0" pitchFamily="49" typeface="Courier New"/>
                <a:ea charset="-120" typeface="新細明體"/>
              </a:rPr>
              <a:t>float</a:t>
            </a:r>
            <a:r>
              <a:rPr dirty="0" lang="en-US" smtClean="0">
                <a:ea charset="-120" typeface="新細明體"/>
              </a:rPr>
              <a:t> </a:t>
            </a:r>
            <a:r>
              <a:rPr dirty="0" lang="en-US" smtClean="0">
                <a:latin charset="0" pitchFamily="49" typeface="Courier New"/>
                <a:ea charset="-120" typeface="新細明體"/>
              </a:rPr>
              <a:t>_Complex</a:t>
            </a:r>
            <a:r>
              <a:rPr dirty="0" lang="en-US" smtClean="0">
                <a:ea charset="-120" typeface="新細明體"/>
              </a:rPr>
              <a:t>, </a:t>
            </a:r>
            <a:r>
              <a:rPr dirty="0" lang="en-US" smtClean="0">
                <a:latin charset="0" pitchFamily="49" typeface="Courier New"/>
                <a:ea charset="-120" typeface="新細明體"/>
              </a:rPr>
              <a:t>double</a:t>
            </a:r>
            <a:r>
              <a:rPr dirty="0" lang="en-US" smtClean="0">
                <a:ea charset="-120" typeface="新細明體"/>
              </a:rPr>
              <a:t> </a:t>
            </a:r>
            <a:r>
              <a:rPr dirty="0" lang="en-US" smtClean="0">
                <a:latin charset="0" pitchFamily="49" typeface="Courier New"/>
                <a:ea charset="-120" typeface="新細明體"/>
              </a:rPr>
              <a:t>_Complex</a:t>
            </a:r>
            <a:r>
              <a:rPr dirty="0" lang="en-US" smtClean="0">
                <a:ea charset="-120" typeface="新細明體"/>
              </a:rPr>
              <a:t>, </a:t>
            </a:r>
            <a:r>
              <a:rPr dirty="0" lang="en-US" smtClean="0">
                <a:latin charset="0" pitchFamily="49" typeface="Courier New"/>
                <a:ea charset="-120" typeface="新細明體"/>
              </a:rPr>
              <a:t>long</a:t>
            </a:r>
            <a:r>
              <a:rPr dirty="0" lang="en-US" smtClean="0">
                <a:ea charset="-120" typeface="新細明體"/>
              </a:rPr>
              <a:t> </a:t>
            </a:r>
            <a:r>
              <a:rPr dirty="0" lang="en-US" smtClean="0">
                <a:latin charset="0" pitchFamily="49" typeface="Courier New"/>
                <a:ea charset="-120" typeface="新細明體"/>
              </a:rPr>
              <a:t>double</a:t>
            </a:r>
            <a:r>
              <a:rPr dirty="0" lang="en-US" smtClean="0">
                <a:ea charset="-120" typeface="新細明體"/>
              </a:rPr>
              <a:t> </a:t>
            </a:r>
            <a:r>
              <a:rPr dirty="0" lang="en-US" smtClean="0">
                <a:latin charset="0" pitchFamily="49" typeface="Courier New"/>
                <a:ea charset="-120" typeface="新細明體"/>
              </a:rPr>
              <a:t>_Complex</a:t>
            </a:r>
            <a:r>
              <a:rPr dirty="0" lang="en-US" smtClean="0">
                <a:ea charset="-120" typeface="新細明體"/>
              </a:rPr>
              <a:t>)</a:t>
            </a:r>
          </a:p>
          <a:p>
            <a:pPr indent="-228600" lvl="2" marL="1085850"/>
            <a:endParaRPr dirty="0" lang="en-US" smtClean="0">
              <a:ea charset="-120" typeface="新細明體"/>
            </a:endParaRPr>
          </a:p>
        </p:txBody>
      </p:sp>
      <p:sp>
        <p:nvSpPr>
          <p:cNvPr id="296" name="Text Box 296"/>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297" name="Text Box 297"/>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 Box 107"/>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Signed Integers: </a:t>
            </a:r>
            <a:r>
              <a:rPr b="1" dirty="0" i="1" lang="en-US" smtClean="0">
                <a:ea charset="-120" typeface="新細明體"/>
              </a:rPr>
              <a:t>2’s complement</a:t>
            </a:r>
          </a:p>
        </p:txBody>
      </p:sp>
      <p:sp>
        <p:nvSpPr>
          <p:cNvPr id="108" name="Text Box 108"/>
          <p:cNvSpPr>
            <a:spLocks/>
          </p:cNvSpPr>
          <p:nvPr>
            <p:ph type="obj"/>
          </p:nvPr>
        </p:nvSpPr>
        <p:spPr>
          <a:xfrm>
            <a:off x="685800" y="1524000"/>
            <a:ext cx="8077200" cy="4800600"/>
          </a:xfrm>
          <a:prstGeom prst="rect">
            <a:avLst/>
          </a:prstGeom>
        </p:spPr>
        <p:txBody>
          <a:bodyPr anchor="t" bIns="46038" lIns="92075" numCol="1" rIns="92075" tIns="46038" wrap="square"/>
          <a:lstStyle/>
          <a:p>
            <a:pPr indent="-342900" marL="342900"/>
            <a:r>
              <a:rPr dirty="0" lang="en-US" smtClean="0" sz="2400">
                <a:ea charset="-120" typeface="新細明體"/>
              </a:rPr>
              <a:t>0111-1111-1111-1111 which has the value 32,767 (2</a:t>
            </a:r>
            <a:r>
              <a:rPr baseline="30000" dirty="0" lang="en-US" smtClean="0" sz="2400">
                <a:ea charset="-120" typeface="新細明體"/>
              </a:rPr>
              <a:t>15</a:t>
            </a:r>
            <a:r>
              <a:rPr dirty="0" lang="en-US" smtClean="0" sz="2400">
                <a:ea charset="-120" typeface="新細明體"/>
              </a:rPr>
              <a:t> – 1).</a:t>
            </a:r>
          </a:p>
          <a:p>
            <a:pPr indent="-342900" marL="342900"/>
            <a:r>
              <a:rPr dirty="0" lang="en-US" smtClean="0" sz="2400">
                <a:solidFill>
                  <a:srgbClr val="B82F25"/>
                </a:solidFill>
                <a:ea charset="-120" typeface="新細明體"/>
              </a:rPr>
              <a:t>1000-0000-0000-0000</a:t>
            </a:r>
            <a:r>
              <a:rPr dirty="0" lang="en-US" smtClean="0" sz="2400">
                <a:ea charset="-120" typeface="新細明體"/>
              </a:rPr>
              <a:t> </a:t>
            </a:r>
          </a:p>
          <a:p>
            <a:pPr indent="-342900" marL="342900">
              <a:buNone/>
            </a:pPr>
            <a:r>
              <a:rPr dirty="0" lang="en-US" smtClean="0" sz="2400">
                <a:ea charset="-120" typeface="新細明體"/>
              </a:rPr>
              <a:t>	0111-1111-1111-1111, after </a:t>
            </a:r>
            <a:r>
              <a:rPr b="1" dirty="0" i="1" lang="en-US" smtClean="0" sz="2400">
                <a:solidFill>
                  <a:srgbClr val="C00000"/>
                </a:solidFill>
                <a:ea charset="-120" typeface="新細明體"/>
              </a:rPr>
              <a:t>1’s  complement</a:t>
            </a:r>
          </a:p>
          <a:p>
            <a:pPr indent="-342900" marL="342900">
              <a:buNone/>
            </a:pPr>
            <a:r>
              <a:rPr dirty="0" lang="en-US" smtClean="0" sz="2400">
                <a:ea charset="-120" typeface="新細明體"/>
              </a:rPr>
              <a:t>	1000-0000-0000-0000, </a:t>
            </a:r>
            <a:r>
              <a:rPr dirty="0" lang="en-US" smtClean="0" sz="2400" u="sng">
                <a:solidFill>
                  <a:srgbClr val="C00000"/>
                </a:solidFill>
                <a:ea charset="-120" typeface="新細明體"/>
              </a:rPr>
              <a:t>(1’s  complement) +1 </a:t>
            </a:r>
            <a:r>
              <a:rPr dirty="0" lang="en-US" smtClean="0" sz="2400">
                <a:solidFill>
                  <a:srgbClr val="C00000"/>
                </a:solidFill>
                <a:ea charset="-120" typeface="新細明體"/>
              </a:rPr>
              <a:t>=&gt; </a:t>
            </a:r>
            <a:r>
              <a:rPr b="1" dirty="0" lang="en-US" smtClean="0" sz="2400">
                <a:solidFill>
                  <a:srgbClr val="B82F25"/>
                </a:solidFill>
                <a:ea charset="-120" typeface="新細明體"/>
              </a:rPr>
              <a:t>–2</a:t>
            </a:r>
            <a:r>
              <a:rPr b="1" baseline="30000" dirty="0" lang="en-US" smtClean="0" sz="2400">
                <a:solidFill>
                  <a:srgbClr val="B82F25"/>
                </a:solidFill>
                <a:ea charset="-120" typeface="新細明體"/>
              </a:rPr>
              <a:t>15</a:t>
            </a:r>
          </a:p>
          <a:p>
            <a:pPr indent="-342900" marL="342900"/>
            <a:r>
              <a:rPr dirty="0" lang="en-US" smtClean="0" sz="2400">
                <a:solidFill>
                  <a:srgbClr val="B82F25"/>
                </a:solidFill>
                <a:ea charset="-120" typeface="新細明體"/>
              </a:rPr>
              <a:t>1111-1111-1111-1111</a:t>
            </a:r>
            <a:r>
              <a:rPr dirty="0" lang="en-US" smtClean="0" sz="2400">
                <a:ea charset="-120" typeface="新細明體"/>
              </a:rPr>
              <a:t> </a:t>
            </a:r>
          </a:p>
          <a:p>
            <a:pPr indent="-342900" marL="342900">
              <a:buNone/>
            </a:pPr>
            <a:r>
              <a:rPr dirty="0" lang="en-US" smtClean="0" sz="2400">
                <a:ea charset="-120" typeface="新細明體"/>
              </a:rPr>
              <a:t>	0000-0000-0000-0000, after </a:t>
            </a:r>
            <a:r>
              <a:rPr b="1" dirty="0" i="1" lang="en-US" smtClean="0" sz="2400">
                <a:solidFill>
                  <a:srgbClr val="C00000"/>
                </a:solidFill>
                <a:ea charset="-120" typeface="新細明體"/>
              </a:rPr>
              <a:t>1’s  complement</a:t>
            </a:r>
          </a:p>
          <a:p>
            <a:pPr indent="-342900" marL="342900">
              <a:buNone/>
            </a:pPr>
            <a:r>
              <a:rPr dirty="0" lang="en-US" smtClean="0" sz="2400">
                <a:ea charset="-120" typeface="新細明體"/>
              </a:rPr>
              <a:t>	0000-0000-0000-0001, </a:t>
            </a:r>
            <a:r>
              <a:rPr dirty="0" lang="en-US" smtClean="0" sz="2400" u="sng">
                <a:solidFill>
                  <a:srgbClr val="C00000"/>
                </a:solidFill>
                <a:ea charset="-120" typeface="新細明體"/>
              </a:rPr>
              <a:t>(1’s  complement) +1 </a:t>
            </a:r>
            <a:r>
              <a:rPr dirty="0" lang="en-US" smtClean="0" sz="2400">
                <a:solidFill>
                  <a:srgbClr val="C00000"/>
                </a:solidFill>
                <a:ea charset="-120" typeface="新細明體"/>
              </a:rPr>
              <a:t>=&gt; </a:t>
            </a:r>
            <a:r>
              <a:rPr b="1" dirty="0" lang="en-US" smtClean="0" sz="2400">
                <a:solidFill>
                  <a:srgbClr val="B82F25"/>
                </a:solidFill>
                <a:ea charset="-120" typeface="新細明體"/>
              </a:rPr>
              <a:t>–1</a:t>
            </a:r>
          </a:p>
          <a:p>
            <a:pPr indent="-342900" marL="342900">
              <a:buNone/>
            </a:pPr>
            <a:endParaRPr b="1" dirty="0" lang="en-US" smtClean="0" sz="2400">
              <a:solidFill>
                <a:srgbClr val="B82F25"/>
              </a:solidFill>
              <a:ea charset="-120" typeface="新細明體"/>
            </a:endParaRPr>
          </a:p>
          <a:p>
            <a:pPr indent="-342900" marL="342900">
              <a:buNone/>
            </a:pPr>
            <a:r>
              <a:rPr b="1" dirty="0" lang="en-US" smtClean="0" sz="2400">
                <a:solidFill>
                  <a:srgbClr val="B82F25"/>
                </a:solidFill>
                <a:ea charset="-120" typeface="新細明體"/>
              </a:rPr>
              <a:t>1000(-8),1001(-7), ..., 1110(-2), 1111(-1), </a:t>
            </a:r>
          </a:p>
          <a:p>
            <a:pPr indent="-342900" marL="342900">
              <a:buNone/>
            </a:pPr>
            <a:r>
              <a:rPr b="1" dirty="0" lang="en-US" smtClean="0" sz="2400">
                <a:solidFill>
                  <a:srgbClr val="B82F25"/>
                </a:solidFill>
                <a:ea charset="-120" typeface="新細明體"/>
              </a:rPr>
              <a:t>0000(0), 0001(1), 0010(2), ..., 0111(7)</a:t>
            </a:r>
          </a:p>
          <a:p>
            <a:pPr indent="-342900" marL="342900">
              <a:buNone/>
            </a:pPr>
            <a:endParaRPr b="1" dirty="0" lang="en-US" smtClean="0" sz="2400">
              <a:solidFill>
                <a:srgbClr val="B82F25"/>
              </a:solidFill>
              <a:ea charset="-120" typeface="新細明體"/>
            </a:endParaRPr>
          </a:p>
        </p:txBody>
      </p:sp>
      <p:sp>
        <p:nvSpPr>
          <p:cNvPr id="109" name="Text Box 109"/>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110" name="Text Box 110"/>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ext Box 298"/>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Escape Sequences</a:t>
            </a:r>
          </a:p>
        </p:txBody>
      </p:sp>
      <p:sp>
        <p:nvSpPr>
          <p:cNvPr id="299" name="Text Box 299"/>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typeface="新細明體"/>
              </a:rPr>
              <a:t>A character constant is usually one character enclosed in </a:t>
            </a:r>
            <a:r>
              <a:rPr dirty="0" lang="en-US" smtClean="0">
                <a:solidFill>
                  <a:srgbClr val="C00000"/>
                </a:solidFill>
                <a:ea charset="-120" typeface="新細明體"/>
              </a:rPr>
              <a:t>single quotes </a:t>
            </a:r>
            <a:r>
              <a:rPr dirty="0" lang="en-US" smtClean="0">
                <a:ea charset="-120" typeface="新細明體"/>
              </a:rPr>
              <a:t>such as </a:t>
            </a:r>
            <a:r>
              <a:rPr b="1" dirty="0" lang="en-US" smtClean="0">
                <a:solidFill>
                  <a:srgbClr val="C00000"/>
                </a:solidFill>
                <a:ea charset="-120" typeface="新細明體"/>
              </a:rPr>
              <a:t>'x'</a:t>
            </a:r>
            <a:r>
              <a:rPr dirty="0" lang="en-US" smtClean="0">
                <a:ea charset="-120" typeface="新細明體"/>
              </a:rPr>
              <a:t>.</a:t>
            </a:r>
          </a:p>
          <a:p>
            <a:pPr indent="-342900" marL="342900"/>
            <a:r>
              <a:rPr dirty="0" lang="en-US" smtClean="0">
                <a:ea charset="-120" typeface="新細明體"/>
              </a:rPr>
              <a:t>However, certain special characters—including the new-line character—can’t be written in this way, because they’re </a:t>
            </a:r>
            <a:r>
              <a:rPr dirty="0" i="1" lang="en-US" smtClean="0">
                <a:solidFill>
                  <a:srgbClr val="C00000"/>
                </a:solidFill>
                <a:ea charset="-120" typeface="新細明體"/>
              </a:rPr>
              <a:t>invisible (nonprinting) </a:t>
            </a:r>
            <a:r>
              <a:rPr dirty="0" lang="en-US" smtClean="0">
                <a:ea charset="-120" typeface="新細明體"/>
              </a:rPr>
              <a:t>or because they can’t be entered from the keyboard. </a:t>
            </a:r>
          </a:p>
          <a:p>
            <a:pPr indent="-342900" marL="342900"/>
            <a:r>
              <a:rPr b="1" dirty="0" i="1" lang="en-US" smtClean="0">
                <a:solidFill>
                  <a:srgbClr val="C00000"/>
                </a:solidFill>
                <a:ea charset="-120" typeface="新細明體"/>
              </a:rPr>
              <a:t>Escape sequences </a:t>
            </a:r>
            <a:r>
              <a:rPr dirty="0" lang="en-US" smtClean="0">
                <a:ea charset="-120" typeface="新細明體"/>
              </a:rPr>
              <a:t>provide a way to represent these characters.</a:t>
            </a:r>
          </a:p>
          <a:p>
            <a:pPr indent="-342900" marL="342900"/>
            <a:r>
              <a:rPr dirty="0" lang="en-US" smtClean="0">
                <a:ea charset="-120" typeface="新細明體"/>
              </a:rPr>
              <a:t>There are two kinds of escape sequences: </a:t>
            </a:r>
            <a:r>
              <a:rPr b="1" dirty="0" i="1" lang="en-US" smtClean="0">
                <a:solidFill>
                  <a:srgbClr val="B82F25"/>
                </a:solidFill>
                <a:ea charset="-120" typeface="新細明體"/>
              </a:rPr>
              <a:t>character escapes</a:t>
            </a:r>
            <a:r>
              <a:rPr b="1" dirty="0" i="1" lang="en-US" smtClean="0">
                <a:ea charset="-120" typeface="新細明體"/>
              </a:rPr>
              <a:t> </a:t>
            </a:r>
            <a:r>
              <a:rPr dirty="0" lang="en-US" smtClean="0">
                <a:ea charset="-120" typeface="新細明體"/>
              </a:rPr>
              <a:t>and </a:t>
            </a:r>
            <a:r>
              <a:rPr b="1" dirty="0" i="1" lang="en-US" smtClean="0">
                <a:solidFill>
                  <a:srgbClr val="B82F25"/>
                </a:solidFill>
                <a:ea charset="-120" typeface="新細明體"/>
              </a:rPr>
              <a:t>numeric escapes</a:t>
            </a:r>
            <a:r>
              <a:rPr b="1" dirty="0" i="1" lang="en-US" smtClean="0">
                <a:ea charset="-120" typeface="新細明體"/>
              </a:rPr>
              <a:t>.</a:t>
            </a:r>
          </a:p>
        </p:txBody>
      </p:sp>
      <p:sp>
        <p:nvSpPr>
          <p:cNvPr id="300" name="Text Box 300"/>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301" name="Text Box 301"/>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Text Box 302"/>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Escape Sequences</a:t>
            </a:r>
          </a:p>
        </p:txBody>
      </p:sp>
      <p:sp>
        <p:nvSpPr>
          <p:cNvPr id="303" name="Text Box 303"/>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typeface="新細明體"/>
              </a:rPr>
              <a:t>A complete list of </a:t>
            </a:r>
            <a:r>
              <a:rPr b="1" dirty="0" i="1" lang="en-US" smtClean="0">
                <a:solidFill>
                  <a:srgbClr val="DC8200"/>
                </a:solidFill>
                <a:ea charset="-120" typeface="新細明體"/>
              </a:rPr>
              <a:t>character escapes</a:t>
            </a:r>
            <a:r>
              <a:rPr dirty="0" lang="en-US" smtClean="0">
                <a:ea charset="-120" typeface="新細明體"/>
              </a:rPr>
              <a:t>:</a:t>
            </a:r>
          </a:p>
          <a:p>
            <a:pPr indent="-342900" marL="342900">
              <a:lnSpc>
                <a:spcPct val="80000"/>
              </a:lnSpc>
              <a:spcBef>
                <a:spcPts val="1200"/>
              </a:spcBef>
              <a:buNone/>
            </a:pPr>
            <a:r>
              <a:rPr b="1" dirty="0" i="1" lang="en-US" smtClean="0" sz="2200">
                <a:ea charset="-120" typeface="新細明體"/>
              </a:rPr>
              <a:t>	Name	Escape Sequence</a:t>
            </a:r>
          </a:p>
          <a:p>
            <a:pPr indent="-342900" marL="342900">
              <a:lnSpc>
                <a:spcPct val="80000"/>
              </a:lnSpc>
              <a:spcBef>
                <a:spcPts val="800"/>
              </a:spcBef>
              <a:buNone/>
            </a:pPr>
            <a:r>
              <a:rPr dirty="0" lang="en-US" smtClean="0" sz="2200">
                <a:ea charset="-120" typeface="新細明體"/>
              </a:rPr>
              <a:t>	Alert (bell)	</a:t>
            </a:r>
            <a:r>
              <a:rPr dirty="0" lang="en-US" smtClean="0" sz="2200">
                <a:latin charset="0" pitchFamily="49" typeface="Courier New"/>
                <a:ea charset="-120" typeface="新細明體"/>
              </a:rPr>
              <a:t>\a</a:t>
            </a:r>
          </a:p>
          <a:p>
            <a:pPr indent="-342900" marL="342900">
              <a:lnSpc>
                <a:spcPct val="80000"/>
              </a:lnSpc>
              <a:spcBef>
                <a:spcPts val="600"/>
              </a:spcBef>
              <a:buNone/>
            </a:pPr>
            <a:r>
              <a:rPr dirty="0" lang="en-US" smtClean="0" sz="2200">
                <a:ea charset="-120" typeface="新細明體"/>
              </a:rPr>
              <a:t>	Backspace	</a:t>
            </a:r>
            <a:r>
              <a:rPr dirty="0" lang="en-US" smtClean="0" sz="2200">
                <a:latin charset="0" pitchFamily="49" typeface="Courier New"/>
                <a:ea charset="-120" typeface="新細明體"/>
              </a:rPr>
              <a:t>\b</a:t>
            </a:r>
          </a:p>
          <a:p>
            <a:pPr indent="-342900" marL="342900">
              <a:lnSpc>
                <a:spcPct val="80000"/>
              </a:lnSpc>
              <a:spcBef>
                <a:spcPts val="600"/>
              </a:spcBef>
              <a:buNone/>
            </a:pPr>
            <a:r>
              <a:rPr dirty="0" lang="en-US" smtClean="0" sz="2200">
                <a:ea charset="-120" typeface="新細明體"/>
              </a:rPr>
              <a:t>	Form feed	</a:t>
            </a:r>
            <a:r>
              <a:rPr dirty="0" lang="en-US" smtClean="0" sz="2200">
                <a:latin charset="0" pitchFamily="49" typeface="Courier New"/>
                <a:ea charset="-120" typeface="新細明體"/>
              </a:rPr>
              <a:t>\f</a:t>
            </a:r>
          </a:p>
          <a:p>
            <a:pPr indent="-342900" marL="342900">
              <a:lnSpc>
                <a:spcPct val="80000"/>
              </a:lnSpc>
              <a:spcBef>
                <a:spcPts val="600"/>
              </a:spcBef>
              <a:buNone/>
            </a:pPr>
            <a:r>
              <a:rPr dirty="0" lang="en-US" smtClean="0" sz="2200">
                <a:ea charset="-120" typeface="新細明體"/>
              </a:rPr>
              <a:t>	New line	</a:t>
            </a:r>
            <a:r>
              <a:rPr dirty="0" lang="en-US" smtClean="0" sz="2200">
                <a:latin charset="0" pitchFamily="49" typeface="Courier New"/>
                <a:ea charset="-120" typeface="新細明體"/>
              </a:rPr>
              <a:t>\n</a:t>
            </a:r>
          </a:p>
          <a:p>
            <a:pPr indent="-342900" marL="342900">
              <a:lnSpc>
                <a:spcPct val="80000"/>
              </a:lnSpc>
              <a:spcBef>
                <a:spcPts val="600"/>
              </a:spcBef>
              <a:buNone/>
            </a:pPr>
            <a:r>
              <a:rPr dirty="0" lang="en-US" smtClean="0" sz="2200">
                <a:ea charset="-120" typeface="新細明體"/>
              </a:rPr>
              <a:t>	Carriage return	</a:t>
            </a:r>
            <a:r>
              <a:rPr dirty="0" lang="en-US" smtClean="0" sz="2200">
                <a:latin charset="0" pitchFamily="49" typeface="Courier New"/>
                <a:ea charset="-120" typeface="新細明體"/>
              </a:rPr>
              <a:t>\r</a:t>
            </a:r>
          </a:p>
          <a:p>
            <a:pPr indent="-342900" marL="342900">
              <a:lnSpc>
                <a:spcPct val="80000"/>
              </a:lnSpc>
              <a:spcBef>
                <a:spcPts val="600"/>
              </a:spcBef>
              <a:buNone/>
            </a:pPr>
            <a:r>
              <a:rPr dirty="0" lang="en-US" smtClean="0" sz="2200">
                <a:ea charset="-120" typeface="新細明體"/>
              </a:rPr>
              <a:t>	Horizontal tab	</a:t>
            </a:r>
            <a:r>
              <a:rPr dirty="0" lang="en-US" smtClean="0" sz="2200">
                <a:latin charset="0" pitchFamily="49" typeface="Courier New"/>
                <a:ea charset="-120" typeface="新細明體"/>
              </a:rPr>
              <a:t>\t</a:t>
            </a:r>
          </a:p>
          <a:p>
            <a:pPr indent="-342900" marL="342900">
              <a:lnSpc>
                <a:spcPct val="80000"/>
              </a:lnSpc>
              <a:spcBef>
                <a:spcPts val="600"/>
              </a:spcBef>
              <a:buNone/>
            </a:pPr>
            <a:r>
              <a:rPr dirty="0" lang="en-US" smtClean="0" sz="2200">
                <a:ea charset="-120" typeface="新細明體"/>
              </a:rPr>
              <a:t>	Vertical tab	</a:t>
            </a:r>
            <a:r>
              <a:rPr dirty="0" lang="en-US" smtClean="0" sz="2200">
                <a:latin charset="0" pitchFamily="49" typeface="Courier New"/>
                <a:ea charset="-120" typeface="新細明體"/>
              </a:rPr>
              <a:t>\v</a:t>
            </a:r>
          </a:p>
          <a:p>
            <a:pPr indent="-342900" marL="342900">
              <a:lnSpc>
                <a:spcPct val="80000"/>
              </a:lnSpc>
              <a:spcBef>
                <a:spcPts val="600"/>
              </a:spcBef>
              <a:buNone/>
            </a:pPr>
            <a:r>
              <a:rPr dirty="0" lang="en-US" smtClean="0" sz="2200">
                <a:ea charset="-120" typeface="新細明體"/>
              </a:rPr>
              <a:t>	Backslash	</a:t>
            </a:r>
            <a:r>
              <a:rPr dirty="0" lang="en-US" smtClean="0" sz="2200">
                <a:latin charset="0" pitchFamily="49" typeface="Courier New"/>
                <a:ea charset="-120" typeface="新細明體"/>
              </a:rPr>
              <a:t>\\</a:t>
            </a:r>
            <a:r>
              <a:rPr dirty="0" lang="en-US" smtClean="0" sz="2200">
                <a:ea charset="-120" typeface="新細明體"/>
              </a:rPr>
              <a:t>	</a:t>
            </a:r>
          </a:p>
          <a:p>
            <a:pPr indent="-342900" marL="342900">
              <a:lnSpc>
                <a:spcPct val="80000"/>
              </a:lnSpc>
              <a:spcBef>
                <a:spcPts val="600"/>
              </a:spcBef>
              <a:buNone/>
            </a:pPr>
            <a:r>
              <a:rPr dirty="0" lang="en-US" smtClean="0" sz="2200">
                <a:ea charset="-120" typeface="新細明體"/>
              </a:rPr>
              <a:t>	Question mark	</a:t>
            </a:r>
            <a:r>
              <a:rPr dirty="0" lang="en-US" smtClean="0" sz="2200">
                <a:latin charset="0" pitchFamily="49" typeface="Courier New"/>
                <a:ea charset="-120" typeface="新細明體"/>
              </a:rPr>
              <a:t>\?</a:t>
            </a:r>
          </a:p>
          <a:p>
            <a:pPr indent="-342900" marL="342900">
              <a:lnSpc>
                <a:spcPct val="80000"/>
              </a:lnSpc>
              <a:spcBef>
                <a:spcPts val="600"/>
              </a:spcBef>
              <a:buNone/>
            </a:pPr>
            <a:r>
              <a:rPr dirty="0" lang="en-US" smtClean="0" sz="2200">
                <a:ea charset="-120" typeface="新細明體"/>
              </a:rPr>
              <a:t>	Single quote	</a:t>
            </a:r>
            <a:r>
              <a:rPr dirty="0" lang="en-US" smtClean="0" sz="2200">
                <a:latin charset="0" pitchFamily="49" typeface="Courier New"/>
                <a:ea charset="-120" typeface="新細明體"/>
              </a:rPr>
              <a:t>\'</a:t>
            </a:r>
          </a:p>
          <a:p>
            <a:pPr indent="-342900" marL="342900">
              <a:lnSpc>
                <a:spcPct val="80000"/>
              </a:lnSpc>
              <a:spcBef>
                <a:spcPts val="600"/>
              </a:spcBef>
              <a:buNone/>
            </a:pPr>
            <a:r>
              <a:rPr dirty="0" lang="en-US" smtClean="0" sz="2200">
                <a:ea charset="-120" typeface="新細明體"/>
              </a:rPr>
              <a:t>	Double quote	</a:t>
            </a:r>
            <a:r>
              <a:rPr dirty="0" lang="en-US" smtClean="0" sz="2200">
                <a:latin charset="0" pitchFamily="49" typeface="Courier New"/>
                <a:ea charset="-120" typeface="新細明體"/>
              </a:rPr>
              <a:t>\</a:t>
            </a:r>
            <a:r>
              <a:rPr dirty="0" lang="en-US" smtClean="0" sz="2200">
                <a:latin charset="0" pitchFamily="34" typeface="Helvetica"/>
                <a:ea charset="-120" typeface="新細明體"/>
              </a:rPr>
              <a:t>"</a:t>
            </a:r>
          </a:p>
          <a:p>
            <a:pPr indent="-342900" marL="342900">
              <a:lnSpc>
                <a:spcPct val="80000"/>
              </a:lnSpc>
              <a:spcBef>
                <a:spcPts val="600"/>
              </a:spcBef>
              <a:buNone/>
            </a:pPr>
            <a:endParaRPr dirty="0" lang="en-US" smtClean="0">
              <a:ea charset="-120" typeface="新細明體"/>
            </a:endParaRPr>
          </a:p>
        </p:txBody>
      </p:sp>
      <p:sp>
        <p:nvSpPr>
          <p:cNvPr id="304" name="Text Box 304"/>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305" name="Text Box 305"/>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Text Box 306"/>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Escape Sequences</a:t>
            </a:r>
          </a:p>
        </p:txBody>
      </p:sp>
      <p:sp>
        <p:nvSpPr>
          <p:cNvPr id="307" name="Text Box 307"/>
          <p:cNvSpPr>
            <a:spLocks/>
          </p:cNvSpPr>
          <p:nvPr>
            <p:ph type="obj"/>
          </p:nvPr>
        </p:nvSpPr>
        <p:spPr>
          <a:xfrm>
            <a:off x="685800" y="1524000"/>
            <a:ext cx="7772400" cy="4800600"/>
          </a:xfrm>
          <a:prstGeom prst="rect">
            <a:avLst/>
          </a:prstGeom>
        </p:spPr>
        <p:txBody>
          <a:bodyPr anchor="t" bIns="46038" lIns="92075" numCol="1" rIns="92075" tIns="46038" wrap="square"/>
          <a:lstStyle/>
          <a:p>
            <a:pPr algn="just" indent="-342900" marL="342900"/>
            <a:r>
              <a:rPr dirty="0" lang="en-US" smtClean="0">
                <a:solidFill>
                  <a:srgbClr val="C00000"/>
                </a:solidFill>
                <a:ea charset="-120" typeface="新細明體"/>
              </a:rPr>
              <a:t>Character escapes </a:t>
            </a:r>
            <a:r>
              <a:rPr dirty="0" lang="en-US" smtClean="0">
                <a:ea charset="-120" typeface="新細明體"/>
              </a:rPr>
              <a:t>are handy, but they don’t exist for all nonprinting ASCII characters.</a:t>
            </a:r>
          </a:p>
          <a:p>
            <a:pPr algn="just" indent="-342900" marL="342900"/>
            <a:r>
              <a:rPr dirty="0" lang="en-US" smtClean="0"/>
              <a:t>Character escapes are also useless for representing characters beyond the basic 128 ASCII characters.</a:t>
            </a:r>
          </a:p>
          <a:p>
            <a:pPr algn="just" indent="-342900" marL="342900"/>
            <a:r>
              <a:rPr dirty="0" lang="en-US" smtClean="0">
                <a:solidFill>
                  <a:srgbClr val="C00000"/>
                </a:solidFill>
                <a:ea charset="-120" typeface="新細明體"/>
              </a:rPr>
              <a:t>Numeric escapes</a:t>
            </a:r>
            <a:r>
              <a:rPr dirty="0" lang="en-US" smtClean="0">
                <a:ea charset="-120" typeface="新細明體"/>
              </a:rPr>
              <a:t>, which can represent any character, are the solution to this problem.</a:t>
            </a:r>
          </a:p>
          <a:p>
            <a:pPr algn="just" indent="-342900" marL="342900"/>
            <a:r>
              <a:rPr dirty="0" lang="en-US" smtClean="0">
                <a:ea charset="-120" typeface="新細明體"/>
              </a:rPr>
              <a:t>A </a:t>
            </a:r>
            <a:r>
              <a:rPr dirty="0" lang="en-US" smtClean="0">
                <a:solidFill>
                  <a:srgbClr val="C00000"/>
                </a:solidFill>
                <a:ea charset="-120" typeface="新細明體"/>
              </a:rPr>
              <a:t>numeric escape </a:t>
            </a:r>
            <a:r>
              <a:rPr dirty="0" lang="en-US" smtClean="0">
                <a:ea charset="-120" typeface="新細明體"/>
              </a:rPr>
              <a:t>for a particular character uses the character’s octal or hexadecimal value.</a:t>
            </a:r>
          </a:p>
          <a:p>
            <a:pPr algn="just" indent="-342900" marL="342900"/>
            <a:r>
              <a:rPr dirty="0" lang="en-US" smtClean="0">
                <a:ea charset="-120" typeface="新細明體"/>
              </a:rPr>
              <a:t>For example, the ASCII escape character (decimal value: 27) has the value 33 in octal and 1B in hex.</a:t>
            </a:r>
          </a:p>
        </p:txBody>
      </p:sp>
      <p:sp>
        <p:nvSpPr>
          <p:cNvPr id="308" name="Text Box 308"/>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309" name="Text Box 309"/>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Text Box 310"/>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Escape Sequences</a:t>
            </a:r>
          </a:p>
        </p:txBody>
      </p:sp>
      <p:sp>
        <p:nvSpPr>
          <p:cNvPr id="311" name="Text Box 311"/>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typeface="新細明體"/>
              </a:rPr>
              <a:t>An </a:t>
            </a:r>
            <a:r>
              <a:rPr b="1" dirty="0" i="1" lang="en-US" smtClean="0">
                <a:ea charset="-120" typeface="新細明體"/>
              </a:rPr>
              <a:t>octal escape sequence </a:t>
            </a:r>
            <a:r>
              <a:rPr dirty="0" lang="en-US" smtClean="0">
                <a:ea charset="-120" typeface="新細明體"/>
              </a:rPr>
              <a:t>consists of the </a:t>
            </a:r>
            <a:r>
              <a:rPr dirty="0" lang="en-US" smtClean="0">
                <a:latin charset="0" pitchFamily="49" typeface="Courier New"/>
                <a:ea charset="-120" typeface="新細明體"/>
              </a:rPr>
              <a:t>\</a:t>
            </a:r>
            <a:r>
              <a:rPr dirty="0" lang="en-US" smtClean="0">
                <a:ea charset="-120" typeface="新細明體"/>
              </a:rPr>
              <a:t> character followed by an octal number with at most three digits, such as </a:t>
            </a:r>
            <a:r>
              <a:rPr dirty="0" lang="en-US" smtClean="0">
                <a:latin charset="0" pitchFamily="49" typeface="Courier New"/>
                <a:ea charset="-120" typeface="新細明體"/>
              </a:rPr>
              <a:t>\33 </a:t>
            </a:r>
            <a:r>
              <a:rPr dirty="0" lang="en-US" smtClean="0">
                <a:ea charset="-120" typeface="新細明體"/>
              </a:rPr>
              <a:t>or </a:t>
            </a:r>
            <a:r>
              <a:rPr dirty="0" lang="en-US" smtClean="0">
                <a:latin charset="0" pitchFamily="49" typeface="Courier New"/>
                <a:ea charset="-120" typeface="新細明體"/>
              </a:rPr>
              <a:t>\033</a:t>
            </a:r>
            <a:r>
              <a:rPr dirty="0" lang="en-US" smtClean="0">
                <a:ea charset="-120" typeface="新細明體"/>
              </a:rPr>
              <a:t>.</a:t>
            </a:r>
          </a:p>
          <a:p>
            <a:pPr indent="-342900" marL="342900"/>
            <a:r>
              <a:rPr dirty="0" lang="en-US" smtClean="0">
                <a:ea charset="-120" typeface="新細明體"/>
              </a:rPr>
              <a:t>A </a:t>
            </a:r>
            <a:r>
              <a:rPr b="1" dirty="0" i="1" lang="en-US" smtClean="0">
                <a:ea charset="-120" typeface="新細明體"/>
              </a:rPr>
              <a:t>hexadecimal escape sequence </a:t>
            </a:r>
            <a:r>
              <a:rPr dirty="0" lang="en-US" smtClean="0">
                <a:ea charset="-120" typeface="新細明體"/>
              </a:rPr>
              <a:t>consists of </a:t>
            </a:r>
            <a:r>
              <a:rPr dirty="0" lang="en-US" smtClean="0">
                <a:latin charset="0" pitchFamily="49" typeface="Courier New"/>
                <a:ea charset="-120" typeface="新細明體"/>
              </a:rPr>
              <a:t>\x</a:t>
            </a:r>
            <a:r>
              <a:rPr dirty="0" lang="en-US" smtClean="0">
                <a:ea charset="-120" typeface="新細明體"/>
              </a:rPr>
              <a:t> followed by a hexadecimal number, such as </a:t>
            </a:r>
            <a:r>
              <a:rPr dirty="0" lang="en-US" smtClean="0">
                <a:latin charset="0" pitchFamily="49" typeface="Courier New"/>
                <a:ea charset="-120" typeface="新細明體"/>
              </a:rPr>
              <a:t>\x1b</a:t>
            </a:r>
            <a:r>
              <a:rPr dirty="0" lang="en-US" smtClean="0">
                <a:ea charset="-120" typeface="新細明體"/>
              </a:rPr>
              <a:t> or </a:t>
            </a:r>
            <a:r>
              <a:rPr dirty="0" lang="en-US" smtClean="0">
                <a:latin charset="0" pitchFamily="49" typeface="Courier New"/>
                <a:ea charset="-120" typeface="新細明體"/>
              </a:rPr>
              <a:t>\x1B</a:t>
            </a:r>
            <a:r>
              <a:rPr dirty="0" lang="en-US" smtClean="0">
                <a:ea charset="-120" typeface="新細明體"/>
              </a:rPr>
              <a:t>.</a:t>
            </a:r>
          </a:p>
          <a:p>
            <a:pPr indent="-342900" marL="342900"/>
            <a:r>
              <a:rPr dirty="0" lang="en-US" smtClean="0">
                <a:ea charset="-120" typeface="新細明體"/>
              </a:rPr>
              <a:t>The </a:t>
            </a:r>
            <a:r>
              <a:rPr b="1" dirty="0" lang="en-US" smtClean="0">
                <a:solidFill>
                  <a:srgbClr val="B82F25"/>
                </a:solidFill>
                <a:latin charset="0" pitchFamily="49" typeface="Courier New"/>
                <a:ea charset="-120" typeface="新細明體"/>
              </a:rPr>
              <a:t>x</a:t>
            </a:r>
            <a:r>
              <a:rPr b="1" dirty="0" lang="en-US" smtClean="0">
                <a:solidFill>
                  <a:srgbClr val="B82F25"/>
                </a:solidFill>
                <a:ea charset="-120" typeface="新細明體"/>
              </a:rPr>
              <a:t> must be in lower case</a:t>
            </a:r>
            <a:r>
              <a:rPr dirty="0" lang="en-US" smtClean="0">
                <a:ea charset="-120" typeface="新細明體"/>
              </a:rPr>
              <a:t>, but the hex digits can be upper or lower case.</a:t>
            </a:r>
          </a:p>
        </p:txBody>
      </p:sp>
      <p:sp>
        <p:nvSpPr>
          <p:cNvPr id="312" name="Text Box 312"/>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313" name="Text Box 313"/>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Text Box 314"/>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Escape Sequences</a:t>
            </a:r>
          </a:p>
        </p:txBody>
      </p:sp>
      <p:sp>
        <p:nvSpPr>
          <p:cNvPr id="315" name="Text Box 315"/>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typeface="新細明體"/>
              </a:rPr>
              <a:t>When used as a character constant, an escape sequence must be enclosed in </a:t>
            </a:r>
            <a:r>
              <a:rPr b="1" dirty="0" lang="en-US" smtClean="0">
                <a:solidFill>
                  <a:srgbClr val="B82F25"/>
                </a:solidFill>
                <a:ea charset="-120" typeface="新細明體"/>
              </a:rPr>
              <a:t>single quotes</a:t>
            </a:r>
            <a:r>
              <a:rPr dirty="0" lang="en-US" smtClean="0">
                <a:ea charset="-120" typeface="新細明體"/>
              </a:rPr>
              <a:t>.</a:t>
            </a:r>
          </a:p>
          <a:p>
            <a:pPr indent="-342900" marL="342900"/>
            <a:r>
              <a:rPr dirty="0" lang="en-US" smtClean="0">
                <a:ea charset="-120" typeface="新細明體"/>
              </a:rPr>
              <a:t>For example, a constant representing the escape character would be written </a:t>
            </a:r>
            <a:r>
              <a:rPr dirty="0" lang="en-US" smtClean="0">
                <a:latin charset="0" pitchFamily="49" typeface="Courier New"/>
                <a:ea charset="-120" typeface="新細明體"/>
              </a:rPr>
              <a:t>'\033'</a:t>
            </a:r>
            <a:r>
              <a:rPr dirty="0" lang="en-US" smtClean="0">
                <a:ea charset="-120" typeface="新細明體"/>
              </a:rPr>
              <a:t> (or </a:t>
            </a:r>
            <a:r>
              <a:rPr dirty="0" lang="en-US" smtClean="0">
                <a:latin charset="0" pitchFamily="49" typeface="Courier New"/>
                <a:ea charset="-120" typeface="新細明體"/>
              </a:rPr>
              <a:t>'\x1b'</a:t>
            </a:r>
            <a:r>
              <a:rPr dirty="0" lang="en-US" smtClean="0">
                <a:ea charset="-120" typeface="新細明體"/>
              </a:rPr>
              <a:t>).</a:t>
            </a:r>
          </a:p>
          <a:p>
            <a:pPr indent="-342900" marL="342900"/>
            <a:r>
              <a:rPr dirty="0" lang="en-US" smtClean="0">
                <a:ea charset="-120" typeface="新細明體"/>
              </a:rPr>
              <a:t>Escape sequences tend to get a bit cryptic, so it’s often a good idea to use </a:t>
            </a:r>
            <a:r>
              <a:rPr dirty="0" lang="en-US" smtClean="0">
                <a:latin charset="0" pitchFamily="49" typeface="Courier New"/>
                <a:ea charset="-120" typeface="新細明體"/>
              </a:rPr>
              <a:t>#define</a:t>
            </a:r>
            <a:r>
              <a:rPr dirty="0" lang="en-US" smtClean="0">
                <a:ea charset="-120" typeface="新細明體"/>
              </a:rPr>
              <a:t> to give them names:</a:t>
            </a:r>
          </a:p>
          <a:p>
            <a:pPr indent="-342900" marL="342900">
              <a:lnSpc>
                <a:spcPct val="80000"/>
              </a:lnSpc>
              <a:spcBef>
                <a:spcPts val="1200"/>
              </a:spcBef>
              <a:buNone/>
            </a:pPr>
            <a:r>
              <a:rPr dirty="0" lang="en-US" smtClean="0" sz="2400">
                <a:latin charset="0" pitchFamily="49" typeface="Courier New"/>
                <a:ea charset="-120" typeface="新細明體"/>
              </a:rPr>
              <a:t>	#define ESC '\033'</a:t>
            </a:r>
          </a:p>
          <a:p>
            <a:pPr indent="-342900" marL="342900"/>
            <a:r>
              <a:rPr dirty="0" lang="en-US" smtClean="0">
                <a:ea charset="-120" typeface="新細明體"/>
              </a:rPr>
              <a:t>Escape sequences can be embedded in strings as well.</a:t>
            </a:r>
          </a:p>
          <a:p>
            <a:pPr indent="-342900" marL="342900"/>
            <a:endParaRPr dirty="0" lang="en-US" smtClean="0">
              <a:ea charset="-120" typeface="新細明體"/>
            </a:endParaRPr>
          </a:p>
        </p:txBody>
      </p:sp>
      <p:sp>
        <p:nvSpPr>
          <p:cNvPr id="316" name="Text Box 316"/>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317" name="Text Box 317"/>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ext Box 318"/>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Character-Handling Functions</a:t>
            </a:r>
          </a:p>
        </p:txBody>
      </p:sp>
      <p:sp>
        <p:nvSpPr>
          <p:cNvPr id="319" name="Text Box 319"/>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typeface="新細明體"/>
              </a:rPr>
              <a:t>Calling C’s </a:t>
            </a:r>
            <a:r>
              <a:rPr dirty="0" lang="en-US" smtClean="0" u="sng">
                <a:latin charset="0" pitchFamily="49" typeface="Courier New"/>
                <a:ea charset="-120" typeface="新細明體"/>
              </a:rPr>
              <a:t>to</a:t>
            </a:r>
            <a:r>
              <a:rPr dirty="0" lang="en-US" smtClean="0">
                <a:latin charset="0" pitchFamily="49" typeface="Courier New"/>
                <a:ea charset="-120" typeface="新細明體"/>
              </a:rPr>
              <a:t>upper</a:t>
            </a:r>
            <a:r>
              <a:rPr dirty="0" lang="en-US" smtClean="0">
                <a:ea charset="-120" typeface="新細明體"/>
              </a:rPr>
              <a:t> library function is a fast and portable way to convert case:</a:t>
            </a:r>
          </a:p>
          <a:p>
            <a:pPr indent="-342900" marL="342900">
              <a:lnSpc>
                <a:spcPct val="80000"/>
              </a:lnSpc>
              <a:spcBef>
                <a:spcPts val="1200"/>
              </a:spcBef>
              <a:buNone/>
            </a:pPr>
            <a:r>
              <a:rPr dirty="0" lang="en-US" smtClean="0" sz="2400">
                <a:latin charset="0" pitchFamily="49" typeface="Courier New"/>
                <a:ea charset="-120" typeface="新細明體"/>
              </a:rPr>
              <a:t>	ch = toupper(ch);</a:t>
            </a:r>
          </a:p>
          <a:p>
            <a:pPr indent="-342900" marL="342900"/>
            <a:r>
              <a:rPr dirty="0" lang="en-US" smtClean="0">
                <a:latin charset="0" pitchFamily="49" typeface="Courier New"/>
                <a:ea charset="-120" typeface="新細明體"/>
              </a:rPr>
              <a:t>toupper</a:t>
            </a:r>
            <a:r>
              <a:rPr dirty="0" lang="en-US" smtClean="0">
                <a:ea charset="-120" typeface="新細明體"/>
              </a:rPr>
              <a:t> returns the upper-case version of its argument.</a:t>
            </a:r>
          </a:p>
          <a:p>
            <a:pPr indent="-342900" marL="342900"/>
            <a:r>
              <a:rPr dirty="0" lang="en-US" smtClean="0">
                <a:ea charset="-120" typeface="新細明體"/>
              </a:rPr>
              <a:t>Programs that call </a:t>
            </a:r>
            <a:r>
              <a:rPr dirty="0" lang="en-US" smtClean="0">
                <a:latin charset="0" pitchFamily="49" typeface="Courier New"/>
                <a:ea charset="-120" typeface="新細明體"/>
              </a:rPr>
              <a:t>toupper</a:t>
            </a:r>
            <a:r>
              <a:rPr dirty="0" lang="en-US" smtClean="0">
                <a:ea charset="-120" typeface="新細明體"/>
              </a:rPr>
              <a:t> need to have the following </a:t>
            </a:r>
            <a:r>
              <a:rPr dirty="0" lang="en-US" smtClean="0">
                <a:latin charset="0" pitchFamily="49" typeface="Courier New"/>
                <a:ea charset="-120" typeface="新細明體"/>
              </a:rPr>
              <a:t>#include</a:t>
            </a:r>
            <a:r>
              <a:rPr dirty="0" lang="en-US" smtClean="0">
                <a:ea charset="-120" typeface="新細明體"/>
              </a:rPr>
              <a:t> directive at the top:</a:t>
            </a:r>
          </a:p>
          <a:p>
            <a:pPr indent="-342900" marL="342900">
              <a:lnSpc>
                <a:spcPct val="80000"/>
              </a:lnSpc>
              <a:spcBef>
                <a:spcPts val="1200"/>
              </a:spcBef>
              <a:buNone/>
            </a:pPr>
            <a:r>
              <a:rPr dirty="0" lang="en-US" smtClean="0" sz="2400">
                <a:latin charset="0" pitchFamily="49" typeface="Courier New"/>
                <a:ea charset="-120" typeface="新細明體"/>
              </a:rPr>
              <a:t>	#include &lt;ctype.h&gt;</a:t>
            </a:r>
          </a:p>
          <a:p>
            <a:pPr indent="-342900" marL="342900"/>
            <a:r>
              <a:rPr dirty="0" lang="en-US" smtClean="0">
                <a:ea charset="-120" typeface="新細明體"/>
              </a:rPr>
              <a:t>The C library provides many other useful character-handling functions.</a:t>
            </a:r>
          </a:p>
          <a:p>
            <a:pPr indent="-342900" marL="342900"/>
            <a:endParaRPr dirty="0" lang="en-US" smtClean="0">
              <a:ea charset="-120" typeface="新細明體"/>
            </a:endParaRPr>
          </a:p>
        </p:txBody>
      </p:sp>
      <p:sp>
        <p:nvSpPr>
          <p:cNvPr id="320" name="Text Box 320"/>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321" name="Text Box 321"/>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Text Box 322"/>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Reading and Writing Characters</a:t>
            </a:r>
            <a:br>
              <a:rPr dirty="0" lang="en-US" smtClean="0">
                <a:ea charset="-120" typeface="新細明體"/>
              </a:rPr>
            </a:br>
            <a:r>
              <a:rPr dirty="0" lang="en-US" smtClean="0">
                <a:ea charset="-120" typeface="新細明體"/>
              </a:rPr>
              <a:t>Using </a:t>
            </a:r>
            <a:r>
              <a:rPr b="1" dirty="0" lang="en-US" smtClean="0">
                <a:latin charset="0" pitchFamily="49" typeface="Courier New"/>
                <a:ea charset="-120" typeface="新細明體"/>
              </a:rPr>
              <a:t>scanf</a:t>
            </a:r>
            <a:r>
              <a:rPr dirty="0" lang="en-US" smtClean="0">
                <a:ea charset="-120" typeface="新細明體"/>
              </a:rPr>
              <a:t> and </a:t>
            </a:r>
            <a:r>
              <a:rPr b="1" dirty="0" lang="en-US" smtClean="0">
                <a:latin charset="0" pitchFamily="49" typeface="Courier New"/>
                <a:ea charset="-120" typeface="新細明體"/>
              </a:rPr>
              <a:t>printf</a:t>
            </a:r>
          </a:p>
        </p:txBody>
      </p:sp>
      <p:sp>
        <p:nvSpPr>
          <p:cNvPr id="323" name="Text Box 323"/>
          <p:cNvSpPr>
            <a:spLocks/>
          </p:cNvSpPr>
          <p:nvPr>
            <p:ph type="obj"/>
          </p:nvPr>
        </p:nvSpPr>
        <p:spPr>
          <a:xfrm>
            <a:off x="685800" y="1600200"/>
            <a:ext cx="7848600" cy="4724400"/>
          </a:xfrm>
          <a:prstGeom prst="rect">
            <a:avLst/>
          </a:prstGeom>
        </p:spPr>
        <p:txBody>
          <a:bodyPr anchor="t" bIns="46038" lIns="92075" numCol="1" rIns="92075" tIns="46038" wrap="square"/>
          <a:lstStyle/>
          <a:p>
            <a:pPr indent="-342900" marL="342900"/>
            <a:r>
              <a:rPr dirty="0" lang="en-US" smtClean="0" sz="2500">
                <a:ea charset="-120" typeface="新細明體"/>
              </a:rPr>
              <a:t>The </a:t>
            </a:r>
            <a:r>
              <a:rPr dirty="0" lang="en-US" smtClean="0" sz="2500">
                <a:latin charset="0" pitchFamily="49" typeface="Courier New"/>
                <a:ea charset="-120" typeface="新細明體"/>
              </a:rPr>
              <a:t>%c</a:t>
            </a:r>
            <a:r>
              <a:rPr dirty="0" lang="en-US" smtClean="0" sz="2500">
                <a:ea charset="-120" typeface="新細明體"/>
              </a:rPr>
              <a:t> conversion specification allows </a:t>
            </a:r>
            <a:r>
              <a:rPr dirty="0" lang="en-US" smtClean="0" sz="2500">
                <a:latin charset="0" pitchFamily="49" typeface="Courier New"/>
                <a:ea charset="-120" typeface="新細明體"/>
              </a:rPr>
              <a:t>scanf</a:t>
            </a:r>
            <a:r>
              <a:rPr dirty="0" lang="en-US" smtClean="0" sz="2500">
                <a:ea charset="-120" typeface="新細明體"/>
              </a:rPr>
              <a:t> and </a:t>
            </a:r>
            <a:r>
              <a:rPr dirty="0" lang="en-US" smtClean="0" sz="2500">
                <a:latin charset="0" pitchFamily="49" typeface="Courier New"/>
                <a:ea charset="-120" typeface="新細明體"/>
              </a:rPr>
              <a:t>printf</a:t>
            </a:r>
            <a:r>
              <a:rPr dirty="0" lang="en-US" smtClean="0" sz="2500">
                <a:ea charset="-120" typeface="新細明體"/>
              </a:rPr>
              <a:t> to read and write single characters:</a:t>
            </a:r>
          </a:p>
          <a:p>
            <a:pPr indent="-342900" marL="342900">
              <a:lnSpc>
                <a:spcPct val="80000"/>
              </a:lnSpc>
              <a:spcBef>
                <a:spcPts val="1000"/>
              </a:spcBef>
              <a:buNone/>
            </a:pPr>
            <a:r>
              <a:rPr dirty="0" lang="en-US" smtClean="0" sz="2100">
                <a:latin charset="0" pitchFamily="49" typeface="Courier New"/>
                <a:ea charset="-120" typeface="新細明體"/>
              </a:rPr>
              <a:t>	char ch;</a:t>
            </a:r>
          </a:p>
          <a:p>
            <a:pPr indent="-342900" marL="342900">
              <a:lnSpc>
                <a:spcPct val="50000"/>
              </a:lnSpc>
              <a:spcBef>
                <a:spcPct val="0"/>
              </a:spcBef>
              <a:buNone/>
            </a:pPr>
            <a:r>
              <a:rPr dirty="0" lang="en-US" smtClean="0" sz="2100">
                <a:latin charset="0" pitchFamily="49" typeface="Courier New"/>
                <a:ea charset="-120" typeface="新細明體"/>
              </a:rPr>
              <a:t>	 </a:t>
            </a:r>
          </a:p>
          <a:p>
            <a:pPr indent="-342900" marL="342900">
              <a:lnSpc>
                <a:spcPct val="80000"/>
              </a:lnSpc>
              <a:spcBef>
                <a:spcPts val="500"/>
              </a:spcBef>
              <a:buNone/>
            </a:pPr>
            <a:r>
              <a:rPr dirty="0" lang="en-US" smtClean="0" sz="2100">
                <a:latin charset="0" pitchFamily="49" typeface="Courier New"/>
                <a:ea charset="-120" typeface="新細明體"/>
              </a:rPr>
              <a:t>	scanf("%c", &amp;ch);  /* reads one character */</a:t>
            </a:r>
          </a:p>
          <a:p>
            <a:pPr indent="-342900" marL="342900">
              <a:lnSpc>
                <a:spcPct val="80000"/>
              </a:lnSpc>
              <a:spcBef>
                <a:spcPts val="500"/>
              </a:spcBef>
              <a:buNone/>
            </a:pPr>
            <a:r>
              <a:rPr dirty="0" lang="en-US" smtClean="0" sz="2100">
                <a:latin charset="0" pitchFamily="49" typeface="Courier New"/>
                <a:ea charset="-120" typeface="新細明體"/>
              </a:rPr>
              <a:t>	printf("%c", ch);  /* writes one character */</a:t>
            </a:r>
          </a:p>
          <a:p>
            <a:pPr indent="-342900" marL="342900"/>
            <a:r>
              <a:rPr b="1" dirty="0" i="1" lang="en-US" smtClean="0" sz="2500">
                <a:solidFill>
                  <a:srgbClr val="B82F25"/>
                </a:solidFill>
                <a:latin charset="0" pitchFamily="49" typeface="Courier New"/>
                <a:ea charset="-120" typeface="新細明體"/>
              </a:rPr>
              <a:t>scanf</a:t>
            </a:r>
            <a:r>
              <a:rPr b="1" dirty="0" i="1" lang="en-US" smtClean="0" sz="2500">
                <a:solidFill>
                  <a:srgbClr val="B82F25"/>
                </a:solidFill>
                <a:ea charset="-120" typeface="新細明體"/>
              </a:rPr>
              <a:t> doesn’t skip white-space characters.</a:t>
            </a:r>
          </a:p>
          <a:p>
            <a:pPr indent="-342900" marL="342900"/>
            <a:r>
              <a:rPr dirty="0" lang="en-US" smtClean="0" sz="2500">
                <a:ea charset="-120" typeface="新細明體"/>
              </a:rPr>
              <a:t>To force </a:t>
            </a:r>
            <a:r>
              <a:rPr dirty="0" lang="en-US" smtClean="0" sz="2500">
                <a:latin charset="0" pitchFamily="49" typeface="Courier New"/>
                <a:ea charset="-120" typeface="新細明體"/>
              </a:rPr>
              <a:t>scanf</a:t>
            </a:r>
            <a:r>
              <a:rPr dirty="0" lang="en-US" smtClean="0" sz="2500">
                <a:ea charset="-120" typeface="新細明體"/>
              </a:rPr>
              <a:t> to skip white space before reading a character, put a space in its format string just before </a:t>
            </a:r>
            <a:r>
              <a:rPr dirty="0" lang="en-US" smtClean="0" sz="2500">
                <a:latin charset="0" pitchFamily="49" typeface="Courier New"/>
                <a:ea charset="-120" typeface="新細明體"/>
              </a:rPr>
              <a:t>%c</a:t>
            </a:r>
            <a:r>
              <a:rPr dirty="0" lang="en-US" smtClean="0" sz="2500">
                <a:ea charset="-120" typeface="新細明體"/>
              </a:rPr>
              <a:t>:</a:t>
            </a:r>
          </a:p>
          <a:p>
            <a:pPr indent="-342900" marL="342900">
              <a:lnSpc>
                <a:spcPct val="80000"/>
              </a:lnSpc>
              <a:spcBef>
                <a:spcPts val="1000"/>
              </a:spcBef>
              <a:buNone/>
            </a:pPr>
            <a:r>
              <a:rPr dirty="0" lang="en-US" smtClean="0" sz="2100">
                <a:latin charset="0" pitchFamily="49" typeface="Courier New"/>
                <a:ea charset="-120" typeface="新細明體"/>
              </a:rPr>
              <a:t>	scanf(" %c", &amp;ch);</a:t>
            </a:r>
          </a:p>
        </p:txBody>
      </p:sp>
      <p:sp>
        <p:nvSpPr>
          <p:cNvPr id="324" name="Text Box 324"/>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325" name="Text Box 325"/>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Text Box 326"/>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Reading and Writing Characters</a:t>
            </a:r>
            <a:br>
              <a:rPr dirty="0" lang="en-US" smtClean="0">
                <a:ea charset="-120" typeface="新細明體"/>
              </a:rPr>
            </a:br>
            <a:r>
              <a:rPr dirty="0" lang="en-US" smtClean="0">
                <a:ea charset="-120" typeface="新細明體"/>
              </a:rPr>
              <a:t>Using </a:t>
            </a:r>
            <a:r>
              <a:rPr b="1" dirty="0" lang="en-US" smtClean="0">
                <a:latin charset="0" pitchFamily="49" typeface="Courier New"/>
                <a:ea charset="-120" typeface="新細明體"/>
              </a:rPr>
              <a:t>scanf</a:t>
            </a:r>
            <a:r>
              <a:rPr b="1" dirty="0" lang="en-US" smtClean="0">
                <a:ea charset="-120" typeface="新細明體"/>
              </a:rPr>
              <a:t> </a:t>
            </a:r>
            <a:r>
              <a:rPr dirty="0" lang="en-US" smtClean="0">
                <a:ea charset="-120" typeface="新細明體"/>
              </a:rPr>
              <a:t>and </a:t>
            </a:r>
            <a:r>
              <a:rPr b="1" dirty="0" lang="en-US" smtClean="0">
                <a:latin charset="0" pitchFamily="49" typeface="Courier New"/>
                <a:ea charset="-120" typeface="新細明體"/>
              </a:rPr>
              <a:t>printf</a:t>
            </a:r>
          </a:p>
        </p:txBody>
      </p:sp>
      <p:sp>
        <p:nvSpPr>
          <p:cNvPr id="327" name="Text Box 327"/>
          <p:cNvSpPr>
            <a:spLocks/>
          </p:cNvSpPr>
          <p:nvPr>
            <p:ph type="obj"/>
          </p:nvPr>
        </p:nvSpPr>
        <p:spPr>
          <a:xfrm>
            <a:off x="685800" y="1600200"/>
            <a:ext cx="7772400" cy="4724400"/>
          </a:xfrm>
          <a:prstGeom prst="rect">
            <a:avLst/>
          </a:prstGeom>
        </p:spPr>
        <p:txBody>
          <a:bodyPr anchor="t" bIns="46038" lIns="92075" numCol="1" rIns="92075" tIns="46038" wrap="square"/>
          <a:lstStyle/>
          <a:p>
            <a:pPr indent="-342900" marL="342900"/>
            <a:r>
              <a:rPr dirty="0" lang="en-US" smtClean="0">
                <a:ea charset="-120" typeface="新細明體"/>
              </a:rPr>
              <a:t>Since </a:t>
            </a:r>
            <a:r>
              <a:rPr dirty="0" lang="en-US" smtClean="0">
                <a:latin charset="0" pitchFamily="49" typeface="Courier New"/>
                <a:ea charset="-120" typeface="新細明體"/>
              </a:rPr>
              <a:t>scanf</a:t>
            </a:r>
            <a:r>
              <a:rPr dirty="0" lang="en-US" smtClean="0">
                <a:ea charset="-120" typeface="新細明體"/>
              </a:rPr>
              <a:t> doesn’t normally skip white space, it’s easy to detect the end of an input line: check to see if the character just read is the new-line character.</a:t>
            </a:r>
          </a:p>
          <a:p>
            <a:pPr indent="-342900" marL="342900"/>
            <a:r>
              <a:rPr dirty="0" lang="en-US" smtClean="0">
                <a:ea charset="-120" typeface="新細明體"/>
              </a:rPr>
              <a:t>A loop that reads and ignores all remaining characters in the current input line:</a:t>
            </a:r>
          </a:p>
          <a:p>
            <a:pPr indent="-342900" marL="342900">
              <a:lnSpc>
                <a:spcPct val="80000"/>
              </a:lnSpc>
              <a:spcBef>
                <a:spcPts val="800"/>
              </a:spcBef>
              <a:buNone/>
            </a:pPr>
            <a:r>
              <a:rPr dirty="0" lang="en-US" smtClean="0" sz="2300">
                <a:latin charset="0" pitchFamily="49" typeface="Courier New"/>
                <a:ea charset="-120" typeface="新細明體"/>
              </a:rPr>
              <a:t>	</a:t>
            </a:r>
            <a:r>
              <a:rPr b="1" dirty="0" i="1" lang="en-US" smtClean="0" sz="2300">
                <a:solidFill>
                  <a:srgbClr val="B82F25"/>
                </a:solidFill>
                <a:latin charset="0" pitchFamily="49" typeface="Courier New"/>
                <a:ea charset="-120" typeface="新細明體"/>
              </a:rPr>
              <a:t>do {</a:t>
            </a:r>
          </a:p>
          <a:p>
            <a:pPr indent="-342900" marL="342900">
              <a:lnSpc>
                <a:spcPct val="80000"/>
              </a:lnSpc>
              <a:spcBef>
                <a:spcPts val="400"/>
              </a:spcBef>
              <a:buNone/>
            </a:pPr>
            <a:r>
              <a:rPr b="1" dirty="0" i="1" lang="en-US" smtClean="0" sz="2300">
                <a:solidFill>
                  <a:srgbClr val="B82F25"/>
                </a:solidFill>
                <a:latin charset="0" pitchFamily="49" typeface="Courier New"/>
                <a:ea charset="-120" typeface="新細明體"/>
              </a:rPr>
              <a:t>	  scanf("%c", &amp;ch);</a:t>
            </a:r>
          </a:p>
          <a:p>
            <a:pPr indent="-342900" marL="342900">
              <a:lnSpc>
                <a:spcPct val="80000"/>
              </a:lnSpc>
              <a:spcBef>
                <a:spcPts val="400"/>
              </a:spcBef>
              <a:buNone/>
            </a:pPr>
            <a:r>
              <a:rPr b="1" dirty="0" i="1" lang="en-US" smtClean="0" sz="2300">
                <a:solidFill>
                  <a:srgbClr val="B82F25"/>
                </a:solidFill>
                <a:latin charset="0" pitchFamily="49" typeface="Courier New"/>
                <a:ea charset="-120" typeface="新細明體"/>
              </a:rPr>
              <a:t>	} while (ch != '\n');</a:t>
            </a:r>
          </a:p>
          <a:p>
            <a:pPr indent="-342900" marL="342900"/>
            <a:r>
              <a:rPr dirty="0" lang="en-US" smtClean="0">
                <a:ea charset="-120" typeface="新細明體"/>
              </a:rPr>
              <a:t>When </a:t>
            </a:r>
            <a:r>
              <a:rPr dirty="0" lang="en-US" smtClean="0">
                <a:latin charset="0" pitchFamily="49" typeface="Courier New"/>
                <a:ea charset="-120" typeface="新細明體"/>
              </a:rPr>
              <a:t>scanf</a:t>
            </a:r>
            <a:r>
              <a:rPr dirty="0" lang="en-US" smtClean="0">
                <a:ea charset="-120" typeface="新細明體"/>
              </a:rPr>
              <a:t> is called the next time, it will read the first character on the next input line.</a:t>
            </a:r>
          </a:p>
        </p:txBody>
      </p:sp>
      <p:sp>
        <p:nvSpPr>
          <p:cNvPr id="328" name="Text Box 328"/>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329" name="Text Box 329"/>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Text Box 330"/>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Reading and Writing Characters</a:t>
            </a:r>
            <a:br>
              <a:rPr dirty="0" lang="en-US" smtClean="0">
                <a:ea charset="-120" typeface="新細明體"/>
              </a:rPr>
            </a:br>
            <a:r>
              <a:rPr dirty="0" lang="en-US" smtClean="0">
                <a:ea charset="-120" typeface="新細明體"/>
              </a:rPr>
              <a:t>Using </a:t>
            </a:r>
            <a:r>
              <a:rPr b="1" dirty="0" lang="en-US" smtClean="0">
                <a:latin charset="0" pitchFamily="49" typeface="Courier New"/>
                <a:ea charset="-120" typeface="新細明體"/>
              </a:rPr>
              <a:t>getchar</a:t>
            </a:r>
            <a:r>
              <a:rPr dirty="0" lang="en-US" smtClean="0">
                <a:ea charset="-120" typeface="新細明體"/>
              </a:rPr>
              <a:t> and </a:t>
            </a:r>
            <a:r>
              <a:rPr b="1" dirty="0" lang="en-US" smtClean="0">
                <a:latin charset="0" pitchFamily="49" typeface="Courier New"/>
                <a:ea charset="-120" typeface="新細明體"/>
              </a:rPr>
              <a:t>putchar</a:t>
            </a:r>
          </a:p>
        </p:txBody>
      </p:sp>
      <p:sp>
        <p:nvSpPr>
          <p:cNvPr id="331" name="Text Box 331"/>
          <p:cNvSpPr>
            <a:spLocks/>
          </p:cNvSpPr>
          <p:nvPr>
            <p:ph type="obj"/>
          </p:nvPr>
        </p:nvSpPr>
        <p:spPr>
          <a:xfrm>
            <a:off x="685800" y="1600200"/>
            <a:ext cx="7772400" cy="4724400"/>
          </a:xfrm>
          <a:prstGeom prst="rect">
            <a:avLst/>
          </a:prstGeom>
        </p:spPr>
        <p:txBody>
          <a:bodyPr anchor="t" bIns="46038" lIns="92075" numCol="1" rIns="92075" tIns="46038" wrap="square"/>
          <a:lstStyle/>
          <a:p>
            <a:pPr indent="-342900" marL="342900"/>
            <a:r>
              <a:rPr dirty="0" lang="en-US" smtClean="0" sz="2600">
                <a:ea charset="-120" typeface="新細明體"/>
              </a:rPr>
              <a:t>For single-character input and output, </a:t>
            </a:r>
            <a:r>
              <a:rPr dirty="0" lang="en-US" smtClean="0" sz="2600">
                <a:latin charset="0" pitchFamily="49" typeface="Courier New"/>
                <a:ea charset="-120" typeface="新細明體"/>
              </a:rPr>
              <a:t>getchar</a:t>
            </a:r>
            <a:r>
              <a:rPr dirty="0" lang="en-US" smtClean="0" sz="2600">
                <a:ea charset="-120" typeface="新細明體"/>
              </a:rPr>
              <a:t> and </a:t>
            </a:r>
            <a:r>
              <a:rPr dirty="0" lang="en-US" smtClean="0" sz="2600">
                <a:latin charset="0" pitchFamily="49" typeface="Courier New"/>
                <a:ea charset="-120" typeface="新細明體"/>
              </a:rPr>
              <a:t>putchar</a:t>
            </a:r>
            <a:r>
              <a:rPr dirty="0" lang="en-US" smtClean="0" sz="2600">
                <a:ea charset="-120" typeface="新細明體"/>
              </a:rPr>
              <a:t> are an alternative to </a:t>
            </a:r>
            <a:r>
              <a:rPr dirty="0" lang="en-US" smtClean="0" sz="2600">
                <a:latin charset="0" pitchFamily="49" typeface="Courier New"/>
                <a:ea charset="-120" typeface="新細明體"/>
              </a:rPr>
              <a:t>scanf</a:t>
            </a:r>
            <a:r>
              <a:rPr dirty="0" lang="en-US" smtClean="0" sz="2600">
                <a:ea charset="-120" typeface="新細明體"/>
              </a:rPr>
              <a:t> and </a:t>
            </a:r>
            <a:r>
              <a:rPr dirty="0" lang="en-US" smtClean="0" sz="2600">
                <a:latin charset="0" pitchFamily="49" typeface="Courier New"/>
                <a:ea charset="-120" typeface="新細明體"/>
              </a:rPr>
              <a:t>printf</a:t>
            </a:r>
            <a:r>
              <a:rPr dirty="0" lang="en-US" smtClean="0" sz="2600">
                <a:ea charset="-120" typeface="新細明體"/>
              </a:rPr>
              <a:t>.</a:t>
            </a:r>
          </a:p>
          <a:p>
            <a:pPr indent="-342900" marL="342900"/>
            <a:r>
              <a:rPr dirty="0" lang="en-US" smtClean="0" sz="2600">
                <a:latin charset="0" pitchFamily="49" typeface="Courier New"/>
                <a:ea charset="-120" typeface="新細明體"/>
              </a:rPr>
              <a:t>putchar</a:t>
            </a:r>
            <a:r>
              <a:rPr dirty="0" lang="en-US" smtClean="0" sz="2600">
                <a:ea charset="-120" typeface="新細明體"/>
              </a:rPr>
              <a:t> writes a character:</a:t>
            </a:r>
          </a:p>
          <a:p>
            <a:pPr indent="-342900" marL="342900">
              <a:lnSpc>
                <a:spcPct val="80000"/>
              </a:lnSpc>
              <a:spcBef>
                <a:spcPts val="800"/>
              </a:spcBef>
              <a:buNone/>
            </a:pPr>
            <a:r>
              <a:rPr dirty="0" lang="en-US" smtClean="0" sz="2200">
                <a:latin charset="0" pitchFamily="49" typeface="Courier New"/>
                <a:ea charset="-120" typeface="新細明體"/>
              </a:rPr>
              <a:t>	putchar(ch);</a:t>
            </a:r>
          </a:p>
          <a:p>
            <a:pPr indent="-342900" marL="342900"/>
            <a:r>
              <a:rPr dirty="0" lang="en-US" smtClean="0" sz="2600">
                <a:ea charset="-120" typeface="新細明體"/>
              </a:rPr>
              <a:t>Each time </a:t>
            </a:r>
            <a:r>
              <a:rPr dirty="0" lang="en-US" smtClean="0" sz="2600">
                <a:latin charset="0" pitchFamily="49" typeface="Courier New"/>
                <a:ea charset="-120" typeface="新細明體"/>
              </a:rPr>
              <a:t>getchar</a:t>
            </a:r>
            <a:r>
              <a:rPr dirty="0" lang="en-US" smtClean="0" sz="2600">
                <a:ea charset="-120" typeface="新細明體"/>
              </a:rPr>
              <a:t> is called, it reads one character, which it returns:</a:t>
            </a:r>
          </a:p>
          <a:p>
            <a:pPr indent="-342900" marL="342900">
              <a:lnSpc>
                <a:spcPct val="80000"/>
              </a:lnSpc>
              <a:spcBef>
                <a:spcPts val="800"/>
              </a:spcBef>
              <a:buNone/>
            </a:pPr>
            <a:r>
              <a:rPr dirty="0" lang="en-US" smtClean="0" sz="2200">
                <a:latin charset="0" pitchFamily="49" typeface="Courier New"/>
                <a:ea charset="-120" typeface="新細明體"/>
              </a:rPr>
              <a:t>	ch = getchar();</a:t>
            </a:r>
          </a:p>
          <a:p>
            <a:pPr indent="-342900" marL="342900"/>
            <a:r>
              <a:rPr b="1" dirty="0" lang="en-US" smtClean="0" sz="2600">
                <a:solidFill>
                  <a:srgbClr val="FF0000"/>
                </a:solidFill>
                <a:latin charset="0" pitchFamily="49" typeface="Courier New"/>
                <a:ea charset="-120" typeface="新細明體"/>
              </a:rPr>
              <a:t>getchar</a:t>
            </a:r>
            <a:r>
              <a:rPr b="1" dirty="0" lang="en-US" smtClean="0" sz="2600">
                <a:solidFill>
                  <a:srgbClr val="FF0000"/>
                </a:solidFill>
                <a:ea charset="-120" typeface="新細明體"/>
              </a:rPr>
              <a:t> returns an </a:t>
            </a:r>
            <a:r>
              <a:rPr b="1" dirty="0" lang="en-US" smtClean="0" sz="2600">
                <a:solidFill>
                  <a:srgbClr val="FF0000"/>
                </a:solidFill>
                <a:latin charset="0" pitchFamily="49" typeface="Courier New"/>
                <a:ea charset="-120" typeface="新細明體"/>
              </a:rPr>
              <a:t>int</a:t>
            </a:r>
            <a:r>
              <a:rPr b="1" dirty="0" lang="en-US" smtClean="0" sz="2600">
                <a:solidFill>
                  <a:srgbClr val="FF0000"/>
                </a:solidFill>
                <a:ea charset="-120" typeface="新細明體"/>
              </a:rPr>
              <a:t> value </a:t>
            </a:r>
            <a:r>
              <a:rPr dirty="0" lang="en-US" smtClean="0" sz="2600">
                <a:ea charset="-120" typeface="新細明體"/>
              </a:rPr>
              <a:t>rather than a </a:t>
            </a:r>
            <a:r>
              <a:rPr dirty="0" lang="en-US" smtClean="0" sz="2600">
                <a:latin charset="0" pitchFamily="49" typeface="Courier New"/>
                <a:ea charset="-120" typeface="新細明體"/>
              </a:rPr>
              <a:t>char</a:t>
            </a:r>
            <a:r>
              <a:rPr dirty="0" lang="en-US" smtClean="0" sz="2600">
                <a:ea charset="-120" typeface="新細明體"/>
              </a:rPr>
              <a:t> value, so </a:t>
            </a:r>
            <a:r>
              <a:rPr dirty="0" lang="en-US" smtClean="0" sz="2600">
                <a:latin charset="0" pitchFamily="49" typeface="Courier New"/>
                <a:ea charset="-120" typeface="新細明體"/>
              </a:rPr>
              <a:t>ch</a:t>
            </a:r>
            <a:r>
              <a:rPr dirty="0" lang="en-US" smtClean="0" sz="2600">
                <a:ea charset="-120" typeface="新細明體"/>
              </a:rPr>
              <a:t> will often have type </a:t>
            </a:r>
            <a:r>
              <a:rPr dirty="0" lang="en-US" smtClean="0" sz="2600">
                <a:latin charset="0" pitchFamily="49" typeface="Courier New"/>
                <a:ea charset="-120" typeface="新細明體"/>
              </a:rPr>
              <a:t>int</a:t>
            </a:r>
            <a:r>
              <a:rPr dirty="0" lang="en-US" smtClean="0" sz="2600">
                <a:ea charset="-120" typeface="新細明體"/>
              </a:rPr>
              <a:t>.</a:t>
            </a:r>
          </a:p>
          <a:p>
            <a:pPr indent="-342900" marL="342900"/>
            <a:r>
              <a:rPr dirty="0" lang="en-US" smtClean="0" sz="2600">
                <a:ea charset="-120" typeface="新細明體"/>
              </a:rPr>
              <a:t>Like </a:t>
            </a:r>
            <a:r>
              <a:rPr dirty="0" lang="en-US" smtClean="0" sz="2600">
                <a:latin charset="0" pitchFamily="49" typeface="Courier New"/>
                <a:ea charset="-120" typeface="新細明體"/>
              </a:rPr>
              <a:t>scanf</a:t>
            </a:r>
            <a:r>
              <a:rPr dirty="0" lang="en-US" smtClean="0" sz="2600">
                <a:ea charset="-120" typeface="新細明體"/>
              </a:rPr>
              <a:t>, </a:t>
            </a:r>
            <a:r>
              <a:rPr dirty="0" lang="en-US" smtClean="0" sz="2600">
                <a:latin charset="0" pitchFamily="49" typeface="Courier New"/>
                <a:ea charset="-120" typeface="新細明體"/>
              </a:rPr>
              <a:t>getchar</a:t>
            </a:r>
            <a:r>
              <a:rPr dirty="0" lang="en-US" smtClean="0" sz="2600">
                <a:ea charset="-120" typeface="新細明體"/>
              </a:rPr>
              <a:t> doesn’t skip white-space characters as it reads.</a:t>
            </a:r>
          </a:p>
          <a:p>
            <a:pPr indent="-342900" marL="342900"/>
            <a:endParaRPr dirty="0" lang="en-US" smtClean="0" sz="2600">
              <a:ea charset="-120" typeface="新細明體"/>
            </a:endParaRPr>
          </a:p>
        </p:txBody>
      </p:sp>
      <p:sp>
        <p:nvSpPr>
          <p:cNvPr id="332" name="Text Box 332"/>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333" name="Text Box 333"/>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ext Box 334"/>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Reading and Writing Characters</a:t>
            </a:r>
            <a:br>
              <a:rPr dirty="0" lang="en-US" smtClean="0">
                <a:ea charset="-120" typeface="新細明體"/>
              </a:rPr>
            </a:br>
            <a:r>
              <a:rPr dirty="0" lang="en-US" smtClean="0">
                <a:ea charset="-120" typeface="新細明體"/>
              </a:rPr>
              <a:t>Using </a:t>
            </a:r>
            <a:r>
              <a:rPr b="1" dirty="0" lang="en-US" smtClean="0">
                <a:latin charset="0" pitchFamily="49" typeface="Courier New"/>
                <a:ea charset="-120" typeface="新細明體"/>
              </a:rPr>
              <a:t>getchar</a:t>
            </a:r>
            <a:r>
              <a:rPr dirty="0" lang="en-US" smtClean="0">
                <a:ea charset="-120" typeface="新細明體"/>
              </a:rPr>
              <a:t> and </a:t>
            </a:r>
            <a:r>
              <a:rPr b="1" dirty="0" lang="en-US" smtClean="0">
                <a:latin charset="0" pitchFamily="49" typeface="Courier New"/>
                <a:ea charset="-120" typeface="新細明體"/>
              </a:rPr>
              <a:t>putchar</a:t>
            </a:r>
          </a:p>
        </p:txBody>
      </p:sp>
      <p:sp>
        <p:nvSpPr>
          <p:cNvPr id="335" name="Text Box 335"/>
          <p:cNvSpPr>
            <a:spLocks/>
          </p:cNvSpPr>
          <p:nvPr>
            <p:ph type="obj"/>
          </p:nvPr>
        </p:nvSpPr>
        <p:spPr>
          <a:xfrm>
            <a:off x="685800" y="1600200"/>
            <a:ext cx="7772400" cy="4724400"/>
          </a:xfrm>
          <a:prstGeom prst="rect">
            <a:avLst/>
          </a:prstGeom>
        </p:spPr>
        <p:txBody>
          <a:bodyPr anchor="t" bIns="46038" lIns="92075" numCol="1" rIns="92075" tIns="46038" wrap="square"/>
          <a:lstStyle/>
          <a:p>
            <a:pPr indent="-342900" marL="342900"/>
            <a:r>
              <a:rPr dirty="0" lang="en-US" smtClean="0">
                <a:ea charset="-120" typeface="新細明體"/>
              </a:rPr>
              <a:t>Using </a:t>
            </a:r>
            <a:r>
              <a:rPr dirty="0" lang="en-US" smtClean="0">
                <a:latin charset="0" pitchFamily="49" typeface="Courier New"/>
                <a:ea charset="-120" typeface="新細明體"/>
              </a:rPr>
              <a:t>getchar</a:t>
            </a:r>
            <a:r>
              <a:rPr dirty="0" lang="en-US" smtClean="0">
                <a:ea charset="-120" typeface="新細明體"/>
              </a:rPr>
              <a:t> and </a:t>
            </a:r>
            <a:r>
              <a:rPr dirty="0" lang="en-US" smtClean="0">
                <a:latin charset="0" pitchFamily="49" typeface="Courier New"/>
                <a:ea charset="-120" typeface="新細明體"/>
              </a:rPr>
              <a:t>putchar</a:t>
            </a:r>
            <a:r>
              <a:rPr dirty="0" lang="en-US" smtClean="0">
                <a:ea charset="-120" typeface="新細明體"/>
              </a:rPr>
              <a:t> (rather than </a:t>
            </a:r>
            <a:r>
              <a:rPr dirty="0" lang="en-US" smtClean="0">
                <a:latin charset="0" pitchFamily="49" typeface="Courier New"/>
                <a:ea charset="-120" typeface="新細明體"/>
              </a:rPr>
              <a:t>scanf</a:t>
            </a:r>
            <a:r>
              <a:rPr dirty="0" lang="en-US" smtClean="0">
                <a:ea charset="-120" typeface="新細明體"/>
              </a:rPr>
              <a:t> and </a:t>
            </a:r>
            <a:r>
              <a:rPr dirty="0" lang="en-US" smtClean="0">
                <a:latin charset="0" pitchFamily="49" typeface="Courier New"/>
                <a:ea charset="-120" typeface="新細明體"/>
              </a:rPr>
              <a:t>printf</a:t>
            </a:r>
            <a:r>
              <a:rPr dirty="0" lang="en-US" smtClean="0">
                <a:ea charset="-120" typeface="新細明體"/>
              </a:rPr>
              <a:t>) saves execution time.</a:t>
            </a:r>
          </a:p>
          <a:p>
            <a:pPr indent="-285750" lvl="1" marL="742950"/>
            <a:r>
              <a:rPr dirty="0" lang="en-US" smtClean="0">
                <a:latin charset="0" pitchFamily="49" typeface="Courier New"/>
                <a:ea charset="-120" typeface="新細明體"/>
              </a:rPr>
              <a:t>getchar</a:t>
            </a:r>
            <a:r>
              <a:rPr dirty="0" lang="en-US" smtClean="0">
                <a:ea charset="-120" typeface="新細明體"/>
              </a:rPr>
              <a:t> and </a:t>
            </a:r>
            <a:r>
              <a:rPr dirty="0" lang="en-US" smtClean="0">
                <a:latin charset="0" pitchFamily="49" typeface="Courier New"/>
                <a:ea charset="-120" typeface="新細明體"/>
              </a:rPr>
              <a:t>putchar</a:t>
            </a:r>
            <a:r>
              <a:rPr dirty="0" lang="en-US" smtClean="0">
                <a:ea charset="-120" typeface="新細明體"/>
              </a:rPr>
              <a:t> are much simpler than </a:t>
            </a:r>
            <a:r>
              <a:rPr dirty="0" lang="en-US" smtClean="0">
                <a:latin charset="0" pitchFamily="49" typeface="Courier New"/>
                <a:ea charset="-120" typeface="新細明體"/>
              </a:rPr>
              <a:t>scanf</a:t>
            </a:r>
            <a:r>
              <a:rPr dirty="0" lang="en-US" smtClean="0">
                <a:ea charset="-120" typeface="新細明體"/>
              </a:rPr>
              <a:t> and </a:t>
            </a:r>
            <a:r>
              <a:rPr dirty="0" lang="en-US" smtClean="0">
                <a:latin charset="0" pitchFamily="49" typeface="Courier New"/>
                <a:ea charset="-120" typeface="新細明體"/>
              </a:rPr>
              <a:t>printf</a:t>
            </a:r>
            <a:r>
              <a:rPr dirty="0" lang="en-US" smtClean="0">
                <a:ea charset="-120" typeface="新細明體"/>
              </a:rPr>
              <a:t>, which are designed to read and write many kinds of data in a variety of formats.</a:t>
            </a:r>
          </a:p>
          <a:p>
            <a:pPr indent="-285750" lvl="1" marL="742950"/>
            <a:r>
              <a:rPr dirty="0" lang="en-US" smtClean="0">
                <a:ea charset="-120" typeface="新細明體"/>
              </a:rPr>
              <a:t>They are usually implemented as macros for additional speed.</a:t>
            </a:r>
          </a:p>
          <a:p>
            <a:pPr indent="-342900" marL="342900"/>
            <a:r>
              <a:rPr dirty="0" lang="en-US" smtClean="0">
                <a:latin charset="0" pitchFamily="49" typeface="Courier New"/>
                <a:ea charset="-120" typeface="新細明體"/>
              </a:rPr>
              <a:t>getchar</a:t>
            </a:r>
            <a:r>
              <a:rPr dirty="0" lang="en-US" smtClean="0">
                <a:ea charset="-120" typeface="新細明體"/>
              </a:rPr>
              <a:t> has another advantage. Because it returns the character that it reads, </a:t>
            </a:r>
            <a:r>
              <a:rPr dirty="0" lang="en-US" smtClean="0">
                <a:latin charset="0" pitchFamily="49" typeface="Courier New"/>
                <a:ea charset="-120" typeface="新細明體"/>
              </a:rPr>
              <a:t>getchar</a:t>
            </a:r>
            <a:r>
              <a:rPr dirty="0" lang="en-US" smtClean="0">
                <a:ea charset="-120" typeface="新細明體"/>
              </a:rPr>
              <a:t> lends itself to various C idioms. </a:t>
            </a:r>
          </a:p>
          <a:p>
            <a:pPr indent="-342900" marL="342900"/>
            <a:endParaRPr dirty="0" lang="en-US" smtClean="0">
              <a:ea charset="-120" typeface="新細明體"/>
            </a:endParaRPr>
          </a:p>
        </p:txBody>
      </p:sp>
      <p:sp>
        <p:nvSpPr>
          <p:cNvPr id="336" name="Text Box 336"/>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337" name="Text Box 337"/>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 Box 111"/>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Signed and Unsigned Integers</a:t>
            </a:r>
          </a:p>
        </p:txBody>
      </p:sp>
      <p:sp>
        <p:nvSpPr>
          <p:cNvPr id="112" name="Text Box 112"/>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typeface="新細明體"/>
              </a:rPr>
              <a:t>By default, integer variables are signed in C—the leftmost bit is reserved for the sign.</a:t>
            </a:r>
          </a:p>
          <a:p>
            <a:pPr indent="-342900" marL="342900"/>
            <a:r>
              <a:rPr dirty="0" lang="en-US" smtClean="0">
                <a:ea charset="-120" typeface="新細明體"/>
              </a:rPr>
              <a:t>To tell the compiler that a variable has no sign bit, declare it to be </a:t>
            </a:r>
            <a:r>
              <a:rPr dirty="0" lang="en-US" smtClean="0">
                <a:latin charset="0" pitchFamily="49" typeface="Courier New"/>
                <a:ea charset="-120" typeface="新細明體"/>
              </a:rPr>
              <a:t>unsigned</a:t>
            </a:r>
            <a:r>
              <a:rPr dirty="0" lang="en-US" smtClean="0">
                <a:ea charset="-120" typeface="新細明體"/>
              </a:rPr>
              <a:t>.</a:t>
            </a:r>
          </a:p>
          <a:p>
            <a:pPr indent="-342900" marL="342900"/>
            <a:r>
              <a:rPr dirty="0" lang="en-US" smtClean="0">
                <a:ea charset="-120" typeface="新細明體"/>
              </a:rPr>
              <a:t>Unsigned numbers are primarily useful for systems programming and low-level, machine-dependent applications.</a:t>
            </a:r>
          </a:p>
          <a:p>
            <a:pPr indent="-342900" marL="342900"/>
            <a:endParaRPr dirty="0" lang="en-US" smtClean="0">
              <a:ea charset="-120" typeface="新細明體"/>
            </a:endParaRPr>
          </a:p>
        </p:txBody>
      </p:sp>
      <p:sp>
        <p:nvSpPr>
          <p:cNvPr id="113" name="Text Box 113"/>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114" name="Text Box 114"/>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Text Box 338"/>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Reading and Writing Characters</a:t>
            </a:r>
            <a:br>
              <a:rPr dirty="0" lang="en-US" smtClean="0">
                <a:ea charset="-120" typeface="新細明體"/>
              </a:rPr>
            </a:br>
            <a:r>
              <a:rPr dirty="0" lang="en-US" smtClean="0">
                <a:ea charset="-120" typeface="新細明體"/>
              </a:rPr>
              <a:t>Using </a:t>
            </a:r>
            <a:r>
              <a:rPr b="1" dirty="0" lang="en-US" smtClean="0">
                <a:latin charset="0" pitchFamily="49" typeface="Courier New"/>
                <a:ea charset="-120" typeface="新細明體"/>
              </a:rPr>
              <a:t>getchar</a:t>
            </a:r>
            <a:r>
              <a:rPr dirty="0" lang="en-US" smtClean="0">
                <a:ea charset="-120" typeface="新細明體"/>
              </a:rPr>
              <a:t> and </a:t>
            </a:r>
            <a:r>
              <a:rPr b="1" dirty="0" lang="en-US" smtClean="0">
                <a:latin charset="0" pitchFamily="49" typeface="Courier New"/>
                <a:ea charset="-120" typeface="新細明體"/>
              </a:rPr>
              <a:t>putchar</a:t>
            </a:r>
          </a:p>
        </p:txBody>
      </p:sp>
      <p:sp>
        <p:nvSpPr>
          <p:cNvPr id="339" name="Text Box 339"/>
          <p:cNvSpPr>
            <a:spLocks/>
          </p:cNvSpPr>
          <p:nvPr>
            <p:ph type="obj"/>
          </p:nvPr>
        </p:nvSpPr>
        <p:spPr>
          <a:xfrm>
            <a:off x="685800" y="1600200"/>
            <a:ext cx="7772400" cy="4724400"/>
          </a:xfrm>
          <a:prstGeom prst="rect">
            <a:avLst/>
          </a:prstGeom>
        </p:spPr>
        <p:txBody>
          <a:bodyPr anchor="t" bIns="46038" lIns="92075" numCol="1" rIns="92075" tIns="46038" wrap="square"/>
          <a:lstStyle/>
          <a:p>
            <a:pPr indent="-342900" marL="342900"/>
            <a:r>
              <a:rPr dirty="0" lang="en-US" smtClean="0">
                <a:ea charset="-120" typeface="新細明體"/>
              </a:rPr>
              <a:t>Consider the </a:t>
            </a:r>
            <a:r>
              <a:rPr dirty="0" lang="en-US" smtClean="0">
                <a:latin charset="0" pitchFamily="49" typeface="Courier New"/>
                <a:ea charset="-120" typeface="新細明體"/>
              </a:rPr>
              <a:t>scanf</a:t>
            </a:r>
            <a:r>
              <a:rPr dirty="0" lang="en-US" smtClean="0">
                <a:ea charset="-120" typeface="新細明體"/>
              </a:rPr>
              <a:t> loop that we used to skip the rest of an input line:</a:t>
            </a:r>
          </a:p>
          <a:p>
            <a:pPr indent="-342900" marL="342900">
              <a:lnSpc>
                <a:spcPct val="80000"/>
              </a:lnSpc>
              <a:spcBef>
                <a:spcPts val="1200"/>
              </a:spcBef>
              <a:buNone/>
            </a:pPr>
            <a:r>
              <a:rPr dirty="0" lang="en-US" smtClean="0" sz="2400">
                <a:latin charset="0" pitchFamily="49" typeface="Courier New"/>
                <a:ea charset="-120" typeface="新細明體"/>
              </a:rPr>
              <a:t>	do {</a:t>
            </a:r>
          </a:p>
          <a:p>
            <a:pPr indent="-342900" marL="342900">
              <a:lnSpc>
                <a:spcPct val="80000"/>
              </a:lnSpc>
              <a:spcBef>
                <a:spcPts val="600"/>
              </a:spcBef>
              <a:buNone/>
            </a:pPr>
            <a:r>
              <a:rPr dirty="0" lang="en-US" smtClean="0" sz="2400">
                <a:latin charset="0" pitchFamily="49" typeface="Courier New"/>
                <a:ea charset="-120" typeface="新細明體"/>
              </a:rPr>
              <a:t>	  scanf("%c", &amp;ch);</a:t>
            </a:r>
          </a:p>
          <a:p>
            <a:pPr indent="-342900" marL="342900">
              <a:lnSpc>
                <a:spcPct val="80000"/>
              </a:lnSpc>
              <a:spcBef>
                <a:spcPts val="600"/>
              </a:spcBef>
              <a:buNone/>
            </a:pPr>
            <a:r>
              <a:rPr dirty="0" lang="en-US" smtClean="0" sz="2400">
                <a:latin charset="0" pitchFamily="49" typeface="Courier New"/>
                <a:ea charset="-120" typeface="新細明體"/>
              </a:rPr>
              <a:t>	} while (ch != '\n');</a:t>
            </a:r>
          </a:p>
          <a:p>
            <a:pPr indent="-342900" marL="342900"/>
            <a:r>
              <a:rPr dirty="0" lang="en-US" smtClean="0">
                <a:ea charset="-120" typeface="新細明體"/>
              </a:rPr>
              <a:t>Rewriting this loop using </a:t>
            </a:r>
            <a:r>
              <a:rPr dirty="0" lang="en-US" smtClean="0">
                <a:latin charset="0" pitchFamily="49" typeface="Courier New"/>
                <a:ea charset="-120" typeface="新細明體"/>
              </a:rPr>
              <a:t>getchar</a:t>
            </a:r>
            <a:r>
              <a:rPr dirty="0" lang="en-US" smtClean="0">
                <a:ea charset="-120" typeface="新細明體"/>
              </a:rPr>
              <a:t> gives us the following:</a:t>
            </a:r>
          </a:p>
          <a:p>
            <a:pPr indent="-342900" marL="342900">
              <a:lnSpc>
                <a:spcPct val="80000"/>
              </a:lnSpc>
              <a:spcBef>
                <a:spcPts val="1200"/>
              </a:spcBef>
              <a:buNone/>
            </a:pPr>
            <a:r>
              <a:rPr dirty="0" lang="en-US" smtClean="0" sz="2400">
                <a:latin charset="0" pitchFamily="49" typeface="Courier New"/>
                <a:ea charset="-120" typeface="新細明體"/>
              </a:rPr>
              <a:t>	do {</a:t>
            </a:r>
          </a:p>
          <a:p>
            <a:pPr indent="-342900" marL="342900">
              <a:lnSpc>
                <a:spcPct val="80000"/>
              </a:lnSpc>
              <a:spcBef>
                <a:spcPts val="600"/>
              </a:spcBef>
              <a:buNone/>
            </a:pPr>
            <a:r>
              <a:rPr dirty="0" lang="en-US" smtClean="0" sz="2400">
                <a:latin charset="0" pitchFamily="49" typeface="Courier New"/>
                <a:ea charset="-120" typeface="新細明體"/>
              </a:rPr>
              <a:t>	  ch = getchar();</a:t>
            </a:r>
          </a:p>
          <a:p>
            <a:pPr indent="-342900" marL="342900">
              <a:lnSpc>
                <a:spcPct val="80000"/>
              </a:lnSpc>
              <a:spcBef>
                <a:spcPts val="600"/>
              </a:spcBef>
              <a:buNone/>
            </a:pPr>
            <a:r>
              <a:rPr dirty="0" lang="en-US" smtClean="0" sz="2400">
                <a:latin charset="0" pitchFamily="49" typeface="Courier New"/>
                <a:ea charset="-120" typeface="新細明體"/>
              </a:rPr>
              <a:t>	} while (ch != '\n');</a:t>
            </a:r>
          </a:p>
          <a:p>
            <a:pPr indent="-342900" marL="342900">
              <a:lnSpc>
                <a:spcPct val="80000"/>
              </a:lnSpc>
              <a:spcBef>
                <a:spcPts val="600"/>
              </a:spcBef>
              <a:buNone/>
            </a:pPr>
            <a:endParaRPr dirty="0" lang="en-US" smtClean="0" sz="2400">
              <a:latin charset="0" pitchFamily="49" typeface="Courier New"/>
              <a:ea charset="-120" typeface="新細明體"/>
            </a:endParaRPr>
          </a:p>
        </p:txBody>
      </p:sp>
      <p:sp>
        <p:nvSpPr>
          <p:cNvPr id="340" name="Text Box 340"/>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341" name="Text Box 341"/>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Text Box 342"/>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Reading and Writing Characters</a:t>
            </a:r>
            <a:br>
              <a:rPr dirty="0" lang="en-US" smtClean="0">
                <a:ea charset="-120" typeface="新細明體"/>
              </a:rPr>
            </a:br>
            <a:r>
              <a:rPr dirty="0" lang="en-US" smtClean="0">
                <a:ea charset="-120" typeface="新細明體"/>
              </a:rPr>
              <a:t>Using </a:t>
            </a:r>
            <a:r>
              <a:rPr b="1" dirty="0" lang="en-US" smtClean="0">
                <a:latin charset="0" pitchFamily="49" typeface="Courier New"/>
                <a:ea charset="-120" typeface="新細明體"/>
              </a:rPr>
              <a:t>getchar</a:t>
            </a:r>
            <a:r>
              <a:rPr dirty="0" lang="en-US" smtClean="0">
                <a:ea charset="-120" typeface="新細明體"/>
              </a:rPr>
              <a:t> and </a:t>
            </a:r>
            <a:r>
              <a:rPr b="1" dirty="0" lang="en-US" smtClean="0">
                <a:latin charset="0" pitchFamily="49" typeface="Courier New"/>
                <a:ea charset="-120" typeface="新細明體"/>
              </a:rPr>
              <a:t>putchar</a:t>
            </a:r>
          </a:p>
        </p:txBody>
      </p:sp>
      <p:sp>
        <p:nvSpPr>
          <p:cNvPr id="343" name="Text Box 343"/>
          <p:cNvSpPr>
            <a:spLocks/>
          </p:cNvSpPr>
          <p:nvPr>
            <p:ph type="obj"/>
          </p:nvPr>
        </p:nvSpPr>
        <p:spPr>
          <a:xfrm>
            <a:off x="685800" y="1600200"/>
            <a:ext cx="7772400" cy="4724400"/>
          </a:xfrm>
          <a:prstGeom prst="rect">
            <a:avLst/>
          </a:prstGeom>
        </p:spPr>
        <p:txBody>
          <a:bodyPr anchor="t" bIns="46038" lIns="92075" numCol="1" rIns="92075" tIns="46038" wrap="square"/>
          <a:lstStyle/>
          <a:p>
            <a:pPr indent="-342900" marL="342900"/>
            <a:r>
              <a:rPr dirty="0" lang="en-US" smtClean="0">
                <a:ea charset="-120" typeface="新細明體"/>
              </a:rPr>
              <a:t>Moving the call of </a:t>
            </a:r>
            <a:r>
              <a:rPr dirty="0" lang="en-US" smtClean="0">
                <a:latin charset="0" pitchFamily="49" typeface="Courier New"/>
                <a:ea charset="-120" typeface="新細明體"/>
              </a:rPr>
              <a:t>getchar</a:t>
            </a:r>
            <a:r>
              <a:rPr dirty="0" lang="en-US" smtClean="0">
                <a:ea charset="-120" typeface="新細明體"/>
              </a:rPr>
              <a:t> into the controlling expression allows us to condense the loop:</a:t>
            </a:r>
          </a:p>
          <a:p>
            <a:pPr indent="-342900" marL="342900">
              <a:lnSpc>
                <a:spcPct val="80000"/>
              </a:lnSpc>
              <a:spcBef>
                <a:spcPts val="1200"/>
              </a:spcBef>
              <a:buNone/>
            </a:pPr>
            <a:r>
              <a:rPr dirty="0" lang="en-US" smtClean="0" sz="2400">
                <a:latin charset="0" pitchFamily="49" typeface="Courier New"/>
                <a:ea charset="-120" typeface="新細明體"/>
              </a:rPr>
              <a:t>	while ((ch = getchar()) != '\n')</a:t>
            </a:r>
          </a:p>
          <a:p>
            <a:pPr indent="-342900" marL="342900">
              <a:lnSpc>
                <a:spcPct val="80000"/>
              </a:lnSpc>
              <a:spcBef>
                <a:spcPts val="600"/>
              </a:spcBef>
              <a:buNone/>
            </a:pPr>
            <a:r>
              <a:rPr dirty="0" lang="en-US" smtClean="0" sz="2400">
                <a:latin charset="0" pitchFamily="49" typeface="Courier New"/>
                <a:ea charset="-120" typeface="新細明體"/>
              </a:rPr>
              <a:t>	  ;</a:t>
            </a:r>
          </a:p>
          <a:p>
            <a:pPr indent="-342900" marL="342900"/>
            <a:r>
              <a:rPr dirty="0" lang="en-US" smtClean="0">
                <a:ea charset="-120" typeface="新細明體"/>
              </a:rPr>
              <a:t>The </a:t>
            </a:r>
            <a:r>
              <a:rPr dirty="0" lang="en-US" smtClean="0">
                <a:latin charset="0" pitchFamily="49" typeface="Courier New"/>
                <a:ea charset="-120" typeface="新細明體"/>
              </a:rPr>
              <a:t>ch</a:t>
            </a:r>
            <a:r>
              <a:rPr dirty="0" lang="en-US" smtClean="0">
                <a:ea charset="-120" typeface="新細明體"/>
              </a:rPr>
              <a:t> variable isn’t even needed; we can just compare the return value of </a:t>
            </a:r>
            <a:r>
              <a:rPr dirty="0" lang="en-US" smtClean="0">
                <a:latin charset="0" pitchFamily="49" typeface="Courier New"/>
                <a:ea charset="-120" typeface="新細明體"/>
              </a:rPr>
              <a:t>getchar</a:t>
            </a:r>
            <a:r>
              <a:rPr dirty="0" lang="en-US" smtClean="0">
                <a:ea charset="-120" typeface="新細明體"/>
              </a:rPr>
              <a:t> with the new-line character:</a:t>
            </a:r>
          </a:p>
          <a:p>
            <a:pPr indent="-342900" marL="342900">
              <a:lnSpc>
                <a:spcPct val="80000"/>
              </a:lnSpc>
              <a:spcBef>
                <a:spcPts val="1200"/>
              </a:spcBef>
              <a:buNone/>
            </a:pPr>
            <a:r>
              <a:rPr dirty="0" lang="en-US" smtClean="0" sz="2400">
                <a:latin charset="0" pitchFamily="49" typeface="Courier New"/>
                <a:ea charset="-120" typeface="新細明體"/>
              </a:rPr>
              <a:t>	while (getchar() != '\n')</a:t>
            </a:r>
          </a:p>
          <a:p>
            <a:pPr indent="-342900" marL="342900">
              <a:lnSpc>
                <a:spcPct val="80000"/>
              </a:lnSpc>
              <a:spcBef>
                <a:spcPts val="600"/>
              </a:spcBef>
              <a:buNone/>
            </a:pPr>
            <a:r>
              <a:rPr dirty="0" lang="en-US" smtClean="0" sz="2400">
                <a:latin charset="0" pitchFamily="49" typeface="Courier New"/>
                <a:ea charset="-120" typeface="新細明體"/>
              </a:rPr>
              <a:t>	  ;</a:t>
            </a:r>
          </a:p>
          <a:p>
            <a:pPr indent="-342900" marL="342900">
              <a:lnSpc>
                <a:spcPct val="80000"/>
              </a:lnSpc>
              <a:spcBef>
                <a:spcPts val="600"/>
              </a:spcBef>
              <a:buNone/>
            </a:pPr>
            <a:endParaRPr dirty="0" lang="en-US" smtClean="0">
              <a:ea charset="-120" typeface="新細明體"/>
            </a:endParaRPr>
          </a:p>
        </p:txBody>
      </p:sp>
      <p:sp>
        <p:nvSpPr>
          <p:cNvPr id="344" name="Text Box 344"/>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345" name="Text Box 345"/>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Text Box 346"/>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Reading and Writing Characters</a:t>
            </a:r>
            <a:br>
              <a:rPr dirty="0" lang="en-US" smtClean="0">
                <a:ea charset="-120" typeface="新細明體"/>
              </a:rPr>
            </a:br>
            <a:r>
              <a:rPr dirty="0" lang="en-US" smtClean="0">
                <a:ea charset="-120" typeface="新細明體"/>
              </a:rPr>
              <a:t>Using </a:t>
            </a:r>
            <a:r>
              <a:rPr b="1" dirty="0" lang="en-US" smtClean="0">
                <a:latin charset="0" pitchFamily="49" typeface="Courier New"/>
                <a:ea charset="-120" typeface="新細明體"/>
              </a:rPr>
              <a:t>getchar</a:t>
            </a:r>
            <a:r>
              <a:rPr dirty="0" lang="en-US" smtClean="0">
                <a:ea charset="-120" typeface="新細明體"/>
              </a:rPr>
              <a:t> and </a:t>
            </a:r>
            <a:r>
              <a:rPr b="1" dirty="0" lang="en-US" smtClean="0">
                <a:latin charset="0" pitchFamily="49" typeface="Courier New"/>
                <a:ea charset="-120" typeface="新細明體"/>
              </a:rPr>
              <a:t>putchar</a:t>
            </a:r>
          </a:p>
        </p:txBody>
      </p:sp>
      <p:sp>
        <p:nvSpPr>
          <p:cNvPr id="347" name="Text Box 347"/>
          <p:cNvSpPr>
            <a:spLocks/>
          </p:cNvSpPr>
          <p:nvPr>
            <p:ph type="obj"/>
          </p:nvPr>
        </p:nvSpPr>
        <p:spPr>
          <a:xfrm>
            <a:off x="685800" y="1600200"/>
            <a:ext cx="7772400" cy="4724400"/>
          </a:xfrm>
          <a:prstGeom prst="rect">
            <a:avLst/>
          </a:prstGeom>
        </p:spPr>
        <p:txBody>
          <a:bodyPr anchor="t" bIns="46038" lIns="92075" numCol="1" rIns="92075" tIns="46038" wrap="square"/>
          <a:lstStyle/>
          <a:p>
            <a:pPr indent="-342900" marL="342900"/>
            <a:r>
              <a:rPr dirty="0" lang="en-US" smtClean="0">
                <a:latin charset="0" pitchFamily="49" typeface="Courier New"/>
                <a:ea charset="-120" typeface="新細明體"/>
              </a:rPr>
              <a:t>getchar</a:t>
            </a:r>
            <a:r>
              <a:rPr dirty="0" lang="en-US" smtClean="0">
                <a:ea charset="-120" typeface="新細明體"/>
              </a:rPr>
              <a:t> is useful in loops that skip characters as well as loops that search for characters.</a:t>
            </a:r>
          </a:p>
          <a:p>
            <a:pPr indent="-342900" marL="342900"/>
            <a:r>
              <a:rPr dirty="0" lang="en-US" smtClean="0">
                <a:ea charset="-120" typeface="新細明體"/>
              </a:rPr>
              <a:t>A statement that uses </a:t>
            </a:r>
            <a:r>
              <a:rPr dirty="0" lang="en-US" smtClean="0">
                <a:latin charset="0" pitchFamily="49" typeface="Courier New"/>
                <a:ea charset="-120" typeface="新細明體"/>
              </a:rPr>
              <a:t>getchar</a:t>
            </a:r>
            <a:r>
              <a:rPr dirty="0" lang="en-US" smtClean="0">
                <a:ea charset="-120" typeface="新細明體"/>
              </a:rPr>
              <a:t> to skip an indefinite number of </a:t>
            </a:r>
            <a:r>
              <a:rPr b="1" dirty="0" lang="en-US" smtClean="0">
                <a:solidFill>
                  <a:srgbClr val="B82F25"/>
                </a:solidFill>
                <a:ea charset="-120" typeface="新細明體"/>
              </a:rPr>
              <a:t>space</a:t>
            </a:r>
            <a:r>
              <a:rPr dirty="0" lang="en-US" smtClean="0">
                <a:ea charset="-120" typeface="新細明體"/>
              </a:rPr>
              <a:t> characters:</a:t>
            </a:r>
          </a:p>
          <a:p>
            <a:pPr indent="-342900" marL="342900">
              <a:lnSpc>
                <a:spcPct val="80000"/>
              </a:lnSpc>
              <a:spcBef>
                <a:spcPts val="1200"/>
              </a:spcBef>
              <a:buNone/>
            </a:pPr>
            <a:r>
              <a:rPr dirty="0" lang="en-US" smtClean="0" sz="2400">
                <a:latin charset="0" pitchFamily="49" typeface="Courier New"/>
                <a:ea charset="-120" typeface="新細明體"/>
              </a:rPr>
              <a:t>	while ((ch = getchar()) == ' ')</a:t>
            </a:r>
          </a:p>
          <a:p>
            <a:pPr indent="-342900" marL="342900">
              <a:lnSpc>
                <a:spcPct val="80000"/>
              </a:lnSpc>
              <a:spcBef>
                <a:spcPts val="600"/>
              </a:spcBef>
              <a:buNone/>
            </a:pPr>
            <a:r>
              <a:rPr dirty="0" lang="en-US" smtClean="0" sz="2400">
                <a:latin charset="0" pitchFamily="49" typeface="Courier New"/>
                <a:ea charset="-120" typeface="新細明體"/>
              </a:rPr>
              <a:t>	  ;</a:t>
            </a:r>
          </a:p>
          <a:p>
            <a:pPr indent="-342900" marL="342900"/>
            <a:r>
              <a:rPr dirty="0" lang="en-US" smtClean="0">
                <a:ea charset="-120" typeface="新細明體"/>
              </a:rPr>
              <a:t>When the loop terminates, </a:t>
            </a:r>
            <a:r>
              <a:rPr dirty="0" lang="en-US" smtClean="0">
                <a:latin charset="0" pitchFamily="49" typeface="Courier New"/>
                <a:ea charset="-120" typeface="新細明體"/>
              </a:rPr>
              <a:t>ch</a:t>
            </a:r>
            <a:r>
              <a:rPr dirty="0" lang="en-US" smtClean="0">
                <a:ea charset="-120" typeface="新細明體"/>
              </a:rPr>
              <a:t> will contain the first nonblank character that </a:t>
            </a:r>
            <a:r>
              <a:rPr dirty="0" lang="en-US" smtClean="0">
                <a:latin charset="0" pitchFamily="49" typeface="Courier New"/>
                <a:ea charset="-120" typeface="新細明體"/>
              </a:rPr>
              <a:t>getchar</a:t>
            </a:r>
            <a:r>
              <a:rPr dirty="0" lang="en-US" smtClean="0">
                <a:ea charset="-120" typeface="新細明體"/>
              </a:rPr>
              <a:t> encountered.</a:t>
            </a:r>
          </a:p>
          <a:p>
            <a:pPr indent="-342900" marL="342900"/>
            <a:endParaRPr dirty="0" lang="en-US" smtClean="0">
              <a:ea charset="-120" typeface="新細明體"/>
            </a:endParaRPr>
          </a:p>
        </p:txBody>
      </p:sp>
      <p:sp>
        <p:nvSpPr>
          <p:cNvPr id="348" name="Text Box 348"/>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349" name="Text Box 349"/>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Text Box 350"/>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Reading and Writing Characters</a:t>
            </a:r>
            <a:br>
              <a:rPr dirty="0" lang="en-US" smtClean="0">
                <a:ea charset="-120" typeface="新細明體"/>
              </a:rPr>
            </a:br>
            <a:r>
              <a:rPr dirty="0" lang="en-US" smtClean="0">
                <a:ea charset="-120" typeface="新細明體"/>
              </a:rPr>
              <a:t>Using </a:t>
            </a:r>
            <a:r>
              <a:rPr b="1" dirty="0" lang="en-US" smtClean="0">
                <a:latin charset="0" pitchFamily="49" typeface="Courier New"/>
                <a:ea charset="-120" typeface="新細明體"/>
              </a:rPr>
              <a:t>getchar</a:t>
            </a:r>
            <a:r>
              <a:rPr dirty="0" lang="en-US" smtClean="0">
                <a:ea charset="-120" typeface="新細明體"/>
              </a:rPr>
              <a:t> and </a:t>
            </a:r>
            <a:r>
              <a:rPr b="1" dirty="0" lang="en-US" smtClean="0">
                <a:latin charset="0" pitchFamily="49" typeface="Courier New"/>
                <a:ea charset="-120" typeface="新細明體"/>
              </a:rPr>
              <a:t>putchar</a:t>
            </a:r>
          </a:p>
        </p:txBody>
      </p:sp>
      <p:sp>
        <p:nvSpPr>
          <p:cNvPr id="351" name="Text Box 351"/>
          <p:cNvSpPr>
            <a:spLocks/>
          </p:cNvSpPr>
          <p:nvPr>
            <p:ph type="obj"/>
          </p:nvPr>
        </p:nvSpPr>
        <p:spPr>
          <a:xfrm>
            <a:off x="685800" y="1600200"/>
            <a:ext cx="7772400" cy="4724400"/>
          </a:xfrm>
          <a:prstGeom prst="rect">
            <a:avLst/>
          </a:prstGeom>
        </p:spPr>
        <p:txBody>
          <a:bodyPr anchor="t" bIns="46038" lIns="92075" numCol="1" rIns="92075" tIns="46038" wrap="square"/>
          <a:lstStyle/>
          <a:p>
            <a:pPr indent="-342900" marL="342900"/>
            <a:r>
              <a:rPr dirty="0" lang="en-US" smtClean="0" sz="2500">
                <a:ea charset="-120" typeface="新細明體"/>
              </a:rPr>
              <a:t>Be careful when mixing </a:t>
            </a:r>
            <a:r>
              <a:rPr dirty="0" lang="en-US" smtClean="0" sz="2500">
                <a:latin charset="0" pitchFamily="49" typeface="Courier New"/>
                <a:ea charset="-120" typeface="新細明體"/>
              </a:rPr>
              <a:t>getchar</a:t>
            </a:r>
            <a:r>
              <a:rPr dirty="0" lang="en-US" smtClean="0" sz="2500">
                <a:ea charset="-120" typeface="新細明體"/>
              </a:rPr>
              <a:t> and </a:t>
            </a:r>
            <a:r>
              <a:rPr dirty="0" lang="en-US" smtClean="0" sz="2500">
                <a:latin charset="0" pitchFamily="49" typeface="Courier New"/>
                <a:ea charset="-120" typeface="新細明體"/>
              </a:rPr>
              <a:t>scanf</a:t>
            </a:r>
            <a:r>
              <a:rPr dirty="0" lang="en-US" smtClean="0" sz="2500">
                <a:ea charset="-120" typeface="新細明體"/>
              </a:rPr>
              <a:t>.</a:t>
            </a:r>
          </a:p>
          <a:p>
            <a:pPr indent="-342900" marL="342900"/>
            <a:r>
              <a:rPr dirty="0" lang="en-US" smtClean="0" sz="2500">
                <a:latin charset="0" pitchFamily="49" typeface="Courier New"/>
                <a:ea charset="-120" typeface="新細明體"/>
              </a:rPr>
              <a:t>scanf</a:t>
            </a:r>
            <a:r>
              <a:rPr dirty="0" lang="en-US" smtClean="0" sz="2500">
                <a:ea charset="-120" typeface="新細明體"/>
              </a:rPr>
              <a:t> has a tendency to leave behind characters that it has “peeked” at but not read, including the new-line character:</a:t>
            </a:r>
          </a:p>
          <a:p>
            <a:pPr indent="-342900" marL="342900">
              <a:lnSpc>
                <a:spcPct val="80000"/>
              </a:lnSpc>
              <a:spcBef>
                <a:spcPts val="800"/>
              </a:spcBef>
              <a:buNone/>
            </a:pPr>
            <a:r>
              <a:rPr dirty="0" lang="en-US" smtClean="0" sz="2100">
                <a:latin charset="0" pitchFamily="49" typeface="Courier New"/>
                <a:ea charset="-120" typeface="新細明體"/>
              </a:rPr>
              <a:t>	printf("Enter an integer: ");</a:t>
            </a:r>
          </a:p>
          <a:p>
            <a:pPr indent="-342900" marL="342900">
              <a:lnSpc>
                <a:spcPct val="80000"/>
              </a:lnSpc>
              <a:spcBef>
                <a:spcPts val="400"/>
              </a:spcBef>
              <a:buNone/>
            </a:pPr>
            <a:r>
              <a:rPr dirty="0" lang="en-US" smtClean="0" sz="2100">
                <a:latin charset="0" pitchFamily="49" typeface="Courier New"/>
                <a:ea charset="-120" typeface="新細明體"/>
              </a:rPr>
              <a:t>	scanf("%d", &amp;i);</a:t>
            </a:r>
          </a:p>
          <a:p>
            <a:pPr indent="-342900" marL="342900">
              <a:lnSpc>
                <a:spcPct val="80000"/>
              </a:lnSpc>
              <a:spcBef>
                <a:spcPts val="400"/>
              </a:spcBef>
              <a:buNone/>
            </a:pPr>
            <a:r>
              <a:rPr dirty="0" lang="en-US" smtClean="0" sz="2100">
                <a:latin charset="0" pitchFamily="49" typeface="Courier New"/>
                <a:ea charset="-120" typeface="新細明體"/>
              </a:rPr>
              <a:t>	printf("Enter a command: ");</a:t>
            </a:r>
          </a:p>
          <a:p>
            <a:pPr indent="-342900" marL="342900">
              <a:lnSpc>
                <a:spcPct val="80000"/>
              </a:lnSpc>
              <a:spcBef>
                <a:spcPts val="400"/>
              </a:spcBef>
              <a:buNone/>
            </a:pPr>
            <a:r>
              <a:rPr dirty="0" lang="en-US" smtClean="0" sz="2100">
                <a:latin charset="0" pitchFamily="49" typeface="Courier New"/>
                <a:ea charset="-120" typeface="新細明體"/>
              </a:rPr>
              <a:t>	command = getchar();</a:t>
            </a:r>
          </a:p>
          <a:p>
            <a:pPr indent="-342900" marL="342900">
              <a:buNone/>
            </a:pPr>
            <a:r>
              <a:rPr dirty="0" lang="en-US" smtClean="0" sz="2500">
                <a:latin charset="0" pitchFamily="49" typeface="Courier New"/>
                <a:ea charset="-120" typeface="新細明體"/>
              </a:rPr>
              <a:t>	scanf</a:t>
            </a:r>
            <a:r>
              <a:rPr dirty="0" lang="en-US" smtClean="0" sz="2500">
                <a:ea charset="-120" typeface="新細明體"/>
              </a:rPr>
              <a:t> will leave behind any characters that weren’t consumed during the reading of </a:t>
            </a:r>
            <a:r>
              <a:rPr dirty="0" lang="en-US" smtClean="0" sz="2500">
                <a:latin charset="0" pitchFamily="49" typeface="Courier New"/>
                <a:ea charset="-120" typeface="新細明體"/>
              </a:rPr>
              <a:t>i</a:t>
            </a:r>
            <a:r>
              <a:rPr dirty="0" lang="en-US" smtClean="0" sz="2500">
                <a:ea charset="-120" typeface="新細明體"/>
              </a:rPr>
              <a:t>, including (but not limited to) the new-line character.</a:t>
            </a:r>
          </a:p>
          <a:p>
            <a:pPr indent="-342900" marL="342900"/>
            <a:r>
              <a:rPr dirty="0" lang="en-US" smtClean="0" sz="2500">
                <a:latin charset="0" pitchFamily="49" typeface="Courier New"/>
                <a:ea charset="-120" typeface="新細明體"/>
              </a:rPr>
              <a:t>getchar</a:t>
            </a:r>
            <a:r>
              <a:rPr dirty="0" lang="en-US" smtClean="0" sz="2500">
                <a:ea charset="-120" typeface="新細明體"/>
              </a:rPr>
              <a:t> will fetch the first leftover character.</a:t>
            </a:r>
          </a:p>
          <a:p>
            <a:pPr indent="-342900" marL="342900"/>
            <a:endParaRPr dirty="0" lang="en-US" smtClean="0" sz="2500">
              <a:ea charset="-120" typeface="新細明體"/>
            </a:endParaRPr>
          </a:p>
        </p:txBody>
      </p:sp>
      <p:sp>
        <p:nvSpPr>
          <p:cNvPr id="352" name="Text Box 352"/>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353" name="Text Box 353"/>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Text Box 354"/>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Program: Determining the</a:t>
            </a:r>
            <a:br>
              <a:rPr dirty="0" lang="en-US" smtClean="0">
                <a:ea charset="-120" typeface="新細明體"/>
              </a:rPr>
            </a:br>
            <a:r>
              <a:rPr dirty="0" lang="en-US" smtClean="0">
                <a:ea charset="-120" typeface="新細明體"/>
              </a:rPr>
              <a:t>Length of a Message</a:t>
            </a:r>
          </a:p>
        </p:txBody>
      </p:sp>
      <p:sp>
        <p:nvSpPr>
          <p:cNvPr id="355" name="Text Box 355"/>
          <p:cNvSpPr>
            <a:spLocks/>
          </p:cNvSpPr>
          <p:nvPr>
            <p:ph type="obj"/>
          </p:nvPr>
        </p:nvSpPr>
        <p:spPr>
          <a:xfrm>
            <a:off x="685800" y="1600200"/>
            <a:ext cx="7772400" cy="4724400"/>
          </a:xfrm>
          <a:prstGeom prst="rect">
            <a:avLst/>
          </a:prstGeom>
        </p:spPr>
        <p:txBody>
          <a:bodyPr anchor="t" bIns="46038" lIns="92075" numCol="1" rIns="92075" tIns="46038" wrap="square"/>
          <a:lstStyle/>
          <a:p>
            <a:pPr indent="-342900" marL="342900"/>
            <a:r>
              <a:rPr dirty="0" lang="en-US" smtClean="0" sz="2400">
                <a:ea charset="-120" typeface="新細明體"/>
              </a:rPr>
              <a:t>The </a:t>
            </a:r>
            <a:r>
              <a:rPr dirty="0" lang="en-US" smtClean="0" sz="2400">
                <a:latin charset="0" pitchFamily="49" typeface="Courier New"/>
                <a:ea charset="-120" typeface="新細明體"/>
              </a:rPr>
              <a:t>length.c</a:t>
            </a:r>
            <a:r>
              <a:rPr dirty="0" lang="en-US" smtClean="0" sz="2400">
                <a:ea charset="-120" typeface="新細明體"/>
              </a:rPr>
              <a:t> program displays the length of a message entered by the user:</a:t>
            </a:r>
          </a:p>
          <a:p>
            <a:pPr indent="-342900" marL="342900">
              <a:lnSpc>
                <a:spcPct val="80000"/>
              </a:lnSpc>
              <a:spcBef>
                <a:spcPts val="1200"/>
              </a:spcBef>
              <a:buNone/>
            </a:pPr>
            <a:r>
              <a:rPr dirty="0" lang="en-US" smtClean="0" sz="2000">
                <a:latin charset="0" pitchFamily="49" typeface="Courier New"/>
                <a:ea charset="-120" typeface="新細明體"/>
              </a:rPr>
              <a:t>	Enter a message: </a:t>
            </a:r>
            <a:r>
              <a:rPr dirty="0" lang="en-US" smtClean="0" sz="2000" u="sng">
                <a:latin charset="0" pitchFamily="49" typeface="Courier New"/>
                <a:ea charset="-120" typeface="新細明體"/>
              </a:rPr>
              <a:t>Brevity is the soul of wit.</a:t>
            </a:r>
          </a:p>
          <a:p>
            <a:pPr indent="-342900" marL="342900">
              <a:lnSpc>
                <a:spcPct val="80000"/>
              </a:lnSpc>
              <a:spcBef>
                <a:spcPts val="600"/>
              </a:spcBef>
              <a:buNone/>
            </a:pPr>
            <a:r>
              <a:rPr dirty="0" lang="en-US" smtClean="0" sz="2000">
                <a:latin charset="0" pitchFamily="49" typeface="Courier New"/>
                <a:ea charset="-120" typeface="新細明體"/>
              </a:rPr>
              <a:t>	Your message was 27 character(s) long.</a:t>
            </a:r>
          </a:p>
          <a:p>
            <a:pPr indent="-342900" marL="342900"/>
            <a:r>
              <a:rPr dirty="0" lang="en-US" smtClean="0" sz="2400">
                <a:ea charset="-120" typeface="新細明體"/>
              </a:rPr>
              <a:t>The length includes spaces and punctuation, but not the new-line character at the end of the message.</a:t>
            </a:r>
          </a:p>
          <a:p>
            <a:pPr indent="-342900" marL="342900"/>
            <a:r>
              <a:rPr dirty="0" lang="en-US" smtClean="0" sz="2400">
                <a:ea charset="-120" typeface="新細明體"/>
              </a:rPr>
              <a:t>We could use either </a:t>
            </a:r>
            <a:r>
              <a:rPr dirty="0" lang="en-US" smtClean="0" sz="2400">
                <a:latin charset="0" pitchFamily="49" typeface="Courier New"/>
                <a:ea charset="-120" typeface="新細明體"/>
              </a:rPr>
              <a:t>scanf</a:t>
            </a:r>
            <a:r>
              <a:rPr dirty="0" lang="en-US" smtClean="0" sz="2400">
                <a:ea charset="-120" typeface="新細明體"/>
              </a:rPr>
              <a:t> or </a:t>
            </a:r>
            <a:r>
              <a:rPr dirty="0" lang="en-US" smtClean="0" sz="2400">
                <a:latin charset="0" pitchFamily="49" typeface="Courier New"/>
                <a:ea charset="-120" typeface="新細明體"/>
              </a:rPr>
              <a:t>getchar</a:t>
            </a:r>
            <a:r>
              <a:rPr dirty="0" lang="en-US" smtClean="0" sz="2400">
                <a:ea charset="-120" typeface="新細明體"/>
              </a:rPr>
              <a:t> to read characters; most C programmers would choose </a:t>
            </a:r>
            <a:r>
              <a:rPr dirty="0" lang="en-US" smtClean="0" sz="2400">
                <a:latin charset="0" pitchFamily="49" typeface="Courier New"/>
                <a:ea charset="-120" typeface="新細明體"/>
              </a:rPr>
              <a:t>getchar</a:t>
            </a:r>
            <a:r>
              <a:rPr dirty="0" lang="en-US" smtClean="0" sz="2400">
                <a:ea charset="-120" typeface="新細明體"/>
              </a:rPr>
              <a:t>.</a:t>
            </a:r>
          </a:p>
          <a:p>
            <a:pPr indent="-342900" marL="342900"/>
            <a:r>
              <a:rPr dirty="0" lang="en-US" smtClean="0" sz="2400">
                <a:latin charset="0" pitchFamily="49" typeface="Courier New"/>
                <a:ea charset="-120" typeface="新細明體"/>
              </a:rPr>
              <a:t>length2.c</a:t>
            </a:r>
            <a:r>
              <a:rPr dirty="0" lang="en-US" smtClean="0" sz="2400">
                <a:ea charset="-120" typeface="新細明體"/>
              </a:rPr>
              <a:t> is a shorter program that eliminates the variable used to store the character read by </a:t>
            </a:r>
            <a:r>
              <a:rPr dirty="0" lang="en-US" smtClean="0" sz="2400">
                <a:latin charset="0" pitchFamily="49" typeface="Courier New"/>
                <a:ea charset="-120" typeface="新細明體"/>
              </a:rPr>
              <a:t>getchar</a:t>
            </a:r>
            <a:r>
              <a:rPr dirty="0" lang="en-US" smtClean="0" sz="2400">
                <a:ea charset="-120" typeface="新細明體"/>
              </a:rPr>
              <a:t>.</a:t>
            </a:r>
          </a:p>
        </p:txBody>
      </p:sp>
      <p:sp>
        <p:nvSpPr>
          <p:cNvPr id="356" name="Text Box 356"/>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357" name="Text Box 357"/>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Text Box 358"/>
          <p:cNvSpPr>
            <a:spLocks/>
          </p:cNvSpPr>
          <p:nvPr>
            <p:ph type="obj"/>
          </p:nvPr>
        </p:nvSpPr>
        <p:spPr>
          <a:xfrm>
            <a:off x="685800" y="762000"/>
            <a:ext cx="8153400" cy="5562600"/>
          </a:xfrm>
          <a:prstGeom prst="rect">
            <a:avLst/>
          </a:prstGeom>
        </p:spPr>
        <p:txBody>
          <a:bodyPr anchor="t" bIns="46038" lIns="92075" numCol="1" rIns="92075" tIns="46038" wrap="square"/>
          <a:lstStyle/>
          <a:p>
            <a:pPr algn="ctr" indent="-342900" marL="342900">
              <a:spcBef>
                <a:spcPts val="600"/>
              </a:spcBef>
              <a:buNone/>
            </a:pPr>
            <a:r>
              <a:rPr b="1" dirty="0" lang="en-US" smtClean="0">
                <a:latin charset="0" pitchFamily="49" typeface="Courier New"/>
                <a:ea charset="-120" typeface="新細明體"/>
              </a:rPr>
              <a:t>length.c</a:t>
            </a:r>
          </a:p>
          <a:p>
            <a:pPr indent="-342900" marL="342900">
              <a:spcBef>
                <a:spcPts val="200"/>
              </a:spcBef>
              <a:buNone/>
            </a:pPr>
            <a:r>
              <a:rPr dirty="0" lang="en-US" smtClean="0" sz="800">
                <a:latin charset="0" pitchFamily="49" typeface="Courier New"/>
                <a:ea charset="-120" typeface="新細明體"/>
              </a:rPr>
              <a:t> </a:t>
            </a:r>
          </a:p>
          <a:p>
            <a:pPr indent="-342900" marL="342900">
              <a:lnSpc>
                <a:spcPct val="80000"/>
              </a:lnSpc>
              <a:spcBef>
                <a:spcPts val="400"/>
              </a:spcBef>
              <a:buNone/>
            </a:pPr>
            <a:r>
              <a:rPr dirty="0" lang="en-US" smtClean="0" sz="1800">
                <a:latin charset="0" pitchFamily="49" typeface="Courier New"/>
                <a:ea charset="-120" typeface="新細明體"/>
              </a:rPr>
              <a:t>/* Determines the length of a message */</a:t>
            </a:r>
          </a:p>
          <a:p>
            <a:pPr indent="-342900" marL="342900">
              <a:lnSpc>
                <a:spcPct val="60000"/>
              </a:lnSpc>
              <a:spcBef>
                <a:spcPct val="0"/>
              </a:spcBef>
              <a:buNone/>
            </a:pPr>
            <a:r>
              <a:rPr dirty="0" lang="en-US" smtClean="0" sz="1800">
                <a:latin charset="0" pitchFamily="49" typeface="Courier New"/>
                <a:ea charset="-120" typeface="新細明體"/>
              </a:rPr>
              <a:t> </a:t>
            </a:r>
          </a:p>
          <a:p>
            <a:pPr indent="-342900" marL="342900">
              <a:lnSpc>
                <a:spcPct val="80000"/>
              </a:lnSpc>
              <a:spcBef>
                <a:spcPts val="400"/>
              </a:spcBef>
              <a:buNone/>
            </a:pPr>
            <a:r>
              <a:rPr dirty="0" lang="en-US" smtClean="0" sz="1800">
                <a:latin charset="0" pitchFamily="49" typeface="Courier New"/>
                <a:ea charset="-120" typeface="新細明體"/>
              </a:rPr>
              <a:t>#include &lt;stdio.h&gt;</a:t>
            </a:r>
          </a:p>
          <a:p>
            <a:pPr indent="-342900" marL="342900">
              <a:lnSpc>
                <a:spcPct val="60000"/>
              </a:lnSpc>
              <a:spcBef>
                <a:spcPct val="0"/>
              </a:spcBef>
              <a:buNone/>
            </a:pPr>
            <a:r>
              <a:rPr dirty="0" lang="en-US" smtClean="0" sz="1800">
                <a:latin charset="0" pitchFamily="49" typeface="Courier New"/>
                <a:ea charset="-120" typeface="新細明體"/>
              </a:rPr>
              <a:t> </a:t>
            </a:r>
          </a:p>
          <a:p>
            <a:pPr indent="-342900" marL="342900">
              <a:lnSpc>
                <a:spcPct val="80000"/>
              </a:lnSpc>
              <a:spcBef>
                <a:spcPts val="400"/>
              </a:spcBef>
              <a:buNone/>
            </a:pPr>
            <a:r>
              <a:rPr dirty="0" lang="en-US" smtClean="0" sz="1800">
                <a:latin charset="0" pitchFamily="49" typeface="Courier New"/>
                <a:ea charset="-120" typeface="新細明體"/>
              </a:rPr>
              <a:t>int main(void)</a:t>
            </a:r>
          </a:p>
          <a:p>
            <a:pPr indent="-342900" marL="342900">
              <a:lnSpc>
                <a:spcPct val="80000"/>
              </a:lnSpc>
              <a:spcBef>
                <a:spcPts val="400"/>
              </a:spcBef>
              <a:buNone/>
            </a:pPr>
            <a:r>
              <a:rPr dirty="0" lang="en-US" smtClean="0" sz="1800">
                <a:latin charset="0" pitchFamily="49" typeface="Courier New"/>
                <a:ea charset="-120" typeface="新細明體"/>
              </a:rPr>
              <a:t>{</a:t>
            </a:r>
          </a:p>
          <a:p>
            <a:pPr indent="-342900" marL="342900">
              <a:lnSpc>
                <a:spcPct val="80000"/>
              </a:lnSpc>
              <a:spcBef>
                <a:spcPct val="0"/>
              </a:spcBef>
              <a:buNone/>
            </a:pPr>
            <a:r>
              <a:rPr dirty="0" lang="en-US" smtClean="0" sz="1800">
                <a:latin charset="0" pitchFamily="49" typeface="Courier New"/>
                <a:ea charset="-120" typeface="新細明體"/>
              </a:rPr>
              <a:t>  char ch;</a:t>
            </a:r>
          </a:p>
          <a:p>
            <a:pPr indent="-342900" marL="342900">
              <a:lnSpc>
                <a:spcPct val="80000"/>
              </a:lnSpc>
              <a:spcBef>
                <a:spcPts val="400"/>
              </a:spcBef>
              <a:buNone/>
            </a:pPr>
            <a:r>
              <a:rPr dirty="0" lang="en-US" smtClean="0" sz="1800">
                <a:latin charset="0" pitchFamily="49" typeface="Courier New"/>
                <a:ea charset="-120" typeface="新細明體"/>
              </a:rPr>
              <a:t>  int len = 0;</a:t>
            </a:r>
          </a:p>
          <a:p>
            <a:pPr indent="-342900" marL="342900">
              <a:lnSpc>
                <a:spcPct val="60000"/>
              </a:lnSpc>
              <a:spcBef>
                <a:spcPct val="0"/>
              </a:spcBef>
              <a:buNone/>
            </a:pPr>
            <a:r>
              <a:rPr dirty="0" lang="en-US" smtClean="0" sz="1800">
                <a:latin charset="0" pitchFamily="49" typeface="Courier New"/>
                <a:ea charset="-120" typeface="新細明體"/>
              </a:rPr>
              <a:t> </a:t>
            </a:r>
          </a:p>
          <a:p>
            <a:pPr indent="-342900" marL="342900">
              <a:lnSpc>
                <a:spcPct val="80000"/>
              </a:lnSpc>
              <a:spcBef>
                <a:spcPts val="400"/>
              </a:spcBef>
              <a:buNone/>
            </a:pPr>
            <a:r>
              <a:rPr dirty="0" lang="en-US" smtClean="0" sz="1800">
                <a:latin charset="0" pitchFamily="49" typeface="Courier New"/>
                <a:ea charset="-120" typeface="新細明體"/>
              </a:rPr>
              <a:t>  printf("Enter a message: ");</a:t>
            </a:r>
          </a:p>
          <a:p>
            <a:pPr indent="-342900" marL="342900">
              <a:lnSpc>
                <a:spcPct val="80000"/>
              </a:lnSpc>
              <a:spcBef>
                <a:spcPts val="400"/>
              </a:spcBef>
              <a:buNone/>
            </a:pPr>
            <a:r>
              <a:rPr dirty="0" lang="en-US" smtClean="0" sz="1800">
                <a:latin charset="0" pitchFamily="49" typeface="Courier New"/>
                <a:ea charset="-120" typeface="新細明體"/>
              </a:rPr>
              <a:t>  ch = getchar();</a:t>
            </a:r>
          </a:p>
          <a:p>
            <a:pPr indent="-342900" marL="342900">
              <a:lnSpc>
                <a:spcPct val="80000"/>
              </a:lnSpc>
              <a:spcBef>
                <a:spcPts val="400"/>
              </a:spcBef>
              <a:buNone/>
            </a:pPr>
            <a:r>
              <a:rPr dirty="0" lang="en-US" smtClean="0" sz="1800">
                <a:latin charset="0" pitchFamily="49" typeface="Courier New"/>
                <a:ea charset="-120" typeface="新細明體"/>
              </a:rPr>
              <a:t>  while (ch != '\n') {</a:t>
            </a:r>
          </a:p>
          <a:p>
            <a:pPr indent="-342900" marL="342900">
              <a:lnSpc>
                <a:spcPct val="80000"/>
              </a:lnSpc>
              <a:spcBef>
                <a:spcPts val="400"/>
              </a:spcBef>
              <a:buNone/>
            </a:pPr>
            <a:r>
              <a:rPr dirty="0" lang="en-US" smtClean="0" sz="1800">
                <a:latin charset="0" pitchFamily="49" typeface="Courier New"/>
                <a:ea charset="-120" typeface="新細明體"/>
              </a:rPr>
              <a:t>    len++;</a:t>
            </a:r>
          </a:p>
          <a:p>
            <a:pPr indent="-342900" marL="342900">
              <a:lnSpc>
                <a:spcPct val="80000"/>
              </a:lnSpc>
              <a:spcBef>
                <a:spcPts val="400"/>
              </a:spcBef>
              <a:buNone/>
            </a:pPr>
            <a:r>
              <a:rPr dirty="0" lang="en-US" smtClean="0" sz="1800">
                <a:latin charset="0" pitchFamily="49" typeface="Courier New"/>
                <a:ea charset="-120" typeface="新細明體"/>
              </a:rPr>
              <a:t>    ch = getchar();</a:t>
            </a:r>
          </a:p>
          <a:p>
            <a:pPr indent="-342900" marL="342900">
              <a:lnSpc>
                <a:spcPct val="80000"/>
              </a:lnSpc>
              <a:spcBef>
                <a:spcPts val="400"/>
              </a:spcBef>
              <a:buNone/>
            </a:pPr>
            <a:r>
              <a:rPr dirty="0" lang="en-US" smtClean="0" sz="1800">
                <a:latin charset="0" pitchFamily="49" typeface="Courier New"/>
                <a:ea charset="-120" typeface="新細明體"/>
              </a:rPr>
              <a:t>  }</a:t>
            </a:r>
          </a:p>
          <a:p>
            <a:pPr indent="-342900" marL="342900">
              <a:lnSpc>
                <a:spcPct val="80000"/>
              </a:lnSpc>
              <a:spcBef>
                <a:spcPts val="400"/>
              </a:spcBef>
              <a:buNone/>
            </a:pPr>
            <a:r>
              <a:rPr dirty="0" lang="en-US" smtClean="0" sz="1800">
                <a:latin charset="0" pitchFamily="49" typeface="Courier New"/>
                <a:ea charset="-120" typeface="新細明體"/>
              </a:rPr>
              <a:t>  printf("Your message was %d character(s) long.\n", len);</a:t>
            </a:r>
          </a:p>
          <a:p>
            <a:pPr indent="-342900" marL="342900">
              <a:lnSpc>
                <a:spcPct val="60000"/>
              </a:lnSpc>
              <a:spcBef>
                <a:spcPct val="0"/>
              </a:spcBef>
              <a:buNone/>
            </a:pPr>
            <a:r>
              <a:rPr dirty="0" lang="en-US" smtClean="0" sz="1800">
                <a:latin charset="0" pitchFamily="49" typeface="Courier New"/>
                <a:ea charset="-120" typeface="新細明體"/>
              </a:rPr>
              <a:t> </a:t>
            </a:r>
          </a:p>
          <a:p>
            <a:pPr indent="-342900" marL="342900">
              <a:lnSpc>
                <a:spcPct val="80000"/>
              </a:lnSpc>
              <a:spcBef>
                <a:spcPts val="400"/>
              </a:spcBef>
              <a:buNone/>
            </a:pPr>
            <a:r>
              <a:rPr dirty="0" lang="en-US" smtClean="0" sz="1800">
                <a:latin charset="0" pitchFamily="49" typeface="Courier New"/>
                <a:ea charset="-120" typeface="新細明體"/>
              </a:rPr>
              <a:t>  return 0;</a:t>
            </a:r>
          </a:p>
          <a:p>
            <a:pPr indent="-342900" marL="342900">
              <a:lnSpc>
                <a:spcPct val="80000"/>
              </a:lnSpc>
              <a:spcBef>
                <a:spcPts val="400"/>
              </a:spcBef>
              <a:buNone/>
            </a:pPr>
            <a:r>
              <a:rPr dirty="0" lang="en-US" smtClean="0" sz="1800">
                <a:latin charset="0" pitchFamily="49" typeface="Courier New"/>
                <a:ea charset="-120" typeface="新細明體"/>
              </a:rPr>
              <a:t>}</a:t>
            </a:r>
          </a:p>
          <a:p>
            <a:pPr indent="-342900" marL="342900">
              <a:lnSpc>
                <a:spcPct val="80000"/>
              </a:lnSpc>
              <a:spcBef>
                <a:spcPts val="400"/>
              </a:spcBef>
              <a:buNone/>
            </a:pPr>
            <a:endParaRPr dirty="0" lang="en-US" smtClean="0" sz="1800">
              <a:latin charset="0" pitchFamily="49" typeface="Courier New"/>
              <a:ea charset="-120" typeface="新細明體"/>
            </a:endParaRPr>
          </a:p>
        </p:txBody>
      </p:sp>
      <p:sp>
        <p:nvSpPr>
          <p:cNvPr id="359" name="Text Box 359"/>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360" name="Text Box 360"/>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Text Box 361"/>
          <p:cNvSpPr>
            <a:spLocks/>
          </p:cNvSpPr>
          <p:nvPr>
            <p:ph type="obj"/>
          </p:nvPr>
        </p:nvSpPr>
        <p:spPr>
          <a:xfrm>
            <a:off x="685800" y="762000"/>
            <a:ext cx="8153400" cy="5562600"/>
          </a:xfrm>
          <a:prstGeom prst="rect">
            <a:avLst/>
          </a:prstGeom>
        </p:spPr>
        <p:txBody>
          <a:bodyPr anchor="t" bIns="46038" lIns="92075" numCol="1" rIns="92075" tIns="46038" wrap="square"/>
          <a:lstStyle/>
          <a:p>
            <a:pPr algn="ctr" indent="-342900" marL="342900">
              <a:spcBef>
                <a:spcPts val="600"/>
              </a:spcBef>
              <a:buNone/>
            </a:pPr>
            <a:r>
              <a:rPr b="1" dirty="0" lang="en-US" smtClean="0">
                <a:latin charset="0" pitchFamily="49" typeface="Courier New"/>
                <a:ea charset="-120" typeface="新細明體"/>
              </a:rPr>
              <a:t>length2.c</a:t>
            </a:r>
          </a:p>
          <a:p>
            <a:pPr indent="-342900" marL="342900">
              <a:spcBef>
                <a:spcPts val="200"/>
              </a:spcBef>
              <a:buNone/>
            </a:pPr>
            <a:r>
              <a:rPr dirty="0" lang="en-US" smtClean="0" sz="800">
                <a:latin charset="0" pitchFamily="49" typeface="Courier New"/>
                <a:ea charset="-120" typeface="新細明體"/>
              </a:rPr>
              <a:t> </a:t>
            </a:r>
          </a:p>
          <a:p>
            <a:pPr indent="-342900" marL="342900">
              <a:lnSpc>
                <a:spcPct val="80000"/>
              </a:lnSpc>
              <a:spcBef>
                <a:spcPts val="400"/>
              </a:spcBef>
              <a:buNone/>
            </a:pPr>
            <a:r>
              <a:rPr dirty="0" lang="en-US" smtClean="0" sz="1800">
                <a:latin charset="0" pitchFamily="49" typeface="Courier New"/>
                <a:ea charset="-120" typeface="新細明體"/>
              </a:rPr>
              <a:t>/* Determines the length of a message */</a:t>
            </a:r>
          </a:p>
          <a:p>
            <a:pPr indent="-342900" marL="342900">
              <a:lnSpc>
                <a:spcPct val="80000"/>
              </a:lnSpc>
              <a:spcBef>
                <a:spcPct val="0"/>
              </a:spcBef>
              <a:buNone/>
            </a:pPr>
            <a:r>
              <a:rPr dirty="0" lang="en-US" smtClean="0" sz="1800">
                <a:latin charset="0" pitchFamily="49" typeface="Courier New"/>
                <a:ea charset="-120" typeface="新細明體"/>
              </a:rPr>
              <a:t> </a:t>
            </a:r>
          </a:p>
          <a:p>
            <a:pPr indent="-342900" marL="342900">
              <a:lnSpc>
                <a:spcPct val="80000"/>
              </a:lnSpc>
              <a:spcBef>
                <a:spcPts val="400"/>
              </a:spcBef>
              <a:buNone/>
            </a:pPr>
            <a:r>
              <a:rPr dirty="0" lang="en-US" smtClean="0" sz="1800">
                <a:latin charset="0" pitchFamily="49" typeface="Courier New"/>
                <a:ea charset="-120" typeface="新細明體"/>
              </a:rPr>
              <a:t>#include &lt;stdio.h&gt;</a:t>
            </a:r>
          </a:p>
          <a:p>
            <a:pPr indent="-342900" marL="342900">
              <a:lnSpc>
                <a:spcPct val="80000"/>
              </a:lnSpc>
              <a:spcBef>
                <a:spcPct val="0"/>
              </a:spcBef>
              <a:buNone/>
            </a:pPr>
            <a:r>
              <a:rPr dirty="0" lang="en-US" smtClean="0" sz="1800">
                <a:latin charset="0" pitchFamily="49" typeface="Courier New"/>
                <a:ea charset="-120" typeface="新細明體"/>
              </a:rPr>
              <a:t> </a:t>
            </a:r>
          </a:p>
          <a:p>
            <a:pPr indent="-342900" marL="342900">
              <a:lnSpc>
                <a:spcPct val="80000"/>
              </a:lnSpc>
              <a:spcBef>
                <a:spcPts val="400"/>
              </a:spcBef>
              <a:buNone/>
            </a:pPr>
            <a:r>
              <a:rPr dirty="0" lang="en-US" smtClean="0" sz="1800">
                <a:latin charset="0" pitchFamily="49" typeface="Courier New"/>
                <a:ea charset="-120" typeface="新細明體"/>
              </a:rPr>
              <a:t>int main(void)</a:t>
            </a:r>
          </a:p>
          <a:p>
            <a:pPr indent="-342900" marL="342900">
              <a:lnSpc>
                <a:spcPct val="80000"/>
              </a:lnSpc>
              <a:spcBef>
                <a:spcPts val="400"/>
              </a:spcBef>
              <a:buNone/>
            </a:pPr>
            <a:r>
              <a:rPr dirty="0" lang="en-US" smtClean="0" sz="1800">
                <a:latin charset="0" pitchFamily="49" typeface="Courier New"/>
                <a:ea charset="-120" typeface="新細明體"/>
              </a:rPr>
              <a:t>{</a:t>
            </a:r>
          </a:p>
          <a:p>
            <a:pPr indent="-342900" marL="342900">
              <a:lnSpc>
                <a:spcPct val="80000"/>
              </a:lnSpc>
              <a:spcBef>
                <a:spcPts val="400"/>
              </a:spcBef>
              <a:buNone/>
            </a:pPr>
            <a:r>
              <a:rPr dirty="0" lang="en-US" smtClean="0" sz="1800">
                <a:latin charset="0" pitchFamily="49" typeface="Courier New"/>
                <a:ea charset="-120" typeface="新細明體"/>
              </a:rPr>
              <a:t>  int len = 0;</a:t>
            </a:r>
          </a:p>
          <a:p>
            <a:pPr indent="-342900" marL="342900">
              <a:lnSpc>
                <a:spcPct val="80000"/>
              </a:lnSpc>
              <a:spcBef>
                <a:spcPct val="0"/>
              </a:spcBef>
              <a:buNone/>
            </a:pPr>
            <a:r>
              <a:rPr dirty="0" lang="en-US" smtClean="0" sz="1800">
                <a:latin charset="0" pitchFamily="49" typeface="Courier New"/>
                <a:ea charset="-120" typeface="新細明體"/>
              </a:rPr>
              <a:t> </a:t>
            </a:r>
          </a:p>
          <a:p>
            <a:pPr indent="-342900" marL="342900">
              <a:lnSpc>
                <a:spcPct val="80000"/>
              </a:lnSpc>
              <a:spcBef>
                <a:spcPts val="400"/>
              </a:spcBef>
              <a:buNone/>
            </a:pPr>
            <a:r>
              <a:rPr dirty="0" lang="en-US" smtClean="0" sz="1800">
                <a:latin charset="0" pitchFamily="49" typeface="Courier New"/>
                <a:ea charset="-120" typeface="新細明體"/>
              </a:rPr>
              <a:t>  printf("Enter a message: ");</a:t>
            </a:r>
          </a:p>
          <a:p>
            <a:pPr indent="-342900" marL="342900">
              <a:lnSpc>
                <a:spcPct val="80000"/>
              </a:lnSpc>
              <a:spcBef>
                <a:spcPts val="400"/>
              </a:spcBef>
              <a:buNone/>
            </a:pPr>
            <a:r>
              <a:rPr dirty="0" lang="en-US" smtClean="0" sz="1800">
                <a:latin charset="0" pitchFamily="49" typeface="Courier New"/>
                <a:ea charset="-120" typeface="新細明體"/>
              </a:rPr>
              <a:t>  while (getchar() != '\n')</a:t>
            </a:r>
          </a:p>
          <a:p>
            <a:pPr indent="-342900" marL="342900">
              <a:lnSpc>
                <a:spcPct val="80000"/>
              </a:lnSpc>
              <a:spcBef>
                <a:spcPts val="400"/>
              </a:spcBef>
              <a:buNone/>
            </a:pPr>
            <a:r>
              <a:rPr dirty="0" lang="en-US" smtClean="0" sz="1800">
                <a:latin charset="0" pitchFamily="49" typeface="Courier New"/>
                <a:ea charset="-120" typeface="新細明體"/>
              </a:rPr>
              <a:t>    len++;</a:t>
            </a:r>
          </a:p>
          <a:p>
            <a:pPr indent="-342900" marL="342900">
              <a:lnSpc>
                <a:spcPct val="80000"/>
              </a:lnSpc>
              <a:spcBef>
                <a:spcPts val="400"/>
              </a:spcBef>
              <a:buNone/>
            </a:pPr>
            <a:r>
              <a:rPr dirty="0" lang="en-US" smtClean="0" sz="1800">
                <a:latin charset="0" pitchFamily="49" typeface="Courier New"/>
                <a:ea charset="-120" typeface="新細明體"/>
              </a:rPr>
              <a:t>  printf("Your message was %d character(s) long.\n", len);</a:t>
            </a:r>
          </a:p>
          <a:p>
            <a:pPr indent="-342900" marL="342900">
              <a:lnSpc>
                <a:spcPct val="80000"/>
              </a:lnSpc>
              <a:spcBef>
                <a:spcPct val="0"/>
              </a:spcBef>
              <a:buNone/>
            </a:pPr>
            <a:r>
              <a:rPr dirty="0" lang="en-US" smtClean="0" sz="1800">
                <a:latin charset="0" pitchFamily="49" typeface="Courier New"/>
                <a:ea charset="-120" typeface="新細明體"/>
              </a:rPr>
              <a:t> </a:t>
            </a:r>
          </a:p>
          <a:p>
            <a:pPr indent="-342900" marL="342900">
              <a:lnSpc>
                <a:spcPct val="80000"/>
              </a:lnSpc>
              <a:spcBef>
                <a:spcPts val="400"/>
              </a:spcBef>
              <a:buNone/>
            </a:pPr>
            <a:r>
              <a:rPr dirty="0" lang="en-US" smtClean="0" sz="1800">
                <a:latin charset="0" pitchFamily="49" typeface="Courier New"/>
                <a:ea charset="-120" typeface="新細明體"/>
              </a:rPr>
              <a:t>  return 0;</a:t>
            </a:r>
          </a:p>
          <a:p>
            <a:pPr indent="-342900" marL="342900">
              <a:lnSpc>
                <a:spcPct val="80000"/>
              </a:lnSpc>
              <a:spcBef>
                <a:spcPts val="400"/>
              </a:spcBef>
              <a:buNone/>
            </a:pPr>
            <a:r>
              <a:rPr dirty="0" lang="en-US" smtClean="0" sz="1800">
                <a:latin charset="0" pitchFamily="49" typeface="Courier New"/>
                <a:ea charset="-120" typeface="新細明體"/>
              </a:rPr>
              <a:t>}</a:t>
            </a:r>
          </a:p>
          <a:p>
            <a:pPr indent="-342900" marL="342900">
              <a:lnSpc>
                <a:spcPct val="80000"/>
              </a:lnSpc>
              <a:spcBef>
                <a:spcPts val="400"/>
              </a:spcBef>
              <a:buNone/>
            </a:pPr>
            <a:endParaRPr dirty="0" lang="en-US" smtClean="0" sz="1800">
              <a:latin charset="0" pitchFamily="49" typeface="Courier New"/>
              <a:ea charset="-120" typeface="新細明體"/>
            </a:endParaRPr>
          </a:p>
        </p:txBody>
      </p:sp>
      <p:sp>
        <p:nvSpPr>
          <p:cNvPr id="362" name="Text Box 362"/>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363" name="Text Box 363"/>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Text Box 364"/>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Type Conversion</a:t>
            </a:r>
          </a:p>
        </p:txBody>
      </p:sp>
      <p:sp>
        <p:nvSpPr>
          <p:cNvPr id="365" name="Text Box 365"/>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sz="2600">
                <a:ea charset="-120" typeface="新細明體"/>
              </a:rPr>
              <a:t>For a computer to perform an arithmetic operation, the operands must usually be of the same size (the same number of bits) and be stored in the same way. </a:t>
            </a:r>
          </a:p>
          <a:p>
            <a:pPr indent="-342900" marL="342900"/>
            <a:r>
              <a:rPr dirty="0" lang="en-US" smtClean="0" sz="2600">
                <a:ea charset="-120" typeface="新細明體"/>
              </a:rPr>
              <a:t>When operands of </a:t>
            </a:r>
            <a:r>
              <a:rPr b="1" dirty="0" lang="en-US" smtClean="0" sz="2600">
                <a:solidFill>
                  <a:srgbClr val="B82F25"/>
                </a:solidFill>
                <a:ea charset="-120" typeface="新細明體"/>
              </a:rPr>
              <a:t>different types are mixed in</a:t>
            </a:r>
            <a:r>
              <a:rPr dirty="0" lang="en-US" smtClean="0" sz="2600">
                <a:ea charset="-120" typeface="新細明體"/>
              </a:rPr>
              <a:t> expressions, the C compiler may have to generate instructions that change the types of some operands so that hardware will be able to evaluate the expression.</a:t>
            </a:r>
          </a:p>
          <a:p>
            <a:pPr indent="-285750" lvl="1" marL="742950"/>
            <a:r>
              <a:rPr dirty="0" lang="en-US" smtClean="0" sz="2200">
                <a:ea charset="-120" typeface="新細明體"/>
              </a:rPr>
              <a:t>If we add a 16-bit </a:t>
            </a:r>
            <a:r>
              <a:rPr dirty="0" lang="en-US" smtClean="0" sz="2200">
                <a:latin charset="0" pitchFamily="49" typeface="Courier New"/>
                <a:ea charset="-120" typeface="新細明體"/>
              </a:rPr>
              <a:t>short</a:t>
            </a:r>
            <a:r>
              <a:rPr dirty="0" lang="en-US" smtClean="0" sz="2200">
                <a:ea charset="-120" typeface="新細明體"/>
              </a:rPr>
              <a:t> and a 32-bit </a:t>
            </a:r>
            <a:r>
              <a:rPr dirty="0" lang="en-US" smtClean="0" sz="2200">
                <a:latin charset="0" pitchFamily="49" typeface="Courier New"/>
                <a:ea charset="-120" typeface="新細明體"/>
              </a:rPr>
              <a:t>int</a:t>
            </a:r>
            <a:r>
              <a:rPr dirty="0" lang="en-US" smtClean="0" sz="2200">
                <a:ea charset="-120" typeface="新細明體"/>
              </a:rPr>
              <a:t>, the compiler will arrange for the </a:t>
            </a:r>
            <a:r>
              <a:rPr dirty="0" lang="en-US" smtClean="0" sz="2200">
                <a:latin charset="0" pitchFamily="49" typeface="Courier New"/>
                <a:ea charset="-120" typeface="新細明體"/>
              </a:rPr>
              <a:t>short</a:t>
            </a:r>
            <a:r>
              <a:rPr dirty="0" lang="en-US" smtClean="0" sz="2200">
                <a:ea charset="-120" typeface="新細明體"/>
              </a:rPr>
              <a:t> value to be converted to 32 bits.</a:t>
            </a:r>
          </a:p>
          <a:p>
            <a:pPr indent="-285750" lvl="1" marL="742950"/>
            <a:r>
              <a:rPr dirty="0" lang="en-US" smtClean="0" sz="2200">
                <a:ea charset="-120" typeface="新細明體"/>
              </a:rPr>
              <a:t>If we add an </a:t>
            </a:r>
            <a:r>
              <a:rPr dirty="0" lang="en-US" smtClean="0" sz="2200">
                <a:latin charset="0" pitchFamily="49" typeface="Courier New"/>
                <a:ea charset="-120" typeface="新細明體"/>
              </a:rPr>
              <a:t>int</a:t>
            </a:r>
            <a:r>
              <a:rPr dirty="0" lang="en-US" smtClean="0" sz="2200">
                <a:ea charset="-120" typeface="新細明體"/>
              </a:rPr>
              <a:t> and a </a:t>
            </a:r>
            <a:r>
              <a:rPr dirty="0" lang="en-US" smtClean="0" sz="2200">
                <a:latin charset="0" pitchFamily="49" typeface="Courier New"/>
                <a:ea charset="-120" typeface="新細明體"/>
              </a:rPr>
              <a:t>float</a:t>
            </a:r>
            <a:r>
              <a:rPr dirty="0" lang="en-US" smtClean="0" sz="2200">
                <a:ea charset="-120" typeface="新細明體"/>
              </a:rPr>
              <a:t>, the compiler will arrange for the </a:t>
            </a:r>
            <a:r>
              <a:rPr dirty="0" lang="en-US" smtClean="0" sz="2200">
                <a:latin charset="0" pitchFamily="49" typeface="Courier New"/>
                <a:ea charset="-120" typeface="新細明體"/>
              </a:rPr>
              <a:t>int</a:t>
            </a:r>
            <a:r>
              <a:rPr dirty="0" lang="en-US" smtClean="0" sz="2200">
                <a:ea charset="-120" typeface="新細明體"/>
              </a:rPr>
              <a:t> to be converted to </a:t>
            </a:r>
            <a:r>
              <a:rPr dirty="0" lang="en-US" smtClean="0" sz="2200">
                <a:latin charset="0" pitchFamily="49" typeface="Courier New"/>
                <a:ea charset="-120" typeface="新細明體"/>
              </a:rPr>
              <a:t>float</a:t>
            </a:r>
            <a:r>
              <a:rPr dirty="0" lang="en-US" smtClean="0" sz="2200">
                <a:ea charset="-120" typeface="新細明體"/>
              </a:rPr>
              <a:t> format.</a:t>
            </a:r>
          </a:p>
        </p:txBody>
      </p:sp>
      <p:sp>
        <p:nvSpPr>
          <p:cNvPr id="366" name="Text Box 366"/>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367" name="Text Box 367"/>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Text Box 368"/>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Type Conversion</a:t>
            </a:r>
          </a:p>
        </p:txBody>
      </p:sp>
      <p:sp>
        <p:nvSpPr>
          <p:cNvPr id="369" name="Text Box 369"/>
          <p:cNvSpPr>
            <a:spLocks/>
          </p:cNvSpPr>
          <p:nvPr>
            <p:ph type="obj"/>
          </p:nvPr>
        </p:nvSpPr>
        <p:spPr>
          <a:xfrm>
            <a:off x="685800" y="1524000"/>
            <a:ext cx="8062912" cy="4800600"/>
          </a:xfrm>
          <a:prstGeom prst="rect">
            <a:avLst/>
          </a:prstGeom>
        </p:spPr>
        <p:txBody>
          <a:bodyPr anchor="t" bIns="46038" lIns="92075" numCol="1" rIns="92075" tIns="46038" wrap="square"/>
          <a:lstStyle/>
          <a:p>
            <a:pPr indent="-342900" marL="342900"/>
            <a:r>
              <a:rPr dirty="0" lang="en-US" smtClean="0">
                <a:ea charset="-120" typeface="新細明體"/>
              </a:rPr>
              <a:t>Because the compiler handles these conversions automatically, without the programmer’s involvement, they’re known as </a:t>
            </a:r>
            <a:r>
              <a:rPr b="1" dirty="0" i="1" lang="en-US" smtClean="0" u="sng">
                <a:solidFill>
                  <a:srgbClr val="B82F25"/>
                </a:solidFill>
                <a:ea charset="-120" typeface="新細明體"/>
              </a:rPr>
              <a:t>implicit conversions</a:t>
            </a:r>
            <a:r>
              <a:rPr b="1" dirty="0" i="1" lang="en-US" smtClean="0" u="sng">
                <a:ea charset="-120" typeface="新細明體"/>
              </a:rPr>
              <a:t>.</a:t>
            </a:r>
          </a:p>
          <a:p>
            <a:pPr indent="-342900" marL="342900"/>
            <a:r>
              <a:rPr dirty="0" lang="en-US" smtClean="0">
                <a:ea charset="-120" typeface="新細明體"/>
              </a:rPr>
              <a:t>C also allows the programmer to perform </a:t>
            </a:r>
            <a:r>
              <a:rPr b="1" dirty="0" i="1" lang="en-US" smtClean="0">
                <a:ea charset="-120" typeface="新細明體"/>
              </a:rPr>
              <a:t>explicit conversions,</a:t>
            </a:r>
            <a:r>
              <a:rPr dirty="0" lang="en-US" smtClean="0">
                <a:ea charset="-120" typeface="新細明體"/>
              </a:rPr>
              <a:t> using the </a:t>
            </a:r>
            <a:r>
              <a:rPr b="1" dirty="0" lang="en-US" smtClean="0">
                <a:solidFill>
                  <a:srgbClr val="B82F25"/>
                </a:solidFill>
                <a:ea charset="-120" typeface="新細明體"/>
              </a:rPr>
              <a:t>cast</a:t>
            </a:r>
            <a:r>
              <a:rPr dirty="0" lang="en-US" smtClean="0">
                <a:ea charset="-120" typeface="新細明體"/>
              </a:rPr>
              <a:t> operator.</a:t>
            </a:r>
          </a:p>
          <a:p>
            <a:pPr indent="-342900" marL="342900"/>
            <a:r>
              <a:rPr dirty="0" lang="en-US" smtClean="0">
                <a:ea charset="-120" typeface="新細明體"/>
              </a:rPr>
              <a:t>The rules for performing implicit conversions are somewhat complex, primarily because C has so many different arithmetic types.</a:t>
            </a:r>
          </a:p>
        </p:txBody>
      </p:sp>
      <p:sp>
        <p:nvSpPr>
          <p:cNvPr id="370" name="Text Box 370"/>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371" name="Text Box 371"/>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Text Box 372"/>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Type Conversion</a:t>
            </a:r>
          </a:p>
        </p:txBody>
      </p:sp>
      <p:sp>
        <p:nvSpPr>
          <p:cNvPr id="373" name="Text Box 373"/>
          <p:cNvSpPr>
            <a:spLocks/>
          </p:cNvSpPr>
          <p:nvPr>
            <p:ph type="obj"/>
          </p:nvPr>
        </p:nvSpPr>
        <p:spPr>
          <a:xfrm>
            <a:off x="685800" y="1524000"/>
            <a:ext cx="7772400" cy="4800600"/>
          </a:xfrm>
          <a:prstGeom prst="rect">
            <a:avLst/>
          </a:prstGeom>
        </p:spPr>
        <p:txBody>
          <a:bodyPr anchor="t" bIns="46038" lIns="92075" numCol="1" rIns="92075" tIns="46038" wrap="square"/>
          <a:lstStyle/>
          <a:p>
            <a:pPr indent="-533400" marL="533400"/>
            <a:r>
              <a:rPr dirty="0" lang="en-US" smtClean="0" sz="2700">
                <a:ea charset="-120" typeface="新細明體"/>
              </a:rPr>
              <a:t>Implicit conversions are performed:</a:t>
            </a:r>
          </a:p>
          <a:p>
            <a:pPr indent="-457200" lvl="1" marL="914400">
              <a:buFontTx/>
              <a:buAutoNum type="arabicPeriod"/>
            </a:pPr>
            <a:r>
              <a:rPr dirty="0" lang="en-US" smtClean="0" sz="2300" u="sng">
                <a:ea charset="-120" typeface="新細明體"/>
              </a:rPr>
              <a:t>When</a:t>
            </a:r>
            <a:r>
              <a:rPr dirty="0" lang="en-US" smtClean="0" sz="2300">
                <a:ea charset="-120" typeface="新細明體"/>
              </a:rPr>
              <a:t> the operands in an arithmetic or logical expression don’t have the same type. (C performs what are known as the </a:t>
            </a:r>
            <a:r>
              <a:rPr b="1" dirty="0" i="1" lang="en-US" smtClean="0" sz="2300" u="sng">
                <a:ea charset="-120" typeface="新細明體"/>
              </a:rPr>
              <a:t>usual arithmetic conversions</a:t>
            </a:r>
            <a:r>
              <a:rPr b="1" dirty="0" i="1" lang="en-US" smtClean="0" sz="2300">
                <a:ea charset="-120" typeface="新細明體"/>
              </a:rPr>
              <a:t>.</a:t>
            </a:r>
            <a:r>
              <a:rPr dirty="0" lang="en-US" smtClean="0" sz="2300">
                <a:ea charset="-120" typeface="新細明體"/>
              </a:rPr>
              <a:t>)</a:t>
            </a:r>
          </a:p>
          <a:p>
            <a:pPr indent="-457200" lvl="1" marL="914400">
              <a:buFontTx/>
              <a:buAutoNum type="arabicPeriod"/>
            </a:pPr>
            <a:r>
              <a:rPr dirty="0" lang="en-US" smtClean="0" sz="2300" u="sng">
                <a:ea charset="-120" typeface="新細明體"/>
              </a:rPr>
              <a:t>When</a:t>
            </a:r>
            <a:r>
              <a:rPr dirty="0" lang="en-US" smtClean="0" sz="2300">
                <a:ea charset="-120" typeface="新細明體"/>
              </a:rPr>
              <a:t> the type of the </a:t>
            </a:r>
            <a:r>
              <a:rPr b="1" dirty="0" lang="en-US" smtClean="0" sz="2300">
                <a:solidFill>
                  <a:srgbClr val="B82F25"/>
                </a:solidFill>
                <a:ea charset="-120" typeface="新細明體"/>
              </a:rPr>
              <a:t>expression</a:t>
            </a:r>
            <a:r>
              <a:rPr dirty="0" lang="en-US" smtClean="0" sz="2300">
                <a:ea charset="-120" typeface="新細明體"/>
              </a:rPr>
              <a:t> on the </a:t>
            </a:r>
            <a:r>
              <a:rPr b="1" dirty="0" lang="en-US" smtClean="0" sz="2300">
                <a:solidFill>
                  <a:srgbClr val="B82F25"/>
                </a:solidFill>
                <a:ea charset="-120" typeface="新細明體"/>
              </a:rPr>
              <a:t>right side</a:t>
            </a:r>
            <a:r>
              <a:rPr dirty="0" lang="en-US" smtClean="0" sz="2300">
                <a:ea charset="-120" typeface="新細明體"/>
              </a:rPr>
              <a:t> of an </a:t>
            </a:r>
            <a:r>
              <a:rPr b="1" dirty="0" lang="en-US" smtClean="0" sz="2300" u="sng">
                <a:solidFill>
                  <a:srgbClr val="B82F25"/>
                </a:solidFill>
                <a:ea charset="-120" typeface="新細明體"/>
              </a:rPr>
              <a:t>assignment</a:t>
            </a:r>
            <a:r>
              <a:rPr dirty="0" lang="en-US" smtClean="0" sz="2300">
                <a:ea charset="-120" typeface="新細明體"/>
              </a:rPr>
              <a:t> doesn’t match the type of the variable on the </a:t>
            </a:r>
            <a:r>
              <a:rPr b="1" dirty="0" i="1" lang="en-US" smtClean="0" sz="2300">
                <a:ea charset="-120" typeface="新細明體"/>
              </a:rPr>
              <a:t>left side</a:t>
            </a:r>
            <a:r>
              <a:rPr dirty="0" lang="en-US" smtClean="0" sz="2300">
                <a:ea charset="-120" typeface="新細明體"/>
              </a:rPr>
              <a:t>.</a:t>
            </a:r>
          </a:p>
          <a:p>
            <a:pPr indent="-457200" lvl="1" marL="914400">
              <a:buFontTx/>
              <a:buAutoNum type="arabicPeriod"/>
            </a:pPr>
            <a:r>
              <a:rPr dirty="0" lang="en-US" smtClean="0" sz="2300" u="sng">
                <a:ea charset="-120" typeface="新細明體"/>
              </a:rPr>
              <a:t>When</a:t>
            </a:r>
            <a:r>
              <a:rPr dirty="0" lang="en-US" smtClean="0" sz="2300">
                <a:ea charset="-120" typeface="新細明體"/>
              </a:rPr>
              <a:t> the type of </a:t>
            </a:r>
            <a:r>
              <a:rPr b="1" dirty="0" lang="en-US" smtClean="0" sz="2300">
                <a:solidFill>
                  <a:srgbClr val="B82F25"/>
                </a:solidFill>
                <a:ea charset="-120" typeface="新細明體"/>
              </a:rPr>
              <a:t>an argument in a function call</a:t>
            </a:r>
            <a:r>
              <a:rPr dirty="0" lang="en-US" smtClean="0" sz="2300">
                <a:ea charset="-120" typeface="新細明體"/>
              </a:rPr>
              <a:t> doesn’t match the type of the </a:t>
            </a:r>
            <a:r>
              <a:rPr dirty="0" lang="en-US" smtClean="0" sz="2300" u="sng">
                <a:ea charset="-120" typeface="新細明體"/>
              </a:rPr>
              <a:t>corresponding parameter</a:t>
            </a:r>
            <a:r>
              <a:rPr dirty="0" lang="en-US" smtClean="0" sz="2300">
                <a:ea charset="-120" typeface="新細明體"/>
              </a:rPr>
              <a:t>.</a:t>
            </a:r>
          </a:p>
          <a:p>
            <a:pPr indent="-457200" lvl="1" marL="914400">
              <a:buFontTx/>
              <a:buAutoNum type="arabicPeriod"/>
            </a:pPr>
            <a:r>
              <a:rPr dirty="0" lang="en-US" smtClean="0" sz="2300" u="sng">
                <a:ea charset="-120" typeface="新細明體"/>
              </a:rPr>
              <a:t>When</a:t>
            </a:r>
            <a:r>
              <a:rPr dirty="0" lang="en-US" smtClean="0" sz="2300">
                <a:ea charset="-120" typeface="新細明體"/>
              </a:rPr>
              <a:t> the type of the </a:t>
            </a:r>
            <a:r>
              <a:rPr b="1" dirty="0" lang="en-US" smtClean="0" sz="2300">
                <a:solidFill>
                  <a:srgbClr val="B82F25"/>
                </a:solidFill>
                <a:ea charset="-120" typeface="新細明體"/>
              </a:rPr>
              <a:t>expression in a </a:t>
            </a:r>
            <a:r>
              <a:rPr b="1" dirty="0" lang="en-US" smtClean="0" sz="2300">
                <a:solidFill>
                  <a:srgbClr val="B82F25"/>
                </a:solidFill>
                <a:latin charset="0" pitchFamily="49" typeface="Courier New"/>
                <a:ea charset="-120" typeface="新細明體"/>
              </a:rPr>
              <a:t>return</a:t>
            </a:r>
            <a:r>
              <a:rPr b="1" dirty="0" lang="en-US" smtClean="0" sz="2300">
                <a:solidFill>
                  <a:srgbClr val="B82F25"/>
                </a:solidFill>
                <a:ea charset="-120" typeface="新細明體"/>
              </a:rPr>
              <a:t> statement</a:t>
            </a:r>
            <a:r>
              <a:rPr dirty="0" lang="en-US" smtClean="0" sz="2300">
                <a:ea charset="-120" typeface="新細明體"/>
              </a:rPr>
              <a:t> doesn’t match the function’s </a:t>
            </a:r>
            <a:r>
              <a:rPr dirty="0" lang="en-US" smtClean="0" sz="2300" u="sng">
                <a:ea charset="-120" typeface="新細明體"/>
              </a:rPr>
              <a:t>return type</a:t>
            </a:r>
            <a:r>
              <a:rPr dirty="0" lang="en-US" smtClean="0" sz="2300">
                <a:ea charset="-120" typeface="新細明體"/>
              </a:rPr>
              <a:t>.</a:t>
            </a:r>
          </a:p>
          <a:p>
            <a:pPr indent="-533400" marL="533400"/>
            <a:r>
              <a:rPr dirty="0" lang="en-US" smtClean="0" sz="2700">
                <a:ea charset="-120" typeface="新細明體"/>
              </a:rPr>
              <a:t>Chapter 9 discusses the last two cases.</a:t>
            </a:r>
          </a:p>
          <a:p>
            <a:pPr indent="-533400" marL="533400"/>
            <a:endParaRPr dirty="0" lang="en-US" smtClean="0" sz="2700">
              <a:ea charset="-120" typeface="新細明體"/>
            </a:endParaRPr>
          </a:p>
        </p:txBody>
      </p:sp>
      <p:sp>
        <p:nvSpPr>
          <p:cNvPr id="374" name="Text Box 374"/>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375" name="Text Box 375"/>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 Box 115"/>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Integer Types</a:t>
            </a:r>
          </a:p>
        </p:txBody>
      </p:sp>
      <p:sp>
        <p:nvSpPr>
          <p:cNvPr id="116" name="Text Box 116"/>
          <p:cNvSpPr>
            <a:spLocks/>
          </p:cNvSpPr>
          <p:nvPr>
            <p:ph type="obj"/>
          </p:nvPr>
        </p:nvSpPr>
        <p:spPr>
          <a:xfrm>
            <a:off x="685800" y="1524000"/>
            <a:ext cx="8153400" cy="4800600"/>
          </a:xfrm>
          <a:prstGeom prst="rect">
            <a:avLst/>
          </a:prstGeom>
        </p:spPr>
        <p:txBody>
          <a:bodyPr anchor="t" bIns="46038" lIns="92075" numCol="1" rIns="92075" tIns="46038" wrap="square"/>
          <a:lstStyle/>
          <a:p>
            <a:pPr indent="-342900" marL="342900"/>
            <a:r>
              <a:rPr dirty="0" lang="en-US" smtClean="0" sz="2400">
                <a:ea charset="-120" typeface="新細明體"/>
              </a:rPr>
              <a:t>The </a:t>
            </a:r>
            <a:r>
              <a:rPr dirty="0" lang="en-US" smtClean="0" sz="2400">
                <a:latin charset="0" pitchFamily="49" typeface="Courier New"/>
                <a:ea charset="-120" typeface="新細明體"/>
              </a:rPr>
              <a:t>int</a:t>
            </a:r>
            <a:r>
              <a:rPr dirty="0" lang="en-US" smtClean="0" sz="2400">
                <a:ea charset="-120" typeface="新細明體"/>
              </a:rPr>
              <a:t> type is usually 32 bits, but may be 16 bits on older CPUs.</a:t>
            </a:r>
          </a:p>
          <a:p>
            <a:pPr indent="-342900" marL="342900"/>
            <a:r>
              <a:rPr b="1" dirty="0" i="1" lang="en-US" smtClean="0" sz="2400">
                <a:ea charset="-120" typeface="新細明體"/>
              </a:rPr>
              <a:t>Long</a:t>
            </a:r>
            <a:r>
              <a:rPr dirty="0" lang="en-US" smtClean="0" sz="2400">
                <a:ea charset="-120" typeface="新細明體"/>
              </a:rPr>
              <a:t> integers may have more bits than ordinary integers; </a:t>
            </a:r>
            <a:r>
              <a:rPr b="1" dirty="0" i="1" lang="en-US" smtClean="0" sz="2400">
                <a:ea charset="-120" typeface="新細明體"/>
              </a:rPr>
              <a:t>short</a:t>
            </a:r>
            <a:r>
              <a:rPr dirty="0" lang="en-US" smtClean="0" sz="2400">
                <a:ea charset="-120" typeface="新細明體"/>
              </a:rPr>
              <a:t> integers may have fewer bits.</a:t>
            </a:r>
          </a:p>
          <a:p>
            <a:pPr indent="-342900" marL="342900"/>
            <a:r>
              <a:rPr dirty="0" lang="en-US" smtClean="0" sz="2400">
                <a:ea charset="-120" typeface="新細明體"/>
              </a:rPr>
              <a:t>The specifiers </a:t>
            </a:r>
            <a:r>
              <a:rPr dirty="0" lang="en-US" smtClean="0" sz="2400">
                <a:latin charset="0" pitchFamily="49" typeface="Courier New"/>
                <a:ea charset="-120" typeface="新細明體"/>
              </a:rPr>
              <a:t>long</a:t>
            </a:r>
            <a:r>
              <a:rPr dirty="0" lang="en-US" smtClean="0" sz="2400">
                <a:ea charset="-120" typeface="新細明體"/>
              </a:rPr>
              <a:t> and </a:t>
            </a:r>
            <a:r>
              <a:rPr dirty="0" lang="en-US" smtClean="0" sz="2400">
                <a:latin charset="0" pitchFamily="49" typeface="Courier New"/>
                <a:ea charset="-120" typeface="新細明體"/>
              </a:rPr>
              <a:t>short</a:t>
            </a:r>
            <a:r>
              <a:rPr dirty="0" lang="en-US" smtClean="0" sz="2400">
                <a:ea charset="-120" typeface="新細明體"/>
              </a:rPr>
              <a:t>, as well as </a:t>
            </a:r>
            <a:r>
              <a:rPr dirty="0" lang="en-US" smtClean="0" sz="2400">
                <a:latin charset="0" pitchFamily="49" typeface="Courier New"/>
                <a:ea charset="-120" typeface="新細明體"/>
              </a:rPr>
              <a:t>signed</a:t>
            </a:r>
            <a:r>
              <a:rPr dirty="0" lang="en-US" smtClean="0" sz="2400">
                <a:ea charset="-120" typeface="新細明體"/>
              </a:rPr>
              <a:t> and </a:t>
            </a:r>
            <a:r>
              <a:rPr dirty="0" lang="en-US" smtClean="0" sz="2400">
                <a:latin charset="0" pitchFamily="49" typeface="Courier New"/>
                <a:ea charset="-120" typeface="新細明體"/>
              </a:rPr>
              <a:t>unsigned</a:t>
            </a:r>
            <a:r>
              <a:rPr dirty="0" lang="en-US" smtClean="0" sz="2400">
                <a:ea charset="-120" typeface="新細明體"/>
              </a:rPr>
              <a:t>, can be combined with </a:t>
            </a:r>
            <a:r>
              <a:rPr dirty="0" lang="en-US" smtClean="0" sz="2400">
                <a:latin charset="0" pitchFamily="49" typeface="Courier New"/>
                <a:ea charset="-120" typeface="新細明體"/>
              </a:rPr>
              <a:t>int</a:t>
            </a:r>
            <a:r>
              <a:rPr dirty="0" lang="en-US" smtClean="0" sz="2400">
                <a:ea charset="-120" typeface="新細明體"/>
              </a:rPr>
              <a:t> to form integer types.</a:t>
            </a:r>
          </a:p>
          <a:p>
            <a:pPr indent="-342900" marL="342900"/>
            <a:r>
              <a:rPr dirty="0" lang="en-US" smtClean="0" sz="2400">
                <a:ea charset="-120" typeface="新細明體"/>
              </a:rPr>
              <a:t>Only six combinations produce different types:</a:t>
            </a:r>
          </a:p>
          <a:p>
            <a:pPr indent="-342900" marL="342900">
              <a:lnSpc>
                <a:spcPct val="80000"/>
              </a:lnSpc>
              <a:spcBef>
                <a:spcPts val="800"/>
              </a:spcBef>
              <a:buNone/>
            </a:pPr>
            <a:r>
              <a:rPr dirty="0" lang="en-US" smtClean="0" sz="2000">
                <a:latin charset="0" pitchFamily="49" typeface="Courier New"/>
                <a:ea charset="-120" typeface="新細明體"/>
              </a:rPr>
              <a:t>	short</a:t>
            </a:r>
            <a:r>
              <a:rPr dirty="0" lang="en-US" smtClean="0" sz="2000">
                <a:ea charset="-120" typeface="新細明體"/>
              </a:rPr>
              <a:t> </a:t>
            </a:r>
            <a:r>
              <a:rPr dirty="0" lang="en-US" smtClean="0" sz="2000">
                <a:latin charset="0" pitchFamily="49" typeface="Courier New"/>
                <a:ea charset="-120" typeface="新細明體"/>
              </a:rPr>
              <a:t>int	unsigned</a:t>
            </a:r>
            <a:r>
              <a:rPr dirty="0" lang="en-US" smtClean="0" sz="2000">
                <a:ea charset="-120" typeface="新細明體"/>
              </a:rPr>
              <a:t> </a:t>
            </a:r>
            <a:r>
              <a:rPr dirty="0" lang="en-US" smtClean="0" sz="2000">
                <a:latin charset="0" pitchFamily="49" typeface="Courier New"/>
                <a:ea charset="-120" typeface="新細明體"/>
              </a:rPr>
              <a:t>short</a:t>
            </a:r>
            <a:r>
              <a:rPr dirty="0" lang="en-US" smtClean="0" sz="2000">
                <a:ea charset="-120" typeface="新細明體"/>
              </a:rPr>
              <a:t> </a:t>
            </a:r>
            <a:r>
              <a:rPr dirty="0" lang="en-US" smtClean="0" sz="2000">
                <a:latin charset="0" pitchFamily="49" typeface="Courier New"/>
                <a:ea charset="-120" typeface="新細明體"/>
              </a:rPr>
              <a:t>int</a:t>
            </a:r>
          </a:p>
          <a:p>
            <a:pPr indent="-342900" marL="342900">
              <a:lnSpc>
                <a:spcPct val="80000"/>
              </a:lnSpc>
              <a:spcBef>
                <a:spcPts val="400"/>
              </a:spcBef>
              <a:buNone/>
            </a:pPr>
            <a:r>
              <a:rPr dirty="0" lang="en-US" smtClean="0" sz="2000">
                <a:latin charset="0" pitchFamily="49" typeface="Courier New"/>
                <a:ea charset="-120" typeface="新細明體"/>
              </a:rPr>
              <a:t>	int	unsigned</a:t>
            </a:r>
            <a:r>
              <a:rPr dirty="0" lang="en-US" smtClean="0" sz="2000">
                <a:ea charset="-120" typeface="新細明體"/>
              </a:rPr>
              <a:t> </a:t>
            </a:r>
            <a:r>
              <a:rPr dirty="0" lang="en-US" smtClean="0" sz="2000">
                <a:latin charset="0" pitchFamily="49" typeface="Courier New"/>
                <a:ea charset="-120" typeface="新細明體"/>
              </a:rPr>
              <a:t>int</a:t>
            </a:r>
          </a:p>
          <a:p>
            <a:pPr indent="-342900" marL="342900">
              <a:lnSpc>
                <a:spcPct val="80000"/>
              </a:lnSpc>
              <a:spcBef>
                <a:spcPts val="400"/>
              </a:spcBef>
              <a:buNone/>
            </a:pPr>
            <a:r>
              <a:rPr dirty="0" lang="en-US" smtClean="0" sz="2000">
                <a:latin charset="0" pitchFamily="49" typeface="Courier New"/>
                <a:ea charset="-120" typeface="新細明體"/>
              </a:rPr>
              <a:t>	long</a:t>
            </a:r>
            <a:r>
              <a:rPr dirty="0" lang="en-US" smtClean="0" sz="2000">
                <a:ea charset="-120" typeface="新細明體"/>
              </a:rPr>
              <a:t> </a:t>
            </a:r>
            <a:r>
              <a:rPr dirty="0" lang="en-US" smtClean="0" sz="2000">
                <a:latin charset="0" pitchFamily="49" typeface="Courier New"/>
                <a:ea charset="-120" typeface="新細明體"/>
              </a:rPr>
              <a:t>int	unsigned</a:t>
            </a:r>
            <a:r>
              <a:rPr dirty="0" lang="en-US" smtClean="0" sz="2000">
                <a:ea charset="-120" typeface="新細明體"/>
              </a:rPr>
              <a:t> </a:t>
            </a:r>
            <a:r>
              <a:rPr dirty="0" lang="en-US" smtClean="0" sz="2000">
                <a:latin charset="0" pitchFamily="49" typeface="Courier New"/>
                <a:ea charset="-120" typeface="新細明體"/>
              </a:rPr>
              <a:t>long</a:t>
            </a:r>
            <a:r>
              <a:rPr dirty="0" lang="en-US" smtClean="0" sz="2000">
                <a:ea charset="-120" typeface="新細明體"/>
              </a:rPr>
              <a:t> </a:t>
            </a:r>
            <a:r>
              <a:rPr dirty="0" lang="en-US" smtClean="0" sz="2000">
                <a:latin charset="0" pitchFamily="49" typeface="Courier New"/>
                <a:ea charset="-120" typeface="新細明體"/>
              </a:rPr>
              <a:t>int</a:t>
            </a:r>
          </a:p>
          <a:p>
            <a:pPr indent="-342900" marL="342900"/>
            <a:r>
              <a:rPr b="1" dirty="0" lang="en-US" smtClean="0" sz="2400">
                <a:solidFill>
                  <a:srgbClr val="C00000"/>
                </a:solidFill>
                <a:ea charset="-120" typeface="新細明體"/>
              </a:rPr>
              <a:t>The order of the specifiers doesn’t matter. Also, the word </a:t>
            </a:r>
            <a:r>
              <a:rPr b="1" dirty="0" lang="en-US" smtClean="0" sz="2400">
                <a:solidFill>
                  <a:srgbClr val="C00000"/>
                </a:solidFill>
                <a:latin charset="0" pitchFamily="49" typeface="Courier New"/>
                <a:ea charset="-120" typeface="新細明體"/>
              </a:rPr>
              <a:t>int</a:t>
            </a:r>
            <a:r>
              <a:rPr b="1" dirty="0" lang="en-US" smtClean="0" sz="2400">
                <a:solidFill>
                  <a:srgbClr val="C00000"/>
                </a:solidFill>
                <a:ea charset="-120" typeface="新細明體"/>
              </a:rPr>
              <a:t> can be dropped </a:t>
            </a:r>
            <a:r>
              <a:rPr dirty="0" lang="en-US" smtClean="0" sz="2400">
                <a:ea charset="-120" typeface="新細明體"/>
              </a:rPr>
              <a:t>(</a:t>
            </a:r>
            <a:r>
              <a:rPr dirty="0" lang="en-US" smtClean="0" sz="2400">
                <a:latin charset="0" pitchFamily="49" typeface="Courier New"/>
                <a:ea charset="-120" typeface="新細明體"/>
              </a:rPr>
              <a:t>long</a:t>
            </a:r>
            <a:r>
              <a:rPr dirty="0" lang="en-US" smtClean="0" sz="2400">
                <a:ea charset="-120" typeface="新細明體"/>
              </a:rPr>
              <a:t> </a:t>
            </a:r>
            <a:r>
              <a:rPr dirty="0" lang="en-US" smtClean="0" sz="2400">
                <a:latin charset="0" pitchFamily="49" typeface="Courier New"/>
                <a:ea charset="-120" typeface="新細明體"/>
              </a:rPr>
              <a:t>int</a:t>
            </a:r>
            <a:r>
              <a:rPr dirty="0" lang="en-US" smtClean="0" sz="2400">
                <a:ea charset="-120" typeface="新細明體"/>
              </a:rPr>
              <a:t> can be abbreviated to just </a:t>
            </a:r>
            <a:r>
              <a:rPr dirty="0" lang="en-US" smtClean="0" sz="2400">
                <a:latin charset="0" pitchFamily="49" typeface="Courier New"/>
                <a:ea charset="-120" typeface="新細明體"/>
              </a:rPr>
              <a:t>long</a:t>
            </a:r>
            <a:r>
              <a:rPr dirty="0" lang="en-US" smtClean="0" sz="2400">
                <a:ea charset="-120" typeface="新細明體"/>
              </a:rPr>
              <a:t>).</a:t>
            </a:r>
          </a:p>
        </p:txBody>
      </p:sp>
      <p:sp>
        <p:nvSpPr>
          <p:cNvPr id="117" name="Text Box 117"/>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118" name="Text Box 118"/>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Text Box 376"/>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The Usual Arithmetic Conversions</a:t>
            </a:r>
          </a:p>
        </p:txBody>
      </p:sp>
      <p:sp>
        <p:nvSpPr>
          <p:cNvPr id="377" name="Text Box 377"/>
          <p:cNvSpPr>
            <a:spLocks/>
          </p:cNvSpPr>
          <p:nvPr>
            <p:ph type="obj"/>
          </p:nvPr>
        </p:nvSpPr>
        <p:spPr>
          <a:xfrm>
            <a:off x="685800" y="1524000"/>
            <a:ext cx="8001000" cy="4800600"/>
          </a:xfrm>
          <a:prstGeom prst="rect">
            <a:avLst/>
          </a:prstGeom>
        </p:spPr>
        <p:txBody>
          <a:bodyPr anchor="t" bIns="46038" lIns="92075" numCol="1" rIns="92075" tIns="46038" wrap="square"/>
          <a:lstStyle/>
          <a:p>
            <a:pPr indent="-342900" marL="342900"/>
            <a:r>
              <a:rPr dirty="0" lang="en-US" smtClean="0" sz="2400">
                <a:ea charset="-120" typeface="新細明體"/>
              </a:rPr>
              <a:t>The usual arithmetic conversions are applied to the operands of most binary operators.</a:t>
            </a:r>
          </a:p>
          <a:p>
            <a:pPr indent="-342900" marL="342900"/>
            <a:r>
              <a:rPr dirty="0" lang="en-US" smtClean="0" sz="2400">
                <a:ea charset="-120" typeface="新細明體"/>
              </a:rPr>
              <a:t>If </a:t>
            </a:r>
            <a:r>
              <a:rPr dirty="0" lang="en-US" smtClean="0" sz="2400">
                <a:latin charset="0" pitchFamily="49" typeface="Courier New"/>
                <a:ea charset="-120" typeface="新細明體"/>
              </a:rPr>
              <a:t>f</a:t>
            </a:r>
            <a:r>
              <a:rPr dirty="0" lang="en-US" smtClean="0" sz="2400">
                <a:ea charset="-120" typeface="新細明體"/>
              </a:rPr>
              <a:t> has type </a:t>
            </a:r>
            <a:r>
              <a:rPr dirty="0" lang="en-US" smtClean="0" sz="2400">
                <a:latin charset="0" pitchFamily="49" typeface="Courier New"/>
                <a:ea charset="-120" typeface="新細明體"/>
              </a:rPr>
              <a:t>float</a:t>
            </a:r>
            <a:r>
              <a:rPr dirty="0" lang="en-US" smtClean="0" sz="2400">
                <a:ea charset="-120" typeface="新細明體"/>
              </a:rPr>
              <a:t> and </a:t>
            </a:r>
            <a:r>
              <a:rPr dirty="0" lang="en-US" smtClean="0" sz="2400">
                <a:latin charset="0" pitchFamily="49" typeface="Courier New"/>
                <a:ea charset="-120" typeface="新細明體"/>
              </a:rPr>
              <a:t>i</a:t>
            </a:r>
            <a:r>
              <a:rPr dirty="0" lang="en-US" smtClean="0" sz="2400">
                <a:ea charset="-120" typeface="新細明體"/>
              </a:rPr>
              <a:t> has type </a:t>
            </a:r>
            <a:r>
              <a:rPr dirty="0" lang="en-US" smtClean="0" sz="2400">
                <a:latin charset="0" pitchFamily="49" typeface="Courier New"/>
                <a:ea charset="-120" typeface="新細明體"/>
              </a:rPr>
              <a:t>int</a:t>
            </a:r>
            <a:r>
              <a:rPr dirty="0" lang="en-US" smtClean="0" sz="2400">
                <a:ea charset="-120" typeface="新細明體"/>
              </a:rPr>
              <a:t>, the usual arithmetic conversions will be applied to the operands in the expression </a:t>
            </a:r>
            <a:r>
              <a:rPr dirty="0" lang="en-US" smtClean="0" sz="2400">
                <a:latin charset="0" pitchFamily="49" typeface="Courier New"/>
                <a:ea charset="-120" typeface="新細明體"/>
              </a:rPr>
              <a:t>f</a:t>
            </a:r>
            <a:r>
              <a:rPr dirty="0" lang="en-US" smtClean="0" sz="2400">
                <a:ea charset="-120" typeface="新細明體"/>
              </a:rPr>
              <a:t> </a:t>
            </a:r>
            <a:r>
              <a:rPr dirty="0" lang="en-US" smtClean="0" sz="2400">
                <a:latin charset="0" pitchFamily="49" typeface="Courier New"/>
                <a:ea charset="-120" typeface="新細明體"/>
              </a:rPr>
              <a:t>+</a:t>
            </a:r>
            <a:r>
              <a:rPr dirty="0" lang="en-US" smtClean="0" sz="2400">
                <a:ea charset="-120" typeface="新細明體"/>
              </a:rPr>
              <a:t> </a:t>
            </a:r>
            <a:r>
              <a:rPr dirty="0" lang="en-US" smtClean="0" sz="2400">
                <a:latin charset="0" pitchFamily="49" typeface="Courier New"/>
                <a:ea charset="-120" typeface="新細明體"/>
              </a:rPr>
              <a:t>i</a:t>
            </a:r>
            <a:r>
              <a:rPr dirty="0" lang="en-US" smtClean="0" sz="2400">
                <a:ea charset="-120" typeface="新細明體"/>
              </a:rPr>
              <a:t>.</a:t>
            </a:r>
          </a:p>
          <a:p>
            <a:pPr indent="-342900" marL="342900"/>
            <a:r>
              <a:rPr dirty="0" lang="en-US" smtClean="0" sz="2400">
                <a:ea charset="-120" typeface="新細明體"/>
              </a:rPr>
              <a:t>Clearly it’s safer to convert </a:t>
            </a:r>
            <a:r>
              <a:rPr dirty="0" lang="en-US" smtClean="0" sz="2400">
                <a:latin charset="0" pitchFamily="49" typeface="Courier New"/>
                <a:ea charset="-120" typeface="新細明體"/>
              </a:rPr>
              <a:t>i</a:t>
            </a:r>
            <a:r>
              <a:rPr dirty="0" lang="en-US" smtClean="0" sz="2400">
                <a:ea charset="-120" typeface="新細明體"/>
              </a:rPr>
              <a:t> to type </a:t>
            </a:r>
            <a:r>
              <a:rPr dirty="0" lang="en-US" smtClean="0" sz="2400">
                <a:latin charset="0" pitchFamily="49" typeface="Courier New"/>
                <a:ea charset="-120" typeface="新細明體"/>
              </a:rPr>
              <a:t>float</a:t>
            </a:r>
            <a:r>
              <a:rPr dirty="0" lang="en-US" smtClean="0" sz="2400">
                <a:ea charset="-120" typeface="新細明體"/>
              </a:rPr>
              <a:t> (matching </a:t>
            </a:r>
            <a:r>
              <a:rPr dirty="0" lang="en-US" smtClean="0" sz="2400">
                <a:latin charset="0" pitchFamily="49" typeface="Courier New"/>
                <a:ea charset="-120" typeface="新細明體"/>
              </a:rPr>
              <a:t>f</a:t>
            </a:r>
            <a:r>
              <a:rPr dirty="0" lang="en-US" smtClean="0" sz="2400">
                <a:ea charset="-120" typeface="新細明體"/>
              </a:rPr>
              <a:t>’s type) rather than convert </a:t>
            </a:r>
            <a:r>
              <a:rPr dirty="0" lang="en-US" smtClean="0" sz="2400">
                <a:latin charset="0" pitchFamily="49" typeface="Courier New"/>
                <a:ea charset="-120" typeface="新細明體"/>
              </a:rPr>
              <a:t>f</a:t>
            </a:r>
            <a:r>
              <a:rPr dirty="0" lang="en-US" smtClean="0" sz="2400">
                <a:ea charset="-120" typeface="新細明體"/>
              </a:rPr>
              <a:t> to type </a:t>
            </a:r>
            <a:r>
              <a:rPr dirty="0" lang="en-US" smtClean="0" sz="2400">
                <a:latin charset="0" pitchFamily="49" typeface="Courier New"/>
                <a:ea charset="-120" typeface="新細明體"/>
              </a:rPr>
              <a:t>int</a:t>
            </a:r>
            <a:r>
              <a:rPr dirty="0" lang="en-US" smtClean="0" sz="2400">
                <a:ea charset="-120" typeface="新細明體"/>
              </a:rPr>
              <a:t> (matching </a:t>
            </a:r>
            <a:r>
              <a:rPr dirty="0" lang="en-US" smtClean="0" sz="2400">
                <a:latin charset="0" pitchFamily="49" typeface="Courier New"/>
                <a:ea charset="-120" typeface="新細明體"/>
              </a:rPr>
              <a:t>i</a:t>
            </a:r>
            <a:r>
              <a:rPr dirty="0" lang="en-US" smtClean="0" sz="2400">
                <a:ea charset="-120" typeface="新細明體"/>
              </a:rPr>
              <a:t>’s type).</a:t>
            </a:r>
          </a:p>
          <a:p>
            <a:pPr indent="-285750" lvl="1" marL="742950"/>
            <a:r>
              <a:rPr dirty="0" lang="en-US" smtClean="0" sz="2000">
                <a:ea charset="-120" typeface="新細明體"/>
              </a:rPr>
              <a:t>When an integer is converted to </a:t>
            </a:r>
            <a:r>
              <a:rPr dirty="0" lang="en-US" smtClean="0" sz="2000">
                <a:latin charset="0" pitchFamily="49" typeface="Courier New"/>
                <a:ea charset="-120" typeface="新細明體"/>
              </a:rPr>
              <a:t>float</a:t>
            </a:r>
            <a:r>
              <a:rPr dirty="0" lang="en-US" smtClean="0" sz="2000">
                <a:ea charset="-120" typeface="新細明體"/>
              </a:rPr>
              <a:t>, the worst that can happen is </a:t>
            </a:r>
            <a:r>
              <a:rPr dirty="0" lang="en-US" smtClean="0" sz="2000">
                <a:solidFill>
                  <a:srgbClr val="FFAB06"/>
                </a:solidFill>
                <a:ea charset="-120" typeface="新細明體"/>
              </a:rPr>
              <a:t>a minor loss of precision</a:t>
            </a:r>
            <a:r>
              <a:rPr dirty="0" lang="en-US" smtClean="0" sz="2000">
                <a:ea charset="-120" typeface="新細明體"/>
              </a:rPr>
              <a:t>. </a:t>
            </a:r>
          </a:p>
          <a:p>
            <a:pPr indent="-285750" lvl="1" marL="742950"/>
            <a:r>
              <a:rPr dirty="0" lang="en-US" smtClean="0" sz="2000">
                <a:ea charset="-120" typeface="新細明體"/>
              </a:rPr>
              <a:t>Converting a floating-point number to </a:t>
            </a:r>
            <a:r>
              <a:rPr dirty="0" lang="en-US" smtClean="0" sz="2000">
                <a:latin charset="0" pitchFamily="49" typeface="Courier New"/>
                <a:ea charset="-120" typeface="新細明體"/>
              </a:rPr>
              <a:t>int</a:t>
            </a:r>
            <a:r>
              <a:rPr dirty="0" lang="en-US" smtClean="0" sz="2000">
                <a:ea charset="-120" typeface="新細明體"/>
              </a:rPr>
              <a:t>, on the other hand, causes the fractional part of the number to be lost. Worse still, the result will be meaningless if the original number is larger than the largest possible integer or smaller than the smallest integer.</a:t>
            </a:r>
          </a:p>
          <a:p>
            <a:pPr indent="-285750" lvl="1" marL="742950"/>
            <a:endParaRPr dirty="0" lang="en-US" smtClean="0" sz="2000">
              <a:ea charset="-120" typeface="新細明體"/>
            </a:endParaRPr>
          </a:p>
        </p:txBody>
      </p:sp>
      <p:sp>
        <p:nvSpPr>
          <p:cNvPr id="378" name="Text Box 378"/>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379" name="Text Box 379"/>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Text Box 380"/>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The Usual Arithmetic Conversions</a:t>
            </a:r>
          </a:p>
        </p:txBody>
      </p:sp>
      <p:sp>
        <p:nvSpPr>
          <p:cNvPr id="381" name="Text Box 381"/>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sz="2300"/>
              <a:t>Strategy behind the usual arithmetic conversions: convert operands to the “narrowest” type that will safely accommodate both values.</a:t>
            </a:r>
          </a:p>
          <a:p>
            <a:pPr indent="-342900" marL="342900"/>
            <a:r>
              <a:rPr dirty="0" lang="en-US" smtClean="0" sz="2300"/>
              <a:t>Operand types can often be made to match by converting the operand of the narrower type to the type of the other operand (this act is known as </a:t>
            </a:r>
            <a:r>
              <a:rPr b="1" dirty="0" i="1" lang="en-US" smtClean="0" sz="2300"/>
              <a:t>promotion</a:t>
            </a:r>
            <a:r>
              <a:rPr dirty="0" lang="en-US" smtClean="0" sz="2300"/>
              <a:t>).</a:t>
            </a:r>
          </a:p>
          <a:p>
            <a:pPr indent="-342900" marL="342900"/>
            <a:r>
              <a:rPr dirty="0" lang="en-US" smtClean="0" sz="2300"/>
              <a:t>Common promotions include the </a:t>
            </a:r>
            <a:r>
              <a:rPr b="1" dirty="0" i="1" lang="en-US" smtClean="0" sz="2300"/>
              <a:t>integral promotions, </a:t>
            </a:r>
            <a:r>
              <a:rPr dirty="0" lang="en-US" smtClean="0" sz="2300"/>
              <a:t>which convert a character or short integer to type </a:t>
            </a:r>
            <a:r>
              <a:rPr dirty="0" lang="en-US" smtClean="0" sz="2300">
                <a:latin charset="0" pitchFamily="49" typeface="Courier New"/>
                <a:ea charset="0" pitchFamily="49" typeface="Courier New"/>
              </a:rPr>
              <a:t>int</a:t>
            </a:r>
            <a:r>
              <a:rPr dirty="0" lang="en-US" smtClean="0" sz="2300"/>
              <a:t> (or to </a:t>
            </a:r>
            <a:r>
              <a:rPr dirty="0" lang="en-US" smtClean="0" sz="2300">
                <a:latin charset="0" pitchFamily="49" typeface="Courier New"/>
                <a:ea charset="0" pitchFamily="49" typeface="Courier New"/>
              </a:rPr>
              <a:t>unsigned</a:t>
            </a:r>
            <a:r>
              <a:rPr dirty="0" lang="en-US" smtClean="0" sz="2300"/>
              <a:t> </a:t>
            </a:r>
            <a:r>
              <a:rPr dirty="0" lang="en-US" smtClean="0" sz="2300">
                <a:latin charset="0" pitchFamily="49" typeface="Courier New"/>
                <a:ea charset="0" pitchFamily="49" typeface="Courier New"/>
              </a:rPr>
              <a:t>int</a:t>
            </a:r>
            <a:r>
              <a:rPr dirty="0" lang="en-US" smtClean="0" sz="2300"/>
              <a:t> in some cases).</a:t>
            </a:r>
          </a:p>
          <a:p>
            <a:pPr indent="-342900" marL="342900"/>
            <a:r>
              <a:rPr dirty="0" lang="en-US" smtClean="0" sz="2300"/>
              <a:t>The rules for performing the usual arithmetic conversions can be divided into two cases:</a:t>
            </a:r>
          </a:p>
          <a:p>
            <a:pPr indent="-285750" lvl="1" marL="742950">
              <a:spcBef>
                <a:spcPts val="300"/>
              </a:spcBef>
            </a:pPr>
            <a:r>
              <a:rPr dirty="0" lang="en-US" smtClean="0" sz="1900"/>
              <a:t>The type of either operand is a floating type. </a:t>
            </a:r>
          </a:p>
          <a:p>
            <a:pPr indent="-285750" lvl="1" marL="742950">
              <a:spcBef>
                <a:spcPts val="300"/>
              </a:spcBef>
            </a:pPr>
            <a:r>
              <a:rPr dirty="0" lang="en-US" smtClean="0" sz="1900"/>
              <a:t>Neither operand type is a floating type.</a:t>
            </a:r>
          </a:p>
        </p:txBody>
      </p:sp>
      <p:sp>
        <p:nvSpPr>
          <p:cNvPr id="382" name="Text Box 382"/>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383" name="Text Box 383"/>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Text Box 384"/>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The Usual Arithmetic Conversions</a:t>
            </a:r>
          </a:p>
        </p:txBody>
      </p:sp>
      <p:sp>
        <p:nvSpPr>
          <p:cNvPr id="385" name="Text Box 385"/>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b="1" dirty="0" i="1" lang="en-US" smtClean="0">
                <a:ea charset="-120" typeface="新細明體"/>
              </a:rPr>
              <a:t>The type of either operand is a floating type.</a:t>
            </a:r>
          </a:p>
          <a:p>
            <a:pPr indent="-285750" lvl="1" marL="742950"/>
            <a:r>
              <a:rPr dirty="0" lang="en-US" smtClean="0">
                <a:ea charset="-120" typeface="新細明體"/>
              </a:rPr>
              <a:t>If one operand has type </a:t>
            </a:r>
            <a:r>
              <a:rPr dirty="0" lang="en-US" smtClean="0">
                <a:latin charset="0" pitchFamily="49" typeface="Courier New"/>
                <a:ea charset="-120" typeface="新細明體"/>
              </a:rPr>
              <a:t>long</a:t>
            </a:r>
            <a:r>
              <a:rPr dirty="0" lang="en-US" smtClean="0">
                <a:ea charset="-120" typeface="新細明體"/>
              </a:rPr>
              <a:t> </a:t>
            </a:r>
            <a:r>
              <a:rPr dirty="0" lang="en-US" smtClean="0">
                <a:latin charset="0" pitchFamily="49" typeface="Courier New"/>
                <a:ea charset="-120" typeface="新細明體"/>
              </a:rPr>
              <a:t>double</a:t>
            </a:r>
            <a:r>
              <a:rPr dirty="0" lang="en-US" smtClean="0">
                <a:ea charset="-120" typeface="新細明體"/>
              </a:rPr>
              <a:t>, then convert the other operand to type </a:t>
            </a:r>
            <a:r>
              <a:rPr dirty="0" lang="en-US" smtClean="0">
                <a:latin charset="0" pitchFamily="49" typeface="Courier New"/>
                <a:ea charset="-120" typeface="新細明體"/>
              </a:rPr>
              <a:t>long</a:t>
            </a:r>
            <a:r>
              <a:rPr dirty="0" lang="en-US" smtClean="0">
                <a:ea charset="-120" typeface="新細明體"/>
              </a:rPr>
              <a:t> </a:t>
            </a:r>
            <a:r>
              <a:rPr dirty="0" lang="en-US" smtClean="0">
                <a:latin charset="0" pitchFamily="49" typeface="Courier New"/>
                <a:ea charset="-120" typeface="新細明體"/>
              </a:rPr>
              <a:t>double</a:t>
            </a:r>
            <a:r>
              <a:rPr dirty="0" lang="en-US" smtClean="0">
                <a:ea charset="-120" typeface="新細明體"/>
              </a:rPr>
              <a:t>. </a:t>
            </a:r>
          </a:p>
          <a:p>
            <a:pPr indent="-285750" lvl="1" marL="742950"/>
            <a:r>
              <a:rPr dirty="0" lang="en-US" smtClean="0">
                <a:ea charset="-120" typeface="新細明體"/>
              </a:rPr>
              <a:t>Otherwise, if one operand has type </a:t>
            </a:r>
            <a:r>
              <a:rPr dirty="0" lang="en-US" smtClean="0">
                <a:latin charset="0" pitchFamily="49" typeface="Courier New"/>
                <a:ea charset="-120" typeface="新細明體"/>
              </a:rPr>
              <a:t>double</a:t>
            </a:r>
            <a:r>
              <a:rPr dirty="0" lang="en-US" smtClean="0">
                <a:ea charset="-120" typeface="新細明體"/>
              </a:rPr>
              <a:t>, convert the other operand to type </a:t>
            </a:r>
            <a:r>
              <a:rPr dirty="0" lang="en-US" smtClean="0">
                <a:latin charset="0" pitchFamily="49" typeface="Courier New"/>
                <a:ea charset="-120" typeface="新細明體"/>
              </a:rPr>
              <a:t>double</a:t>
            </a:r>
            <a:r>
              <a:rPr dirty="0" lang="en-US" smtClean="0">
                <a:ea charset="-120" typeface="新細明體"/>
              </a:rPr>
              <a:t>. </a:t>
            </a:r>
          </a:p>
          <a:p>
            <a:pPr indent="-285750" lvl="1" marL="742950"/>
            <a:r>
              <a:rPr dirty="0" lang="en-US" smtClean="0">
                <a:ea charset="-120" typeface="新細明體"/>
              </a:rPr>
              <a:t>Otherwise, if one operand has type </a:t>
            </a:r>
            <a:r>
              <a:rPr dirty="0" lang="en-US" smtClean="0">
                <a:latin charset="0" pitchFamily="49" typeface="Courier New"/>
                <a:ea charset="-120" typeface="新細明體"/>
              </a:rPr>
              <a:t>float</a:t>
            </a:r>
            <a:r>
              <a:rPr dirty="0" lang="en-US" smtClean="0">
                <a:ea charset="-120" typeface="新細明體"/>
              </a:rPr>
              <a:t>, convert the other operand to type </a:t>
            </a:r>
            <a:r>
              <a:rPr dirty="0" lang="en-US" smtClean="0">
                <a:latin charset="0" pitchFamily="49" typeface="Courier New"/>
                <a:ea charset="-120" typeface="新細明體"/>
              </a:rPr>
              <a:t>float</a:t>
            </a:r>
            <a:r>
              <a:rPr dirty="0" lang="en-US" smtClean="0">
                <a:ea charset="-120" typeface="新細明體"/>
              </a:rPr>
              <a:t>. </a:t>
            </a:r>
          </a:p>
          <a:p>
            <a:pPr indent="-342900" marL="342900"/>
            <a:r>
              <a:rPr dirty="0" lang="en-US" smtClean="0">
                <a:ea charset="-120" typeface="新細明體"/>
              </a:rPr>
              <a:t>Example: If one operand has type </a:t>
            </a:r>
            <a:r>
              <a:rPr dirty="0" lang="en-US" smtClean="0">
                <a:latin charset="0" pitchFamily="49" typeface="Courier New"/>
                <a:ea charset="-120" typeface="新細明體"/>
              </a:rPr>
              <a:t>long</a:t>
            </a:r>
            <a:r>
              <a:rPr dirty="0" lang="en-US" smtClean="0">
                <a:ea charset="-120" typeface="新細明體"/>
              </a:rPr>
              <a:t> </a:t>
            </a:r>
            <a:r>
              <a:rPr dirty="0" lang="en-US" smtClean="0">
                <a:latin charset="0" pitchFamily="49" typeface="Courier New"/>
                <a:ea charset="-120" typeface="新細明體"/>
              </a:rPr>
              <a:t>int</a:t>
            </a:r>
            <a:r>
              <a:rPr dirty="0" lang="en-US" smtClean="0">
                <a:ea charset="-120" typeface="新細明體"/>
              </a:rPr>
              <a:t> and the other has type </a:t>
            </a:r>
            <a:r>
              <a:rPr dirty="0" lang="en-US" smtClean="0">
                <a:latin charset="0" pitchFamily="49" typeface="Courier New"/>
                <a:ea charset="-120" typeface="新細明體"/>
              </a:rPr>
              <a:t>double</a:t>
            </a:r>
            <a:r>
              <a:rPr dirty="0" lang="en-US" smtClean="0">
                <a:ea charset="-120" typeface="新細明體"/>
              </a:rPr>
              <a:t>, the </a:t>
            </a:r>
            <a:r>
              <a:rPr dirty="0" lang="en-US" smtClean="0">
                <a:latin charset="0" pitchFamily="49" typeface="Courier New"/>
                <a:ea charset="-120" typeface="新細明體"/>
              </a:rPr>
              <a:t>long</a:t>
            </a:r>
            <a:r>
              <a:rPr dirty="0" lang="en-US" smtClean="0">
                <a:ea charset="-120" typeface="新細明體"/>
              </a:rPr>
              <a:t> </a:t>
            </a:r>
            <a:r>
              <a:rPr dirty="0" lang="en-US" smtClean="0">
                <a:latin charset="0" pitchFamily="49" typeface="Courier New"/>
                <a:ea charset="-120" typeface="新細明體"/>
              </a:rPr>
              <a:t>int</a:t>
            </a:r>
            <a:r>
              <a:rPr dirty="0" lang="en-US" smtClean="0">
                <a:ea charset="-120" typeface="新細明體"/>
              </a:rPr>
              <a:t> operand is converted to </a:t>
            </a:r>
            <a:r>
              <a:rPr dirty="0" lang="en-US" smtClean="0">
                <a:latin charset="0" pitchFamily="49" typeface="Courier New"/>
                <a:ea charset="-120" typeface="新細明體"/>
              </a:rPr>
              <a:t>double</a:t>
            </a:r>
            <a:r>
              <a:rPr dirty="0" lang="en-US" smtClean="0">
                <a:ea charset="-120" typeface="新細明體"/>
              </a:rPr>
              <a:t>.</a:t>
            </a:r>
          </a:p>
        </p:txBody>
      </p:sp>
      <p:sp>
        <p:nvSpPr>
          <p:cNvPr id="386" name="Text Box 386"/>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387" name="Text Box 387"/>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Text Box 388"/>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The Usual Arithmetic Conversions</a:t>
            </a:r>
          </a:p>
        </p:txBody>
      </p:sp>
      <p:sp>
        <p:nvSpPr>
          <p:cNvPr id="389" name="Text Box 389"/>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b="1" dirty="0" i="1" lang="en-US" smtClean="0">
                <a:ea charset="-120" typeface="新細明體"/>
              </a:rPr>
              <a:t>Neither operand type is a floating type.</a:t>
            </a:r>
            <a:r>
              <a:rPr dirty="0" lang="en-US" smtClean="0">
                <a:ea charset="-120" typeface="新細明體"/>
              </a:rPr>
              <a:t> First perform integral promotion on both operands.</a:t>
            </a:r>
          </a:p>
          <a:p>
            <a:pPr indent="-342900" marL="342900"/>
            <a:r>
              <a:rPr dirty="0" lang="en-US" smtClean="0">
                <a:ea charset="-120" typeface="新細明體"/>
              </a:rPr>
              <a:t>Then use the following diagram to </a:t>
            </a:r>
            <a:r>
              <a:rPr b="1" dirty="0" lang="en-US" smtClean="0">
                <a:solidFill>
                  <a:srgbClr val="B82F25"/>
                </a:solidFill>
                <a:ea charset="-120" typeface="新細明體"/>
              </a:rPr>
              <a:t>promote the operand whose type is narrower</a:t>
            </a:r>
            <a:r>
              <a:rPr dirty="0" lang="en-US" smtClean="0">
                <a:ea charset="-120" typeface="新細明體"/>
              </a:rPr>
              <a:t>:</a:t>
            </a:r>
          </a:p>
          <a:p>
            <a:pPr algn="ctr" indent="-342900" marL="342900">
              <a:lnSpc>
                <a:spcPct val="80000"/>
              </a:lnSpc>
              <a:spcBef>
                <a:spcPts val="1200"/>
              </a:spcBef>
              <a:buNone/>
            </a:pPr>
            <a:r>
              <a:rPr dirty="0" lang="en-US" smtClean="0" sz="2400">
                <a:latin charset="0" pitchFamily="49" typeface="Courier New"/>
                <a:ea charset="-120" typeface="新細明體"/>
              </a:rPr>
              <a:t>unsigned</a:t>
            </a:r>
            <a:r>
              <a:rPr dirty="0" lang="en-US" smtClean="0" sz="2400">
                <a:ea charset="-120" typeface="新細明體"/>
              </a:rPr>
              <a:t> </a:t>
            </a:r>
            <a:r>
              <a:rPr dirty="0" lang="en-US" smtClean="0" sz="2400">
                <a:latin charset="0" pitchFamily="49" typeface="Courier New"/>
                <a:ea charset="-120" typeface="新細明體"/>
              </a:rPr>
              <a:t>long</a:t>
            </a:r>
            <a:r>
              <a:rPr dirty="0" lang="en-US" smtClean="0" sz="2400">
                <a:ea charset="-120" typeface="新細明體"/>
              </a:rPr>
              <a:t> </a:t>
            </a:r>
            <a:r>
              <a:rPr dirty="0" lang="en-US" smtClean="0" sz="2400">
                <a:latin charset="0" pitchFamily="49" typeface="Courier New"/>
                <a:ea charset="-120" typeface="新細明體"/>
              </a:rPr>
              <a:t>int</a:t>
            </a:r>
          </a:p>
          <a:p>
            <a:pPr algn="ctr" indent="-342900" marL="342900">
              <a:lnSpc>
                <a:spcPct val="80000"/>
              </a:lnSpc>
              <a:spcBef>
                <a:spcPts val="600"/>
              </a:spcBef>
              <a:buNone/>
            </a:pPr>
            <a:endParaRPr dirty="0" lang="en-US" smtClean="0" sz="2400">
              <a:ea charset="-120" typeface="新細明體"/>
            </a:endParaRPr>
          </a:p>
          <a:p>
            <a:pPr algn="ctr" indent="-342900" marL="342900">
              <a:lnSpc>
                <a:spcPct val="80000"/>
              </a:lnSpc>
              <a:spcBef>
                <a:spcPts val="600"/>
              </a:spcBef>
              <a:buNone/>
            </a:pPr>
            <a:r>
              <a:rPr dirty="0" lang="en-US" smtClean="0" sz="2400">
                <a:latin charset="0" pitchFamily="49" typeface="Courier New"/>
                <a:ea charset="-120" typeface="新細明體"/>
              </a:rPr>
              <a:t>long</a:t>
            </a:r>
            <a:r>
              <a:rPr dirty="0" lang="en-US" smtClean="0" sz="2400">
                <a:ea charset="-120" typeface="新細明體"/>
              </a:rPr>
              <a:t> </a:t>
            </a:r>
            <a:r>
              <a:rPr dirty="0" lang="en-US" smtClean="0" sz="2400">
                <a:latin charset="0" pitchFamily="49" typeface="Courier New"/>
                <a:ea charset="-120" typeface="新細明體"/>
              </a:rPr>
              <a:t>int</a:t>
            </a:r>
          </a:p>
          <a:p>
            <a:pPr algn="ctr" indent="-342900" marL="342900">
              <a:lnSpc>
                <a:spcPct val="80000"/>
              </a:lnSpc>
              <a:spcBef>
                <a:spcPts val="600"/>
              </a:spcBef>
              <a:buNone/>
            </a:pPr>
            <a:endParaRPr dirty="0" lang="en-US" smtClean="0" sz="2400">
              <a:latin charset="0" pitchFamily="49" typeface="Courier New"/>
              <a:ea charset="-120" typeface="新細明體"/>
            </a:endParaRPr>
          </a:p>
          <a:p>
            <a:pPr algn="ctr" indent="-342900" marL="342900">
              <a:lnSpc>
                <a:spcPct val="80000"/>
              </a:lnSpc>
              <a:spcBef>
                <a:spcPts val="600"/>
              </a:spcBef>
              <a:buNone/>
            </a:pPr>
            <a:r>
              <a:rPr dirty="0" lang="en-US" smtClean="0" sz="2400">
                <a:latin charset="0" pitchFamily="49" typeface="Courier New"/>
                <a:ea charset="-120" typeface="新細明體"/>
              </a:rPr>
              <a:t>unsigned</a:t>
            </a:r>
            <a:r>
              <a:rPr dirty="0" lang="en-US" smtClean="0" sz="2400">
                <a:ea charset="-120" typeface="新細明體"/>
              </a:rPr>
              <a:t> </a:t>
            </a:r>
            <a:r>
              <a:rPr dirty="0" lang="en-US" smtClean="0" sz="2400">
                <a:latin charset="0" pitchFamily="49" typeface="Courier New"/>
                <a:ea charset="-120" typeface="新細明體"/>
              </a:rPr>
              <a:t>int</a:t>
            </a:r>
          </a:p>
          <a:p>
            <a:pPr algn="ctr" indent="-342900" marL="342900">
              <a:lnSpc>
                <a:spcPct val="80000"/>
              </a:lnSpc>
              <a:spcBef>
                <a:spcPts val="600"/>
              </a:spcBef>
              <a:buNone/>
            </a:pPr>
            <a:endParaRPr dirty="0" lang="en-US" smtClean="0" sz="2400">
              <a:ea charset="-120" typeface="新細明體"/>
            </a:endParaRPr>
          </a:p>
          <a:p>
            <a:pPr algn="ctr" indent="-342900" marL="342900">
              <a:lnSpc>
                <a:spcPct val="80000"/>
              </a:lnSpc>
              <a:spcBef>
                <a:spcPts val="600"/>
              </a:spcBef>
              <a:buNone/>
            </a:pPr>
            <a:r>
              <a:rPr dirty="0" lang="en-US" smtClean="0" sz="2400">
                <a:latin charset="0" pitchFamily="49" typeface="Courier New"/>
                <a:ea charset="-120" typeface="新細明體"/>
              </a:rPr>
              <a:t>int</a:t>
            </a:r>
          </a:p>
          <a:p>
            <a:pPr algn="ctr" indent="-342900" marL="342900">
              <a:lnSpc>
                <a:spcPct val="80000"/>
              </a:lnSpc>
              <a:spcBef>
                <a:spcPts val="600"/>
              </a:spcBef>
              <a:buNone/>
            </a:pPr>
            <a:endParaRPr dirty="0" lang="en-US" smtClean="0">
              <a:ea charset="-120" typeface="新細明體"/>
            </a:endParaRPr>
          </a:p>
        </p:txBody>
      </p:sp>
      <p:sp>
        <p:nvSpPr>
          <p:cNvPr id="390" name="Text Box 390"/>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391" name="Text Box 391"/>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cxnSp>
        <p:nvCxnSpPr>
          <p:cNvPr id="392" name="Connector 392"/>
          <p:cNvCxnSpPr/>
          <p:nvPr/>
        </p:nvCxnSpPr>
        <p:spPr>
          <a:xfrm flipH="1" flipV="1" rot="5400000">
            <a:off x="4419600" y="4027487"/>
            <a:ext cx="304800" cy="1587"/>
          </a:xfrm>
          <a:prstGeom prst="straightConnector1">
            <a:avLst/>
          </a:prstGeom>
          <a:noFill/>
          <a:ln w="12700">
            <a:solidFill>
              <a:schemeClr val="tx1"/>
            </a:solidFill>
            <a:round/>
            <a:headEnd len="sm" type="none" w="sm"/>
            <a:tailEnd len="sm" type="arrow" w="sm"/>
          </a:ln>
        </p:spPr>
      </p:cxnSp>
      <p:cxnSp>
        <p:nvCxnSpPr>
          <p:cNvPr id="394" name="Connector 394"/>
          <p:cNvCxnSpPr/>
          <p:nvPr/>
        </p:nvCxnSpPr>
        <p:spPr>
          <a:xfrm flipH="1" flipV="1" rot="5400000">
            <a:off x="4418012" y="4787900"/>
            <a:ext cx="304800" cy="1587"/>
          </a:xfrm>
          <a:prstGeom prst="straightConnector1">
            <a:avLst/>
          </a:prstGeom>
          <a:noFill/>
          <a:ln w="12700">
            <a:solidFill>
              <a:schemeClr val="tx1"/>
            </a:solidFill>
            <a:round/>
            <a:headEnd len="sm" type="none" w="sm"/>
            <a:tailEnd len="sm" type="arrow" w="sm"/>
          </a:ln>
        </p:spPr>
      </p:cxnSp>
      <p:cxnSp>
        <p:nvCxnSpPr>
          <p:cNvPr id="396" name="Connector 396"/>
          <p:cNvCxnSpPr/>
          <p:nvPr/>
        </p:nvCxnSpPr>
        <p:spPr>
          <a:xfrm flipH="1" flipV="1" rot="5400000">
            <a:off x="4432300" y="5499100"/>
            <a:ext cx="304800" cy="1587"/>
          </a:xfrm>
          <a:prstGeom prst="straightConnector1">
            <a:avLst/>
          </a:prstGeom>
          <a:noFill/>
          <a:ln w="12700">
            <a:solidFill>
              <a:schemeClr val="tx1"/>
            </a:solidFill>
            <a:round/>
            <a:headEnd len="sm" type="none" w="sm"/>
            <a:tailEnd len="sm" type="arrow" w="sm"/>
          </a:ln>
        </p:spPr>
      </p:cxn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Text Box 398"/>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The Usual Arithmetic Conversions</a:t>
            </a:r>
          </a:p>
        </p:txBody>
      </p:sp>
      <p:sp>
        <p:nvSpPr>
          <p:cNvPr id="399" name="Text Box 399"/>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typeface="新細明體"/>
              </a:rPr>
              <a:t>When a signed operand is combined with an unsigned operand, the signed operand is converted to an unsigned value.</a:t>
            </a:r>
          </a:p>
          <a:p>
            <a:pPr indent="-342900" marL="342900"/>
            <a:r>
              <a:rPr dirty="0" lang="en-US" smtClean="0">
                <a:ea charset="-120" typeface="新細明體"/>
              </a:rPr>
              <a:t>This rule can cause obscure programming errors.</a:t>
            </a:r>
          </a:p>
          <a:p>
            <a:pPr indent="-342900" marL="342900"/>
            <a:r>
              <a:rPr dirty="0" lang="en-US" smtClean="0">
                <a:ea charset="-120" typeface="新細明體"/>
              </a:rPr>
              <a:t>It’s best to use unsigned integers as little as possible and, especially, never mix them with signed integers.</a:t>
            </a:r>
          </a:p>
          <a:p>
            <a:pPr indent="-342900" marL="342900"/>
            <a:endParaRPr dirty="0" lang="en-US" smtClean="0">
              <a:ea charset="-120" typeface="新細明體"/>
            </a:endParaRPr>
          </a:p>
        </p:txBody>
      </p:sp>
      <p:sp>
        <p:nvSpPr>
          <p:cNvPr id="400" name="Text Box 400"/>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401" name="Text Box 401"/>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Text Box 402"/>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The Usual Arithmetic Conversions</a:t>
            </a:r>
          </a:p>
        </p:txBody>
      </p:sp>
      <p:sp>
        <p:nvSpPr>
          <p:cNvPr id="403" name="Text Box 403"/>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sz="2200">
                <a:ea charset="-120" typeface="新細明體"/>
              </a:rPr>
              <a:t>Example of the usual arithmetic conversions:</a:t>
            </a:r>
          </a:p>
          <a:p>
            <a:pPr indent="-342900" marL="342900">
              <a:lnSpc>
                <a:spcPct val="80000"/>
              </a:lnSpc>
              <a:spcBef>
                <a:spcPts val="400"/>
              </a:spcBef>
              <a:buNone/>
            </a:pPr>
            <a:r>
              <a:rPr dirty="0" lang="en-US" smtClean="0" sz="1600">
                <a:latin charset="0" pitchFamily="49" typeface="Courier New"/>
                <a:ea charset="-120" typeface="新細明體"/>
              </a:rPr>
              <a:t>	char c;</a:t>
            </a:r>
          </a:p>
          <a:p>
            <a:pPr indent="-342900" marL="342900">
              <a:lnSpc>
                <a:spcPct val="80000"/>
              </a:lnSpc>
              <a:spcBef>
                <a:spcPts val="400"/>
              </a:spcBef>
              <a:buNone/>
            </a:pPr>
            <a:r>
              <a:rPr dirty="0" lang="en-US" smtClean="0" sz="1600">
                <a:latin charset="0" pitchFamily="49" typeface="Courier New"/>
                <a:ea charset="-120" typeface="新細明體"/>
              </a:rPr>
              <a:t>	short int s;</a:t>
            </a:r>
          </a:p>
          <a:p>
            <a:pPr indent="-342900" marL="342900">
              <a:lnSpc>
                <a:spcPct val="80000"/>
              </a:lnSpc>
              <a:spcBef>
                <a:spcPts val="400"/>
              </a:spcBef>
              <a:buNone/>
            </a:pPr>
            <a:r>
              <a:rPr dirty="0" lang="en-US" smtClean="0" sz="1600">
                <a:latin charset="0" pitchFamily="49" typeface="Courier New"/>
                <a:ea charset="-120" typeface="新細明體"/>
              </a:rPr>
              <a:t>	int i;</a:t>
            </a:r>
          </a:p>
          <a:p>
            <a:pPr indent="-342900" marL="342900">
              <a:lnSpc>
                <a:spcPct val="80000"/>
              </a:lnSpc>
              <a:spcBef>
                <a:spcPts val="400"/>
              </a:spcBef>
              <a:buNone/>
            </a:pPr>
            <a:r>
              <a:rPr dirty="0" lang="en-US" smtClean="0" sz="1600">
                <a:latin charset="0" pitchFamily="49" typeface="Courier New"/>
                <a:ea charset="-120" typeface="新細明體"/>
              </a:rPr>
              <a:t>	unsigned int u;</a:t>
            </a:r>
          </a:p>
          <a:p>
            <a:pPr indent="-342900" marL="342900">
              <a:lnSpc>
                <a:spcPct val="80000"/>
              </a:lnSpc>
              <a:spcBef>
                <a:spcPts val="400"/>
              </a:spcBef>
              <a:buNone/>
            </a:pPr>
            <a:r>
              <a:rPr dirty="0" lang="en-US" smtClean="0" sz="1600">
                <a:latin charset="0" pitchFamily="49" typeface="Courier New"/>
                <a:ea charset="-120" typeface="新細明體"/>
              </a:rPr>
              <a:t>	long int l;</a:t>
            </a:r>
          </a:p>
          <a:p>
            <a:pPr indent="-342900" marL="342900">
              <a:lnSpc>
                <a:spcPct val="80000"/>
              </a:lnSpc>
              <a:spcBef>
                <a:spcPts val="400"/>
              </a:spcBef>
              <a:buNone/>
            </a:pPr>
            <a:r>
              <a:rPr dirty="0" lang="en-US" smtClean="0" sz="1600">
                <a:latin charset="0" pitchFamily="49" typeface="Courier New"/>
                <a:ea charset="-120" typeface="新細明體"/>
              </a:rPr>
              <a:t>	unsigned long int ul;</a:t>
            </a:r>
          </a:p>
          <a:p>
            <a:pPr indent="-342900" marL="342900">
              <a:lnSpc>
                <a:spcPct val="80000"/>
              </a:lnSpc>
              <a:spcBef>
                <a:spcPts val="400"/>
              </a:spcBef>
              <a:buNone/>
            </a:pPr>
            <a:r>
              <a:rPr dirty="0" lang="en-US" smtClean="0" sz="1600">
                <a:latin charset="0" pitchFamily="49" typeface="Courier New"/>
                <a:ea charset="-120" typeface="新細明體"/>
              </a:rPr>
              <a:t>	float f;</a:t>
            </a:r>
          </a:p>
          <a:p>
            <a:pPr indent="-342900" marL="342900">
              <a:lnSpc>
                <a:spcPct val="80000"/>
              </a:lnSpc>
              <a:spcBef>
                <a:spcPts val="400"/>
              </a:spcBef>
              <a:buNone/>
            </a:pPr>
            <a:r>
              <a:rPr dirty="0" lang="en-US" smtClean="0" sz="1600">
                <a:latin charset="0" pitchFamily="49" typeface="Courier New"/>
                <a:ea charset="-120" typeface="新細明體"/>
              </a:rPr>
              <a:t>	double d;</a:t>
            </a:r>
          </a:p>
          <a:p>
            <a:pPr indent="-342900" marL="342900">
              <a:lnSpc>
                <a:spcPct val="80000"/>
              </a:lnSpc>
              <a:spcBef>
                <a:spcPts val="400"/>
              </a:spcBef>
              <a:buNone/>
            </a:pPr>
            <a:r>
              <a:rPr dirty="0" lang="en-US" smtClean="0" sz="1600">
                <a:latin charset="0" pitchFamily="49" typeface="Courier New"/>
                <a:ea charset="-120" typeface="新細明體"/>
              </a:rPr>
              <a:t>	long double ld;</a:t>
            </a:r>
          </a:p>
          <a:p>
            <a:pPr indent="-342900" marL="342900">
              <a:lnSpc>
                <a:spcPct val="50000"/>
              </a:lnSpc>
              <a:spcBef>
                <a:spcPct val="0"/>
              </a:spcBef>
              <a:buNone/>
            </a:pPr>
            <a:r>
              <a:rPr dirty="0" lang="en-US" smtClean="0" sz="1600">
                <a:latin charset="0" pitchFamily="49" typeface="Courier New"/>
                <a:ea charset="-120" typeface="新細明體"/>
              </a:rPr>
              <a:t>	 </a:t>
            </a:r>
          </a:p>
          <a:p>
            <a:pPr indent="-342900" marL="342900">
              <a:lnSpc>
                <a:spcPct val="80000"/>
              </a:lnSpc>
              <a:spcBef>
                <a:spcPts val="400"/>
              </a:spcBef>
              <a:buNone/>
            </a:pPr>
            <a:r>
              <a:rPr dirty="0" lang="en-US" smtClean="0" sz="1600">
                <a:latin charset="0" pitchFamily="49" typeface="Courier New"/>
                <a:ea charset="-120" typeface="新細明體"/>
              </a:rPr>
              <a:t>	i = i + c;     /* c is converted to int               */</a:t>
            </a:r>
          </a:p>
          <a:p>
            <a:pPr indent="-342900" marL="342900">
              <a:lnSpc>
                <a:spcPct val="80000"/>
              </a:lnSpc>
              <a:spcBef>
                <a:spcPts val="400"/>
              </a:spcBef>
              <a:buNone/>
            </a:pPr>
            <a:r>
              <a:rPr dirty="0" lang="en-US" smtClean="0" sz="1600">
                <a:latin charset="0" pitchFamily="49" typeface="Courier New"/>
                <a:ea charset="-120" typeface="新細明體"/>
              </a:rPr>
              <a:t>	i = i + s;     /* s is converted to int               */</a:t>
            </a:r>
          </a:p>
          <a:p>
            <a:pPr indent="-342900" marL="342900">
              <a:lnSpc>
                <a:spcPct val="80000"/>
              </a:lnSpc>
              <a:spcBef>
                <a:spcPts val="400"/>
              </a:spcBef>
              <a:buNone/>
            </a:pPr>
            <a:r>
              <a:rPr dirty="0" lang="en-US" smtClean="0" sz="1600">
                <a:latin charset="0" pitchFamily="49" typeface="Courier New"/>
                <a:ea charset="-120" typeface="新細明體"/>
              </a:rPr>
              <a:t>	u = u + i;     /* i is converted to unsigned int      */</a:t>
            </a:r>
          </a:p>
          <a:p>
            <a:pPr indent="-342900" marL="342900">
              <a:lnSpc>
                <a:spcPct val="80000"/>
              </a:lnSpc>
              <a:spcBef>
                <a:spcPts val="400"/>
              </a:spcBef>
              <a:buNone/>
            </a:pPr>
            <a:r>
              <a:rPr dirty="0" lang="en-US" smtClean="0" sz="1600">
                <a:latin charset="0" pitchFamily="49" typeface="Courier New"/>
                <a:ea charset="-120" typeface="新細明體"/>
              </a:rPr>
              <a:t>	l = l + u;     /* u is converted to long int          */</a:t>
            </a:r>
          </a:p>
          <a:p>
            <a:pPr indent="-342900" marL="342900">
              <a:lnSpc>
                <a:spcPct val="80000"/>
              </a:lnSpc>
              <a:spcBef>
                <a:spcPts val="400"/>
              </a:spcBef>
              <a:buNone/>
            </a:pPr>
            <a:r>
              <a:rPr dirty="0" lang="en-US" smtClean="0" sz="1600">
                <a:latin charset="0" pitchFamily="49" typeface="Courier New"/>
                <a:ea charset="-120" typeface="新細明體"/>
              </a:rPr>
              <a:t>	ul = ul + l;   /* l is converted to unsigned long int */</a:t>
            </a:r>
          </a:p>
          <a:p>
            <a:pPr indent="-342900" marL="342900">
              <a:lnSpc>
                <a:spcPct val="80000"/>
              </a:lnSpc>
              <a:spcBef>
                <a:spcPts val="400"/>
              </a:spcBef>
              <a:buNone/>
            </a:pPr>
            <a:r>
              <a:rPr dirty="0" lang="en-US" smtClean="0" sz="1600">
                <a:latin charset="0" pitchFamily="49" typeface="Courier New"/>
                <a:ea charset="-120" typeface="新細明體"/>
              </a:rPr>
              <a:t>	f = f + ul;    /* ul is converted to float            */</a:t>
            </a:r>
          </a:p>
          <a:p>
            <a:pPr indent="-342900" marL="342900">
              <a:lnSpc>
                <a:spcPct val="80000"/>
              </a:lnSpc>
              <a:spcBef>
                <a:spcPts val="400"/>
              </a:spcBef>
              <a:buNone/>
            </a:pPr>
            <a:r>
              <a:rPr dirty="0" lang="en-US" smtClean="0" sz="1600">
                <a:latin charset="0" pitchFamily="49" typeface="Courier New"/>
                <a:ea charset="-120" typeface="新細明體"/>
              </a:rPr>
              <a:t>	d = d + f;     /* f is converted to double            */</a:t>
            </a:r>
          </a:p>
          <a:p>
            <a:pPr indent="-342900" marL="342900">
              <a:lnSpc>
                <a:spcPct val="80000"/>
              </a:lnSpc>
              <a:spcBef>
                <a:spcPts val="400"/>
              </a:spcBef>
              <a:buNone/>
            </a:pPr>
            <a:r>
              <a:rPr dirty="0" lang="en-US" smtClean="0" sz="1600">
                <a:latin charset="0" pitchFamily="49" typeface="Courier New"/>
                <a:ea charset="-120" typeface="新細明體"/>
              </a:rPr>
              <a:t>	ld = ld + d;   /* d is converted to long double       */</a:t>
            </a:r>
          </a:p>
          <a:p>
            <a:pPr indent="-342900" marL="342900">
              <a:lnSpc>
                <a:spcPct val="80000"/>
              </a:lnSpc>
              <a:spcBef>
                <a:spcPts val="400"/>
              </a:spcBef>
              <a:buNone/>
            </a:pPr>
            <a:endParaRPr dirty="0" lang="en-US" smtClean="0" sz="1600">
              <a:latin charset="0" pitchFamily="49" typeface="Courier New"/>
              <a:ea charset="-120" typeface="新細明體"/>
            </a:endParaRPr>
          </a:p>
        </p:txBody>
      </p:sp>
      <p:sp>
        <p:nvSpPr>
          <p:cNvPr id="404" name="Text Box 404"/>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405" name="Text Box 405"/>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Text Box 406"/>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Conversion During Assignment</a:t>
            </a:r>
          </a:p>
        </p:txBody>
      </p:sp>
      <p:sp>
        <p:nvSpPr>
          <p:cNvPr id="407" name="Text Box 407"/>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sz="2600">
                <a:ea charset="-120" typeface="新細明體"/>
              </a:rPr>
              <a:t>The usual arithmetic conversions don’t apply to assignment which is also an </a:t>
            </a:r>
            <a:r>
              <a:rPr b="1" dirty="0" lang="en-US" smtClean="0" sz="2600">
                <a:solidFill>
                  <a:srgbClr val="B82F25"/>
                </a:solidFill>
                <a:ea charset="-120" typeface="新細明體"/>
              </a:rPr>
              <a:t>operator</a:t>
            </a:r>
            <a:r>
              <a:rPr dirty="0" lang="en-US" smtClean="0" sz="2600">
                <a:ea charset="-120" typeface="新細明體"/>
              </a:rPr>
              <a:t>.</a:t>
            </a:r>
          </a:p>
          <a:p>
            <a:pPr indent="-342900" marL="342900"/>
            <a:r>
              <a:rPr dirty="0" lang="en-US" smtClean="0" sz="2600">
                <a:ea charset="-120" typeface="新細明體"/>
              </a:rPr>
              <a:t>Instead, the expression on the </a:t>
            </a:r>
            <a:r>
              <a:rPr dirty="0" lang="en-US" smtClean="0" sz="2600">
                <a:solidFill>
                  <a:srgbClr val="B82F25"/>
                </a:solidFill>
                <a:ea charset="-120" typeface="新細明體"/>
              </a:rPr>
              <a:t>right side</a:t>
            </a:r>
            <a:r>
              <a:rPr dirty="0" lang="en-US" smtClean="0" sz="2600">
                <a:ea charset="-120" typeface="新細明體"/>
              </a:rPr>
              <a:t> of the assignment is </a:t>
            </a:r>
            <a:r>
              <a:rPr dirty="0" lang="en-US" smtClean="0" sz="2600">
                <a:solidFill>
                  <a:srgbClr val="B82F25"/>
                </a:solidFill>
                <a:ea charset="-120" typeface="新細明體"/>
              </a:rPr>
              <a:t>converted</a:t>
            </a:r>
            <a:r>
              <a:rPr dirty="0" lang="en-US" smtClean="0" sz="2600">
                <a:ea charset="-120" typeface="新細明體"/>
              </a:rPr>
              <a:t> to the type of the variable on the </a:t>
            </a:r>
            <a:r>
              <a:rPr dirty="0" lang="en-US" smtClean="0" sz="2600">
                <a:solidFill>
                  <a:srgbClr val="B82F25"/>
                </a:solidFill>
                <a:ea charset="-120" typeface="新細明體"/>
              </a:rPr>
              <a:t>left side</a:t>
            </a:r>
            <a:r>
              <a:rPr dirty="0" lang="en-US" smtClean="0" sz="2600">
                <a:ea charset="-120" typeface="新細明體"/>
              </a:rPr>
              <a:t>:</a:t>
            </a:r>
          </a:p>
          <a:p>
            <a:pPr indent="-342900" marL="342900">
              <a:lnSpc>
                <a:spcPct val="80000"/>
              </a:lnSpc>
              <a:spcBef>
                <a:spcPts val="1200"/>
              </a:spcBef>
              <a:buNone/>
            </a:pPr>
            <a:r>
              <a:rPr dirty="0" lang="en-US" smtClean="0" sz="2200">
                <a:latin charset="0" pitchFamily="49" typeface="Courier New"/>
                <a:ea charset="-120" typeface="新細明體"/>
              </a:rPr>
              <a:t>	char c;</a:t>
            </a:r>
          </a:p>
          <a:p>
            <a:pPr indent="-342900" marL="342900">
              <a:lnSpc>
                <a:spcPct val="80000"/>
              </a:lnSpc>
              <a:spcBef>
                <a:spcPts val="500"/>
              </a:spcBef>
              <a:buNone/>
            </a:pPr>
            <a:r>
              <a:rPr dirty="0" lang="en-US" smtClean="0" sz="2200">
                <a:latin charset="0" pitchFamily="49" typeface="Courier New"/>
                <a:ea charset="-120" typeface="新細明體"/>
              </a:rPr>
              <a:t>	int i;</a:t>
            </a:r>
          </a:p>
          <a:p>
            <a:pPr indent="-342900" marL="342900">
              <a:lnSpc>
                <a:spcPct val="80000"/>
              </a:lnSpc>
              <a:spcBef>
                <a:spcPts val="500"/>
              </a:spcBef>
              <a:buNone/>
            </a:pPr>
            <a:r>
              <a:rPr dirty="0" lang="en-US" smtClean="0" sz="2200">
                <a:latin charset="0" pitchFamily="49" typeface="Courier New"/>
                <a:ea charset="-120" typeface="新細明體"/>
              </a:rPr>
              <a:t>	float f;</a:t>
            </a:r>
          </a:p>
          <a:p>
            <a:pPr indent="-342900" marL="342900">
              <a:lnSpc>
                <a:spcPct val="80000"/>
              </a:lnSpc>
              <a:spcBef>
                <a:spcPts val="500"/>
              </a:spcBef>
              <a:buNone/>
            </a:pPr>
            <a:r>
              <a:rPr dirty="0" lang="en-US" smtClean="0" sz="2200">
                <a:latin charset="0" pitchFamily="49" typeface="Courier New"/>
                <a:ea charset="-120" typeface="新細明體"/>
              </a:rPr>
              <a:t>	double d;</a:t>
            </a:r>
          </a:p>
          <a:p>
            <a:pPr indent="-342900" marL="342900">
              <a:lnSpc>
                <a:spcPct val="50000"/>
              </a:lnSpc>
              <a:spcBef>
                <a:spcPct val="0"/>
              </a:spcBef>
              <a:buNone/>
            </a:pPr>
            <a:r>
              <a:rPr dirty="0" lang="en-US" smtClean="0" sz="2200">
                <a:latin charset="0" pitchFamily="49" typeface="Courier New"/>
                <a:ea charset="-120" typeface="新細明體"/>
              </a:rPr>
              <a:t>	 </a:t>
            </a:r>
          </a:p>
          <a:p>
            <a:pPr indent="-342900" marL="342900">
              <a:lnSpc>
                <a:spcPct val="80000"/>
              </a:lnSpc>
              <a:spcBef>
                <a:spcPts val="500"/>
              </a:spcBef>
              <a:buNone/>
            </a:pPr>
            <a:r>
              <a:rPr dirty="0" lang="en-US" smtClean="0" sz="2200">
                <a:latin charset="0" pitchFamily="49" typeface="Courier New"/>
                <a:ea charset="-120" typeface="新細明體"/>
              </a:rPr>
              <a:t>	i = c;   /* c is converted to int   */</a:t>
            </a:r>
          </a:p>
          <a:p>
            <a:pPr indent="-342900" marL="342900">
              <a:lnSpc>
                <a:spcPct val="80000"/>
              </a:lnSpc>
              <a:spcBef>
                <a:spcPts val="500"/>
              </a:spcBef>
              <a:buNone/>
            </a:pPr>
            <a:r>
              <a:rPr dirty="0" lang="en-US" smtClean="0" sz="2200">
                <a:latin charset="0" pitchFamily="49" typeface="Courier New"/>
                <a:ea charset="-120" typeface="新細明體"/>
              </a:rPr>
              <a:t>	f = i;   /* i is converted to float */</a:t>
            </a:r>
          </a:p>
          <a:p>
            <a:pPr indent="-342900" marL="342900">
              <a:lnSpc>
                <a:spcPct val="80000"/>
              </a:lnSpc>
              <a:spcBef>
                <a:spcPts val="500"/>
              </a:spcBef>
              <a:buNone/>
            </a:pPr>
            <a:r>
              <a:rPr dirty="0" lang="en-US" smtClean="0" sz="2200">
                <a:latin charset="0" pitchFamily="49" typeface="Courier New"/>
                <a:ea charset="-120" typeface="新細明體"/>
              </a:rPr>
              <a:t>	d = f;   /* f is converted to double */</a:t>
            </a:r>
          </a:p>
        </p:txBody>
      </p:sp>
      <p:sp>
        <p:nvSpPr>
          <p:cNvPr id="408" name="Text Box 408"/>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409" name="Text Box 409"/>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Text Box 410"/>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Conversion During Assignment</a:t>
            </a:r>
          </a:p>
        </p:txBody>
      </p:sp>
      <p:sp>
        <p:nvSpPr>
          <p:cNvPr id="411" name="Text Box 411"/>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typeface="新細明體"/>
              </a:rPr>
              <a:t>Assigning a floating-point number to an integer variable drops the fractional part of the number:</a:t>
            </a:r>
          </a:p>
          <a:p>
            <a:pPr indent="-342900" marL="342900">
              <a:lnSpc>
                <a:spcPct val="80000"/>
              </a:lnSpc>
              <a:spcBef>
                <a:spcPts val="1200"/>
              </a:spcBef>
              <a:buNone/>
            </a:pPr>
            <a:r>
              <a:rPr dirty="0" lang="en-US" smtClean="0" sz="2400">
                <a:latin charset="0" pitchFamily="49" typeface="Courier New"/>
                <a:ea charset="-120" typeface="新細明體"/>
              </a:rPr>
              <a:t>	int i;</a:t>
            </a:r>
          </a:p>
          <a:p>
            <a:pPr indent="-342900" marL="342900">
              <a:lnSpc>
                <a:spcPct val="50000"/>
              </a:lnSpc>
              <a:spcBef>
                <a:spcPct val="0"/>
              </a:spcBef>
              <a:buNone/>
            </a:pPr>
            <a:r>
              <a:rPr dirty="0" lang="en-US" smtClean="0" sz="2400">
                <a:latin charset="0" pitchFamily="49" typeface="Courier New"/>
                <a:ea charset="-120" typeface="新細明體"/>
              </a:rPr>
              <a:t>	 </a:t>
            </a:r>
          </a:p>
          <a:p>
            <a:pPr indent="-342900" marL="342900">
              <a:lnSpc>
                <a:spcPct val="80000"/>
              </a:lnSpc>
              <a:spcBef>
                <a:spcPts val="400"/>
              </a:spcBef>
              <a:buNone/>
            </a:pPr>
            <a:r>
              <a:rPr dirty="0" lang="en-US" smtClean="0" sz="2400">
                <a:latin charset="0" pitchFamily="49" typeface="Courier New"/>
                <a:ea charset="-120" typeface="新細明體"/>
              </a:rPr>
              <a:t>	i = 842.97;    /* i is now 842 */</a:t>
            </a:r>
          </a:p>
          <a:p>
            <a:pPr indent="-342900" marL="342900">
              <a:lnSpc>
                <a:spcPct val="80000"/>
              </a:lnSpc>
              <a:spcBef>
                <a:spcPts val="400"/>
              </a:spcBef>
              <a:buNone/>
            </a:pPr>
            <a:r>
              <a:rPr dirty="0" lang="en-US" smtClean="0" sz="2400">
                <a:latin charset="0" pitchFamily="49" typeface="Courier New"/>
                <a:ea charset="-120" typeface="新細明體"/>
              </a:rPr>
              <a:t>	i = -842.97;   /* i is now -842 */</a:t>
            </a:r>
          </a:p>
          <a:p>
            <a:pPr indent="-342900" marL="342900"/>
            <a:r>
              <a:rPr dirty="0" lang="en-US" smtClean="0">
                <a:ea charset="-120" typeface="新細明體"/>
              </a:rPr>
              <a:t>Assigning a value to a variable of a narrower type will give a meaningless result (or worse) if the value is outside the range of the variable’s type:</a:t>
            </a:r>
          </a:p>
          <a:p>
            <a:pPr indent="-342900" marL="342900">
              <a:lnSpc>
                <a:spcPct val="80000"/>
              </a:lnSpc>
              <a:spcBef>
                <a:spcPts val="1200"/>
              </a:spcBef>
              <a:buNone/>
            </a:pPr>
            <a:r>
              <a:rPr dirty="0" lang="en-US" smtClean="0" sz="2400">
                <a:latin charset="0" pitchFamily="49" typeface="Courier New"/>
                <a:ea charset="-120" typeface="新細明體"/>
              </a:rPr>
              <a:t>	c = 10000;    /*** WRONG ***/</a:t>
            </a:r>
          </a:p>
          <a:p>
            <a:pPr indent="-342900" marL="342900">
              <a:lnSpc>
                <a:spcPct val="80000"/>
              </a:lnSpc>
              <a:spcBef>
                <a:spcPts val="400"/>
              </a:spcBef>
              <a:buNone/>
            </a:pPr>
            <a:r>
              <a:rPr dirty="0" lang="en-US" smtClean="0" sz="2400">
                <a:latin charset="0" pitchFamily="49" typeface="Courier New"/>
                <a:ea charset="-120" typeface="新細明體"/>
              </a:rPr>
              <a:t>	i = 1.0e20;   /*** WRONG ***/</a:t>
            </a:r>
          </a:p>
          <a:p>
            <a:pPr indent="-342900" marL="342900">
              <a:lnSpc>
                <a:spcPct val="80000"/>
              </a:lnSpc>
              <a:spcBef>
                <a:spcPts val="400"/>
              </a:spcBef>
              <a:buNone/>
            </a:pPr>
            <a:r>
              <a:rPr dirty="0" lang="en-US" smtClean="0" sz="2400">
                <a:latin charset="0" pitchFamily="49" typeface="Courier New"/>
                <a:ea charset="-120" typeface="新細明體"/>
              </a:rPr>
              <a:t>	f = 1.0e100;  /*** WRONG ***/</a:t>
            </a:r>
          </a:p>
        </p:txBody>
      </p:sp>
      <p:sp>
        <p:nvSpPr>
          <p:cNvPr id="412" name="Text Box 412"/>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413" name="Text Box 413"/>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Text Box 414"/>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Conversion During Assignment</a:t>
            </a:r>
          </a:p>
        </p:txBody>
      </p:sp>
      <p:sp>
        <p:nvSpPr>
          <p:cNvPr id="415" name="Text Box 415"/>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typeface="新細明體"/>
              </a:rPr>
              <a:t>It’s a good idea to append the </a:t>
            </a:r>
            <a:r>
              <a:rPr dirty="0" lang="en-US" smtClean="0">
                <a:latin charset="0" pitchFamily="49" typeface="Courier New"/>
                <a:ea charset="-120" typeface="新細明體"/>
              </a:rPr>
              <a:t>f</a:t>
            </a:r>
            <a:r>
              <a:rPr dirty="0" lang="en-US" smtClean="0">
                <a:ea charset="-120" typeface="新細明體"/>
              </a:rPr>
              <a:t> suffix to a floating-point constant if it will be assigned to a </a:t>
            </a:r>
            <a:r>
              <a:rPr dirty="0" lang="en-US" smtClean="0">
                <a:latin charset="0" pitchFamily="49" typeface="Courier New"/>
                <a:ea charset="-120" typeface="新細明體"/>
              </a:rPr>
              <a:t>float</a:t>
            </a:r>
            <a:r>
              <a:rPr dirty="0" lang="en-US" smtClean="0">
                <a:ea charset="-120" typeface="新細明體"/>
              </a:rPr>
              <a:t> variable:</a:t>
            </a:r>
          </a:p>
          <a:p>
            <a:pPr indent="-342900" marL="342900">
              <a:lnSpc>
                <a:spcPct val="80000"/>
              </a:lnSpc>
              <a:spcBef>
                <a:spcPts val="1200"/>
              </a:spcBef>
              <a:buNone/>
            </a:pPr>
            <a:r>
              <a:rPr dirty="0" lang="en-US" smtClean="0" sz="2400">
                <a:latin charset="0" pitchFamily="49" typeface="Courier New"/>
                <a:ea charset="-120" typeface="新細明體"/>
              </a:rPr>
              <a:t>	f = 3.14159f;</a:t>
            </a:r>
          </a:p>
          <a:p>
            <a:pPr indent="-342900" marL="342900"/>
            <a:r>
              <a:rPr dirty="0" lang="en-US" smtClean="0">
                <a:ea charset="-120" typeface="新細明體"/>
              </a:rPr>
              <a:t>Without the suffix, the constant </a:t>
            </a:r>
            <a:r>
              <a:rPr dirty="0" lang="en-US" smtClean="0">
                <a:latin charset="0" pitchFamily="49" typeface="Courier New"/>
                <a:ea charset="-120" typeface="新細明體"/>
              </a:rPr>
              <a:t>3.14159</a:t>
            </a:r>
            <a:r>
              <a:rPr dirty="0" lang="en-US" smtClean="0">
                <a:ea charset="-120" typeface="新細明體"/>
              </a:rPr>
              <a:t> would have type </a:t>
            </a:r>
            <a:r>
              <a:rPr dirty="0" lang="en-US" smtClean="0">
                <a:latin charset="0" pitchFamily="49" typeface="Courier New"/>
                <a:ea charset="-120" typeface="新細明體"/>
              </a:rPr>
              <a:t>double</a:t>
            </a:r>
            <a:r>
              <a:rPr dirty="0" lang="en-US" smtClean="0">
                <a:ea charset="-120" typeface="新細明體"/>
              </a:rPr>
              <a:t>, possibly causing a warning message.</a:t>
            </a:r>
          </a:p>
          <a:p>
            <a:pPr indent="-342900" marL="342900"/>
            <a:endParaRPr dirty="0" lang="en-US" smtClean="0">
              <a:ea charset="-120" typeface="新細明體"/>
            </a:endParaRPr>
          </a:p>
        </p:txBody>
      </p:sp>
      <p:sp>
        <p:nvSpPr>
          <p:cNvPr id="416" name="Text Box 416"/>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417" name="Text Box 417"/>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Text Box 418"/>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Implicit Conversions in C99</a:t>
            </a:r>
          </a:p>
        </p:txBody>
      </p:sp>
      <p:sp>
        <p:nvSpPr>
          <p:cNvPr id="419" name="Text Box 419"/>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sz="2300">
                <a:ea charset="-120" typeface="新細明體"/>
              </a:rPr>
              <a:t>C99’s rules for implicit conversions are somewhat different.</a:t>
            </a:r>
          </a:p>
          <a:p>
            <a:pPr indent="-342900" marL="342900"/>
            <a:r>
              <a:rPr dirty="0" lang="en-US" smtClean="0" sz="2300">
                <a:ea charset="-120" typeface="新細明體"/>
              </a:rPr>
              <a:t>Each </a:t>
            </a:r>
            <a:r>
              <a:rPr dirty="0" lang="en-US" smtClean="0" sz="2300" u="sng">
                <a:ea charset="-120" typeface="新細明體"/>
              </a:rPr>
              <a:t>integer type</a:t>
            </a:r>
            <a:r>
              <a:rPr dirty="0" lang="en-US" smtClean="0" sz="2300">
                <a:ea charset="-120" typeface="新細明體"/>
              </a:rPr>
              <a:t> has an “integer conversion rank.” </a:t>
            </a:r>
          </a:p>
          <a:p>
            <a:pPr indent="-342900" marL="342900"/>
            <a:r>
              <a:rPr dirty="0" lang="en-US" smtClean="0" sz="2300">
                <a:ea charset="-120" typeface="新細明體"/>
              </a:rPr>
              <a:t>Ranks from highest to lowest:</a:t>
            </a:r>
          </a:p>
          <a:p>
            <a:pPr indent="-285750" lvl="1" marL="742950">
              <a:spcBef>
                <a:spcPts val="400"/>
              </a:spcBef>
              <a:buNone/>
            </a:pPr>
            <a:r>
              <a:rPr dirty="0" lang="en-US" smtClean="0" sz="2100">
                <a:ea charset="-120" typeface="新細明體"/>
              </a:rPr>
              <a:t>1. </a:t>
            </a:r>
            <a:r>
              <a:rPr dirty="0" lang="en-US" smtClean="0" sz="2100">
                <a:latin charset="0" pitchFamily="49" typeface="Courier New"/>
                <a:ea charset="-120" typeface="新細明體"/>
              </a:rPr>
              <a:t>long</a:t>
            </a:r>
            <a:r>
              <a:rPr dirty="0" lang="en-US" smtClean="0" sz="2100">
                <a:ea charset="-120" typeface="新細明體"/>
              </a:rPr>
              <a:t> </a:t>
            </a:r>
            <a:r>
              <a:rPr dirty="0" lang="en-US" smtClean="0" sz="2100">
                <a:latin charset="0" pitchFamily="49" typeface="Courier New"/>
                <a:ea charset="-120" typeface="新細明體"/>
              </a:rPr>
              <a:t>long</a:t>
            </a:r>
            <a:r>
              <a:rPr dirty="0" lang="en-US" smtClean="0" sz="2100">
                <a:ea charset="-120" typeface="新細明體"/>
              </a:rPr>
              <a:t> </a:t>
            </a:r>
            <a:r>
              <a:rPr dirty="0" lang="en-US" smtClean="0" sz="2100">
                <a:latin charset="0" pitchFamily="49" typeface="Courier New"/>
                <a:ea charset="-120" typeface="新細明體"/>
              </a:rPr>
              <a:t>int</a:t>
            </a:r>
            <a:r>
              <a:rPr dirty="0" lang="en-US" smtClean="0" sz="2100">
                <a:ea charset="-120" typeface="新細明體"/>
              </a:rPr>
              <a:t>, </a:t>
            </a:r>
            <a:r>
              <a:rPr dirty="0" lang="en-US" smtClean="0" sz="2100">
                <a:latin charset="0" pitchFamily="49" typeface="Courier New"/>
                <a:ea charset="-120" typeface="新細明體"/>
              </a:rPr>
              <a:t>unsigned</a:t>
            </a:r>
            <a:r>
              <a:rPr dirty="0" lang="en-US" smtClean="0" sz="2100">
                <a:ea charset="-120" typeface="新細明體"/>
              </a:rPr>
              <a:t> </a:t>
            </a:r>
            <a:r>
              <a:rPr dirty="0" lang="en-US" smtClean="0" sz="2100">
                <a:latin charset="0" pitchFamily="49" typeface="Courier New"/>
                <a:ea charset="-120" typeface="新細明體"/>
              </a:rPr>
              <a:t>long</a:t>
            </a:r>
            <a:r>
              <a:rPr dirty="0" lang="en-US" smtClean="0" sz="2100">
                <a:ea charset="-120" typeface="新細明體"/>
              </a:rPr>
              <a:t> </a:t>
            </a:r>
            <a:r>
              <a:rPr dirty="0" lang="en-US" smtClean="0" sz="2100">
                <a:latin charset="0" pitchFamily="49" typeface="Courier New"/>
                <a:ea charset="-120" typeface="新細明體"/>
              </a:rPr>
              <a:t>long</a:t>
            </a:r>
            <a:r>
              <a:rPr dirty="0" lang="en-US" smtClean="0" sz="2100">
                <a:ea charset="-120" typeface="新細明體"/>
              </a:rPr>
              <a:t> </a:t>
            </a:r>
            <a:r>
              <a:rPr dirty="0" lang="en-US" smtClean="0" sz="2100">
                <a:latin charset="0" pitchFamily="49" typeface="Courier New"/>
                <a:ea charset="-120" typeface="新細明體"/>
              </a:rPr>
              <a:t>int</a:t>
            </a:r>
          </a:p>
          <a:p>
            <a:pPr indent="-285750" lvl="1" marL="742950">
              <a:spcBef>
                <a:spcPts val="100"/>
              </a:spcBef>
              <a:buNone/>
            </a:pPr>
            <a:r>
              <a:rPr dirty="0" lang="en-US" smtClean="0" sz="2100">
                <a:ea charset="-120" typeface="新細明體"/>
              </a:rPr>
              <a:t>2. </a:t>
            </a:r>
            <a:r>
              <a:rPr dirty="0" lang="en-US" smtClean="0" sz="2100">
                <a:latin charset="0" pitchFamily="49" typeface="Courier New"/>
                <a:ea charset="-120" typeface="新細明體"/>
              </a:rPr>
              <a:t>long</a:t>
            </a:r>
            <a:r>
              <a:rPr dirty="0" lang="en-US" smtClean="0" sz="2100">
                <a:ea charset="-120" typeface="新細明體"/>
              </a:rPr>
              <a:t> </a:t>
            </a:r>
            <a:r>
              <a:rPr dirty="0" lang="en-US" smtClean="0" sz="2100">
                <a:latin charset="0" pitchFamily="49" typeface="Courier New"/>
                <a:ea charset="-120" typeface="新細明體"/>
              </a:rPr>
              <a:t>int</a:t>
            </a:r>
            <a:r>
              <a:rPr dirty="0" lang="en-US" smtClean="0" sz="2100">
                <a:ea charset="-120" typeface="新細明體"/>
              </a:rPr>
              <a:t>, </a:t>
            </a:r>
            <a:r>
              <a:rPr dirty="0" lang="en-US" smtClean="0" sz="2100">
                <a:latin charset="0" pitchFamily="49" typeface="Courier New"/>
                <a:ea charset="-120" typeface="新細明體"/>
              </a:rPr>
              <a:t>unsigned</a:t>
            </a:r>
            <a:r>
              <a:rPr dirty="0" lang="en-US" smtClean="0" sz="2100">
                <a:ea charset="-120" typeface="新細明體"/>
              </a:rPr>
              <a:t> </a:t>
            </a:r>
            <a:r>
              <a:rPr dirty="0" lang="en-US" smtClean="0" sz="2100">
                <a:latin charset="0" pitchFamily="49" typeface="Courier New"/>
                <a:ea charset="-120" typeface="新細明體"/>
              </a:rPr>
              <a:t>long</a:t>
            </a:r>
            <a:r>
              <a:rPr dirty="0" lang="en-US" smtClean="0" sz="2100">
                <a:ea charset="-120" typeface="新細明體"/>
              </a:rPr>
              <a:t> </a:t>
            </a:r>
            <a:r>
              <a:rPr dirty="0" lang="en-US" smtClean="0" sz="2100">
                <a:latin charset="0" pitchFamily="49" typeface="Courier New"/>
                <a:ea charset="-120" typeface="新細明體"/>
              </a:rPr>
              <a:t>int</a:t>
            </a:r>
          </a:p>
          <a:p>
            <a:pPr indent="-285750" lvl="1" marL="742950">
              <a:spcBef>
                <a:spcPts val="100"/>
              </a:spcBef>
              <a:buNone/>
            </a:pPr>
            <a:r>
              <a:rPr dirty="0" lang="en-US" smtClean="0" sz="2100">
                <a:ea charset="-120" typeface="新細明體"/>
              </a:rPr>
              <a:t>3. </a:t>
            </a:r>
            <a:r>
              <a:rPr dirty="0" lang="en-US" smtClean="0" sz="2100">
                <a:latin charset="0" pitchFamily="49" typeface="Courier New"/>
                <a:ea charset="-120" typeface="新細明體"/>
              </a:rPr>
              <a:t>int</a:t>
            </a:r>
            <a:r>
              <a:rPr dirty="0" lang="en-US" smtClean="0" sz="2100">
                <a:ea charset="-120" typeface="新細明體"/>
              </a:rPr>
              <a:t>, </a:t>
            </a:r>
            <a:r>
              <a:rPr dirty="0" lang="en-US" smtClean="0" sz="2100">
                <a:latin charset="0" pitchFamily="49" typeface="Courier New"/>
                <a:ea charset="-120" typeface="新細明體"/>
              </a:rPr>
              <a:t>unsigned</a:t>
            </a:r>
            <a:r>
              <a:rPr dirty="0" lang="en-US" smtClean="0" sz="2100">
                <a:ea charset="-120" typeface="新細明體"/>
              </a:rPr>
              <a:t> </a:t>
            </a:r>
            <a:r>
              <a:rPr dirty="0" lang="en-US" smtClean="0" sz="2100">
                <a:latin charset="0" pitchFamily="49" typeface="Courier New"/>
                <a:ea charset="-120" typeface="新細明體"/>
              </a:rPr>
              <a:t>int</a:t>
            </a:r>
          </a:p>
          <a:p>
            <a:pPr indent="-285750" lvl="1" marL="742950">
              <a:spcBef>
                <a:spcPts val="100"/>
              </a:spcBef>
              <a:buNone/>
            </a:pPr>
            <a:r>
              <a:rPr dirty="0" lang="en-US" smtClean="0" sz="2100">
                <a:ea charset="-120" typeface="新細明體"/>
              </a:rPr>
              <a:t>4. </a:t>
            </a:r>
            <a:r>
              <a:rPr dirty="0" lang="en-US" smtClean="0" sz="2100">
                <a:latin charset="0" pitchFamily="49" typeface="Courier New"/>
                <a:ea charset="-120" typeface="新細明體"/>
              </a:rPr>
              <a:t>short</a:t>
            </a:r>
            <a:r>
              <a:rPr dirty="0" lang="en-US" smtClean="0" sz="2100">
                <a:ea charset="-120" typeface="新細明體"/>
              </a:rPr>
              <a:t> </a:t>
            </a:r>
            <a:r>
              <a:rPr dirty="0" lang="en-US" smtClean="0" sz="2100">
                <a:latin charset="0" pitchFamily="49" typeface="Courier New"/>
                <a:ea charset="-120" typeface="新細明體"/>
              </a:rPr>
              <a:t>int</a:t>
            </a:r>
            <a:r>
              <a:rPr dirty="0" lang="en-US" smtClean="0" sz="2100">
                <a:ea charset="-120" typeface="新細明體"/>
              </a:rPr>
              <a:t>, </a:t>
            </a:r>
            <a:r>
              <a:rPr dirty="0" lang="en-US" smtClean="0" sz="2100">
                <a:latin charset="0" pitchFamily="49" typeface="Courier New"/>
                <a:ea charset="-120" typeface="新細明體"/>
              </a:rPr>
              <a:t>unsigned</a:t>
            </a:r>
            <a:r>
              <a:rPr dirty="0" lang="en-US" smtClean="0" sz="2100">
                <a:ea charset="-120" typeface="新細明體"/>
              </a:rPr>
              <a:t> </a:t>
            </a:r>
            <a:r>
              <a:rPr dirty="0" lang="en-US" smtClean="0" sz="2100">
                <a:latin charset="0" pitchFamily="49" typeface="Courier New"/>
                <a:ea charset="-120" typeface="新細明體"/>
              </a:rPr>
              <a:t>short</a:t>
            </a:r>
            <a:r>
              <a:rPr dirty="0" lang="en-US" smtClean="0" sz="2100">
                <a:ea charset="-120" typeface="新細明體"/>
              </a:rPr>
              <a:t> </a:t>
            </a:r>
            <a:r>
              <a:rPr dirty="0" lang="en-US" smtClean="0" sz="2100">
                <a:latin charset="0" pitchFamily="49" typeface="Courier New"/>
                <a:ea charset="-120" typeface="新細明體"/>
              </a:rPr>
              <a:t>int</a:t>
            </a:r>
          </a:p>
          <a:p>
            <a:pPr indent="-285750" lvl="1" marL="742950">
              <a:spcBef>
                <a:spcPts val="100"/>
              </a:spcBef>
              <a:buNone/>
            </a:pPr>
            <a:r>
              <a:rPr dirty="0" lang="en-US" smtClean="0" sz="2100">
                <a:ea charset="-120" typeface="新細明體"/>
              </a:rPr>
              <a:t>5. </a:t>
            </a:r>
            <a:r>
              <a:rPr dirty="0" lang="en-US" smtClean="0" sz="2100">
                <a:latin charset="0" pitchFamily="49" typeface="Courier New"/>
                <a:ea charset="-120" typeface="新細明體"/>
              </a:rPr>
              <a:t>char</a:t>
            </a:r>
            <a:r>
              <a:rPr dirty="0" lang="en-US" smtClean="0" sz="2100">
                <a:ea charset="-120" typeface="新細明體"/>
              </a:rPr>
              <a:t>, </a:t>
            </a:r>
            <a:r>
              <a:rPr dirty="0" lang="en-US" smtClean="0" sz="2100">
                <a:latin charset="0" pitchFamily="49" typeface="Courier New"/>
                <a:ea charset="-120" typeface="新細明體"/>
              </a:rPr>
              <a:t>signed</a:t>
            </a:r>
            <a:r>
              <a:rPr dirty="0" lang="en-US" smtClean="0" sz="2100">
                <a:ea charset="-120" typeface="新細明體"/>
              </a:rPr>
              <a:t> </a:t>
            </a:r>
            <a:r>
              <a:rPr dirty="0" lang="en-US" smtClean="0" sz="2100">
                <a:latin charset="0" pitchFamily="49" typeface="Courier New"/>
                <a:ea charset="-120" typeface="新細明體"/>
              </a:rPr>
              <a:t>char</a:t>
            </a:r>
            <a:r>
              <a:rPr dirty="0" lang="en-US" smtClean="0" sz="2100">
                <a:ea charset="-120" typeface="新細明體"/>
              </a:rPr>
              <a:t>, </a:t>
            </a:r>
            <a:r>
              <a:rPr dirty="0" lang="en-US" smtClean="0" sz="2100">
                <a:latin charset="0" pitchFamily="49" typeface="Courier New"/>
                <a:ea charset="-120" typeface="新細明體"/>
              </a:rPr>
              <a:t>unsigned</a:t>
            </a:r>
            <a:r>
              <a:rPr dirty="0" lang="en-US" smtClean="0" sz="2100">
                <a:ea charset="-120" typeface="新細明體"/>
              </a:rPr>
              <a:t> </a:t>
            </a:r>
            <a:r>
              <a:rPr dirty="0" lang="en-US" smtClean="0" sz="2100">
                <a:latin charset="0" pitchFamily="49" typeface="Courier New"/>
                <a:ea charset="-120" typeface="新細明體"/>
              </a:rPr>
              <a:t>char</a:t>
            </a:r>
          </a:p>
          <a:p>
            <a:pPr indent="-285750" lvl="1" marL="742950">
              <a:spcBef>
                <a:spcPts val="100"/>
              </a:spcBef>
              <a:buNone/>
            </a:pPr>
            <a:r>
              <a:rPr dirty="0" lang="en-US" smtClean="0" sz="2100">
                <a:ea charset="-120" typeface="新細明體"/>
              </a:rPr>
              <a:t>6. </a:t>
            </a:r>
            <a:r>
              <a:rPr dirty="0" lang="en-US" smtClean="0" sz="2100">
                <a:latin charset="0" pitchFamily="49" typeface="Courier New"/>
                <a:ea charset="-120" typeface="新細明體"/>
              </a:rPr>
              <a:t>_Bool</a:t>
            </a:r>
          </a:p>
          <a:p>
            <a:pPr indent="-342900" marL="342900"/>
            <a:r>
              <a:rPr dirty="0" lang="en-US" smtClean="0" sz="2300">
                <a:ea charset="-120" typeface="新細明體"/>
              </a:rPr>
              <a:t>C99’s “integer promotions” involve converting any type whose rank is less than </a:t>
            </a:r>
            <a:r>
              <a:rPr dirty="0" lang="en-US" smtClean="0" sz="2300">
                <a:latin charset="0" pitchFamily="49" typeface="Courier New"/>
                <a:ea charset="-120" typeface="新細明體"/>
              </a:rPr>
              <a:t>int</a:t>
            </a:r>
            <a:r>
              <a:rPr dirty="0" lang="en-US" smtClean="0" sz="2300">
                <a:ea charset="-120" typeface="新細明體"/>
              </a:rPr>
              <a:t> and </a:t>
            </a:r>
            <a:r>
              <a:rPr dirty="0" lang="en-US" smtClean="0" sz="2300">
                <a:latin charset="0" pitchFamily="49" typeface="Courier New"/>
                <a:ea charset="-120" typeface="新細明體"/>
              </a:rPr>
              <a:t>unsigned</a:t>
            </a:r>
            <a:r>
              <a:rPr dirty="0" lang="en-US" smtClean="0" sz="2300">
                <a:ea charset="-120" typeface="新細明體"/>
              </a:rPr>
              <a:t> </a:t>
            </a:r>
            <a:r>
              <a:rPr dirty="0" lang="en-US" smtClean="0" sz="2300">
                <a:latin charset="0" pitchFamily="49" typeface="Courier New"/>
                <a:ea charset="-120" typeface="新細明體"/>
              </a:rPr>
              <a:t>int</a:t>
            </a:r>
            <a:r>
              <a:rPr dirty="0" lang="en-US" smtClean="0" sz="2300">
                <a:ea charset="-120" typeface="新細明體"/>
              </a:rPr>
              <a:t> to </a:t>
            </a:r>
            <a:r>
              <a:rPr dirty="0" lang="en-US" smtClean="0" sz="2300">
                <a:latin charset="0" pitchFamily="49" typeface="Courier New"/>
                <a:ea charset="-120" typeface="新細明體"/>
              </a:rPr>
              <a:t>int</a:t>
            </a:r>
            <a:r>
              <a:rPr dirty="0" lang="en-US" smtClean="0" sz="2300">
                <a:ea charset="-120" typeface="新細明體"/>
              </a:rPr>
              <a:t> (provided that all values of the type can be represented using </a:t>
            </a:r>
            <a:r>
              <a:rPr dirty="0" lang="en-US" smtClean="0" sz="2300">
                <a:latin charset="0" pitchFamily="49" typeface="Courier New"/>
                <a:ea charset="-120" typeface="新細明體"/>
              </a:rPr>
              <a:t>int</a:t>
            </a:r>
            <a:r>
              <a:rPr dirty="0" lang="en-US" smtClean="0" sz="2300">
                <a:ea charset="-120" typeface="新細明體"/>
              </a:rPr>
              <a:t>) or else to </a:t>
            </a:r>
            <a:r>
              <a:rPr dirty="0" lang="en-US" smtClean="0" sz="2300">
                <a:latin charset="0" pitchFamily="49" typeface="Courier New"/>
                <a:ea charset="-120" typeface="新細明體"/>
              </a:rPr>
              <a:t>unsigned</a:t>
            </a:r>
            <a:r>
              <a:rPr dirty="0" lang="en-US" smtClean="0" sz="2300">
                <a:ea charset="-120" typeface="新細明體"/>
              </a:rPr>
              <a:t> </a:t>
            </a:r>
            <a:r>
              <a:rPr dirty="0" lang="en-US" smtClean="0" sz="2300">
                <a:latin charset="0" pitchFamily="49" typeface="Courier New"/>
                <a:ea charset="-120" typeface="新細明體"/>
              </a:rPr>
              <a:t>int</a:t>
            </a:r>
            <a:r>
              <a:rPr dirty="0" lang="en-US" smtClean="0" sz="2300">
                <a:ea charset="-120" typeface="新細明體"/>
              </a:rPr>
              <a:t>.</a:t>
            </a:r>
          </a:p>
          <a:p>
            <a:pPr indent="-342900" marL="342900"/>
            <a:endParaRPr dirty="0" lang="en-US" smtClean="0" sz="2300">
              <a:ea charset="-120" typeface="新細明體"/>
            </a:endParaRPr>
          </a:p>
        </p:txBody>
      </p:sp>
      <p:sp>
        <p:nvSpPr>
          <p:cNvPr id="420" name="Text Box 420"/>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421" name="Text Box 421"/>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 Box 119"/>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Integer Types</a:t>
            </a:r>
          </a:p>
        </p:txBody>
      </p:sp>
      <p:sp>
        <p:nvSpPr>
          <p:cNvPr id="120" name="Text Box 120"/>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typeface="新細明體"/>
              </a:rPr>
              <a:t>The range of values represented by each of the six integer types varies from one machine to another. </a:t>
            </a:r>
          </a:p>
          <a:p>
            <a:pPr indent="-342900" lvl="1" marL="342900">
              <a:buFontTx/>
              <a:buChar char="•"/>
            </a:pPr>
            <a:r>
              <a:rPr dirty="0" lang="en-US" smtClean="0" sz="2800">
                <a:ea charset="-120" typeface="新細明體"/>
              </a:rPr>
              <a:t>However, the C standard requires that </a:t>
            </a:r>
            <a:r>
              <a:rPr dirty="0" lang="en-US" smtClean="0" sz="2800">
                <a:latin charset="0" pitchFamily="49" typeface="Courier New"/>
                <a:ea charset="-120" typeface="新細明體"/>
              </a:rPr>
              <a:t>short</a:t>
            </a:r>
            <a:r>
              <a:rPr dirty="0" lang="en-US" smtClean="0" sz="2800">
                <a:ea charset="-120" typeface="新細明體"/>
              </a:rPr>
              <a:t> </a:t>
            </a:r>
            <a:r>
              <a:rPr dirty="0" lang="en-US" smtClean="0" sz="2800">
                <a:latin charset="0" pitchFamily="49" typeface="Courier New"/>
                <a:ea charset="-120" typeface="新細明體"/>
              </a:rPr>
              <a:t>int</a:t>
            </a:r>
            <a:r>
              <a:rPr dirty="0" lang="en-US" smtClean="0" sz="2800">
                <a:ea charset="-120" typeface="新細明體"/>
              </a:rPr>
              <a:t>, </a:t>
            </a:r>
            <a:r>
              <a:rPr dirty="0" lang="en-US" smtClean="0" sz="2800">
                <a:latin charset="0" pitchFamily="49" typeface="Courier New"/>
                <a:ea charset="-120" typeface="新細明體"/>
              </a:rPr>
              <a:t>int</a:t>
            </a:r>
            <a:r>
              <a:rPr dirty="0" lang="en-US" smtClean="0" sz="2800">
                <a:ea charset="-120" typeface="新細明體"/>
              </a:rPr>
              <a:t>, and </a:t>
            </a:r>
            <a:r>
              <a:rPr dirty="0" lang="en-US" smtClean="0" sz="2800">
                <a:latin charset="0" pitchFamily="49" typeface="Courier New"/>
                <a:ea charset="-120" typeface="新細明體"/>
              </a:rPr>
              <a:t>long</a:t>
            </a:r>
            <a:r>
              <a:rPr dirty="0" lang="en-US" smtClean="0" sz="2800">
                <a:ea charset="-120" typeface="新細明體"/>
              </a:rPr>
              <a:t> </a:t>
            </a:r>
            <a:r>
              <a:rPr dirty="0" lang="en-US" smtClean="0" sz="2800">
                <a:latin charset="0" pitchFamily="49" typeface="Courier New"/>
                <a:ea charset="-120" typeface="新細明體"/>
              </a:rPr>
              <a:t>int</a:t>
            </a:r>
            <a:r>
              <a:rPr dirty="0" lang="en-US" smtClean="0" sz="2800">
                <a:ea charset="-120" typeface="新細明體"/>
              </a:rPr>
              <a:t> must each cover a certain minimum range of values.</a:t>
            </a:r>
          </a:p>
          <a:p>
            <a:pPr indent="-342900" lvl="1" marL="342900">
              <a:buFontTx/>
              <a:buChar char="•"/>
            </a:pPr>
            <a:r>
              <a:rPr dirty="0" lang="en-US" smtClean="0" sz="2800">
                <a:ea charset="-120" typeface="新細明體"/>
              </a:rPr>
              <a:t>Also, </a:t>
            </a:r>
            <a:r>
              <a:rPr dirty="0" lang="en-US" smtClean="0" sz="2800">
                <a:latin charset="0" pitchFamily="49" typeface="Courier New"/>
                <a:ea charset="-120" typeface="新細明體"/>
              </a:rPr>
              <a:t>int</a:t>
            </a:r>
            <a:r>
              <a:rPr dirty="0" lang="en-US" smtClean="0" sz="2800">
                <a:ea charset="-120" typeface="新細明體"/>
              </a:rPr>
              <a:t> must not be shorter than </a:t>
            </a:r>
            <a:r>
              <a:rPr dirty="0" lang="en-US" smtClean="0" sz="2800">
                <a:latin charset="0" pitchFamily="49" typeface="Courier New"/>
                <a:ea charset="-120" typeface="新細明體"/>
              </a:rPr>
              <a:t>short</a:t>
            </a:r>
            <a:r>
              <a:rPr dirty="0" lang="en-US" smtClean="0" sz="2800">
                <a:ea charset="-120" typeface="新細明體"/>
              </a:rPr>
              <a:t> </a:t>
            </a:r>
            <a:r>
              <a:rPr dirty="0" lang="en-US" smtClean="0" sz="2800">
                <a:latin charset="0" pitchFamily="49" typeface="Courier New"/>
                <a:ea charset="-120" typeface="新細明體"/>
              </a:rPr>
              <a:t>int</a:t>
            </a:r>
            <a:r>
              <a:rPr dirty="0" lang="en-US" smtClean="0" sz="2800">
                <a:ea charset="-120" typeface="新細明體"/>
              </a:rPr>
              <a:t>, and </a:t>
            </a:r>
            <a:r>
              <a:rPr dirty="0" lang="en-US" smtClean="0" sz="2800">
                <a:latin charset="0" pitchFamily="49" typeface="Courier New"/>
                <a:ea charset="-120" typeface="新細明體"/>
              </a:rPr>
              <a:t>long</a:t>
            </a:r>
            <a:r>
              <a:rPr dirty="0" lang="en-US" smtClean="0" sz="2800">
                <a:ea charset="-120" typeface="新細明體"/>
              </a:rPr>
              <a:t> </a:t>
            </a:r>
            <a:r>
              <a:rPr dirty="0" lang="en-US" smtClean="0" sz="2800">
                <a:latin charset="0" pitchFamily="49" typeface="Courier New"/>
                <a:ea charset="-120" typeface="新細明體"/>
              </a:rPr>
              <a:t>int</a:t>
            </a:r>
            <a:r>
              <a:rPr dirty="0" lang="en-US" smtClean="0" sz="2800">
                <a:ea charset="-120" typeface="新細明體"/>
              </a:rPr>
              <a:t> must not be shorter than </a:t>
            </a:r>
            <a:r>
              <a:rPr dirty="0" lang="en-US" smtClean="0" sz="2800">
                <a:latin charset="0" pitchFamily="49" typeface="Courier New"/>
                <a:ea charset="-120" typeface="新細明體"/>
              </a:rPr>
              <a:t>int</a:t>
            </a:r>
            <a:r>
              <a:rPr dirty="0" lang="en-US" smtClean="0" sz="2800">
                <a:ea charset="-120" typeface="新細明體"/>
              </a:rPr>
              <a:t>.</a:t>
            </a:r>
          </a:p>
          <a:p>
            <a:pPr indent="-342900" lvl="1" marL="342900">
              <a:buFontTx/>
              <a:buChar char="•"/>
            </a:pPr>
            <a:endParaRPr dirty="0" lang="en-US" smtClean="0" sz="2800">
              <a:ea charset="-120" typeface="新細明體"/>
            </a:endParaRPr>
          </a:p>
        </p:txBody>
      </p:sp>
      <p:sp>
        <p:nvSpPr>
          <p:cNvPr id="121" name="Text Box 121"/>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122" name="Text Box 122"/>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Text Box 422"/>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Implicit Conversions in C99</a:t>
            </a:r>
          </a:p>
        </p:txBody>
      </p:sp>
      <p:sp>
        <p:nvSpPr>
          <p:cNvPr id="423" name="Text Box 423"/>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typeface="新細明體"/>
              </a:rPr>
              <a:t>C99’s rules for performing the usual arithmetic conversions can be divided into two cases:</a:t>
            </a:r>
          </a:p>
          <a:p>
            <a:pPr indent="-285750" lvl="1" marL="742950"/>
            <a:r>
              <a:rPr dirty="0" lang="en-US" smtClean="0">
                <a:ea charset="-120" typeface="新細明體"/>
              </a:rPr>
              <a:t>The type of either operand is a floating type.</a:t>
            </a:r>
          </a:p>
          <a:p>
            <a:pPr indent="-285750" lvl="1" marL="742950"/>
            <a:r>
              <a:rPr dirty="0" lang="en-US" smtClean="0">
                <a:ea charset="-120" typeface="新細明體"/>
              </a:rPr>
              <a:t>Neither operand type is a floating type.</a:t>
            </a:r>
          </a:p>
          <a:p>
            <a:pPr indent="-342900" marL="342900"/>
            <a:r>
              <a:rPr b="1" dirty="0" i="1" lang="en-US" smtClean="0">
                <a:ea charset="-120" typeface="新細明體"/>
              </a:rPr>
              <a:t>The type of either operand is a floating type. </a:t>
            </a:r>
            <a:r>
              <a:rPr dirty="0" lang="en-US" smtClean="0">
                <a:ea charset="-120" typeface="新細明體"/>
              </a:rPr>
              <a:t>As long as neither operand has a complex type, the rules are the same as before. (The conversion rules for complex types are discussed in Chapter 27.)</a:t>
            </a:r>
          </a:p>
        </p:txBody>
      </p:sp>
      <p:sp>
        <p:nvSpPr>
          <p:cNvPr id="424" name="Text Box 424"/>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425" name="Text Box 425"/>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Text Box 426"/>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Implicit Conversions in C99</a:t>
            </a:r>
          </a:p>
        </p:txBody>
      </p:sp>
      <p:sp>
        <p:nvSpPr>
          <p:cNvPr id="427" name="Text Box 427"/>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b="1" dirty="0" i="1" lang="en-US" smtClean="0" sz="2300">
                <a:ea charset="-120" typeface="新細明體"/>
              </a:rPr>
              <a:t>Neither operand type is a floating type.</a:t>
            </a:r>
            <a:r>
              <a:rPr dirty="0" lang="en-US" smtClean="0" sz="2300">
                <a:ea charset="-120" typeface="新細明體"/>
              </a:rPr>
              <a:t> Perform integer promotion on both operands. Stop if the types of the operands are now the same. Otherwise, use the following rules:</a:t>
            </a:r>
          </a:p>
          <a:p>
            <a:pPr indent="-285750" lvl="1" marL="742950"/>
            <a:r>
              <a:rPr dirty="0" lang="en-US" smtClean="0" sz="2000">
                <a:ea charset="-120" typeface="新細明體"/>
              </a:rPr>
              <a:t>If both operands have signed types or both have unsigned types, convert the operand whose type has lesser integer conversion rank to the type of the operand with greater rank.</a:t>
            </a:r>
          </a:p>
          <a:p>
            <a:pPr indent="-285750" lvl="1" marL="742950"/>
            <a:r>
              <a:rPr dirty="0" lang="en-US" smtClean="0" sz="2000">
                <a:ea charset="-120" typeface="新細明體"/>
              </a:rPr>
              <a:t>If the unsigned operand has rank greater or equal to the rank of the type of the signed operand, convert the signed operand to the type of the unsigned operand.</a:t>
            </a:r>
          </a:p>
          <a:p>
            <a:pPr indent="-285750" lvl="1" marL="742950"/>
            <a:r>
              <a:rPr dirty="0" lang="en-US" smtClean="0" sz="2000">
                <a:ea charset="-120" typeface="新細明體"/>
              </a:rPr>
              <a:t>If the type of the signed operand can represent all of the values of the type of the unsigned operand, convert the unsigned operand to the type of the signed operand.</a:t>
            </a:r>
          </a:p>
          <a:p>
            <a:pPr indent="-285750" lvl="1" marL="742950"/>
            <a:r>
              <a:rPr dirty="0" lang="en-US" smtClean="0" sz="2000">
                <a:ea charset="-120" typeface="新細明體"/>
              </a:rPr>
              <a:t>Otherwise, convert both operands to the unsigned type corresponding to the type of the signed operand.</a:t>
            </a:r>
          </a:p>
        </p:txBody>
      </p:sp>
      <p:sp>
        <p:nvSpPr>
          <p:cNvPr id="428" name="Text Box 428"/>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429" name="Text Box 429"/>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Text Box 430"/>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Implicit Conversions in C99</a:t>
            </a:r>
          </a:p>
        </p:txBody>
      </p:sp>
      <p:sp>
        <p:nvSpPr>
          <p:cNvPr id="431" name="Text Box 431"/>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typeface="新細明體"/>
              </a:rPr>
              <a:t>All arithmetic types can be converted to </a:t>
            </a:r>
            <a:r>
              <a:rPr dirty="0" lang="en-US" smtClean="0">
                <a:latin charset="0" pitchFamily="49" typeface="Courier New"/>
                <a:ea charset="-120" typeface="新細明體"/>
              </a:rPr>
              <a:t>_Bool</a:t>
            </a:r>
            <a:r>
              <a:rPr dirty="0" lang="en-US" smtClean="0">
                <a:ea charset="-120" typeface="新細明體"/>
              </a:rPr>
              <a:t> type. The result of the conversion is 0 if the original value is 0; otherwise, the result is 1.</a:t>
            </a:r>
          </a:p>
        </p:txBody>
      </p:sp>
      <p:sp>
        <p:nvSpPr>
          <p:cNvPr id="432" name="Text Box 432"/>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433" name="Text Box 433"/>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Text Box 434"/>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Casting</a:t>
            </a:r>
          </a:p>
        </p:txBody>
      </p:sp>
      <p:sp>
        <p:nvSpPr>
          <p:cNvPr id="435" name="Text Box 435"/>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typeface="新細明體"/>
              </a:rPr>
              <a:t>Although C’s implicit conversions are convenient, we sometimes </a:t>
            </a:r>
            <a:r>
              <a:rPr b="1" dirty="0" lang="en-US" smtClean="0">
                <a:solidFill>
                  <a:srgbClr val="FF7706"/>
                </a:solidFill>
                <a:ea charset="-120" typeface="新細明體"/>
              </a:rPr>
              <a:t>need a greater degree of control</a:t>
            </a:r>
            <a:r>
              <a:rPr dirty="0" lang="en-US" smtClean="0">
                <a:ea charset="-120" typeface="新細明體"/>
              </a:rPr>
              <a:t> over type conversion. </a:t>
            </a:r>
          </a:p>
          <a:p>
            <a:pPr indent="-342900" marL="342900"/>
            <a:r>
              <a:rPr dirty="0" lang="en-US" smtClean="0">
                <a:ea charset="-120" typeface="新細明體"/>
              </a:rPr>
              <a:t>For this reason, C provides </a:t>
            </a:r>
            <a:r>
              <a:rPr b="1" dirty="0" i="1" lang="en-US" smtClean="0">
                <a:ea charset="-120" typeface="新細明體"/>
              </a:rPr>
              <a:t>casts.</a:t>
            </a:r>
          </a:p>
          <a:p>
            <a:pPr indent="-342900" marL="342900"/>
            <a:r>
              <a:rPr dirty="0" lang="en-US" smtClean="0">
                <a:ea charset="-120" typeface="新細明體"/>
              </a:rPr>
              <a:t>A cast expression has the form</a:t>
            </a:r>
          </a:p>
          <a:p>
            <a:pPr indent="-342900" marL="342900">
              <a:lnSpc>
                <a:spcPct val="80000"/>
              </a:lnSpc>
              <a:spcBef>
                <a:spcPts val="1200"/>
              </a:spcBef>
              <a:buNone/>
            </a:pPr>
            <a:r>
              <a:rPr dirty="0" lang="en-US" smtClean="0" sz="2400">
                <a:latin charset="0" pitchFamily="49" typeface="Courier New"/>
                <a:ea charset="-120" typeface="新細明體"/>
              </a:rPr>
              <a:t>	( </a:t>
            </a:r>
            <a:r>
              <a:rPr dirty="0" i="1" lang="en-US" smtClean="0" sz="2400">
                <a:ea charset="-120" typeface="新細明體"/>
              </a:rPr>
              <a:t>type-name</a:t>
            </a:r>
            <a:r>
              <a:rPr dirty="0" lang="en-US" smtClean="0" sz="2400">
                <a:latin charset="0" pitchFamily="49" typeface="Courier New"/>
                <a:ea charset="-120" typeface="新細明體"/>
              </a:rPr>
              <a:t> ) </a:t>
            </a:r>
            <a:r>
              <a:rPr dirty="0" i="1" lang="en-US" smtClean="0" sz="2400">
                <a:ea charset="-120" typeface="新細明體"/>
              </a:rPr>
              <a:t>expression</a:t>
            </a:r>
          </a:p>
          <a:p>
            <a:pPr indent="-342900" marL="342900">
              <a:buNone/>
            </a:pPr>
            <a:r>
              <a:rPr dirty="0" i="1" lang="en-US" smtClean="0">
                <a:ea charset="-120" typeface="新細明體"/>
              </a:rPr>
              <a:t>	type-name</a:t>
            </a:r>
            <a:r>
              <a:rPr dirty="0" lang="en-US" smtClean="0">
                <a:ea charset="-120" typeface="新細明體"/>
              </a:rPr>
              <a:t> specifies the type to which the expression should be converted.</a:t>
            </a:r>
          </a:p>
        </p:txBody>
      </p:sp>
      <p:sp>
        <p:nvSpPr>
          <p:cNvPr id="436" name="Text Box 436"/>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437" name="Text Box 437"/>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Text Box 438"/>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Casting</a:t>
            </a:r>
          </a:p>
        </p:txBody>
      </p:sp>
      <p:sp>
        <p:nvSpPr>
          <p:cNvPr id="439" name="Text Box 439"/>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sz="2700">
                <a:ea charset="-120" typeface="新細明體"/>
              </a:rPr>
              <a:t>Using a cast expression to compute the fractional part of a </a:t>
            </a:r>
            <a:r>
              <a:rPr dirty="0" lang="en-US" smtClean="0" sz="2700">
                <a:latin charset="0" pitchFamily="49" typeface="Courier New"/>
                <a:ea charset="-120" typeface="新細明體"/>
              </a:rPr>
              <a:t>float</a:t>
            </a:r>
            <a:r>
              <a:rPr dirty="0" lang="en-US" smtClean="0" sz="2700">
                <a:ea charset="-120" typeface="新細明體"/>
              </a:rPr>
              <a:t> value:</a:t>
            </a:r>
          </a:p>
          <a:p>
            <a:pPr indent="-342900" marL="342900">
              <a:lnSpc>
                <a:spcPct val="80000"/>
              </a:lnSpc>
              <a:spcBef>
                <a:spcPts val="1200"/>
              </a:spcBef>
              <a:buNone/>
            </a:pPr>
            <a:r>
              <a:rPr dirty="0" lang="en-US" smtClean="0" sz="2300">
                <a:latin charset="0" pitchFamily="49" typeface="Courier New"/>
                <a:ea charset="-120" typeface="新細明體"/>
              </a:rPr>
              <a:t>	float f, frac_part;</a:t>
            </a:r>
          </a:p>
          <a:p>
            <a:pPr indent="-342900" marL="342900">
              <a:lnSpc>
                <a:spcPct val="70000"/>
              </a:lnSpc>
              <a:spcBef>
                <a:spcPct val="0"/>
              </a:spcBef>
              <a:buNone/>
            </a:pPr>
            <a:r>
              <a:rPr dirty="0" lang="en-US" smtClean="0" sz="2300">
                <a:latin charset="0" pitchFamily="49" typeface="Courier New"/>
                <a:ea charset="-120" typeface="新細明體"/>
              </a:rPr>
              <a:t>	 </a:t>
            </a:r>
          </a:p>
          <a:p>
            <a:pPr indent="-342900" marL="342900">
              <a:lnSpc>
                <a:spcPct val="80000"/>
              </a:lnSpc>
              <a:spcBef>
                <a:spcPts val="600"/>
              </a:spcBef>
              <a:buNone/>
            </a:pPr>
            <a:r>
              <a:rPr dirty="0" lang="en-US" smtClean="0" sz="2300">
                <a:latin charset="0" pitchFamily="49" typeface="Courier New"/>
                <a:ea charset="-120" typeface="新細明體"/>
              </a:rPr>
              <a:t>	frac_part = f - (int) f;</a:t>
            </a:r>
          </a:p>
          <a:p>
            <a:pPr indent="-342900" marL="342900"/>
            <a:r>
              <a:rPr dirty="0" lang="en-US" smtClean="0" sz="2700">
                <a:ea charset="-120" typeface="新細明體"/>
              </a:rPr>
              <a:t>The difference between </a:t>
            </a:r>
            <a:r>
              <a:rPr dirty="0" lang="en-US" smtClean="0" sz="2700">
                <a:latin charset="0" pitchFamily="49" typeface="Courier New"/>
                <a:ea charset="-120" typeface="新細明體"/>
              </a:rPr>
              <a:t>f</a:t>
            </a:r>
            <a:r>
              <a:rPr dirty="0" lang="en-US" smtClean="0" sz="2700">
                <a:ea charset="-120" typeface="新細明體"/>
              </a:rPr>
              <a:t> and </a:t>
            </a:r>
            <a:r>
              <a:rPr dirty="0" lang="en-US" smtClean="0" sz="2700">
                <a:latin charset="0" pitchFamily="49" typeface="Courier New"/>
                <a:ea charset="-120" typeface="新細明體"/>
              </a:rPr>
              <a:t>(int)</a:t>
            </a:r>
            <a:r>
              <a:rPr dirty="0" lang="en-US" smtClean="0" sz="2700">
                <a:ea charset="-120" typeface="新細明體"/>
              </a:rPr>
              <a:t> </a:t>
            </a:r>
            <a:r>
              <a:rPr dirty="0" lang="en-US" smtClean="0" sz="2700">
                <a:latin charset="0" pitchFamily="49" typeface="Courier New"/>
                <a:ea charset="-120" typeface="新細明體"/>
              </a:rPr>
              <a:t>f</a:t>
            </a:r>
            <a:r>
              <a:rPr dirty="0" lang="en-US" smtClean="0" sz="2700">
                <a:ea charset="-120" typeface="新細明體"/>
              </a:rPr>
              <a:t> is the fractional part of </a:t>
            </a:r>
            <a:r>
              <a:rPr dirty="0" lang="en-US" smtClean="0" sz="2700">
                <a:latin charset="0" pitchFamily="49" typeface="Courier New"/>
                <a:ea charset="-120" typeface="新細明體"/>
              </a:rPr>
              <a:t>f</a:t>
            </a:r>
            <a:r>
              <a:rPr dirty="0" lang="en-US" smtClean="0" sz="2700">
                <a:ea charset="-120" typeface="新細明體"/>
              </a:rPr>
              <a:t>, which was dropped during the cast.</a:t>
            </a:r>
          </a:p>
          <a:p>
            <a:pPr indent="-342900" marL="342900"/>
            <a:r>
              <a:rPr dirty="0" lang="en-US" smtClean="0" sz="2700">
                <a:ea charset="-120" typeface="新細明體"/>
              </a:rPr>
              <a:t>Cast expressions enable us to document type conversions that would take place anyway:</a:t>
            </a:r>
          </a:p>
          <a:p>
            <a:pPr indent="-342900" marL="342900">
              <a:lnSpc>
                <a:spcPct val="80000"/>
              </a:lnSpc>
              <a:spcBef>
                <a:spcPts val="1200"/>
              </a:spcBef>
              <a:buNone/>
            </a:pPr>
            <a:r>
              <a:rPr dirty="0" lang="en-US" smtClean="0" sz="2300">
                <a:latin charset="0" pitchFamily="49" typeface="Courier New"/>
                <a:ea charset="-120" typeface="新細明體"/>
              </a:rPr>
              <a:t>	i = (int) f;  /* f is converted to int */</a:t>
            </a:r>
          </a:p>
          <a:p>
            <a:pPr indent="-342900" marL="342900">
              <a:lnSpc>
                <a:spcPct val="80000"/>
              </a:lnSpc>
              <a:spcBef>
                <a:spcPts val="1200"/>
              </a:spcBef>
              <a:buNone/>
            </a:pPr>
            <a:endParaRPr dirty="0" lang="en-US" smtClean="0" sz="2300">
              <a:latin charset="0" pitchFamily="49" typeface="Courier New"/>
              <a:ea charset="-120" typeface="新細明體"/>
            </a:endParaRPr>
          </a:p>
        </p:txBody>
      </p:sp>
      <p:sp>
        <p:nvSpPr>
          <p:cNvPr id="440" name="Text Box 440"/>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441" name="Text Box 441"/>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Text Box 442"/>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Casting</a:t>
            </a:r>
          </a:p>
        </p:txBody>
      </p:sp>
      <p:sp>
        <p:nvSpPr>
          <p:cNvPr id="443" name="Text Box 443"/>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sz="2600">
                <a:ea charset="-120" typeface="新細明體"/>
              </a:rPr>
              <a:t>Cast expressions also let us force the compiler to perform conversions.</a:t>
            </a:r>
          </a:p>
          <a:p>
            <a:pPr indent="-342900" marL="342900"/>
            <a:r>
              <a:rPr dirty="0" lang="en-US" smtClean="0" sz="2600">
                <a:ea charset="-120" typeface="新細明體"/>
              </a:rPr>
              <a:t>Example:</a:t>
            </a:r>
          </a:p>
          <a:p>
            <a:pPr indent="-342900" marL="342900">
              <a:lnSpc>
                <a:spcPct val="80000"/>
              </a:lnSpc>
              <a:spcBef>
                <a:spcPts val="1200"/>
              </a:spcBef>
              <a:buNone/>
            </a:pPr>
            <a:r>
              <a:rPr dirty="0" lang="en-US" smtClean="0" sz="2200">
                <a:latin charset="0" pitchFamily="49" typeface="Courier New"/>
                <a:ea charset="-120" typeface="新細明體"/>
              </a:rPr>
              <a:t>	float quotient;</a:t>
            </a:r>
          </a:p>
          <a:p>
            <a:pPr indent="-342900" marL="342900">
              <a:lnSpc>
                <a:spcPct val="80000"/>
              </a:lnSpc>
              <a:spcBef>
                <a:spcPts val="600"/>
              </a:spcBef>
              <a:buNone/>
            </a:pPr>
            <a:r>
              <a:rPr dirty="0" lang="en-US" smtClean="0" sz="2200">
                <a:latin charset="0" pitchFamily="49" typeface="Courier New"/>
                <a:ea charset="-120" typeface="新細明體"/>
              </a:rPr>
              <a:t>	int dividend, divisor;</a:t>
            </a:r>
          </a:p>
          <a:p>
            <a:pPr indent="-342900" marL="342900">
              <a:lnSpc>
                <a:spcPct val="50000"/>
              </a:lnSpc>
              <a:spcBef>
                <a:spcPct val="0"/>
              </a:spcBef>
              <a:buNone/>
            </a:pPr>
            <a:endParaRPr dirty="0" lang="en-US" smtClean="0" sz="2200">
              <a:latin charset="0" pitchFamily="49" typeface="Courier New"/>
              <a:ea charset="-120" typeface="新細明體"/>
            </a:endParaRPr>
          </a:p>
          <a:p>
            <a:pPr indent="-342900" marL="342900">
              <a:lnSpc>
                <a:spcPct val="80000"/>
              </a:lnSpc>
              <a:spcBef>
                <a:spcPts val="600"/>
              </a:spcBef>
              <a:buNone/>
            </a:pPr>
            <a:r>
              <a:rPr dirty="0" lang="en-US" smtClean="0" sz="2200">
                <a:latin charset="0" pitchFamily="49" typeface="Courier New"/>
                <a:ea charset="-120" typeface="新細明體"/>
              </a:rPr>
              <a:t>	quotient = dividend / divisor; </a:t>
            </a:r>
          </a:p>
          <a:p>
            <a:pPr indent="-342900" marL="342900"/>
            <a:r>
              <a:rPr dirty="0" lang="en-US" smtClean="0" sz="2600">
                <a:ea charset="-120" typeface="新細明體"/>
              </a:rPr>
              <a:t>To avoid truncation during division, we need to cast one of the operands:</a:t>
            </a:r>
          </a:p>
          <a:p>
            <a:pPr indent="-342900" marL="342900">
              <a:lnSpc>
                <a:spcPct val="80000"/>
              </a:lnSpc>
              <a:spcBef>
                <a:spcPts val="1200"/>
              </a:spcBef>
              <a:buNone/>
            </a:pPr>
            <a:r>
              <a:rPr dirty="0" lang="en-US" smtClean="0" sz="2200">
                <a:latin charset="0" pitchFamily="49" typeface="Courier New"/>
                <a:ea charset="-120" typeface="新細明體"/>
              </a:rPr>
              <a:t>	quotient = (float) dividend / divisor;</a:t>
            </a:r>
          </a:p>
          <a:p>
            <a:pPr indent="-342900" marL="342900"/>
            <a:r>
              <a:rPr dirty="0" lang="en-US" smtClean="0" sz="2600">
                <a:ea charset="-120" typeface="新細明體"/>
              </a:rPr>
              <a:t>Casting </a:t>
            </a:r>
            <a:r>
              <a:rPr dirty="0" lang="en-US" smtClean="0" sz="2600">
                <a:latin charset="0" pitchFamily="49" typeface="Courier New"/>
                <a:ea charset="-120" typeface="新細明體"/>
              </a:rPr>
              <a:t>dividend</a:t>
            </a:r>
            <a:r>
              <a:rPr dirty="0" lang="en-US" smtClean="0" sz="2600">
                <a:ea charset="-120" typeface="新細明體"/>
              </a:rPr>
              <a:t> to </a:t>
            </a:r>
            <a:r>
              <a:rPr dirty="0" lang="en-US" smtClean="0" sz="2600">
                <a:latin charset="0" pitchFamily="49" typeface="Courier New"/>
                <a:ea charset="-120" typeface="新細明體"/>
              </a:rPr>
              <a:t>float</a:t>
            </a:r>
            <a:r>
              <a:rPr dirty="0" lang="en-US" smtClean="0" sz="2600">
                <a:ea charset="-120" typeface="新細明體"/>
              </a:rPr>
              <a:t> causes the compiler to convert </a:t>
            </a:r>
            <a:r>
              <a:rPr dirty="0" lang="en-US" smtClean="0" sz="2600">
                <a:latin charset="0" pitchFamily="49" typeface="Courier New"/>
                <a:ea charset="-120" typeface="新細明體"/>
              </a:rPr>
              <a:t>divisor</a:t>
            </a:r>
            <a:r>
              <a:rPr dirty="0" lang="en-US" smtClean="0" sz="2600">
                <a:ea charset="-120" typeface="新細明體"/>
              </a:rPr>
              <a:t> to </a:t>
            </a:r>
            <a:r>
              <a:rPr dirty="0" lang="en-US" smtClean="0" sz="2600">
                <a:latin charset="0" pitchFamily="49" typeface="Courier New"/>
                <a:ea charset="-120" typeface="新細明體"/>
              </a:rPr>
              <a:t>float</a:t>
            </a:r>
            <a:r>
              <a:rPr dirty="0" lang="en-US" smtClean="0" sz="2600">
                <a:ea charset="-120" typeface="新細明體"/>
              </a:rPr>
              <a:t> also.</a:t>
            </a:r>
          </a:p>
        </p:txBody>
      </p:sp>
      <p:sp>
        <p:nvSpPr>
          <p:cNvPr id="444" name="Text Box 444"/>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445" name="Text Box 445"/>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Text Box 446"/>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Casting</a:t>
            </a:r>
          </a:p>
        </p:txBody>
      </p:sp>
      <p:sp>
        <p:nvSpPr>
          <p:cNvPr id="447" name="Text Box 447"/>
          <p:cNvSpPr>
            <a:spLocks/>
          </p:cNvSpPr>
          <p:nvPr>
            <p:ph type="obj"/>
          </p:nvPr>
        </p:nvSpPr>
        <p:spPr>
          <a:xfrm>
            <a:off x="685800" y="1524000"/>
            <a:ext cx="8305800" cy="4800600"/>
          </a:xfrm>
          <a:prstGeom prst="rect">
            <a:avLst/>
          </a:prstGeom>
        </p:spPr>
        <p:txBody>
          <a:bodyPr anchor="t" bIns="46038" lIns="92075" numCol="1" rIns="92075" tIns="46038" wrap="square"/>
          <a:lstStyle/>
          <a:p>
            <a:pPr indent="-342900" marL="342900"/>
            <a:r>
              <a:rPr dirty="0" lang="en-US" smtClean="0">
                <a:ea charset="-120" typeface="新細明體"/>
              </a:rPr>
              <a:t>C regards </a:t>
            </a:r>
            <a:r>
              <a:rPr dirty="0" lang="en-US" smtClean="0">
                <a:latin charset="0" pitchFamily="49" typeface="Courier New"/>
                <a:ea charset="-120" typeface="新細明體"/>
              </a:rPr>
              <a:t>(</a:t>
            </a:r>
            <a:r>
              <a:rPr dirty="0" lang="en-US" smtClean="0">
                <a:ea charset="-120" typeface="新細明體"/>
              </a:rPr>
              <a:t> </a:t>
            </a:r>
            <a:r>
              <a:rPr dirty="0" i="1" lang="en-US" smtClean="0">
                <a:solidFill>
                  <a:srgbClr val="B82F25"/>
                </a:solidFill>
                <a:ea charset="-120" typeface="新細明體"/>
              </a:rPr>
              <a:t>type-name</a:t>
            </a:r>
            <a:r>
              <a:rPr dirty="0" lang="en-US" smtClean="0">
                <a:ea charset="-120" typeface="新細明體"/>
              </a:rPr>
              <a:t> </a:t>
            </a:r>
            <a:r>
              <a:rPr dirty="0" lang="en-US" smtClean="0">
                <a:latin charset="0" pitchFamily="49" typeface="Courier New"/>
                <a:ea charset="-120" typeface="新細明體"/>
              </a:rPr>
              <a:t>)</a:t>
            </a:r>
            <a:r>
              <a:rPr dirty="0" lang="en-US" smtClean="0">
                <a:ea charset="-120" typeface="新細明體"/>
              </a:rPr>
              <a:t> as a </a:t>
            </a:r>
            <a:r>
              <a:rPr dirty="0" lang="en-US" smtClean="0">
                <a:solidFill>
                  <a:srgbClr val="B82F25"/>
                </a:solidFill>
                <a:ea charset="-120" typeface="新細明體"/>
              </a:rPr>
              <a:t>unary operator</a:t>
            </a:r>
            <a:r>
              <a:rPr dirty="0" lang="en-US" smtClean="0">
                <a:ea charset="-120" typeface="新細明體"/>
              </a:rPr>
              <a:t>. </a:t>
            </a:r>
          </a:p>
          <a:p>
            <a:pPr indent="-342900" marL="342900"/>
            <a:r>
              <a:rPr dirty="0" lang="en-US" smtClean="0">
                <a:ea charset="-120" typeface="新細明體"/>
              </a:rPr>
              <a:t>Unary operators have higher precedence than </a:t>
            </a:r>
            <a:br>
              <a:rPr dirty="0" lang="en-US" smtClean="0">
                <a:ea charset="-120" typeface="新細明體"/>
              </a:rPr>
            </a:br>
            <a:r>
              <a:rPr dirty="0" lang="en-US" smtClean="0">
                <a:ea charset="-120" typeface="新細明體"/>
              </a:rPr>
              <a:t>binary operators, so the compiler interprets</a:t>
            </a:r>
          </a:p>
          <a:p>
            <a:pPr indent="-342900" marL="342900">
              <a:lnSpc>
                <a:spcPct val="80000"/>
              </a:lnSpc>
              <a:spcBef>
                <a:spcPts val="1200"/>
              </a:spcBef>
              <a:buNone/>
            </a:pPr>
            <a:r>
              <a:rPr dirty="0" lang="en-US" smtClean="0" sz="2200">
                <a:latin charset="0" pitchFamily="49" typeface="Courier New"/>
                <a:ea charset="-120" typeface="新細明體"/>
              </a:rPr>
              <a:t>	(float) dividend / divisor</a:t>
            </a:r>
          </a:p>
          <a:p>
            <a:pPr indent="-342900" marL="342900">
              <a:buNone/>
            </a:pPr>
            <a:r>
              <a:rPr dirty="0" lang="en-US" smtClean="0">
                <a:ea charset="-120" typeface="新細明體"/>
              </a:rPr>
              <a:t>	as</a:t>
            </a:r>
          </a:p>
          <a:p>
            <a:pPr indent="-342900" marL="342900">
              <a:lnSpc>
                <a:spcPct val="80000"/>
              </a:lnSpc>
              <a:spcBef>
                <a:spcPts val="1200"/>
              </a:spcBef>
              <a:buNone/>
            </a:pPr>
            <a:r>
              <a:rPr dirty="0" lang="en-US" smtClean="0" sz="2200">
                <a:latin charset="0" pitchFamily="49" typeface="Courier New"/>
                <a:ea charset="-120" typeface="新細明體"/>
              </a:rPr>
              <a:t>	((float) dividend) / divisor</a:t>
            </a:r>
          </a:p>
          <a:p>
            <a:pPr indent="-342900" marL="342900"/>
            <a:r>
              <a:rPr dirty="0" lang="en-US" smtClean="0">
                <a:ea charset="-120" typeface="新細明體"/>
              </a:rPr>
              <a:t>Other ways to accomplish the same effect:</a:t>
            </a:r>
          </a:p>
          <a:p>
            <a:pPr indent="-342900" marL="342900">
              <a:lnSpc>
                <a:spcPct val="80000"/>
              </a:lnSpc>
              <a:spcBef>
                <a:spcPts val="1200"/>
              </a:spcBef>
              <a:buNone/>
            </a:pPr>
            <a:r>
              <a:rPr dirty="0" lang="en-US" smtClean="0" sz="2200">
                <a:latin charset="0" pitchFamily="49" typeface="Courier New"/>
                <a:ea charset="-120" typeface="新細明體"/>
              </a:rPr>
              <a:t>	quotient = dividend / (float) divisor;</a:t>
            </a:r>
          </a:p>
          <a:p>
            <a:pPr indent="-342900" marL="342900">
              <a:lnSpc>
                <a:spcPct val="80000"/>
              </a:lnSpc>
              <a:spcBef>
                <a:spcPts val="600"/>
              </a:spcBef>
              <a:buNone/>
            </a:pPr>
            <a:r>
              <a:rPr dirty="0" lang="en-US" smtClean="0" sz="2200">
                <a:ea charset="-120" typeface="新細明體"/>
              </a:rPr>
              <a:t>	</a:t>
            </a:r>
            <a:r>
              <a:rPr dirty="0" lang="en-US" smtClean="0" sz="2200">
                <a:latin charset="0" pitchFamily="49" typeface="Courier New"/>
                <a:ea charset="-120" typeface="新細明體"/>
              </a:rPr>
              <a:t>quotient = (float) dividend / (float) divisor;</a:t>
            </a:r>
          </a:p>
        </p:txBody>
      </p:sp>
      <p:sp>
        <p:nvSpPr>
          <p:cNvPr id="448" name="Text Box 448"/>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449" name="Text Box 449"/>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Text Box 450"/>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Casting</a:t>
            </a:r>
          </a:p>
        </p:txBody>
      </p:sp>
      <p:sp>
        <p:nvSpPr>
          <p:cNvPr id="451" name="Text Box 451"/>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typeface="新細明體"/>
              </a:rPr>
              <a:t>Casts are sometimes necessary to avoid overflow:</a:t>
            </a:r>
          </a:p>
          <a:p>
            <a:pPr indent="-342900" marL="342900">
              <a:lnSpc>
                <a:spcPct val="80000"/>
              </a:lnSpc>
              <a:spcBef>
                <a:spcPts val="1200"/>
              </a:spcBef>
              <a:buNone/>
            </a:pPr>
            <a:r>
              <a:rPr dirty="0" lang="en-US" smtClean="0" sz="2400">
                <a:latin charset="0" pitchFamily="49" typeface="Courier New"/>
                <a:ea charset="-120" typeface="新細明體"/>
              </a:rPr>
              <a:t>	long i;</a:t>
            </a:r>
          </a:p>
          <a:p>
            <a:pPr indent="-342900" marL="342900">
              <a:lnSpc>
                <a:spcPct val="80000"/>
              </a:lnSpc>
              <a:spcBef>
                <a:spcPts val="600"/>
              </a:spcBef>
              <a:buNone/>
            </a:pPr>
            <a:r>
              <a:rPr dirty="0" lang="en-US" smtClean="0" sz="2400">
                <a:latin charset="0" pitchFamily="49" typeface="Courier New"/>
                <a:ea charset="-120" typeface="新細明體"/>
              </a:rPr>
              <a:t>	int j = 1000; //assume 16 bits wide</a:t>
            </a:r>
          </a:p>
          <a:p>
            <a:pPr indent="-342900" marL="342900">
              <a:lnSpc>
                <a:spcPct val="50000"/>
              </a:lnSpc>
              <a:spcBef>
                <a:spcPct val="0"/>
              </a:spcBef>
              <a:buNone/>
            </a:pPr>
            <a:r>
              <a:rPr dirty="0" lang="en-US" smtClean="0" sz="2400">
                <a:latin charset="0" pitchFamily="49" typeface="Courier New"/>
                <a:ea charset="-120" typeface="新細明體"/>
              </a:rPr>
              <a:t>	 </a:t>
            </a:r>
          </a:p>
          <a:p>
            <a:pPr indent="-342900" marL="342900">
              <a:lnSpc>
                <a:spcPct val="80000"/>
              </a:lnSpc>
              <a:spcBef>
                <a:spcPts val="600"/>
              </a:spcBef>
              <a:buNone/>
            </a:pPr>
            <a:r>
              <a:rPr dirty="0" lang="en-US" smtClean="0" sz="2400">
                <a:latin charset="0" pitchFamily="49" typeface="Courier New"/>
                <a:ea charset="-120" typeface="新細明體"/>
              </a:rPr>
              <a:t>	i = j * j;/* </a:t>
            </a:r>
            <a:r>
              <a:rPr b="1" dirty="0" lang="en-US" smtClean="0" sz="2400">
                <a:solidFill>
                  <a:srgbClr val="FF7706"/>
                </a:solidFill>
                <a:latin charset="0" pitchFamily="49" typeface="Courier New"/>
                <a:ea charset="-120" typeface="新細明體"/>
              </a:rPr>
              <a:t>LHS</a:t>
            </a:r>
            <a:r>
              <a:rPr dirty="0" lang="en-US" smtClean="0" sz="2400">
                <a:latin charset="0" pitchFamily="49" typeface="Courier New"/>
                <a:ea charset="-120" typeface="新細明體"/>
              </a:rPr>
              <a:t> </a:t>
            </a:r>
            <a:r>
              <a:rPr b="1" dirty="0" lang="en-US" smtClean="0" sz="2400">
                <a:solidFill>
                  <a:srgbClr val="FF7706"/>
                </a:solidFill>
                <a:latin charset="0" pitchFamily="49" typeface="Courier New"/>
                <a:ea charset="-120" typeface="新細明體"/>
              </a:rPr>
              <a:t>overflow</a:t>
            </a:r>
            <a:r>
              <a:rPr dirty="0" lang="en-US" smtClean="0" sz="2400">
                <a:latin charset="0" pitchFamily="49" typeface="Courier New"/>
                <a:ea charset="-120" typeface="新細明體"/>
              </a:rPr>
              <a:t> may occur */</a:t>
            </a:r>
          </a:p>
          <a:p>
            <a:pPr indent="-342900" marL="342900"/>
            <a:r>
              <a:rPr dirty="0" lang="en-US" smtClean="0">
                <a:ea charset="-120" typeface="新細明體"/>
              </a:rPr>
              <a:t>Using a cast avoids the problem:</a:t>
            </a:r>
          </a:p>
          <a:p>
            <a:pPr indent="-342900" marL="342900">
              <a:lnSpc>
                <a:spcPct val="80000"/>
              </a:lnSpc>
              <a:spcBef>
                <a:spcPts val="1200"/>
              </a:spcBef>
              <a:buNone/>
            </a:pPr>
            <a:r>
              <a:rPr dirty="0" lang="en-US" smtClean="0" sz="2400">
                <a:latin charset="0" pitchFamily="49" typeface="Courier New"/>
                <a:ea charset="-120" typeface="新細明體"/>
              </a:rPr>
              <a:t>	i = (long) j * j;</a:t>
            </a:r>
          </a:p>
          <a:p>
            <a:pPr indent="-342900" marL="342900"/>
            <a:r>
              <a:rPr dirty="0" lang="en-US" smtClean="0">
                <a:ea charset="-120" typeface="新細明體"/>
              </a:rPr>
              <a:t>The statement</a:t>
            </a:r>
          </a:p>
          <a:p>
            <a:pPr indent="-342900" marL="342900">
              <a:lnSpc>
                <a:spcPct val="80000"/>
              </a:lnSpc>
              <a:spcBef>
                <a:spcPts val="1200"/>
              </a:spcBef>
              <a:buNone/>
            </a:pPr>
            <a:r>
              <a:rPr dirty="0" lang="en-US" smtClean="0" sz="2400">
                <a:latin charset="0" pitchFamily="49" typeface="Courier New"/>
                <a:ea charset="-120" typeface="新細明體"/>
              </a:rPr>
              <a:t>	i = (long) (j * j);   /*** WRONG ***/</a:t>
            </a:r>
          </a:p>
          <a:p>
            <a:pPr indent="-342900" marL="342900">
              <a:buNone/>
            </a:pPr>
            <a:r>
              <a:rPr dirty="0" lang="en-US" smtClean="0">
                <a:ea charset="-120" typeface="新細明體"/>
              </a:rPr>
              <a:t>	wouldn’t work, since the overflow would already have occurred by the time of the cast.</a:t>
            </a:r>
          </a:p>
        </p:txBody>
      </p:sp>
      <p:sp>
        <p:nvSpPr>
          <p:cNvPr id="452" name="Text Box 452"/>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453" name="Text Box 453"/>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Text Box 454"/>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Example</a:t>
            </a:r>
          </a:p>
        </p:txBody>
      </p:sp>
      <p:sp>
        <p:nvSpPr>
          <p:cNvPr id="455" name="Text Box 455"/>
          <p:cNvSpPr>
            <a:spLocks/>
          </p:cNvSpPr>
          <p:nvPr>
            <p:ph type="body"/>
          </p:nvPr>
        </p:nvSpPr>
        <p:spPr>
          <a:xfrm>
            <a:off x="685800" y="1557337"/>
            <a:ext cx="7772400" cy="4800600"/>
          </a:xfrm>
          <a:prstGeom prst="rect">
            <a:avLst/>
          </a:prstGeom>
        </p:spPr>
        <p:txBody>
          <a:bodyPr anchor="t" bIns="46038" lIns="92075" numCol="1" rIns="92075" tIns="46038" wrap="square"/>
          <a:lstStyle/>
          <a:p>
            <a:pPr indent="-342900" marL="342900"/>
            <a:r>
              <a:rPr dirty="0" lang="en-US" smtClean="0">
                <a:ea charset="-120" typeface="新細明體"/>
              </a:rPr>
              <a:t> int i=0; </a:t>
            </a:r>
          </a:p>
          <a:p>
            <a:pPr indent="-342900" marL="342900"/>
            <a:r>
              <a:rPr dirty="0" lang="en-US" smtClean="0">
                <a:ea charset="-120" typeface="新細明體"/>
              </a:rPr>
              <a:t> short j = 10000, k=0;</a:t>
            </a:r>
          </a:p>
          <a:p>
            <a:pPr indent="-342900" marL="342900"/>
            <a:endParaRPr dirty="0" lang="en-US" smtClean="0">
              <a:ea charset="-120" typeface="新細明體"/>
            </a:endParaRPr>
          </a:p>
          <a:p>
            <a:pPr indent="-342900" marL="342900"/>
            <a:r>
              <a:rPr dirty="0" lang="en-US" smtClean="0">
                <a:ea charset="-120" typeface="新細明體"/>
              </a:rPr>
              <a:t>sizeof(i)=4, sizeof(j)=2, sizeof(k)=2</a:t>
            </a:r>
          </a:p>
          <a:p>
            <a:pPr indent="-342900" marL="342900"/>
            <a:endParaRPr dirty="0" lang="en-US" smtClean="0">
              <a:ea charset="-120" typeface="新細明體"/>
            </a:endParaRPr>
          </a:p>
          <a:p>
            <a:pPr indent="-342900" marL="342900"/>
            <a:r>
              <a:rPr dirty="0" lang="en-US" smtClean="0"/>
              <a:t>i=0, j=10000, k=0</a:t>
            </a:r>
          </a:p>
          <a:p>
            <a:pPr indent="-342900" marL="342900"/>
            <a:r>
              <a:rPr dirty="0" lang="en-US" smtClean="0"/>
              <a:t>i = j * j;</a:t>
            </a:r>
          </a:p>
          <a:p>
            <a:pPr indent="-342900" marL="342900"/>
            <a:r>
              <a:rPr dirty="0" lang="en-US" smtClean="0"/>
              <a:t>k = j * j;</a:t>
            </a:r>
          </a:p>
          <a:p>
            <a:pPr indent="-342900" marL="342900"/>
            <a:r>
              <a:rPr dirty="0" lang="en-US" smtClean="0">
                <a:solidFill>
                  <a:srgbClr val="B82F25"/>
                </a:solidFill>
              </a:rPr>
              <a:t>--&gt;</a:t>
            </a:r>
            <a:r>
              <a:rPr dirty="0" lang="en-US" smtClean="0"/>
              <a:t> i=100000000, j=10000, k</a:t>
            </a:r>
            <a:r>
              <a:rPr dirty="0" lang="en-US" smtClean="0">
                <a:ea charset="-120" typeface="新細明體"/>
              </a:rPr>
              <a:t>=-7936</a:t>
            </a:r>
          </a:p>
          <a:p>
            <a:pPr indent="-342900" marL="342900"/>
            <a:endParaRPr dirty="0" lang="en-US" smtClean="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Text Box 456"/>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Type Definitions</a:t>
            </a:r>
          </a:p>
        </p:txBody>
      </p:sp>
      <p:sp>
        <p:nvSpPr>
          <p:cNvPr id="457" name="Text Box 457"/>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typeface="新細明體"/>
              </a:rPr>
              <a:t>The </a:t>
            </a:r>
            <a:r>
              <a:rPr dirty="0" lang="en-US" smtClean="0">
                <a:latin charset="0" pitchFamily="49" typeface="Courier New"/>
                <a:ea charset="-120" typeface="新細明體"/>
              </a:rPr>
              <a:t>#define</a:t>
            </a:r>
            <a:r>
              <a:rPr dirty="0" lang="en-US" smtClean="0">
                <a:ea charset="-120" typeface="新細明體"/>
              </a:rPr>
              <a:t> directive can be used to create a “Boolean type” </a:t>
            </a:r>
            <a:r>
              <a:rPr b="1" dirty="0" lang="en-US" smtClean="0">
                <a:solidFill>
                  <a:srgbClr val="B82F25"/>
                </a:solidFill>
                <a:ea charset="-120" typeface="新細明體"/>
              </a:rPr>
              <a:t>macro</a:t>
            </a:r>
            <a:r>
              <a:rPr dirty="0" lang="en-US" smtClean="0">
                <a:ea charset="-120" typeface="新細明體"/>
              </a:rPr>
              <a:t>:</a:t>
            </a:r>
          </a:p>
          <a:p>
            <a:pPr indent="-342900" marL="342900">
              <a:lnSpc>
                <a:spcPct val="80000"/>
              </a:lnSpc>
              <a:spcBef>
                <a:spcPts val="1200"/>
              </a:spcBef>
              <a:buNone/>
            </a:pPr>
            <a:r>
              <a:rPr dirty="0" lang="en-US" smtClean="0" sz="2400">
                <a:latin charset="0" pitchFamily="49" typeface="Courier New"/>
                <a:ea charset="-120" typeface="新細明體"/>
              </a:rPr>
              <a:t>	#define BOOL int</a:t>
            </a:r>
          </a:p>
          <a:p>
            <a:pPr indent="-342900" marL="342900"/>
            <a:r>
              <a:rPr dirty="0" lang="en-US" smtClean="0">
                <a:ea charset="-120" typeface="新細明體"/>
              </a:rPr>
              <a:t>There’s a better way using a feature known as a </a:t>
            </a:r>
            <a:r>
              <a:rPr b="1" dirty="0" i="1" lang="en-US" smtClean="0">
                <a:ea charset="-120" typeface="新細明體"/>
              </a:rPr>
              <a:t>type definition:</a:t>
            </a:r>
          </a:p>
          <a:p>
            <a:pPr indent="-342900" marL="342900">
              <a:lnSpc>
                <a:spcPct val="80000"/>
              </a:lnSpc>
              <a:spcBef>
                <a:spcPts val="1200"/>
              </a:spcBef>
              <a:buNone/>
            </a:pPr>
            <a:r>
              <a:rPr dirty="0" lang="en-US" smtClean="0" sz="2400">
                <a:latin charset="0" pitchFamily="49" typeface="Courier New"/>
                <a:ea charset="-120" typeface="新細明體"/>
              </a:rPr>
              <a:t>	</a:t>
            </a:r>
            <a:r>
              <a:rPr b="1" dirty="0" lang="en-US" smtClean="0" sz="2600">
                <a:solidFill>
                  <a:srgbClr val="B82F25"/>
                </a:solidFill>
                <a:latin charset="0" pitchFamily="49" typeface="Courier New"/>
                <a:ea charset="-120" typeface="新細明體"/>
              </a:rPr>
              <a:t>typedef</a:t>
            </a:r>
            <a:r>
              <a:rPr dirty="0" lang="en-US" smtClean="0" sz="2400">
                <a:latin charset="0" pitchFamily="49" typeface="Courier New"/>
                <a:ea charset="-120" typeface="新細明體"/>
              </a:rPr>
              <a:t> int Bool;</a:t>
            </a:r>
          </a:p>
          <a:p>
            <a:pPr indent="-342900" marL="342900"/>
            <a:r>
              <a:rPr dirty="0" lang="en-US" smtClean="0">
                <a:latin charset="0" pitchFamily="49" typeface="Courier New"/>
                <a:ea charset="-120" typeface="新細明體"/>
              </a:rPr>
              <a:t>Bool</a:t>
            </a:r>
            <a:r>
              <a:rPr dirty="0" lang="en-US" smtClean="0">
                <a:ea charset="-120" typeface="新細明體"/>
              </a:rPr>
              <a:t> can now be used in the same way as the built-in type names. </a:t>
            </a:r>
          </a:p>
          <a:p>
            <a:pPr indent="-342900" marL="342900"/>
            <a:r>
              <a:rPr dirty="0" lang="en-US" smtClean="0">
                <a:ea charset="-120" typeface="新細明體"/>
              </a:rPr>
              <a:t>Example:</a:t>
            </a:r>
          </a:p>
          <a:p>
            <a:pPr indent="-342900" marL="342900">
              <a:lnSpc>
                <a:spcPct val="80000"/>
              </a:lnSpc>
              <a:spcBef>
                <a:spcPts val="1200"/>
              </a:spcBef>
              <a:buNone/>
            </a:pPr>
            <a:r>
              <a:rPr dirty="0" lang="en-US" smtClean="0" sz="2400">
                <a:latin charset="0" pitchFamily="49" typeface="Courier New"/>
                <a:ea charset="-120" typeface="新細明體"/>
              </a:rPr>
              <a:t>	Bool flag;   /* same as int flag; */</a:t>
            </a:r>
          </a:p>
        </p:txBody>
      </p:sp>
      <p:sp>
        <p:nvSpPr>
          <p:cNvPr id="458" name="Text Box 458"/>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459" name="Text Box 459"/>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 Box 123"/>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Integer Types</a:t>
            </a:r>
          </a:p>
        </p:txBody>
      </p:sp>
      <p:sp>
        <p:nvSpPr>
          <p:cNvPr id="124" name="Text Box 124"/>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typeface="新細明體"/>
              </a:rPr>
              <a:t>Typical ranges of values for the integer types on a </a:t>
            </a:r>
            <a:r>
              <a:rPr dirty="0" lang="en-US" smtClean="0" u="sng">
                <a:solidFill>
                  <a:srgbClr val="0000FF"/>
                </a:solidFill>
                <a:effectLst>
                  <a:outerShdw algn="tl" blurRad="38100" dir="2700000" dist="38100">
                    <a:srgbClr val="C0C0C0"/>
                  </a:outerShdw>
                </a:effectLst>
                <a:ea charset="-120" typeface="新細明體"/>
              </a:rPr>
              <a:t>16-bit</a:t>
            </a:r>
            <a:r>
              <a:rPr dirty="0" lang="en-US" smtClean="0" u="sng">
                <a:ea charset="-120" typeface="新細明體"/>
              </a:rPr>
              <a:t> machine</a:t>
            </a:r>
            <a:r>
              <a:rPr dirty="0" lang="en-US" smtClean="0">
                <a:ea charset="-120" typeface="新細明體"/>
              </a:rPr>
              <a:t>:</a:t>
            </a:r>
          </a:p>
          <a:p>
            <a:pPr indent="-342900" marL="342900">
              <a:lnSpc>
                <a:spcPct val="80000"/>
              </a:lnSpc>
              <a:spcBef>
                <a:spcPts val="1200"/>
              </a:spcBef>
              <a:buNone/>
            </a:pPr>
            <a:r>
              <a:rPr b="1" dirty="0" i="1" lang="en-US" smtClean="0" sz="2400">
                <a:solidFill>
                  <a:srgbClr val="000000"/>
                </a:solidFill>
                <a:ea charset="-120" typeface="新細明體"/>
              </a:rPr>
              <a:t>                   Type	Smallest Value	Largest Value</a:t>
            </a:r>
          </a:p>
          <a:p>
            <a:pPr indent="-342900" marL="342900">
              <a:lnSpc>
                <a:spcPct val="80000"/>
              </a:lnSpc>
              <a:spcBef>
                <a:spcPts val="600"/>
              </a:spcBef>
              <a:buNone/>
            </a:pPr>
            <a:r>
              <a:rPr dirty="0" lang="en-US" smtClean="0" sz="2200">
                <a:solidFill>
                  <a:srgbClr val="000000"/>
                </a:solidFill>
                <a:latin charset="0" pitchFamily="49" typeface="Courier New"/>
                <a:ea charset="-120" typeface="新細明體"/>
              </a:rPr>
              <a:t>	short</a:t>
            </a:r>
            <a:r>
              <a:rPr dirty="0" lang="en-US" smtClean="0" sz="2200">
                <a:solidFill>
                  <a:srgbClr val="000000"/>
                </a:solidFill>
                <a:ea charset="-120" typeface="新細明體"/>
              </a:rPr>
              <a:t> </a:t>
            </a:r>
            <a:r>
              <a:rPr dirty="0" lang="en-US" smtClean="0" sz="2200">
                <a:solidFill>
                  <a:srgbClr val="000000"/>
                </a:solidFill>
                <a:latin charset="0" pitchFamily="49" typeface="Courier New"/>
                <a:ea charset="-120" typeface="新細明體"/>
              </a:rPr>
              <a:t>int	</a:t>
            </a:r>
            <a:r>
              <a:rPr dirty="0" lang="en-US" smtClean="0" sz="2200">
                <a:solidFill>
                  <a:srgbClr val="000000"/>
                </a:solidFill>
                <a:ea charset="-120" typeface="新細明體"/>
              </a:rPr>
              <a:t> –32,768	 32,767</a:t>
            </a:r>
          </a:p>
          <a:p>
            <a:pPr indent="-342900" marL="342900">
              <a:lnSpc>
                <a:spcPct val="80000"/>
              </a:lnSpc>
              <a:spcBef>
                <a:spcPts val="600"/>
              </a:spcBef>
              <a:buNone/>
            </a:pPr>
            <a:r>
              <a:rPr dirty="0" lang="en-US" smtClean="0" sz="2200">
                <a:solidFill>
                  <a:srgbClr val="000000"/>
                </a:solidFill>
                <a:latin charset="0" pitchFamily="49" typeface="Courier New"/>
                <a:ea charset="-120" typeface="新細明體"/>
              </a:rPr>
              <a:t>	unsigned</a:t>
            </a:r>
            <a:r>
              <a:rPr dirty="0" lang="en-US" smtClean="0" sz="2200">
                <a:solidFill>
                  <a:srgbClr val="000000"/>
                </a:solidFill>
                <a:ea charset="-120" typeface="新細明體"/>
              </a:rPr>
              <a:t> </a:t>
            </a:r>
            <a:r>
              <a:rPr dirty="0" lang="en-US" smtClean="0" sz="2200">
                <a:solidFill>
                  <a:srgbClr val="000000"/>
                </a:solidFill>
                <a:latin charset="0" pitchFamily="49" typeface="Courier New"/>
                <a:ea charset="-120" typeface="新細明體"/>
              </a:rPr>
              <a:t>short</a:t>
            </a:r>
            <a:r>
              <a:rPr dirty="0" lang="en-US" smtClean="0" sz="2200">
                <a:solidFill>
                  <a:srgbClr val="000000"/>
                </a:solidFill>
                <a:ea charset="-120" typeface="新細明體"/>
              </a:rPr>
              <a:t> </a:t>
            </a:r>
            <a:r>
              <a:rPr dirty="0" lang="en-US" smtClean="0" sz="2200">
                <a:solidFill>
                  <a:srgbClr val="000000"/>
                </a:solidFill>
                <a:latin charset="0" pitchFamily="49" typeface="Courier New"/>
                <a:ea charset="-120" typeface="新細明體"/>
              </a:rPr>
              <a:t>int</a:t>
            </a:r>
            <a:r>
              <a:rPr dirty="0" lang="en-US" smtClean="0" sz="2200">
                <a:solidFill>
                  <a:srgbClr val="000000"/>
                </a:solidFill>
                <a:ea charset="-120" typeface="新細明體"/>
              </a:rPr>
              <a:t>	0	</a:t>
            </a:r>
            <a:r>
              <a:rPr dirty="0" lang="en-US" smtClean="0" sz="2200">
                <a:ea charset="-120" typeface="新細明體"/>
              </a:rPr>
              <a:t>65,535</a:t>
            </a:r>
          </a:p>
          <a:p>
            <a:pPr indent="-342900" marL="342900">
              <a:lnSpc>
                <a:spcPct val="80000"/>
              </a:lnSpc>
              <a:spcBef>
                <a:spcPts val="600"/>
              </a:spcBef>
              <a:buNone/>
            </a:pPr>
            <a:r>
              <a:rPr dirty="0" lang="en-US" smtClean="0" sz="2200">
                <a:solidFill>
                  <a:srgbClr val="000000"/>
                </a:solidFill>
                <a:latin charset="0" pitchFamily="49" typeface="Courier New"/>
                <a:ea charset="-120" typeface="新細明體"/>
              </a:rPr>
              <a:t>	int	</a:t>
            </a:r>
            <a:r>
              <a:rPr dirty="0" lang="en-US" smtClean="0" sz="2200">
                <a:solidFill>
                  <a:srgbClr val="000000"/>
                </a:solidFill>
                <a:ea charset="-120" typeface="新細明體"/>
              </a:rPr>
              <a:t>–32,768	</a:t>
            </a:r>
            <a:r>
              <a:rPr dirty="0" lang="en-US" smtClean="0" sz="2200">
                <a:ea charset="-120" typeface="新細明體"/>
              </a:rPr>
              <a:t> 32,767</a:t>
            </a:r>
          </a:p>
          <a:p>
            <a:pPr indent="-342900" marL="342900">
              <a:lnSpc>
                <a:spcPct val="80000"/>
              </a:lnSpc>
              <a:spcBef>
                <a:spcPts val="600"/>
              </a:spcBef>
              <a:buNone/>
            </a:pPr>
            <a:r>
              <a:rPr dirty="0" lang="en-US" smtClean="0" sz="2200">
                <a:solidFill>
                  <a:srgbClr val="000000"/>
                </a:solidFill>
                <a:latin charset="0" pitchFamily="49" typeface="Courier New"/>
                <a:ea charset="-120" typeface="新細明體"/>
              </a:rPr>
              <a:t>	unsigned</a:t>
            </a:r>
            <a:r>
              <a:rPr dirty="0" lang="en-US" smtClean="0" sz="2200">
                <a:solidFill>
                  <a:srgbClr val="000000"/>
                </a:solidFill>
                <a:ea charset="-120" typeface="新細明體"/>
              </a:rPr>
              <a:t> </a:t>
            </a:r>
            <a:r>
              <a:rPr dirty="0" lang="en-US" smtClean="0" sz="2200">
                <a:solidFill>
                  <a:srgbClr val="000000"/>
                </a:solidFill>
                <a:latin charset="0" pitchFamily="49" typeface="Courier New"/>
                <a:ea charset="-120" typeface="新細明體"/>
              </a:rPr>
              <a:t>int	</a:t>
            </a:r>
            <a:r>
              <a:rPr dirty="0" lang="en-US" smtClean="0" sz="2200">
                <a:solidFill>
                  <a:srgbClr val="000000"/>
                </a:solidFill>
                <a:ea charset="-120" typeface="新細明體"/>
              </a:rPr>
              <a:t>0	</a:t>
            </a:r>
            <a:r>
              <a:rPr dirty="0" lang="en-US" smtClean="0" sz="2200">
                <a:ea charset="-120" typeface="新細明體"/>
              </a:rPr>
              <a:t> 65,535</a:t>
            </a:r>
          </a:p>
          <a:p>
            <a:pPr indent="-342900" marL="342900">
              <a:lnSpc>
                <a:spcPct val="80000"/>
              </a:lnSpc>
              <a:spcBef>
                <a:spcPts val="600"/>
              </a:spcBef>
              <a:buNone/>
            </a:pPr>
            <a:r>
              <a:rPr dirty="0" lang="en-US" smtClean="0" sz="2200">
                <a:solidFill>
                  <a:srgbClr val="000000"/>
                </a:solidFill>
                <a:latin charset="0" pitchFamily="49" typeface="Courier New"/>
                <a:ea charset="-120" typeface="新細明體"/>
              </a:rPr>
              <a:t>	long</a:t>
            </a:r>
            <a:r>
              <a:rPr dirty="0" lang="en-US" smtClean="0" sz="2200">
                <a:solidFill>
                  <a:srgbClr val="000000"/>
                </a:solidFill>
                <a:ea charset="-120" typeface="新細明體"/>
              </a:rPr>
              <a:t> </a:t>
            </a:r>
            <a:r>
              <a:rPr dirty="0" lang="en-US" smtClean="0" sz="2200">
                <a:solidFill>
                  <a:srgbClr val="000000"/>
                </a:solidFill>
                <a:latin charset="0" pitchFamily="49" typeface="Courier New"/>
                <a:ea charset="-120" typeface="新細明體"/>
              </a:rPr>
              <a:t>int	</a:t>
            </a:r>
            <a:r>
              <a:rPr dirty="0" lang="en-US" smtClean="0" sz="2200">
                <a:solidFill>
                  <a:srgbClr val="000000"/>
                </a:solidFill>
                <a:ea charset="-120" typeface="新細明體"/>
              </a:rPr>
              <a:t>–2,147,483,648	2,147,483,647</a:t>
            </a:r>
          </a:p>
          <a:p>
            <a:pPr indent="-342900" marL="342900">
              <a:lnSpc>
                <a:spcPct val="80000"/>
              </a:lnSpc>
              <a:spcBef>
                <a:spcPts val="600"/>
              </a:spcBef>
              <a:buNone/>
            </a:pPr>
            <a:r>
              <a:rPr dirty="0" lang="en-US" smtClean="0" sz="2200">
                <a:solidFill>
                  <a:srgbClr val="000000"/>
                </a:solidFill>
                <a:latin charset="0" pitchFamily="49" typeface="Courier New"/>
                <a:ea charset="-120" typeface="新細明體"/>
              </a:rPr>
              <a:t>	unsigned</a:t>
            </a:r>
            <a:r>
              <a:rPr dirty="0" lang="en-US" smtClean="0" sz="2200">
                <a:solidFill>
                  <a:srgbClr val="000000"/>
                </a:solidFill>
                <a:ea charset="-120" typeface="新細明體"/>
              </a:rPr>
              <a:t> </a:t>
            </a:r>
            <a:r>
              <a:rPr dirty="0" lang="en-US" smtClean="0" sz="2200">
                <a:solidFill>
                  <a:srgbClr val="000000"/>
                </a:solidFill>
                <a:latin charset="0" pitchFamily="49" typeface="Courier New"/>
                <a:ea charset="-120" typeface="新細明體"/>
              </a:rPr>
              <a:t>long</a:t>
            </a:r>
            <a:r>
              <a:rPr dirty="0" lang="en-US" smtClean="0" sz="2200">
                <a:solidFill>
                  <a:srgbClr val="000000"/>
                </a:solidFill>
                <a:ea charset="-120" typeface="新細明體"/>
              </a:rPr>
              <a:t> </a:t>
            </a:r>
            <a:r>
              <a:rPr dirty="0" lang="en-US" smtClean="0" sz="2200">
                <a:solidFill>
                  <a:srgbClr val="000000"/>
                </a:solidFill>
                <a:latin charset="0" pitchFamily="49" typeface="Courier New"/>
                <a:ea charset="-120" typeface="新細明體"/>
              </a:rPr>
              <a:t>int	</a:t>
            </a:r>
            <a:r>
              <a:rPr dirty="0" lang="en-US" smtClean="0" sz="2200">
                <a:solidFill>
                  <a:srgbClr val="000000"/>
                </a:solidFill>
                <a:ea charset="-120" typeface="新細明體"/>
              </a:rPr>
              <a:t>0</a:t>
            </a:r>
            <a:r>
              <a:rPr baseline="30000" dirty="0" lang="en-US" smtClean="0" sz="2200">
                <a:solidFill>
                  <a:srgbClr val="000000"/>
                </a:solidFill>
                <a:ea charset="-120" typeface="新細明體"/>
              </a:rPr>
              <a:t>	</a:t>
            </a:r>
            <a:r>
              <a:rPr dirty="0" lang="en-US" smtClean="0" sz="2200">
                <a:solidFill>
                  <a:srgbClr val="000000"/>
                </a:solidFill>
                <a:ea charset="-120" typeface="新細明體"/>
              </a:rPr>
              <a:t>4,294,967,295</a:t>
            </a:r>
          </a:p>
        </p:txBody>
      </p:sp>
      <p:sp>
        <p:nvSpPr>
          <p:cNvPr id="125" name="Text Box 125"/>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126" name="Text Box 126"/>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Text Box 460"/>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Advantages of Type Definitions</a:t>
            </a:r>
          </a:p>
        </p:txBody>
      </p:sp>
      <p:sp>
        <p:nvSpPr>
          <p:cNvPr id="461" name="Text Box 461"/>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typeface="新細明體"/>
              </a:rPr>
              <a:t>Type definitions can make a program more understandable. </a:t>
            </a:r>
          </a:p>
          <a:p>
            <a:pPr indent="-342900" marL="342900"/>
            <a:r>
              <a:rPr dirty="0" lang="en-US" smtClean="0">
                <a:ea charset="-120" typeface="新細明體"/>
              </a:rPr>
              <a:t>If the variables </a:t>
            </a:r>
            <a:r>
              <a:rPr dirty="0" lang="en-US" smtClean="0">
                <a:latin charset="0" pitchFamily="49" typeface="Courier New"/>
                <a:ea charset="-120" typeface="新細明體"/>
              </a:rPr>
              <a:t>cash_in</a:t>
            </a:r>
            <a:r>
              <a:rPr dirty="0" lang="en-US" smtClean="0">
                <a:ea charset="-120" typeface="新細明體"/>
              </a:rPr>
              <a:t> and </a:t>
            </a:r>
            <a:r>
              <a:rPr dirty="0" lang="en-US" smtClean="0">
                <a:latin charset="0" pitchFamily="49" typeface="Courier New"/>
                <a:ea charset="-120" typeface="新細明體"/>
              </a:rPr>
              <a:t>cash_out</a:t>
            </a:r>
            <a:r>
              <a:rPr dirty="0" lang="en-US" smtClean="0">
                <a:ea charset="-120" typeface="新細明體"/>
              </a:rPr>
              <a:t> will be used to store dollar amounts, declaring </a:t>
            </a:r>
            <a:r>
              <a:rPr dirty="0" lang="en-US" smtClean="0">
                <a:latin charset="0" pitchFamily="49" typeface="Courier New"/>
                <a:ea charset="-120" typeface="新細明體"/>
              </a:rPr>
              <a:t>Dollars</a:t>
            </a:r>
            <a:r>
              <a:rPr dirty="0" lang="en-US" smtClean="0">
                <a:ea charset="-120" typeface="新細明體"/>
              </a:rPr>
              <a:t> as</a:t>
            </a:r>
          </a:p>
          <a:p>
            <a:pPr indent="-342900" marL="342900">
              <a:lnSpc>
                <a:spcPct val="80000"/>
              </a:lnSpc>
              <a:spcBef>
                <a:spcPts val="1200"/>
              </a:spcBef>
              <a:buNone/>
            </a:pPr>
            <a:r>
              <a:rPr dirty="0" lang="en-US" smtClean="0" sz="2400">
                <a:latin charset="0" pitchFamily="49" typeface="Courier New"/>
                <a:ea charset="-120" typeface="新細明體"/>
              </a:rPr>
              <a:t>	typedef float Dollars;</a:t>
            </a:r>
          </a:p>
          <a:p>
            <a:pPr indent="-342900" marL="342900">
              <a:buNone/>
            </a:pPr>
            <a:r>
              <a:rPr dirty="0" lang="en-US" smtClean="0">
                <a:ea charset="-120" typeface="新細明體"/>
              </a:rPr>
              <a:t>	and then writing </a:t>
            </a:r>
          </a:p>
          <a:p>
            <a:pPr indent="-342900" marL="342900">
              <a:lnSpc>
                <a:spcPct val="80000"/>
              </a:lnSpc>
              <a:spcBef>
                <a:spcPts val="1200"/>
              </a:spcBef>
              <a:buNone/>
            </a:pPr>
            <a:r>
              <a:rPr dirty="0" lang="en-US" smtClean="0" sz="2400">
                <a:latin charset="0" pitchFamily="49" typeface="Courier New"/>
                <a:ea charset="-120" typeface="新細明體"/>
              </a:rPr>
              <a:t>	Dollars cash_in, cash_out;</a:t>
            </a:r>
          </a:p>
          <a:p>
            <a:pPr indent="-342900" marL="342900">
              <a:buNone/>
            </a:pPr>
            <a:r>
              <a:rPr dirty="0" lang="en-US" smtClean="0">
                <a:ea charset="-120" typeface="新細明體"/>
              </a:rPr>
              <a:t>	is more informative than just writing</a:t>
            </a:r>
          </a:p>
          <a:p>
            <a:pPr indent="-342900" marL="342900">
              <a:lnSpc>
                <a:spcPct val="80000"/>
              </a:lnSpc>
              <a:spcBef>
                <a:spcPts val="1200"/>
              </a:spcBef>
              <a:buNone/>
            </a:pPr>
            <a:r>
              <a:rPr dirty="0" lang="en-US" smtClean="0" sz="2400">
                <a:latin charset="0" pitchFamily="49" typeface="Courier New"/>
                <a:ea charset="-120" typeface="新細明體"/>
              </a:rPr>
              <a:t>	float cash_in, cash_out;</a:t>
            </a:r>
          </a:p>
        </p:txBody>
      </p:sp>
      <p:sp>
        <p:nvSpPr>
          <p:cNvPr id="462" name="Text Box 462"/>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463" name="Text Box 463"/>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Text Box 464"/>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Advantages of Type Definitions</a:t>
            </a:r>
          </a:p>
        </p:txBody>
      </p:sp>
      <p:sp>
        <p:nvSpPr>
          <p:cNvPr id="465" name="Text Box 465"/>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typeface="新細明體"/>
              </a:rPr>
              <a:t>Type definitions can also make a program easier to modify. </a:t>
            </a:r>
          </a:p>
          <a:p>
            <a:pPr indent="-342900" marL="342900"/>
            <a:r>
              <a:rPr dirty="0" lang="en-US" smtClean="0">
                <a:ea charset="-120" typeface="新細明體"/>
              </a:rPr>
              <a:t>To redefine </a:t>
            </a:r>
            <a:r>
              <a:rPr dirty="0" lang="en-US" smtClean="0">
                <a:latin charset="0" pitchFamily="49" typeface="Courier New"/>
                <a:ea charset="-120" typeface="新細明體"/>
              </a:rPr>
              <a:t>Dollars</a:t>
            </a:r>
            <a:r>
              <a:rPr dirty="0" lang="en-US" smtClean="0">
                <a:ea charset="-120" typeface="新細明體"/>
              </a:rPr>
              <a:t> as </a:t>
            </a:r>
            <a:r>
              <a:rPr dirty="0" lang="en-US" smtClean="0">
                <a:latin charset="0" pitchFamily="49" typeface="Courier New"/>
                <a:ea charset="-120" typeface="新細明體"/>
              </a:rPr>
              <a:t>double</a:t>
            </a:r>
            <a:r>
              <a:rPr dirty="0" lang="en-US" smtClean="0">
                <a:ea charset="-120" typeface="新細明體"/>
              </a:rPr>
              <a:t>, only the type definition need be changed:</a:t>
            </a:r>
          </a:p>
          <a:p>
            <a:pPr indent="-342900" marL="342900">
              <a:lnSpc>
                <a:spcPct val="80000"/>
              </a:lnSpc>
              <a:spcBef>
                <a:spcPts val="1200"/>
              </a:spcBef>
              <a:buNone/>
            </a:pPr>
            <a:r>
              <a:rPr dirty="0" lang="en-US" smtClean="0" sz="2400">
                <a:latin charset="0" pitchFamily="49" typeface="Courier New"/>
                <a:ea charset="-120" typeface="新細明體"/>
              </a:rPr>
              <a:t>	typedef double Dollars;</a:t>
            </a:r>
          </a:p>
          <a:p>
            <a:pPr indent="-342900" marL="342900"/>
            <a:r>
              <a:rPr dirty="0" lang="en-US" smtClean="0">
                <a:ea charset="-120" typeface="新細明體"/>
              </a:rPr>
              <a:t>Without the type definition, we would need to locate all </a:t>
            </a:r>
            <a:r>
              <a:rPr dirty="0" lang="en-US" smtClean="0">
                <a:latin charset="0" pitchFamily="49" typeface="Courier New"/>
                <a:ea charset="-120" typeface="新細明體"/>
              </a:rPr>
              <a:t>float</a:t>
            </a:r>
            <a:r>
              <a:rPr dirty="0" lang="en-US" smtClean="0">
                <a:ea charset="-120" typeface="新細明體"/>
              </a:rPr>
              <a:t> variables that store dollar amounts and change their declarations.</a:t>
            </a:r>
          </a:p>
        </p:txBody>
      </p:sp>
      <p:sp>
        <p:nvSpPr>
          <p:cNvPr id="466" name="Text Box 466"/>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467" name="Text Box 467"/>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Text Box 468"/>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Type Definitions and Portability</a:t>
            </a:r>
          </a:p>
        </p:txBody>
      </p:sp>
      <p:sp>
        <p:nvSpPr>
          <p:cNvPr id="469" name="Text Box 469"/>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typeface="新細明體"/>
              </a:rPr>
              <a:t>Type definitions are an important tool for writing portable programs.</a:t>
            </a:r>
          </a:p>
          <a:p>
            <a:pPr indent="-342900" marL="342900"/>
            <a:r>
              <a:rPr dirty="0" lang="en-US" smtClean="0">
                <a:ea charset="-120" typeface="新細明體"/>
              </a:rPr>
              <a:t>One of the problems with moving a program from one computer to another is that types may have different ranges on different machines.</a:t>
            </a:r>
          </a:p>
          <a:p>
            <a:pPr indent="-342900" marL="342900"/>
            <a:r>
              <a:rPr dirty="0" lang="en-US" smtClean="0">
                <a:ea charset="-120" typeface="新細明體"/>
              </a:rPr>
              <a:t>If </a:t>
            </a:r>
            <a:r>
              <a:rPr dirty="0" lang="en-US" smtClean="0">
                <a:latin charset="0" pitchFamily="49" typeface="Courier New"/>
                <a:ea charset="-120" typeface="新細明體"/>
              </a:rPr>
              <a:t>i</a:t>
            </a:r>
            <a:r>
              <a:rPr dirty="0" lang="en-US" smtClean="0">
                <a:ea charset="-120" typeface="新細明體"/>
              </a:rPr>
              <a:t> is an </a:t>
            </a:r>
            <a:r>
              <a:rPr dirty="0" lang="en-US" smtClean="0">
                <a:latin charset="0" pitchFamily="49" typeface="Courier New"/>
                <a:ea charset="-120" typeface="新細明體"/>
              </a:rPr>
              <a:t>int</a:t>
            </a:r>
            <a:r>
              <a:rPr dirty="0" lang="en-US" smtClean="0">
                <a:ea charset="-120" typeface="新細明體"/>
              </a:rPr>
              <a:t> variable, an assignment like</a:t>
            </a:r>
          </a:p>
          <a:p>
            <a:pPr indent="-342900" marL="342900">
              <a:lnSpc>
                <a:spcPct val="80000"/>
              </a:lnSpc>
              <a:spcBef>
                <a:spcPts val="1200"/>
              </a:spcBef>
              <a:buNone/>
            </a:pPr>
            <a:r>
              <a:rPr dirty="0" lang="en-US" smtClean="0" sz="2400">
                <a:latin charset="0" pitchFamily="49" typeface="Courier New"/>
                <a:ea charset="-120" typeface="新細明體"/>
              </a:rPr>
              <a:t>	i = 100000;</a:t>
            </a:r>
          </a:p>
          <a:p>
            <a:pPr indent="-342900" marL="342900">
              <a:buNone/>
            </a:pPr>
            <a:r>
              <a:rPr dirty="0" lang="en-US" smtClean="0">
                <a:ea charset="-120" typeface="新細明體"/>
              </a:rPr>
              <a:t>	is fine on a machine with 32-bit integers, but will fail on a machine with 16-bit integers.</a:t>
            </a:r>
          </a:p>
          <a:p>
            <a:pPr indent="-342900" marL="342900">
              <a:buNone/>
            </a:pPr>
            <a:endParaRPr dirty="0" lang="en-US" smtClean="0">
              <a:ea charset="-120" typeface="新細明體"/>
            </a:endParaRPr>
          </a:p>
        </p:txBody>
      </p:sp>
      <p:sp>
        <p:nvSpPr>
          <p:cNvPr id="470" name="Text Box 470"/>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471" name="Text Box 471"/>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 name="Text Box 472"/>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Type Definitions and Portability</a:t>
            </a:r>
          </a:p>
        </p:txBody>
      </p:sp>
      <p:sp>
        <p:nvSpPr>
          <p:cNvPr id="473" name="Text Box 473"/>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typeface="新細明體"/>
              </a:rPr>
              <a:t>For greater portability, consider using </a:t>
            </a:r>
            <a:r>
              <a:rPr b="1" dirty="0" i="1" lang="en-US" smtClean="0">
                <a:solidFill>
                  <a:srgbClr val="C00000"/>
                </a:solidFill>
                <a:latin charset="0" pitchFamily="49" typeface="Courier New"/>
                <a:ea charset="-120" typeface="新細明體"/>
              </a:rPr>
              <a:t>typedef</a:t>
            </a:r>
            <a:r>
              <a:rPr dirty="0" lang="en-US" smtClean="0">
                <a:solidFill>
                  <a:srgbClr val="C00000"/>
                </a:solidFill>
                <a:ea charset="-120" typeface="新細明體"/>
              </a:rPr>
              <a:t> </a:t>
            </a:r>
            <a:r>
              <a:rPr dirty="0" lang="en-US" smtClean="0">
                <a:ea charset="-120" typeface="新細明體"/>
              </a:rPr>
              <a:t>to define new names for integer types.</a:t>
            </a:r>
          </a:p>
          <a:p>
            <a:pPr indent="-342900" marL="342900"/>
            <a:r>
              <a:rPr dirty="0" lang="en-US" smtClean="0">
                <a:ea charset="-120" typeface="新細明體"/>
              </a:rPr>
              <a:t>Suppose that we’re writing a program that needs variables capable of storing product quantities in the range 0–50,000. </a:t>
            </a:r>
          </a:p>
          <a:p>
            <a:pPr indent="-342900" marL="342900"/>
            <a:r>
              <a:rPr dirty="0" lang="en-US" smtClean="0">
                <a:ea charset="-120" typeface="新細明體"/>
              </a:rPr>
              <a:t>We could use </a:t>
            </a:r>
            <a:r>
              <a:rPr dirty="0" lang="en-US" smtClean="0">
                <a:latin charset="0" pitchFamily="49" typeface="Courier New"/>
                <a:ea charset="-120" typeface="新細明體"/>
              </a:rPr>
              <a:t>long</a:t>
            </a:r>
            <a:r>
              <a:rPr dirty="0" lang="en-US" smtClean="0">
                <a:ea charset="-120" typeface="新細明體"/>
              </a:rPr>
              <a:t> variables for this purpose, but we’d rather use </a:t>
            </a:r>
            <a:r>
              <a:rPr dirty="0" lang="en-US" smtClean="0">
                <a:latin charset="0" pitchFamily="49" typeface="Courier New"/>
                <a:ea charset="-120" typeface="新細明體"/>
              </a:rPr>
              <a:t>int</a:t>
            </a:r>
            <a:r>
              <a:rPr dirty="0" lang="en-US" smtClean="0">
                <a:ea charset="-120" typeface="新細明體"/>
              </a:rPr>
              <a:t> variables, since arithmetic on </a:t>
            </a:r>
            <a:r>
              <a:rPr dirty="0" lang="en-US" smtClean="0">
                <a:latin charset="0" pitchFamily="49" typeface="Courier New"/>
                <a:ea charset="-120" typeface="新細明體"/>
              </a:rPr>
              <a:t>int</a:t>
            </a:r>
            <a:r>
              <a:rPr dirty="0" lang="en-US" smtClean="0">
                <a:ea charset="-120" typeface="新細明體"/>
              </a:rPr>
              <a:t> values may be faster than operations on </a:t>
            </a:r>
            <a:r>
              <a:rPr dirty="0" lang="en-US" smtClean="0">
                <a:latin charset="0" pitchFamily="49" typeface="Courier New"/>
                <a:ea charset="-120" typeface="新細明體"/>
              </a:rPr>
              <a:t>long</a:t>
            </a:r>
            <a:r>
              <a:rPr dirty="0" lang="en-US" smtClean="0">
                <a:ea charset="-120" typeface="新細明體"/>
              </a:rPr>
              <a:t> values. Also, </a:t>
            </a:r>
            <a:r>
              <a:rPr dirty="0" lang="en-US" smtClean="0">
                <a:latin charset="0" pitchFamily="49" typeface="Courier New"/>
                <a:ea charset="-120" typeface="新細明體"/>
              </a:rPr>
              <a:t>int</a:t>
            </a:r>
            <a:r>
              <a:rPr dirty="0" lang="en-US" smtClean="0">
                <a:ea charset="-120" typeface="新細明體"/>
              </a:rPr>
              <a:t> variables may take up less space.</a:t>
            </a:r>
          </a:p>
        </p:txBody>
      </p:sp>
      <p:sp>
        <p:nvSpPr>
          <p:cNvPr id="474" name="Text Box 474"/>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475" name="Text Box 475"/>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Text Box 476"/>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Type Definitions and Portability</a:t>
            </a:r>
          </a:p>
        </p:txBody>
      </p:sp>
      <p:sp>
        <p:nvSpPr>
          <p:cNvPr id="477" name="Text Box 477"/>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typeface="新細明體"/>
              </a:rPr>
              <a:t>Instead of using the </a:t>
            </a:r>
            <a:r>
              <a:rPr dirty="0" lang="en-US" smtClean="0">
                <a:latin charset="0" pitchFamily="49" typeface="Courier New"/>
                <a:ea charset="-120" typeface="新細明體"/>
              </a:rPr>
              <a:t>int</a:t>
            </a:r>
            <a:r>
              <a:rPr dirty="0" lang="en-US" smtClean="0">
                <a:ea charset="-120" typeface="新細明體"/>
              </a:rPr>
              <a:t> type to declare quantity variables, we can define our own “quantity” type:</a:t>
            </a:r>
          </a:p>
          <a:p>
            <a:pPr indent="-342900" marL="342900">
              <a:lnSpc>
                <a:spcPct val="80000"/>
              </a:lnSpc>
              <a:spcBef>
                <a:spcPts val="1200"/>
              </a:spcBef>
              <a:buNone/>
            </a:pPr>
            <a:r>
              <a:rPr dirty="0" lang="en-US" smtClean="0" sz="2400">
                <a:latin charset="0" pitchFamily="49" typeface="Courier New"/>
                <a:ea charset="-120" typeface="新細明體"/>
              </a:rPr>
              <a:t>	</a:t>
            </a:r>
            <a:r>
              <a:rPr dirty="0" lang="en-US" smtClean="0" sz="2400">
                <a:solidFill>
                  <a:srgbClr val="FF0000"/>
                </a:solidFill>
                <a:latin charset="0" pitchFamily="49" typeface="Courier New"/>
                <a:ea charset="-120" typeface="新細明體"/>
              </a:rPr>
              <a:t>typedef int Quantity</a:t>
            </a:r>
            <a:r>
              <a:rPr dirty="0" lang="en-US" smtClean="0" sz="2400">
                <a:latin charset="0" pitchFamily="49" typeface="Courier New"/>
                <a:ea charset="-120" typeface="新細明體"/>
              </a:rPr>
              <a:t>;</a:t>
            </a:r>
          </a:p>
          <a:p>
            <a:pPr indent="-342900" marL="342900">
              <a:buNone/>
            </a:pPr>
            <a:r>
              <a:rPr dirty="0" lang="en-US" smtClean="0">
                <a:ea charset="-120" typeface="新細明體"/>
              </a:rPr>
              <a:t>	and use this type to declare variables:</a:t>
            </a:r>
          </a:p>
          <a:p>
            <a:pPr indent="-342900" marL="342900">
              <a:lnSpc>
                <a:spcPct val="80000"/>
              </a:lnSpc>
              <a:spcBef>
                <a:spcPts val="1200"/>
              </a:spcBef>
              <a:buNone/>
            </a:pPr>
            <a:r>
              <a:rPr dirty="0" lang="en-US" smtClean="0" sz="2400">
                <a:latin charset="0" pitchFamily="49" typeface="Courier New"/>
                <a:ea charset="-120" typeface="新細明體"/>
              </a:rPr>
              <a:t>	Quantity q;</a:t>
            </a:r>
          </a:p>
          <a:p>
            <a:pPr indent="-342900" marL="342900"/>
            <a:r>
              <a:rPr dirty="0" lang="en-US" smtClean="0">
                <a:ea charset="-120" typeface="新細明體"/>
              </a:rPr>
              <a:t>When we transport the program to a machine with shorter integers, we’ll change the type definition:</a:t>
            </a:r>
          </a:p>
          <a:p>
            <a:pPr indent="-342900" marL="342900">
              <a:lnSpc>
                <a:spcPct val="80000"/>
              </a:lnSpc>
              <a:spcBef>
                <a:spcPts val="1200"/>
              </a:spcBef>
              <a:buNone/>
            </a:pPr>
            <a:r>
              <a:rPr dirty="0" lang="en-US" smtClean="0" sz="2400">
                <a:latin charset="0" pitchFamily="49" typeface="Courier New"/>
                <a:ea charset="-120" typeface="新細明體"/>
              </a:rPr>
              <a:t>	</a:t>
            </a:r>
            <a:r>
              <a:rPr dirty="0" lang="en-US" smtClean="0" sz="2400">
                <a:solidFill>
                  <a:srgbClr val="FF0000"/>
                </a:solidFill>
                <a:latin charset="0" pitchFamily="49" typeface="Courier New"/>
                <a:ea charset="-120" typeface="新細明體"/>
              </a:rPr>
              <a:t>typedef long Quantity</a:t>
            </a:r>
            <a:r>
              <a:rPr dirty="0" lang="en-US" smtClean="0" sz="2400">
                <a:latin charset="0" pitchFamily="49" typeface="Courier New"/>
                <a:ea charset="-120" typeface="新細明體"/>
              </a:rPr>
              <a:t>;</a:t>
            </a:r>
          </a:p>
          <a:p>
            <a:pPr indent="-342900" marL="342900"/>
            <a:r>
              <a:rPr dirty="0" lang="en-US" smtClean="0">
                <a:ea charset="-120" typeface="新細明體"/>
              </a:rPr>
              <a:t>Note that changing the definition of </a:t>
            </a:r>
            <a:r>
              <a:rPr dirty="0" lang="en-US" smtClean="0">
                <a:latin charset="0" pitchFamily="49" typeface="Courier New"/>
                <a:ea charset="-120" typeface="新細明體"/>
              </a:rPr>
              <a:t>Quantity</a:t>
            </a:r>
            <a:r>
              <a:rPr dirty="0" lang="en-US" smtClean="0">
                <a:ea charset="-120" typeface="新細明體"/>
              </a:rPr>
              <a:t> may affect the way </a:t>
            </a:r>
            <a:r>
              <a:rPr dirty="0" lang="en-US" smtClean="0">
                <a:latin charset="0" pitchFamily="49" typeface="Courier New"/>
                <a:ea charset="-120" typeface="新細明體"/>
              </a:rPr>
              <a:t>Quantity</a:t>
            </a:r>
            <a:r>
              <a:rPr dirty="0" lang="en-US" smtClean="0">
                <a:ea charset="-120" typeface="新細明體"/>
              </a:rPr>
              <a:t> variables are used.</a:t>
            </a:r>
          </a:p>
        </p:txBody>
      </p:sp>
      <p:sp>
        <p:nvSpPr>
          <p:cNvPr id="478" name="Text Box 478"/>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479" name="Text Box 479"/>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Text Box 480"/>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Type Definitions and Portability</a:t>
            </a:r>
          </a:p>
        </p:txBody>
      </p:sp>
      <p:sp>
        <p:nvSpPr>
          <p:cNvPr id="481" name="Text Box 481"/>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typeface="新細明體"/>
              </a:rPr>
              <a:t>The C library itself uses </a:t>
            </a:r>
            <a:r>
              <a:rPr dirty="0" lang="en-US" smtClean="0">
                <a:latin charset="0" pitchFamily="49" typeface="Courier New"/>
                <a:ea charset="-120" typeface="新細明體"/>
              </a:rPr>
              <a:t>typedef</a:t>
            </a:r>
            <a:r>
              <a:rPr dirty="0" lang="en-US" smtClean="0">
                <a:ea charset="-120" typeface="新細明體"/>
              </a:rPr>
              <a:t> to create names for types that can vary from one C implementation to another; these types often have names that end with suffix </a:t>
            </a:r>
            <a:r>
              <a:rPr dirty="0" lang="en-US" smtClean="0">
                <a:latin charset="0" pitchFamily="49" typeface="Courier New"/>
                <a:ea charset="-120" typeface="新細明體"/>
              </a:rPr>
              <a:t>_t</a:t>
            </a:r>
            <a:r>
              <a:rPr dirty="0" lang="en-US" smtClean="0">
                <a:ea charset="-120" typeface="新細明體"/>
              </a:rPr>
              <a:t>.</a:t>
            </a:r>
          </a:p>
          <a:p>
            <a:pPr indent="-342900" marL="342900"/>
            <a:r>
              <a:rPr dirty="0" lang="en-US" smtClean="0">
                <a:ea charset="-120" typeface="新細明體"/>
              </a:rPr>
              <a:t>Typical definitions of these types:</a:t>
            </a:r>
          </a:p>
          <a:p>
            <a:pPr indent="-342900" marL="342900">
              <a:lnSpc>
                <a:spcPct val="80000"/>
              </a:lnSpc>
              <a:spcBef>
                <a:spcPts val="1200"/>
              </a:spcBef>
              <a:buNone/>
            </a:pPr>
            <a:r>
              <a:rPr dirty="0" lang="en-US" smtClean="0" sz="2400">
                <a:latin charset="0" pitchFamily="49" typeface="Courier New"/>
                <a:ea charset="-120" typeface="新細明體"/>
              </a:rPr>
              <a:t>	typedef long int ptrdiff_t;</a:t>
            </a:r>
          </a:p>
          <a:p>
            <a:pPr indent="-342900" marL="342900">
              <a:lnSpc>
                <a:spcPct val="80000"/>
              </a:lnSpc>
              <a:spcBef>
                <a:spcPts val="600"/>
              </a:spcBef>
              <a:buNone/>
            </a:pPr>
            <a:r>
              <a:rPr dirty="0" lang="en-US" smtClean="0" sz="2400">
                <a:latin charset="0" pitchFamily="49" typeface="Courier New"/>
                <a:ea charset="-120" typeface="新細明體"/>
              </a:rPr>
              <a:t>	typedef unsigned long int size_t;</a:t>
            </a:r>
          </a:p>
          <a:p>
            <a:pPr indent="-342900" marL="342900">
              <a:lnSpc>
                <a:spcPct val="80000"/>
              </a:lnSpc>
              <a:spcBef>
                <a:spcPts val="600"/>
              </a:spcBef>
              <a:buNone/>
            </a:pPr>
            <a:r>
              <a:rPr dirty="0" lang="en-US" smtClean="0" sz="2400">
                <a:latin charset="0" pitchFamily="49" typeface="Courier New"/>
                <a:ea charset="-120" typeface="新細明體"/>
              </a:rPr>
              <a:t>	typedef int wchar_t;</a:t>
            </a:r>
          </a:p>
          <a:p>
            <a:pPr indent="-342900" marL="342900"/>
            <a:r>
              <a:rPr dirty="0" lang="en-US" smtClean="0">
                <a:ea charset="-120" typeface="新細明體"/>
              </a:rPr>
              <a:t>In C99, the </a:t>
            </a:r>
            <a:r>
              <a:rPr dirty="0" lang="en-US" smtClean="0">
                <a:latin charset="0" pitchFamily="49" typeface="Courier New"/>
                <a:ea charset="-120" typeface="新細明體"/>
              </a:rPr>
              <a:t>&lt;stdint.h&gt;</a:t>
            </a:r>
            <a:r>
              <a:rPr dirty="0" lang="en-US" smtClean="0">
                <a:ea charset="-120" typeface="新細明體"/>
              </a:rPr>
              <a:t> header uses </a:t>
            </a:r>
            <a:r>
              <a:rPr dirty="0" lang="en-US" smtClean="0">
                <a:latin charset="0" pitchFamily="49" typeface="Courier New"/>
                <a:ea charset="-120" typeface="新細明體"/>
              </a:rPr>
              <a:t>typedef</a:t>
            </a:r>
            <a:r>
              <a:rPr dirty="0" lang="en-US" smtClean="0">
                <a:ea charset="-120" typeface="新細明體"/>
              </a:rPr>
              <a:t> to define names for integer types with a particular number of bits.</a:t>
            </a:r>
          </a:p>
        </p:txBody>
      </p:sp>
      <p:sp>
        <p:nvSpPr>
          <p:cNvPr id="482" name="Text Box 482"/>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483" name="Text Box 483"/>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 name="Text Box 484"/>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The </a:t>
            </a:r>
            <a:r>
              <a:rPr b="1" dirty="0" lang="en-US" smtClean="0">
                <a:latin charset="0" pitchFamily="49" typeface="Courier New"/>
                <a:ea charset="-120" typeface="新細明體"/>
              </a:rPr>
              <a:t>sizeof</a:t>
            </a:r>
            <a:r>
              <a:rPr dirty="0" lang="en-US" smtClean="0">
                <a:ea charset="-120" typeface="新細明體"/>
              </a:rPr>
              <a:t> Operator</a:t>
            </a:r>
          </a:p>
        </p:txBody>
      </p:sp>
      <p:sp>
        <p:nvSpPr>
          <p:cNvPr id="485" name="Text Box 485"/>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typeface="新細明體"/>
              </a:rPr>
              <a:t>The value of the expression</a:t>
            </a:r>
          </a:p>
          <a:p>
            <a:pPr indent="-342900" marL="342900">
              <a:lnSpc>
                <a:spcPct val="80000"/>
              </a:lnSpc>
              <a:spcBef>
                <a:spcPts val="1200"/>
              </a:spcBef>
              <a:buNone/>
            </a:pPr>
            <a:r>
              <a:rPr dirty="0" lang="en-US" smtClean="0" sz="2400">
                <a:latin charset="0" pitchFamily="49" typeface="Courier New"/>
                <a:ea charset="-120" typeface="新細明體"/>
              </a:rPr>
              <a:t>	sizeof ( </a:t>
            </a:r>
            <a:r>
              <a:rPr dirty="0" i="1" lang="en-US" smtClean="0" sz="2400">
                <a:ea charset="-120" typeface="新細明體"/>
              </a:rPr>
              <a:t>type-name</a:t>
            </a:r>
            <a:r>
              <a:rPr dirty="0" lang="en-US" smtClean="0" sz="2400">
                <a:latin charset="0" pitchFamily="49" typeface="Courier New"/>
                <a:ea charset="-120" typeface="新細明體"/>
              </a:rPr>
              <a:t> )</a:t>
            </a:r>
          </a:p>
          <a:p>
            <a:pPr indent="-342900" marL="342900">
              <a:buNone/>
            </a:pPr>
            <a:r>
              <a:rPr dirty="0" lang="en-US" smtClean="0">
                <a:ea charset="-120" typeface="新細明體"/>
              </a:rPr>
              <a:t>	is an unsigned integer representing the number of bytes required to store a value belonging to </a:t>
            </a:r>
            <a:r>
              <a:rPr dirty="0" i="1" lang="en-US" smtClean="0">
                <a:ea charset="-120" typeface="新細明體"/>
              </a:rPr>
              <a:t>type-name. </a:t>
            </a:r>
          </a:p>
          <a:p>
            <a:pPr indent="-342900" marL="342900"/>
            <a:r>
              <a:rPr dirty="0" lang="en-US" smtClean="0">
                <a:latin charset="0" pitchFamily="49" typeface="Courier New"/>
                <a:ea charset="-120" typeface="新細明體"/>
              </a:rPr>
              <a:t>sizeof(char)</a:t>
            </a:r>
            <a:r>
              <a:rPr dirty="0" lang="en-US" smtClean="0">
                <a:ea charset="-120" typeface="新細明體"/>
              </a:rPr>
              <a:t> is always 1, but the sizes of the other types may vary. </a:t>
            </a:r>
          </a:p>
          <a:p>
            <a:pPr indent="-342900" marL="342900"/>
            <a:r>
              <a:rPr dirty="0" lang="en-US" smtClean="0">
                <a:ea charset="-120" typeface="新細明體"/>
              </a:rPr>
              <a:t>On a 32-bit machine, </a:t>
            </a:r>
            <a:r>
              <a:rPr dirty="0" lang="en-US" smtClean="0">
                <a:latin charset="0" pitchFamily="49" typeface="Courier New"/>
                <a:ea charset="-120" typeface="新細明體"/>
              </a:rPr>
              <a:t>sizeof(int)</a:t>
            </a:r>
            <a:r>
              <a:rPr dirty="0" lang="en-US" smtClean="0">
                <a:ea charset="-120" typeface="新細明體"/>
              </a:rPr>
              <a:t> is normally 4.</a:t>
            </a:r>
          </a:p>
        </p:txBody>
      </p:sp>
      <p:sp>
        <p:nvSpPr>
          <p:cNvPr id="486" name="Text Box 486"/>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487" name="Text Box 487"/>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 name="Text Box 488"/>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The </a:t>
            </a:r>
            <a:r>
              <a:rPr b="1" dirty="0" lang="en-US" smtClean="0">
                <a:latin charset="0" pitchFamily="49" typeface="Courier New"/>
                <a:ea charset="-120" typeface="新細明體"/>
              </a:rPr>
              <a:t>sizeof</a:t>
            </a:r>
            <a:r>
              <a:rPr dirty="0" lang="en-US" smtClean="0">
                <a:ea charset="-120" typeface="新細明體"/>
              </a:rPr>
              <a:t> Operator</a:t>
            </a:r>
          </a:p>
        </p:txBody>
      </p:sp>
      <p:sp>
        <p:nvSpPr>
          <p:cNvPr id="489" name="Text Box 489"/>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sz="2600">
                <a:ea charset="-120" typeface="新細明體"/>
              </a:rPr>
              <a:t>The </a:t>
            </a:r>
            <a:r>
              <a:rPr dirty="0" lang="en-US" smtClean="0" sz="2600">
                <a:latin charset="0" pitchFamily="49" typeface="Courier New"/>
                <a:ea charset="-120" typeface="新細明體"/>
              </a:rPr>
              <a:t>sizeof</a:t>
            </a:r>
            <a:r>
              <a:rPr dirty="0" lang="en-US" smtClean="0" sz="2600">
                <a:ea charset="-120" typeface="新細明體"/>
              </a:rPr>
              <a:t> operator can also be applied to constants, variables, and expressions in general. </a:t>
            </a:r>
          </a:p>
          <a:p>
            <a:pPr indent="-285750" lvl="1" marL="742950"/>
            <a:r>
              <a:rPr dirty="0" lang="en-US" smtClean="0" sz="2200">
                <a:ea charset="-120" typeface="新細明體"/>
              </a:rPr>
              <a:t>If </a:t>
            </a:r>
            <a:r>
              <a:rPr dirty="0" lang="en-US" smtClean="0" sz="2200">
                <a:latin charset="0" pitchFamily="49" typeface="Courier New"/>
                <a:ea charset="-120" typeface="新細明體"/>
              </a:rPr>
              <a:t>i</a:t>
            </a:r>
            <a:r>
              <a:rPr dirty="0" lang="en-US" smtClean="0" sz="2200">
                <a:ea charset="-120" typeface="新細明體"/>
              </a:rPr>
              <a:t> and </a:t>
            </a:r>
            <a:r>
              <a:rPr dirty="0" lang="en-US" smtClean="0" sz="2200">
                <a:latin charset="0" pitchFamily="49" typeface="Courier New"/>
                <a:ea charset="-120" typeface="新細明體"/>
              </a:rPr>
              <a:t>j</a:t>
            </a:r>
            <a:r>
              <a:rPr dirty="0" lang="en-US" smtClean="0" sz="2200">
                <a:ea charset="-120" typeface="新細明體"/>
              </a:rPr>
              <a:t> are </a:t>
            </a:r>
            <a:r>
              <a:rPr dirty="0" lang="en-US" smtClean="0" sz="2200">
                <a:latin charset="0" pitchFamily="49" typeface="Courier New"/>
                <a:ea charset="-120" typeface="新細明體"/>
              </a:rPr>
              <a:t>int</a:t>
            </a:r>
            <a:r>
              <a:rPr dirty="0" lang="en-US" smtClean="0" sz="2200">
                <a:ea charset="-120" typeface="新細明體"/>
              </a:rPr>
              <a:t> variables, then </a:t>
            </a:r>
            <a:r>
              <a:rPr dirty="0" lang="en-US" smtClean="0" sz="2200">
                <a:latin charset="0" pitchFamily="49" typeface="Courier New"/>
                <a:ea charset="-120" typeface="新細明體"/>
              </a:rPr>
              <a:t>sizeof(i)</a:t>
            </a:r>
            <a:r>
              <a:rPr dirty="0" lang="en-US" smtClean="0" sz="2200">
                <a:ea charset="-120" typeface="新細明體"/>
              </a:rPr>
              <a:t> is 4 on a 32-bit machine, as is </a:t>
            </a:r>
            <a:r>
              <a:rPr dirty="0" lang="en-US" smtClean="0" sz="2200">
                <a:latin charset="0" pitchFamily="49" typeface="Courier New"/>
                <a:ea charset="-120" typeface="新細明體"/>
              </a:rPr>
              <a:t>sizeof(i</a:t>
            </a:r>
            <a:r>
              <a:rPr dirty="0" lang="en-US" smtClean="0" sz="2200">
                <a:ea charset="-120" typeface="新細明體"/>
              </a:rPr>
              <a:t> </a:t>
            </a:r>
            <a:r>
              <a:rPr dirty="0" lang="en-US" smtClean="0" sz="2200">
                <a:latin charset="0" pitchFamily="49" typeface="Courier New"/>
                <a:ea charset="-120" typeface="新細明體"/>
              </a:rPr>
              <a:t>+</a:t>
            </a:r>
            <a:r>
              <a:rPr dirty="0" lang="en-US" smtClean="0" sz="2200">
                <a:ea charset="-120" typeface="新細明體"/>
              </a:rPr>
              <a:t> </a:t>
            </a:r>
            <a:r>
              <a:rPr dirty="0" lang="en-US" smtClean="0" sz="2200">
                <a:latin charset="0" pitchFamily="49" typeface="Courier New"/>
                <a:ea charset="-120" typeface="新細明體"/>
              </a:rPr>
              <a:t>j)</a:t>
            </a:r>
            <a:r>
              <a:rPr dirty="0" lang="en-US" smtClean="0" sz="2200">
                <a:ea charset="-120" typeface="新細明體"/>
              </a:rPr>
              <a:t>. </a:t>
            </a:r>
          </a:p>
          <a:p>
            <a:pPr indent="-342900" marL="342900"/>
            <a:r>
              <a:rPr dirty="0" lang="en-US" smtClean="0" sz="2600">
                <a:ea charset="-120" typeface="新細明體"/>
              </a:rPr>
              <a:t>When applied to an expression—as opposed to a type—</a:t>
            </a:r>
            <a:r>
              <a:rPr dirty="0" lang="en-US" smtClean="0" sz="2600">
                <a:latin charset="0" pitchFamily="49" typeface="Courier New"/>
                <a:ea charset="-120" typeface="新細明體"/>
              </a:rPr>
              <a:t>sizeof</a:t>
            </a:r>
            <a:r>
              <a:rPr dirty="0" lang="en-US" smtClean="0" sz="2600">
                <a:ea charset="-120" typeface="新細明體"/>
              </a:rPr>
              <a:t> doesn’t require parentheses.</a:t>
            </a:r>
          </a:p>
          <a:p>
            <a:pPr indent="-285750" lvl="1" marL="742950"/>
            <a:r>
              <a:rPr dirty="0" lang="en-US" smtClean="0" sz="2200">
                <a:ea charset="-120" typeface="新細明體"/>
              </a:rPr>
              <a:t>We could write </a:t>
            </a:r>
            <a:r>
              <a:rPr dirty="0" lang="en-US" smtClean="0" sz="2200">
                <a:latin charset="0" pitchFamily="49" typeface="Courier New"/>
                <a:ea charset="-120" typeface="新細明體"/>
              </a:rPr>
              <a:t>sizeof</a:t>
            </a:r>
            <a:r>
              <a:rPr dirty="0" lang="en-US" smtClean="0" sz="2200">
                <a:ea charset="-120" typeface="新細明體"/>
              </a:rPr>
              <a:t> </a:t>
            </a:r>
            <a:r>
              <a:rPr dirty="0" lang="en-US" smtClean="0" sz="2200">
                <a:latin charset="0" pitchFamily="49" typeface="Courier New"/>
                <a:ea charset="-120" typeface="新細明體"/>
              </a:rPr>
              <a:t>i</a:t>
            </a:r>
            <a:r>
              <a:rPr dirty="0" lang="en-US" smtClean="0" sz="2200">
                <a:ea charset="-120" typeface="新細明體"/>
              </a:rPr>
              <a:t> instead of </a:t>
            </a:r>
            <a:r>
              <a:rPr dirty="0" lang="en-US" smtClean="0" sz="2200">
                <a:latin charset="0" pitchFamily="49" typeface="Courier New"/>
                <a:ea charset="-120" typeface="新細明體"/>
              </a:rPr>
              <a:t>sizeof(i)</a:t>
            </a:r>
            <a:r>
              <a:rPr dirty="0" lang="en-US" smtClean="0" sz="2200">
                <a:ea charset="-120" typeface="新細明體"/>
              </a:rPr>
              <a:t>. </a:t>
            </a:r>
          </a:p>
          <a:p>
            <a:pPr indent="-342900" marL="342900"/>
            <a:r>
              <a:rPr dirty="0" lang="en-US" smtClean="0" sz="2600">
                <a:ea charset="-120" typeface="新細明體"/>
              </a:rPr>
              <a:t>Parentheses may be needed anyway because of operator precedence. </a:t>
            </a:r>
          </a:p>
          <a:p>
            <a:pPr indent="-285750" lvl="1" marL="742950"/>
            <a:r>
              <a:rPr dirty="0" lang="en-US" smtClean="0" sz="2200">
                <a:ea charset="-120" typeface="新細明體"/>
              </a:rPr>
              <a:t>The compiler interprets </a:t>
            </a:r>
            <a:r>
              <a:rPr dirty="0" lang="en-US" smtClean="0" sz="2200">
                <a:latin charset="0" pitchFamily="49" typeface="Courier New"/>
                <a:ea charset="-120" typeface="新細明體"/>
              </a:rPr>
              <a:t>sizeof</a:t>
            </a:r>
            <a:r>
              <a:rPr dirty="0" lang="en-US" smtClean="0" sz="2200">
                <a:ea charset="-120" typeface="新細明體"/>
              </a:rPr>
              <a:t> </a:t>
            </a:r>
            <a:r>
              <a:rPr dirty="0" lang="en-US" smtClean="0" sz="2200">
                <a:latin charset="0" pitchFamily="49" typeface="Courier New"/>
                <a:ea charset="-120" typeface="新細明體"/>
              </a:rPr>
              <a:t>i</a:t>
            </a:r>
            <a:r>
              <a:rPr dirty="0" lang="en-US" smtClean="0" sz="2200">
                <a:ea charset="-120" typeface="新細明體"/>
              </a:rPr>
              <a:t> </a:t>
            </a:r>
            <a:r>
              <a:rPr dirty="0" lang="en-US" smtClean="0" sz="2200">
                <a:latin charset="0" pitchFamily="49" typeface="Courier New"/>
                <a:ea charset="-120" typeface="新細明體"/>
              </a:rPr>
              <a:t>+</a:t>
            </a:r>
            <a:r>
              <a:rPr dirty="0" lang="en-US" smtClean="0" sz="2200">
                <a:ea charset="-120" typeface="新細明體"/>
              </a:rPr>
              <a:t> </a:t>
            </a:r>
            <a:r>
              <a:rPr dirty="0" lang="en-US" smtClean="0" sz="2200">
                <a:latin charset="0" pitchFamily="49" typeface="Courier New"/>
                <a:ea charset="-120" typeface="新細明體"/>
              </a:rPr>
              <a:t>j</a:t>
            </a:r>
            <a:r>
              <a:rPr dirty="0" lang="en-US" smtClean="0" sz="2200">
                <a:ea charset="-120" typeface="新細明體"/>
              </a:rPr>
              <a:t> as </a:t>
            </a:r>
            <a:r>
              <a:rPr dirty="0" lang="en-US" smtClean="0" sz="2200">
                <a:latin charset="0" pitchFamily="49" typeface="Courier New"/>
                <a:ea charset="-120" typeface="新細明體"/>
              </a:rPr>
              <a:t>(sizeof</a:t>
            </a:r>
            <a:r>
              <a:rPr dirty="0" lang="en-US" smtClean="0" sz="2200">
                <a:ea charset="-120" typeface="新細明體"/>
              </a:rPr>
              <a:t> </a:t>
            </a:r>
            <a:r>
              <a:rPr dirty="0" lang="en-US" smtClean="0" sz="2200">
                <a:latin charset="0" pitchFamily="49" typeface="Courier New"/>
                <a:ea charset="-120" typeface="新細明體"/>
              </a:rPr>
              <a:t>i)</a:t>
            </a:r>
            <a:r>
              <a:rPr dirty="0" lang="en-US" smtClean="0" sz="2200">
                <a:ea charset="-120" typeface="新細明體"/>
              </a:rPr>
              <a:t> </a:t>
            </a:r>
            <a:r>
              <a:rPr dirty="0" lang="en-US" smtClean="0" sz="2200">
                <a:latin charset="0" pitchFamily="49" typeface="Courier New"/>
                <a:ea charset="-120" typeface="新細明體"/>
              </a:rPr>
              <a:t>+</a:t>
            </a:r>
            <a:r>
              <a:rPr dirty="0" lang="en-US" smtClean="0" sz="2200">
                <a:ea charset="-120" typeface="新細明體"/>
              </a:rPr>
              <a:t> </a:t>
            </a:r>
            <a:r>
              <a:rPr dirty="0" lang="en-US" smtClean="0" sz="2200">
                <a:latin charset="0" pitchFamily="49" typeface="Courier New"/>
                <a:ea charset="-120" typeface="新細明體"/>
              </a:rPr>
              <a:t>j</a:t>
            </a:r>
            <a:r>
              <a:rPr dirty="0" lang="en-US" smtClean="0" sz="2200">
                <a:ea charset="-120" typeface="新細明體"/>
              </a:rPr>
              <a:t>, because </a:t>
            </a:r>
            <a:r>
              <a:rPr dirty="0" lang="en-US" smtClean="0" sz="2200">
                <a:latin charset="0" pitchFamily="49" typeface="Courier New"/>
                <a:ea charset="-120" typeface="新細明體"/>
              </a:rPr>
              <a:t>sizeof</a:t>
            </a:r>
            <a:r>
              <a:rPr dirty="0" lang="en-US" smtClean="0" sz="2200">
                <a:ea charset="-120" typeface="新細明體"/>
              </a:rPr>
              <a:t> takes precedence over binary </a:t>
            </a:r>
            <a:r>
              <a:rPr dirty="0" lang="en-US" smtClean="0" sz="2200">
                <a:latin charset="0" pitchFamily="49" typeface="Courier New"/>
                <a:ea charset="-120" typeface="新細明體"/>
              </a:rPr>
              <a:t>+</a:t>
            </a:r>
            <a:r>
              <a:rPr dirty="0" lang="en-US" smtClean="0" sz="2200">
                <a:ea charset="-120" typeface="新細明體"/>
              </a:rPr>
              <a:t>.</a:t>
            </a:r>
          </a:p>
        </p:txBody>
      </p:sp>
      <p:sp>
        <p:nvSpPr>
          <p:cNvPr id="490" name="Text Box 490"/>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491" name="Text Box 491"/>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 name="Text Box 492"/>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typeface="新細明體"/>
              </a:rPr>
              <a:t>The </a:t>
            </a:r>
            <a:r>
              <a:rPr b="1" dirty="0" lang="en-US" smtClean="0">
                <a:latin charset="0" pitchFamily="49" typeface="Courier New"/>
                <a:ea charset="-120" typeface="新細明體"/>
              </a:rPr>
              <a:t>sizeof</a:t>
            </a:r>
            <a:r>
              <a:rPr dirty="0" lang="en-US" smtClean="0">
                <a:ea charset="-120" typeface="新細明體"/>
              </a:rPr>
              <a:t> Operator</a:t>
            </a:r>
          </a:p>
        </p:txBody>
      </p:sp>
      <p:sp>
        <p:nvSpPr>
          <p:cNvPr id="493" name="Text Box 493"/>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sz="2400">
                <a:ea charset="-120" typeface="新細明體"/>
              </a:rPr>
              <a:t>Printing a </a:t>
            </a:r>
            <a:r>
              <a:rPr dirty="0" lang="en-US" smtClean="0" sz="2400">
                <a:latin charset="0" pitchFamily="49" typeface="Courier New"/>
                <a:ea charset="-120" typeface="新細明體"/>
              </a:rPr>
              <a:t>sizeof</a:t>
            </a:r>
            <a:r>
              <a:rPr dirty="0" lang="en-US" smtClean="0" sz="2400">
                <a:ea charset="-120" typeface="新細明體"/>
              </a:rPr>
              <a:t> value requires care, because the type of a </a:t>
            </a:r>
            <a:r>
              <a:rPr dirty="0" lang="en-US" smtClean="0" sz="2400">
                <a:latin charset="0" pitchFamily="49" typeface="Courier New"/>
                <a:ea charset="-120" typeface="新細明體"/>
              </a:rPr>
              <a:t>sizeof</a:t>
            </a:r>
            <a:r>
              <a:rPr dirty="0" lang="en-US" smtClean="0" sz="2400">
                <a:ea charset="-120" typeface="新細明體"/>
              </a:rPr>
              <a:t> expression is an implementation-defined type named </a:t>
            </a:r>
            <a:r>
              <a:rPr b="1" dirty="0" lang="en-US" smtClean="0" sz="2400">
                <a:solidFill>
                  <a:srgbClr val="B82F25"/>
                </a:solidFill>
                <a:latin charset="0" pitchFamily="49" typeface="Courier New"/>
                <a:ea charset="-120" typeface="新細明體"/>
              </a:rPr>
              <a:t>size_t</a:t>
            </a:r>
            <a:r>
              <a:rPr dirty="0" lang="en-US" smtClean="0" sz="2400">
                <a:ea charset="-120" typeface="新細明體"/>
              </a:rPr>
              <a:t>. </a:t>
            </a:r>
          </a:p>
          <a:p>
            <a:pPr indent="-342900" marL="342900"/>
            <a:r>
              <a:rPr dirty="0" lang="en-US" smtClean="0" sz="2400">
                <a:ea charset="-120" typeface="新細明體"/>
              </a:rPr>
              <a:t>In C89, it’s best to convert the value of the expression to a known type before printing it:</a:t>
            </a:r>
          </a:p>
          <a:p>
            <a:pPr indent="-342900" marL="342900">
              <a:lnSpc>
                <a:spcPct val="80000"/>
              </a:lnSpc>
              <a:spcBef>
                <a:spcPts val="1200"/>
              </a:spcBef>
              <a:buNone/>
            </a:pPr>
            <a:r>
              <a:rPr dirty="0" lang="en-US" smtClean="0" sz="2000">
                <a:latin charset="0" pitchFamily="49" typeface="Courier New"/>
                <a:ea charset="-120" typeface="新細明體"/>
              </a:rPr>
              <a:t>	printf("Size of int: %lu\n",</a:t>
            </a:r>
          </a:p>
          <a:p>
            <a:pPr indent="-342900" marL="342900">
              <a:lnSpc>
                <a:spcPct val="80000"/>
              </a:lnSpc>
              <a:spcBef>
                <a:spcPts val="600"/>
              </a:spcBef>
              <a:buNone/>
            </a:pPr>
            <a:r>
              <a:rPr dirty="0" lang="en-US" smtClean="0" sz="2000">
                <a:latin charset="0" pitchFamily="49" typeface="Courier New"/>
                <a:ea charset="-120" typeface="新細明體"/>
              </a:rPr>
              <a:t>	       (unsigned long) sizeof(int));</a:t>
            </a:r>
          </a:p>
          <a:p>
            <a:pPr indent="-342900" marL="342900"/>
            <a:r>
              <a:rPr dirty="0" lang="en-US" smtClean="0" sz="2400">
                <a:ea charset="-120" typeface="新細明體"/>
              </a:rPr>
              <a:t>The </a:t>
            </a:r>
            <a:r>
              <a:rPr dirty="0" lang="en-US" smtClean="0" sz="2400">
                <a:latin charset="0" pitchFamily="49" typeface="Courier New"/>
                <a:ea charset="-120" typeface="新細明體"/>
              </a:rPr>
              <a:t>printf</a:t>
            </a:r>
            <a:r>
              <a:rPr dirty="0" lang="en-US" smtClean="0" sz="2400">
                <a:ea charset="-120" typeface="新細明體"/>
              </a:rPr>
              <a:t> function in C99 can display a </a:t>
            </a:r>
            <a:r>
              <a:rPr dirty="0" lang="en-US" smtClean="0" sz="2400">
                <a:latin charset="0" pitchFamily="49" typeface="Courier New"/>
                <a:ea charset="-120" typeface="新細明體"/>
              </a:rPr>
              <a:t>size_t</a:t>
            </a:r>
            <a:r>
              <a:rPr dirty="0" lang="en-US" smtClean="0" sz="2400">
                <a:ea charset="-120" typeface="新細明體"/>
              </a:rPr>
              <a:t> value directly if the letter </a:t>
            </a:r>
            <a:r>
              <a:rPr b="1" dirty="0" lang="en-US" smtClean="0" sz="2600">
                <a:solidFill>
                  <a:srgbClr val="B82F25"/>
                </a:solidFill>
                <a:latin charset="0" pitchFamily="49" typeface="Courier New"/>
                <a:ea charset="-120" typeface="新細明體"/>
              </a:rPr>
              <a:t>z</a:t>
            </a:r>
            <a:r>
              <a:rPr dirty="0" lang="en-US" smtClean="0" sz="2400">
                <a:ea charset="-120" typeface="新細明體"/>
              </a:rPr>
              <a:t> is included in the conversion specification:</a:t>
            </a:r>
          </a:p>
          <a:p>
            <a:pPr indent="-342900" marL="342900">
              <a:lnSpc>
                <a:spcPct val="80000"/>
              </a:lnSpc>
              <a:spcBef>
                <a:spcPts val="1200"/>
              </a:spcBef>
              <a:buNone/>
            </a:pPr>
            <a:r>
              <a:rPr dirty="0" lang="en-US" smtClean="0" sz="2000">
                <a:latin charset="0" pitchFamily="49" typeface="Courier New"/>
                <a:ea charset="-120" typeface="新細明體"/>
              </a:rPr>
              <a:t>	printf("Size of int: %</a:t>
            </a:r>
            <a:r>
              <a:rPr b="1" dirty="0" lang="en-US" smtClean="0" sz="2400">
                <a:solidFill>
                  <a:srgbClr val="B82F25"/>
                </a:solidFill>
                <a:latin charset="0" pitchFamily="49" typeface="Courier New"/>
                <a:ea charset="-120" typeface="新細明體"/>
              </a:rPr>
              <a:t>z</a:t>
            </a:r>
            <a:r>
              <a:rPr dirty="0" lang="en-US" smtClean="0" sz="2000">
                <a:latin charset="0" pitchFamily="49" typeface="Courier New"/>
                <a:ea charset="-120" typeface="新細明體"/>
              </a:rPr>
              <a:t>u\n", sizeof(int));</a:t>
            </a:r>
          </a:p>
        </p:txBody>
      </p:sp>
      <p:sp>
        <p:nvSpPr>
          <p:cNvPr id="494" name="Text Box 494"/>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typeface="新細明體"/>
              </a:rPr>
              <a:t>Copyright © 2008 W. W. Norton &amp; Company.</a:t>
            </a:r>
          </a:p>
          <a:p>
            <a:pPr indent="0" marL="0">
              <a:spcBef>
                <a:spcPct val="0"/>
              </a:spcBef>
              <a:buNone/>
            </a:pPr>
            <a:r>
              <a:rPr dirty="0" lang="en-US" smtClean="0" sz="1200">
                <a:solidFill>
                  <a:srgbClr val="C6A02E"/>
                </a:solidFill>
                <a:latin charset="0" typeface="Arial"/>
                <a:ea charset="-120" typeface="新細明體"/>
              </a:rPr>
              <a:t>All rights reserved.</a:t>
            </a:r>
          </a:p>
        </p:txBody>
      </p:sp>
      <p:sp>
        <p:nvSpPr>
          <p:cNvPr id="495" name="Text Box 495"/>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typeface="新細明體"/>
              </a:rPr>
              <a:t>*</a:t>
            </a:r>
          </a:p>
        </p:txBody>
      </p:sp>
    </p:spTree>
  </p:cSld>
  <p:clrMapOvr>
    <a:masterClrMapping/>
  </p:clrMapOvr>
</p:sld>
</file>

<file path=ppt/theme/theme1.xml><?xml version="1.0" encoding="utf-8"?>
<a:theme xmlns:a="http://schemas.openxmlformats.org/drawingml/2006/main" name="Default Design">
  <a:themeElements>
    <a:clrScheme name="Office">
      <a:dk1>
        <a:srgbClr val="000000"/>
      </a:dk1>
      <a:lt1>
        <a:srgbClr val="FFFFFF"/>
      </a:lt1>
      <a:dk2>
        <a:srgbClr val="000000"/>
      </a:dk2>
      <a:lt2>
        <a:srgbClr val="9F9F9F"/>
      </a:lt2>
      <a:accent1>
        <a:srgbClr val="FFCC66"/>
      </a:accent1>
      <a:accent2>
        <a:srgbClr val="0000FF"/>
      </a:accent2>
      <a:accent3>
        <a:srgbClr val="FFFFFF"/>
      </a:accent3>
      <a:accent4>
        <a:srgbClr val="FFCC66"/>
      </a:accent4>
      <a:accent5>
        <a:srgbClr val="0000FF"/>
      </a:accent5>
      <a:accent6>
        <a:srgbClr val="FFFFFF"/>
      </a:accent6>
      <a:hlink>
        <a:srgbClr val="CC00CC"/>
      </a:hlink>
      <a:folHlink>
        <a:srgbClr val="C0C0C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accent1="accent1" accent2="accent2" accent3="accent3" accent4="accent4" accent5="accent5" accent6="accent6" bg1="lt1" bg2="lt2" folHlink="folHlink" hlink="hlink" tx1="dk1" tx2="dk2"/>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accent1="accent1" accent2="accent2" accent3="accent3" accent4="accent4" accent5="accent5" accent6="accent6" bg1="lt1" bg2="lt2" folHlink="folHlink" hlink="hlink" tx1="dk1" tx2="dk2"/>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accent1="accent1" accent2="accent2" accent3="accent3" accent4="accent4" accent5="accent5" accent6="accent6" bg1="lt1" bg2="lt2" folHlink="folHlink" hlink="hlink" tx1="dk1" tx2="dk2"/>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accent1="accent1" accent2="accent2" accent3="accent3" accent4="accent4" accent5="accent5" accent6="accent6" bg1="lt1" bg2="lt2" folHlink="folHlink" hlink="hlink" tx1="dk1" tx2="dk2"/>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accent1="accent1" accent2="accent2" accent3="accent3" accent4="accent4" accent5="accent5" accent6="accent6" bg1="dk2" bg2="dk1" folHlink="folHlink" hlink="hlink" tx1="lt1" tx2="lt2"/>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accent1="accent1" accent2="accent2" accent3="accent3" accent4="accent4" accent5="accent5" accent6="accent6" bg1="dk2" bg2="dk1" folHlink="folHlink" hlink="hlink" tx1="lt1" tx2="lt2"/>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accent1="accent1" accent2="accent2" accent3="accent3" accent4="accent4" accent5="accent5" accent6="accent6" bg1="dk2" bg2="dk1" folHlink="folHlink" hlink="hlink" tx1="lt1" tx2="lt2"/>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accent1="accent1" accent2="accent2" accent3="accent3" accent4="accent4" accent5="accent5" accent6="accent6" bg1="dk2" bg2="dk1" folHlink="folHlink" hlink="hlink" tx1="lt1" tx2="lt2"/>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accent1="accent1" accent2="accent2" accent3="accent3" accent4="accent4" accent5="accent5" accent6="accent6" bg1="dk2" bg2="dk1" folHlink="folHlink" hlink="hlink" tx1="lt1" tx2="lt2"/>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accent1="accent1" accent2="accent2" accent3="accent3" accent4="accent4" accent5="accent5" accent6="accent6" bg1="dk2" bg2="dk1" folHlink="folHlink" hlink="hlink" tx1="lt1" tx2="lt2"/>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accent1="accent1" accent2="accent2" accent3="accent3" accent4="accent4" accent5="accent5" accent6="accent6" bg1="dk2" bg2="dk1" folHlink="folHlink" hlink="hlink" tx1="lt1" tx2="lt2"/>
    </a:extraClrScheme>
  </a:extraClrSchemeLst>
</a:theme>
</file>

<file path=ppt/theme/theme10.xml><?xml version="1.0" encoding="utf-8"?>
<a:theme xmlns:a="http://schemas.openxmlformats.org/drawingml/2006/main" name="Default Design">
  <a:themeElements>
    <a:clrScheme name="Office">
      <a:dk1>
        <a:srgbClr val="000000"/>
      </a:dk1>
      <a:lt1>
        <a:srgbClr val="FFFFFF"/>
      </a:lt1>
      <a:dk2>
        <a:srgbClr val="000000"/>
      </a:dk2>
      <a:lt2>
        <a:srgbClr val="9F9F9F"/>
      </a:lt2>
      <a:accent1>
        <a:srgbClr val="FFCC66"/>
      </a:accent1>
      <a:accent2>
        <a:srgbClr val="0000FF"/>
      </a:accent2>
      <a:accent3>
        <a:srgbClr val="FFFFFF"/>
      </a:accent3>
      <a:accent4>
        <a:srgbClr val="FFCC66"/>
      </a:accent4>
      <a:accent5>
        <a:srgbClr val="0000FF"/>
      </a:accent5>
      <a:accent6>
        <a:srgbClr val="FFFFFF"/>
      </a:accent6>
      <a:hlink>
        <a:srgbClr val="CC00CC"/>
      </a:hlink>
      <a:folHlink>
        <a:srgbClr val="C0C0C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accent1="accent1" accent2="accent2" accent3="accent3" accent4="accent4" accent5="accent5" accent6="accent6" bg1="lt1" bg2="lt2" folHlink="folHlink" hlink="hlink" tx1="dk1" tx2="dk2"/>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accent1="accent1" accent2="accent2" accent3="accent3" accent4="accent4" accent5="accent5" accent6="accent6" bg1="lt1" bg2="lt2" folHlink="folHlink" hlink="hlink" tx1="dk1" tx2="dk2"/>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accent1="accent1" accent2="accent2" accent3="accent3" accent4="accent4" accent5="accent5" accent6="accent6" bg1="lt1" bg2="lt2" folHlink="folHlink" hlink="hlink" tx1="dk1" tx2="dk2"/>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accent1="accent1" accent2="accent2" accent3="accent3" accent4="accent4" accent5="accent5" accent6="accent6" bg1="lt1" bg2="lt2" folHlink="folHlink" hlink="hlink" tx1="dk1" tx2="dk2"/>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accent1="accent1" accent2="accent2" accent3="accent3" accent4="accent4" accent5="accent5" accent6="accent6" bg1="dk2" bg2="dk1" folHlink="folHlink" hlink="hlink" tx1="lt1" tx2="lt2"/>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accent1="accent1" accent2="accent2" accent3="accent3" accent4="accent4" accent5="accent5" accent6="accent6" bg1="dk2" bg2="dk1" folHlink="folHlink" hlink="hlink" tx1="lt1" tx2="lt2"/>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accent1="accent1" accent2="accent2" accent3="accent3" accent4="accent4" accent5="accent5" accent6="accent6" bg1="dk2" bg2="dk1" folHlink="folHlink" hlink="hlink" tx1="lt1" tx2="lt2"/>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accent1="accent1" accent2="accent2" accent3="accent3" accent4="accent4" accent5="accent5" accent6="accent6" bg1="dk2" bg2="dk1" folHlink="folHlink" hlink="hlink" tx1="lt1" tx2="lt2"/>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accent1="accent1" accent2="accent2" accent3="accent3" accent4="accent4" accent5="accent5" accent6="accent6" bg1="dk2" bg2="dk1" folHlink="folHlink" hlink="hlink" tx1="lt1" tx2="lt2"/>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accent1="accent1" accent2="accent2" accent3="accent3" accent4="accent4" accent5="accent5" accent6="accent6" bg1="dk2" bg2="dk1" folHlink="folHlink" hlink="hlink" tx1="lt1" tx2="lt2"/>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accent1="accent1" accent2="accent2" accent3="accent3" accent4="accent4" accent5="accent5" accent6="accent6" bg1="dk2" bg2="dk1" folHlink="folHlink" hlink="hlink" tx1="lt1" tx2="lt2"/>
    </a:extraClrScheme>
  </a:extraClrSchemeLst>
</a:theme>
</file>

<file path=ppt/theme/theme11.xml><?xml version="1.0" encoding="utf-8"?>
<a:theme xmlns:a="http://schemas.openxmlformats.org/drawingml/2006/main" name="Default Design">
  <a:themeElements>
    <a:clrScheme name="Office">
      <a:dk1>
        <a:srgbClr val="000000"/>
      </a:dk1>
      <a:lt1>
        <a:srgbClr val="FFFFFF"/>
      </a:lt1>
      <a:dk2>
        <a:srgbClr val="000000"/>
      </a:dk2>
      <a:lt2>
        <a:srgbClr val="9F9F9F"/>
      </a:lt2>
      <a:accent1>
        <a:srgbClr val="FFCC66"/>
      </a:accent1>
      <a:accent2>
        <a:srgbClr val="0000FF"/>
      </a:accent2>
      <a:accent3>
        <a:srgbClr val="FFFFFF"/>
      </a:accent3>
      <a:accent4>
        <a:srgbClr val="FFCC66"/>
      </a:accent4>
      <a:accent5>
        <a:srgbClr val="0000FF"/>
      </a:accent5>
      <a:accent6>
        <a:srgbClr val="FFFFFF"/>
      </a:accent6>
      <a:hlink>
        <a:srgbClr val="CC00CC"/>
      </a:hlink>
      <a:folHlink>
        <a:srgbClr val="C0C0C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accent1="accent1" accent2="accent2" accent3="accent3" accent4="accent4" accent5="accent5" accent6="accent6" bg1="lt1" bg2="lt2" folHlink="folHlink" hlink="hlink" tx1="dk1" tx2="dk2"/>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accent1="accent1" accent2="accent2" accent3="accent3" accent4="accent4" accent5="accent5" accent6="accent6" bg1="lt1" bg2="lt2" folHlink="folHlink" hlink="hlink" tx1="dk1" tx2="dk2"/>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accent1="accent1" accent2="accent2" accent3="accent3" accent4="accent4" accent5="accent5" accent6="accent6" bg1="lt1" bg2="lt2" folHlink="folHlink" hlink="hlink" tx1="dk1" tx2="dk2"/>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accent1="accent1" accent2="accent2" accent3="accent3" accent4="accent4" accent5="accent5" accent6="accent6" bg1="lt1" bg2="lt2" folHlink="folHlink" hlink="hlink" tx1="dk1" tx2="dk2"/>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accent1="accent1" accent2="accent2" accent3="accent3" accent4="accent4" accent5="accent5" accent6="accent6" bg1="dk2" bg2="dk1" folHlink="folHlink" hlink="hlink" tx1="lt1" tx2="lt2"/>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accent1="accent1" accent2="accent2" accent3="accent3" accent4="accent4" accent5="accent5" accent6="accent6" bg1="dk2" bg2="dk1" folHlink="folHlink" hlink="hlink" tx1="lt1" tx2="lt2"/>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accent1="accent1" accent2="accent2" accent3="accent3" accent4="accent4" accent5="accent5" accent6="accent6" bg1="dk2" bg2="dk1" folHlink="folHlink" hlink="hlink" tx1="lt1" tx2="lt2"/>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accent1="accent1" accent2="accent2" accent3="accent3" accent4="accent4" accent5="accent5" accent6="accent6" bg1="dk2" bg2="dk1" folHlink="folHlink" hlink="hlink" tx1="lt1" tx2="lt2"/>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accent1="accent1" accent2="accent2" accent3="accent3" accent4="accent4" accent5="accent5" accent6="accent6" bg1="dk2" bg2="dk1" folHlink="folHlink" hlink="hlink" tx1="lt1" tx2="lt2"/>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accent1="accent1" accent2="accent2" accent3="accent3" accent4="accent4" accent5="accent5" accent6="accent6" bg1="dk2" bg2="dk1" folHlink="folHlink" hlink="hlink" tx1="lt1" tx2="lt2"/>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accent1="accent1" accent2="accent2" accent3="accent3" accent4="accent4" accent5="accent5" accent6="accent6" bg1="dk2" bg2="dk1" folHlink="folHlink" hlink="hlink" tx1="lt1" tx2="lt2"/>
    </a:extraClrScheme>
  </a:extraClrSchemeLst>
</a:theme>
</file>

<file path=ppt/theme/theme12.xml><?xml version="1.0" encoding="utf-8"?>
<a:theme xmlns:a="http://schemas.openxmlformats.org/drawingml/2006/main" name="Default Design">
  <a:themeElements>
    <a:clrScheme name="Office">
      <a:dk1>
        <a:srgbClr val="000000"/>
      </a:dk1>
      <a:lt1>
        <a:srgbClr val="FFFFFF"/>
      </a:lt1>
      <a:dk2>
        <a:srgbClr val="000000"/>
      </a:dk2>
      <a:lt2>
        <a:srgbClr val="9F9F9F"/>
      </a:lt2>
      <a:accent1>
        <a:srgbClr val="FFCC66"/>
      </a:accent1>
      <a:accent2>
        <a:srgbClr val="0000FF"/>
      </a:accent2>
      <a:accent3>
        <a:srgbClr val="FFFFFF"/>
      </a:accent3>
      <a:accent4>
        <a:srgbClr val="FFCC66"/>
      </a:accent4>
      <a:accent5>
        <a:srgbClr val="0000FF"/>
      </a:accent5>
      <a:accent6>
        <a:srgbClr val="FFFFFF"/>
      </a:accent6>
      <a:hlink>
        <a:srgbClr val="CC00CC"/>
      </a:hlink>
      <a:folHlink>
        <a:srgbClr val="C0C0C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accent1="accent1" accent2="accent2" accent3="accent3" accent4="accent4" accent5="accent5" accent6="accent6" bg1="lt1" bg2="lt2" folHlink="folHlink" hlink="hlink" tx1="dk1" tx2="dk2"/>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accent1="accent1" accent2="accent2" accent3="accent3" accent4="accent4" accent5="accent5" accent6="accent6" bg1="lt1" bg2="lt2" folHlink="folHlink" hlink="hlink" tx1="dk1" tx2="dk2"/>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accent1="accent1" accent2="accent2" accent3="accent3" accent4="accent4" accent5="accent5" accent6="accent6" bg1="lt1" bg2="lt2" folHlink="folHlink" hlink="hlink" tx1="dk1" tx2="dk2"/>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accent1="accent1" accent2="accent2" accent3="accent3" accent4="accent4" accent5="accent5" accent6="accent6" bg1="lt1" bg2="lt2" folHlink="folHlink" hlink="hlink" tx1="dk1" tx2="dk2"/>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accent1="accent1" accent2="accent2" accent3="accent3" accent4="accent4" accent5="accent5" accent6="accent6" bg1="dk2" bg2="dk1" folHlink="folHlink" hlink="hlink" tx1="lt1" tx2="lt2"/>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accent1="accent1" accent2="accent2" accent3="accent3" accent4="accent4" accent5="accent5" accent6="accent6" bg1="dk2" bg2="dk1" folHlink="folHlink" hlink="hlink" tx1="lt1" tx2="lt2"/>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accent1="accent1" accent2="accent2" accent3="accent3" accent4="accent4" accent5="accent5" accent6="accent6" bg1="dk2" bg2="dk1" folHlink="folHlink" hlink="hlink" tx1="lt1" tx2="lt2"/>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accent1="accent1" accent2="accent2" accent3="accent3" accent4="accent4" accent5="accent5" accent6="accent6" bg1="dk2" bg2="dk1" folHlink="folHlink" hlink="hlink" tx1="lt1" tx2="lt2"/>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accent1="accent1" accent2="accent2" accent3="accent3" accent4="accent4" accent5="accent5" accent6="accent6" bg1="dk2" bg2="dk1" folHlink="folHlink" hlink="hlink" tx1="lt1" tx2="lt2"/>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accent1="accent1" accent2="accent2" accent3="accent3" accent4="accent4" accent5="accent5" accent6="accent6" bg1="dk2" bg2="dk1" folHlink="folHlink" hlink="hlink" tx1="lt1" tx2="lt2"/>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accent1="accent1" accent2="accent2" accent3="accent3" accent4="accent4" accent5="accent5" accent6="accent6" bg1="dk2" bg2="dk1" folHlink="folHlink" hlink="hlink" tx1="lt1" tx2="lt2"/>
    </a:extraClrScheme>
  </a:extraClrSchemeLst>
</a:theme>
</file>

<file path=ppt/theme/theme1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accent1="accent1" accent2="accent2" accent3="accent3" accent4="accent4" accent5="accent5" accent6="accent6" bg1="lt1" bg2="lt2" folHlink="folHlink" hlink="hlink" tx1="dk1" tx2="dk2"/>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accent1="accent1" accent2="accent2" accent3="accent3" accent4="accent4" accent5="accent5" accent6="accent6" bg1="lt1" bg2="lt2" folHlink="folHlink" hlink="hlink" tx1="dk1" tx2="dk2"/>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accent1="accent1" accent2="accent2" accent3="accent3" accent4="accent4" accent5="accent5" accent6="accent6" bg1="lt1" bg2="lt2" folHlink="folHlink" hlink="hlink" tx1="dk1" tx2="dk2"/>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accent1="accent1" accent2="accent2" accent3="accent3" accent4="accent4" accent5="accent5" accent6="accent6" bg1="lt1" bg2="lt2" folHlink="folHlink" hlink="hlink" tx1="dk1" tx2="dk2"/>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accent1="accent1" accent2="accent2" accent3="accent3" accent4="accent4" accent5="accent5" accent6="accent6" bg1="dk2" bg2="dk1" folHlink="folHlink" hlink="hlink" tx1="lt1" tx2="lt2"/>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accent1="accent1" accent2="accent2" accent3="accent3" accent4="accent4" accent5="accent5" accent6="accent6" bg1="dk2" bg2="dk1" folHlink="folHlink" hlink="hlink" tx1="lt1" tx2="lt2"/>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accent1="accent1" accent2="accent2" accent3="accent3" accent4="accent4" accent5="accent5" accent6="accent6" bg1="dk2" bg2="dk1" folHlink="folHlink" hlink="hlink" tx1="lt1" tx2="lt2"/>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accent1="accent1" accent2="accent2" accent3="accent3" accent4="accent4" accent5="accent5" accent6="accent6" bg1="dk2" bg2="dk1" folHlink="folHlink" hlink="hlink" tx1="lt1" tx2="lt2"/>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accent1="accent1" accent2="accent2" accent3="accent3" accent4="accent4" accent5="accent5" accent6="accent6" bg1="dk2" bg2="dk1" folHlink="folHlink" hlink="hlink" tx1="lt1" tx2="lt2"/>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accent1="accent1" accent2="accent2" accent3="accent3" accent4="accent4" accent5="accent5" accent6="accent6" bg1="dk2" bg2="dk1" folHlink="folHlink" hlink="hlink" tx1="lt1" tx2="lt2"/>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accent1="accent1" accent2="accent2" accent3="accent3" accent4="accent4" accent5="accent5" accent6="accent6" bg1="dk2" bg2="dk1" folHlink="folHlink" hlink="hlink" tx1="lt1" tx2="lt2"/>
    </a:extraClrScheme>
  </a:extraClrSchemeLst>
</a:theme>
</file>

<file path=ppt/theme/theme2.xml><?xml version="1.0" encoding="utf-8"?>
<a:theme xmlns:a="http://schemas.openxmlformats.org/drawingml/2006/main" name="Default Design">
  <a:themeElements>
    <a:clrScheme name="Office">
      <a:dk1>
        <a:srgbClr val="000000"/>
      </a:dk1>
      <a:lt1>
        <a:srgbClr val="FFFFFF"/>
      </a:lt1>
      <a:dk2>
        <a:srgbClr val="000000"/>
      </a:dk2>
      <a:lt2>
        <a:srgbClr val="9F9F9F"/>
      </a:lt2>
      <a:accent1>
        <a:srgbClr val="FFCC66"/>
      </a:accent1>
      <a:accent2>
        <a:srgbClr val="0000FF"/>
      </a:accent2>
      <a:accent3>
        <a:srgbClr val="FFFFFF"/>
      </a:accent3>
      <a:accent4>
        <a:srgbClr val="FFCC66"/>
      </a:accent4>
      <a:accent5>
        <a:srgbClr val="0000FF"/>
      </a:accent5>
      <a:accent6>
        <a:srgbClr val="FFFFFF"/>
      </a:accent6>
      <a:hlink>
        <a:srgbClr val="CC00CC"/>
      </a:hlink>
      <a:folHlink>
        <a:srgbClr val="C0C0C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accent1="accent1" accent2="accent2" accent3="accent3" accent4="accent4" accent5="accent5" accent6="accent6" bg1="lt1" bg2="lt2" folHlink="folHlink" hlink="hlink" tx1="dk1" tx2="dk2"/>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accent1="accent1" accent2="accent2" accent3="accent3" accent4="accent4" accent5="accent5" accent6="accent6" bg1="lt1" bg2="lt2" folHlink="folHlink" hlink="hlink" tx1="dk1" tx2="dk2"/>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accent1="accent1" accent2="accent2" accent3="accent3" accent4="accent4" accent5="accent5" accent6="accent6" bg1="lt1" bg2="lt2" folHlink="folHlink" hlink="hlink" tx1="dk1" tx2="dk2"/>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accent1="accent1" accent2="accent2" accent3="accent3" accent4="accent4" accent5="accent5" accent6="accent6" bg1="lt1" bg2="lt2" folHlink="folHlink" hlink="hlink" tx1="dk1" tx2="dk2"/>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accent1="accent1" accent2="accent2" accent3="accent3" accent4="accent4" accent5="accent5" accent6="accent6" bg1="dk2" bg2="dk1" folHlink="folHlink" hlink="hlink" tx1="lt1" tx2="lt2"/>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accent1="accent1" accent2="accent2" accent3="accent3" accent4="accent4" accent5="accent5" accent6="accent6" bg1="dk2" bg2="dk1" folHlink="folHlink" hlink="hlink" tx1="lt1" tx2="lt2"/>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accent1="accent1" accent2="accent2" accent3="accent3" accent4="accent4" accent5="accent5" accent6="accent6" bg1="dk2" bg2="dk1" folHlink="folHlink" hlink="hlink" tx1="lt1" tx2="lt2"/>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accent1="accent1" accent2="accent2" accent3="accent3" accent4="accent4" accent5="accent5" accent6="accent6" bg1="dk2" bg2="dk1" folHlink="folHlink" hlink="hlink" tx1="lt1" tx2="lt2"/>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accent1="accent1" accent2="accent2" accent3="accent3" accent4="accent4" accent5="accent5" accent6="accent6" bg1="dk2" bg2="dk1" folHlink="folHlink" hlink="hlink" tx1="lt1" tx2="lt2"/>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accent1="accent1" accent2="accent2" accent3="accent3" accent4="accent4" accent5="accent5" accent6="accent6" bg1="dk2" bg2="dk1" folHlink="folHlink" hlink="hlink" tx1="lt1" tx2="lt2"/>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accent1="accent1" accent2="accent2" accent3="accent3" accent4="accent4" accent5="accent5" accent6="accent6" bg1="dk2" bg2="dk1" folHlink="folHlink" hlink="hlink" tx1="lt1" tx2="lt2"/>
    </a:extraClrScheme>
  </a:extraClrSchemeLst>
</a:theme>
</file>

<file path=ppt/theme/theme3.xml><?xml version="1.0" encoding="utf-8"?>
<a:theme xmlns:a="http://schemas.openxmlformats.org/drawingml/2006/main" name="Default Design">
  <a:themeElements>
    <a:clrScheme name="Office">
      <a:dk1>
        <a:srgbClr val="000000"/>
      </a:dk1>
      <a:lt1>
        <a:srgbClr val="FFFFFF"/>
      </a:lt1>
      <a:dk2>
        <a:srgbClr val="000000"/>
      </a:dk2>
      <a:lt2>
        <a:srgbClr val="9F9F9F"/>
      </a:lt2>
      <a:accent1>
        <a:srgbClr val="FFCC66"/>
      </a:accent1>
      <a:accent2>
        <a:srgbClr val="0000FF"/>
      </a:accent2>
      <a:accent3>
        <a:srgbClr val="FFFFFF"/>
      </a:accent3>
      <a:accent4>
        <a:srgbClr val="FFCC66"/>
      </a:accent4>
      <a:accent5>
        <a:srgbClr val="0000FF"/>
      </a:accent5>
      <a:accent6>
        <a:srgbClr val="FFFFFF"/>
      </a:accent6>
      <a:hlink>
        <a:srgbClr val="CC00CC"/>
      </a:hlink>
      <a:folHlink>
        <a:srgbClr val="C0C0C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accent1="accent1" accent2="accent2" accent3="accent3" accent4="accent4" accent5="accent5" accent6="accent6" bg1="lt1" bg2="lt2" folHlink="folHlink" hlink="hlink" tx1="dk1" tx2="dk2"/>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accent1="accent1" accent2="accent2" accent3="accent3" accent4="accent4" accent5="accent5" accent6="accent6" bg1="lt1" bg2="lt2" folHlink="folHlink" hlink="hlink" tx1="dk1" tx2="dk2"/>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accent1="accent1" accent2="accent2" accent3="accent3" accent4="accent4" accent5="accent5" accent6="accent6" bg1="lt1" bg2="lt2" folHlink="folHlink" hlink="hlink" tx1="dk1" tx2="dk2"/>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accent1="accent1" accent2="accent2" accent3="accent3" accent4="accent4" accent5="accent5" accent6="accent6" bg1="lt1" bg2="lt2" folHlink="folHlink" hlink="hlink" tx1="dk1" tx2="dk2"/>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accent1="accent1" accent2="accent2" accent3="accent3" accent4="accent4" accent5="accent5" accent6="accent6" bg1="dk2" bg2="dk1" folHlink="folHlink" hlink="hlink" tx1="lt1" tx2="lt2"/>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accent1="accent1" accent2="accent2" accent3="accent3" accent4="accent4" accent5="accent5" accent6="accent6" bg1="dk2" bg2="dk1" folHlink="folHlink" hlink="hlink" tx1="lt1" tx2="lt2"/>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accent1="accent1" accent2="accent2" accent3="accent3" accent4="accent4" accent5="accent5" accent6="accent6" bg1="dk2" bg2="dk1" folHlink="folHlink" hlink="hlink" tx1="lt1" tx2="lt2"/>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accent1="accent1" accent2="accent2" accent3="accent3" accent4="accent4" accent5="accent5" accent6="accent6" bg1="dk2" bg2="dk1" folHlink="folHlink" hlink="hlink" tx1="lt1" tx2="lt2"/>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accent1="accent1" accent2="accent2" accent3="accent3" accent4="accent4" accent5="accent5" accent6="accent6" bg1="dk2" bg2="dk1" folHlink="folHlink" hlink="hlink" tx1="lt1" tx2="lt2"/>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accent1="accent1" accent2="accent2" accent3="accent3" accent4="accent4" accent5="accent5" accent6="accent6" bg1="dk2" bg2="dk1" folHlink="folHlink" hlink="hlink" tx1="lt1" tx2="lt2"/>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accent1="accent1" accent2="accent2" accent3="accent3" accent4="accent4" accent5="accent5" accent6="accent6" bg1="dk2" bg2="dk1" folHlink="folHlink" hlink="hlink" tx1="lt1" tx2="lt2"/>
    </a:extraClrScheme>
  </a:extraClrSchemeLst>
</a:theme>
</file>

<file path=ppt/theme/theme4.xml><?xml version="1.0" encoding="utf-8"?>
<a:theme xmlns:a="http://schemas.openxmlformats.org/drawingml/2006/main" name="Default Design">
  <a:themeElements>
    <a:clrScheme name="Office">
      <a:dk1>
        <a:srgbClr val="000000"/>
      </a:dk1>
      <a:lt1>
        <a:srgbClr val="FFFFFF"/>
      </a:lt1>
      <a:dk2>
        <a:srgbClr val="000000"/>
      </a:dk2>
      <a:lt2>
        <a:srgbClr val="9F9F9F"/>
      </a:lt2>
      <a:accent1>
        <a:srgbClr val="FFCC66"/>
      </a:accent1>
      <a:accent2>
        <a:srgbClr val="0000FF"/>
      </a:accent2>
      <a:accent3>
        <a:srgbClr val="FFFFFF"/>
      </a:accent3>
      <a:accent4>
        <a:srgbClr val="FFCC66"/>
      </a:accent4>
      <a:accent5>
        <a:srgbClr val="0000FF"/>
      </a:accent5>
      <a:accent6>
        <a:srgbClr val="FFFFFF"/>
      </a:accent6>
      <a:hlink>
        <a:srgbClr val="CC00CC"/>
      </a:hlink>
      <a:folHlink>
        <a:srgbClr val="C0C0C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accent1="accent1" accent2="accent2" accent3="accent3" accent4="accent4" accent5="accent5" accent6="accent6" bg1="lt1" bg2="lt2" folHlink="folHlink" hlink="hlink" tx1="dk1" tx2="dk2"/>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accent1="accent1" accent2="accent2" accent3="accent3" accent4="accent4" accent5="accent5" accent6="accent6" bg1="lt1" bg2="lt2" folHlink="folHlink" hlink="hlink" tx1="dk1" tx2="dk2"/>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accent1="accent1" accent2="accent2" accent3="accent3" accent4="accent4" accent5="accent5" accent6="accent6" bg1="lt1" bg2="lt2" folHlink="folHlink" hlink="hlink" tx1="dk1" tx2="dk2"/>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accent1="accent1" accent2="accent2" accent3="accent3" accent4="accent4" accent5="accent5" accent6="accent6" bg1="lt1" bg2="lt2" folHlink="folHlink" hlink="hlink" tx1="dk1" tx2="dk2"/>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accent1="accent1" accent2="accent2" accent3="accent3" accent4="accent4" accent5="accent5" accent6="accent6" bg1="dk2" bg2="dk1" folHlink="folHlink" hlink="hlink" tx1="lt1" tx2="lt2"/>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accent1="accent1" accent2="accent2" accent3="accent3" accent4="accent4" accent5="accent5" accent6="accent6" bg1="dk2" bg2="dk1" folHlink="folHlink" hlink="hlink" tx1="lt1" tx2="lt2"/>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accent1="accent1" accent2="accent2" accent3="accent3" accent4="accent4" accent5="accent5" accent6="accent6" bg1="dk2" bg2="dk1" folHlink="folHlink" hlink="hlink" tx1="lt1" tx2="lt2"/>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accent1="accent1" accent2="accent2" accent3="accent3" accent4="accent4" accent5="accent5" accent6="accent6" bg1="dk2" bg2="dk1" folHlink="folHlink" hlink="hlink" tx1="lt1" tx2="lt2"/>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accent1="accent1" accent2="accent2" accent3="accent3" accent4="accent4" accent5="accent5" accent6="accent6" bg1="dk2" bg2="dk1" folHlink="folHlink" hlink="hlink" tx1="lt1" tx2="lt2"/>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accent1="accent1" accent2="accent2" accent3="accent3" accent4="accent4" accent5="accent5" accent6="accent6" bg1="dk2" bg2="dk1" folHlink="folHlink" hlink="hlink" tx1="lt1" tx2="lt2"/>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accent1="accent1" accent2="accent2" accent3="accent3" accent4="accent4" accent5="accent5" accent6="accent6" bg1="dk2" bg2="dk1" folHlink="folHlink" hlink="hlink" tx1="lt1" tx2="lt2"/>
    </a:extraClrScheme>
  </a:extraClrSchemeLst>
</a:theme>
</file>

<file path=ppt/theme/theme5.xml><?xml version="1.0" encoding="utf-8"?>
<a:theme xmlns:a="http://schemas.openxmlformats.org/drawingml/2006/main" name="Default Design">
  <a:themeElements>
    <a:clrScheme name="Office">
      <a:dk1>
        <a:srgbClr val="000000"/>
      </a:dk1>
      <a:lt1>
        <a:srgbClr val="FFFFFF"/>
      </a:lt1>
      <a:dk2>
        <a:srgbClr val="000000"/>
      </a:dk2>
      <a:lt2>
        <a:srgbClr val="9F9F9F"/>
      </a:lt2>
      <a:accent1>
        <a:srgbClr val="FFCC66"/>
      </a:accent1>
      <a:accent2>
        <a:srgbClr val="0000FF"/>
      </a:accent2>
      <a:accent3>
        <a:srgbClr val="FFFFFF"/>
      </a:accent3>
      <a:accent4>
        <a:srgbClr val="FFCC66"/>
      </a:accent4>
      <a:accent5>
        <a:srgbClr val="0000FF"/>
      </a:accent5>
      <a:accent6>
        <a:srgbClr val="FFFFFF"/>
      </a:accent6>
      <a:hlink>
        <a:srgbClr val="CC00CC"/>
      </a:hlink>
      <a:folHlink>
        <a:srgbClr val="C0C0C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accent1="accent1" accent2="accent2" accent3="accent3" accent4="accent4" accent5="accent5" accent6="accent6" bg1="lt1" bg2="lt2" folHlink="folHlink" hlink="hlink" tx1="dk1" tx2="dk2"/>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accent1="accent1" accent2="accent2" accent3="accent3" accent4="accent4" accent5="accent5" accent6="accent6" bg1="lt1" bg2="lt2" folHlink="folHlink" hlink="hlink" tx1="dk1" tx2="dk2"/>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accent1="accent1" accent2="accent2" accent3="accent3" accent4="accent4" accent5="accent5" accent6="accent6" bg1="lt1" bg2="lt2" folHlink="folHlink" hlink="hlink" tx1="dk1" tx2="dk2"/>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accent1="accent1" accent2="accent2" accent3="accent3" accent4="accent4" accent5="accent5" accent6="accent6" bg1="lt1" bg2="lt2" folHlink="folHlink" hlink="hlink" tx1="dk1" tx2="dk2"/>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accent1="accent1" accent2="accent2" accent3="accent3" accent4="accent4" accent5="accent5" accent6="accent6" bg1="dk2" bg2="dk1" folHlink="folHlink" hlink="hlink" tx1="lt1" tx2="lt2"/>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accent1="accent1" accent2="accent2" accent3="accent3" accent4="accent4" accent5="accent5" accent6="accent6" bg1="dk2" bg2="dk1" folHlink="folHlink" hlink="hlink" tx1="lt1" tx2="lt2"/>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accent1="accent1" accent2="accent2" accent3="accent3" accent4="accent4" accent5="accent5" accent6="accent6" bg1="dk2" bg2="dk1" folHlink="folHlink" hlink="hlink" tx1="lt1" tx2="lt2"/>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accent1="accent1" accent2="accent2" accent3="accent3" accent4="accent4" accent5="accent5" accent6="accent6" bg1="dk2" bg2="dk1" folHlink="folHlink" hlink="hlink" tx1="lt1" tx2="lt2"/>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accent1="accent1" accent2="accent2" accent3="accent3" accent4="accent4" accent5="accent5" accent6="accent6" bg1="dk2" bg2="dk1" folHlink="folHlink" hlink="hlink" tx1="lt1" tx2="lt2"/>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accent1="accent1" accent2="accent2" accent3="accent3" accent4="accent4" accent5="accent5" accent6="accent6" bg1="dk2" bg2="dk1" folHlink="folHlink" hlink="hlink" tx1="lt1" tx2="lt2"/>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accent1="accent1" accent2="accent2" accent3="accent3" accent4="accent4" accent5="accent5" accent6="accent6" bg1="dk2" bg2="dk1" folHlink="folHlink" hlink="hlink" tx1="lt1" tx2="lt2"/>
    </a:extraClrScheme>
  </a:extraClrSchemeLst>
</a:theme>
</file>

<file path=ppt/theme/theme6.xml><?xml version="1.0" encoding="utf-8"?>
<a:theme xmlns:a="http://schemas.openxmlformats.org/drawingml/2006/main" name="Default Design">
  <a:themeElements>
    <a:clrScheme name="Office">
      <a:dk1>
        <a:srgbClr val="000000"/>
      </a:dk1>
      <a:lt1>
        <a:srgbClr val="FFFFFF"/>
      </a:lt1>
      <a:dk2>
        <a:srgbClr val="000000"/>
      </a:dk2>
      <a:lt2>
        <a:srgbClr val="9F9F9F"/>
      </a:lt2>
      <a:accent1>
        <a:srgbClr val="FFCC66"/>
      </a:accent1>
      <a:accent2>
        <a:srgbClr val="0000FF"/>
      </a:accent2>
      <a:accent3>
        <a:srgbClr val="FFFFFF"/>
      </a:accent3>
      <a:accent4>
        <a:srgbClr val="FFCC66"/>
      </a:accent4>
      <a:accent5>
        <a:srgbClr val="0000FF"/>
      </a:accent5>
      <a:accent6>
        <a:srgbClr val="FFFFFF"/>
      </a:accent6>
      <a:hlink>
        <a:srgbClr val="CC00CC"/>
      </a:hlink>
      <a:folHlink>
        <a:srgbClr val="C0C0C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accent1="accent1" accent2="accent2" accent3="accent3" accent4="accent4" accent5="accent5" accent6="accent6" bg1="lt1" bg2="lt2" folHlink="folHlink" hlink="hlink" tx1="dk1" tx2="dk2"/>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accent1="accent1" accent2="accent2" accent3="accent3" accent4="accent4" accent5="accent5" accent6="accent6" bg1="lt1" bg2="lt2" folHlink="folHlink" hlink="hlink" tx1="dk1" tx2="dk2"/>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accent1="accent1" accent2="accent2" accent3="accent3" accent4="accent4" accent5="accent5" accent6="accent6" bg1="lt1" bg2="lt2" folHlink="folHlink" hlink="hlink" tx1="dk1" tx2="dk2"/>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accent1="accent1" accent2="accent2" accent3="accent3" accent4="accent4" accent5="accent5" accent6="accent6" bg1="lt1" bg2="lt2" folHlink="folHlink" hlink="hlink" tx1="dk1" tx2="dk2"/>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accent1="accent1" accent2="accent2" accent3="accent3" accent4="accent4" accent5="accent5" accent6="accent6" bg1="dk2" bg2="dk1" folHlink="folHlink" hlink="hlink" tx1="lt1" tx2="lt2"/>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accent1="accent1" accent2="accent2" accent3="accent3" accent4="accent4" accent5="accent5" accent6="accent6" bg1="dk2" bg2="dk1" folHlink="folHlink" hlink="hlink" tx1="lt1" tx2="lt2"/>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accent1="accent1" accent2="accent2" accent3="accent3" accent4="accent4" accent5="accent5" accent6="accent6" bg1="dk2" bg2="dk1" folHlink="folHlink" hlink="hlink" tx1="lt1" tx2="lt2"/>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accent1="accent1" accent2="accent2" accent3="accent3" accent4="accent4" accent5="accent5" accent6="accent6" bg1="dk2" bg2="dk1" folHlink="folHlink" hlink="hlink" tx1="lt1" tx2="lt2"/>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accent1="accent1" accent2="accent2" accent3="accent3" accent4="accent4" accent5="accent5" accent6="accent6" bg1="dk2" bg2="dk1" folHlink="folHlink" hlink="hlink" tx1="lt1" tx2="lt2"/>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accent1="accent1" accent2="accent2" accent3="accent3" accent4="accent4" accent5="accent5" accent6="accent6" bg1="dk2" bg2="dk1" folHlink="folHlink" hlink="hlink" tx1="lt1" tx2="lt2"/>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accent1="accent1" accent2="accent2" accent3="accent3" accent4="accent4" accent5="accent5" accent6="accent6" bg1="dk2" bg2="dk1" folHlink="folHlink" hlink="hlink" tx1="lt1" tx2="lt2"/>
    </a:extraClrScheme>
  </a:extraClrSchemeLst>
</a:theme>
</file>

<file path=ppt/theme/theme7.xml><?xml version="1.0" encoding="utf-8"?>
<a:theme xmlns:a="http://schemas.openxmlformats.org/drawingml/2006/main" name="Default Design">
  <a:themeElements>
    <a:clrScheme name="Office">
      <a:dk1>
        <a:srgbClr val="000000"/>
      </a:dk1>
      <a:lt1>
        <a:srgbClr val="FFFFFF"/>
      </a:lt1>
      <a:dk2>
        <a:srgbClr val="000000"/>
      </a:dk2>
      <a:lt2>
        <a:srgbClr val="9F9F9F"/>
      </a:lt2>
      <a:accent1>
        <a:srgbClr val="FFCC66"/>
      </a:accent1>
      <a:accent2>
        <a:srgbClr val="0000FF"/>
      </a:accent2>
      <a:accent3>
        <a:srgbClr val="FFFFFF"/>
      </a:accent3>
      <a:accent4>
        <a:srgbClr val="FFCC66"/>
      </a:accent4>
      <a:accent5>
        <a:srgbClr val="0000FF"/>
      </a:accent5>
      <a:accent6>
        <a:srgbClr val="FFFFFF"/>
      </a:accent6>
      <a:hlink>
        <a:srgbClr val="CC00CC"/>
      </a:hlink>
      <a:folHlink>
        <a:srgbClr val="C0C0C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accent1="accent1" accent2="accent2" accent3="accent3" accent4="accent4" accent5="accent5" accent6="accent6" bg1="lt1" bg2="lt2" folHlink="folHlink" hlink="hlink" tx1="dk1" tx2="dk2"/>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accent1="accent1" accent2="accent2" accent3="accent3" accent4="accent4" accent5="accent5" accent6="accent6" bg1="lt1" bg2="lt2" folHlink="folHlink" hlink="hlink" tx1="dk1" tx2="dk2"/>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accent1="accent1" accent2="accent2" accent3="accent3" accent4="accent4" accent5="accent5" accent6="accent6" bg1="lt1" bg2="lt2" folHlink="folHlink" hlink="hlink" tx1="dk1" tx2="dk2"/>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accent1="accent1" accent2="accent2" accent3="accent3" accent4="accent4" accent5="accent5" accent6="accent6" bg1="lt1" bg2="lt2" folHlink="folHlink" hlink="hlink" tx1="dk1" tx2="dk2"/>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accent1="accent1" accent2="accent2" accent3="accent3" accent4="accent4" accent5="accent5" accent6="accent6" bg1="dk2" bg2="dk1" folHlink="folHlink" hlink="hlink" tx1="lt1" tx2="lt2"/>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accent1="accent1" accent2="accent2" accent3="accent3" accent4="accent4" accent5="accent5" accent6="accent6" bg1="dk2" bg2="dk1" folHlink="folHlink" hlink="hlink" tx1="lt1" tx2="lt2"/>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accent1="accent1" accent2="accent2" accent3="accent3" accent4="accent4" accent5="accent5" accent6="accent6" bg1="dk2" bg2="dk1" folHlink="folHlink" hlink="hlink" tx1="lt1" tx2="lt2"/>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accent1="accent1" accent2="accent2" accent3="accent3" accent4="accent4" accent5="accent5" accent6="accent6" bg1="dk2" bg2="dk1" folHlink="folHlink" hlink="hlink" tx1="lt1" tx2="lt2"/>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accent1="accent1" accent2="accent2" accent3="accent3" accent4="accent4" accent5="accent5" accent6="accent6" bg1="dk2" bg2="dk1" folHlink="folHlink" hlink="hlink" tx1="lt1" tx2="lt2"/>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accent1="accent1" accent2="accent2" accent3="accent3" accent4="accent4" accent5="accent5" accent6="accent6" bg1="dk2" bg2="dk1" folHlink="folHlink" hlink="hlink" tx1="lt1" tx2="lt2"/>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accent1="accent1" accent2="accent2" accent3="accent3" accent4="accent4" accent5="accent5" accent6="accent6" bg1="dk2" bg2="dk1" folHlink="folHlink" hlink="hlink" tx1="lt1" tx2="lt2"/>
    </a:extraClrScheme>
  </a:extraClrSchemeLst>
</a:theme>
</file>

<file path=ppt/theme/theme8.xml><?xml version="1.0" encoding="utf-8"?>
<a:theme xmlns:a="http://schemas.openxmlformats.org/drawingml/2006/main" name="Default Design">
  <a:themeElements>
    <a:clrScheme name="Office">
      <a:dk1>
        <a:srgbClr val="000000"/>
      </a:dk1>
      <a:lt1>
        <a:srgbClr val="FFFFFF"/>
      </a:lt1>
      <a:dk2>
        <a:srgbClr val="000000"/>
      </a:dk2>
      <a:lt2>
        <a:srgbClr val="9F9F9F"/>
      </a:lt2>
      <a:accent1>
        <a:srgbClr val="FFCC66"/>
      </a:accent1>
      <a:accent2>
        <a:srgbClr val="0000FF"/>
      </a:accent2>
      <a:accent3>
        <a:srgbClr val="FFFFFF"/>
      </a:accent3>
      <a:accent4>
        <a:srgbClr val="FFCC66"/>
      </a:accent4>
      <a:accent5>
        <a:srgbClr val="0000FF"/>
      </a:accent5>
      <a:accent6>
        <a:srgbClr val="FFFFFF"/>
      </a:accent6>
      <a:hlink>
        <a:srgbClr val="CC00CC"/>
      </a:hlink>
      <a:folHlink>
        <a:srgbClr val="C0C0C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accent1="accent1" accent2="accent2" accent3="accent3" accent4="accent4" accent5="accent5" accent6="accent6" bg1="lt1" bg2="lt2" folHlink="folHlink" hlink="hlink" tx1="dk1" tx2="dk2"/>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accent1="accent1" accent2="accent2" accent3="accent3" accent4="accent4" accent5="accent5" accent6="accent6" bg1="lt1" bg2="lt2" folHlink="folHlink" hlink="hlink" tx1="dk1" tx2="dk2"/>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accent1="accent1" accent2="accent2" accent3="accent3" accent4="accent4" accent5="accent5" accent6="accent6" bg1="lt1" bg2="lt2" folHlink="folHlink" hlink="hlink" tx1="dk1" tx2="dk2"/>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accent1="accent1" accent2="accent2" accent3="accent3" accent4="accent4" accent5="accent5" accent6="accent6" bg1="lt1" bg2="lt2" folHlink="folHlink" hlink="hlink" tx1="dk1" tx2="dk2"/>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accent1="accent1" accent2="accent2" accent3="accent3" accent4="accent4" accent5="accent5" accent6="accent6" bg1="dk2" bg2="dk1" folHlink="folHlink" hlink="hlink" tx1="lt1" tx2="lt2"/>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accent1="accent1" accent2="accent2" accent3="accent3" accent4="accent4" accent5="accent5" accent6="accent6" bg1="dk2" bg2="dk1" folHlink="folHlink" hlink="hlink" tx1="lt1" tx2="lt2"/>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accent1="accent1" accent2="accent2" accent3="accent3" accent4="accent4" accent5="accent5" accent6="accent6" bg1="dk2" bg2="dk1" folHlink="folHlink" hlink="hlink" tx1="lt1" tx2="lt2"/>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accent1="accent1" accent2="accent2" accent3="accent3" accent4="accent4" accent5="accent5" accent6="accent6" bg1="dk2" bg2="dk1" folHlink="folHlink" hlink="hlink" tx1="lt1" tx2="lt2"/>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accent1="accent1" accent2="accent2" accent3="accent3" accent4="accent4" accent5="accent5" accent6="accent6" bg1="dk2" bg2="dk1" folHlink="folHlink" hlink="hlink" tx1="lt1" tx2="lt2"/>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accent1="accent1" accent2="accent2" accent3="accent3" accent4="accent4" accent5="accent5" accent6="accent6" bg1="dk2" bg2="dk1" folHlink="folHlink" hlink="hlink" tx1="lt1" tx2="lt2"/>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accent1="accent1" accent2="accent2" accent3="accent3" accent4="accent4" accent5="accent5" accent6="accent6" bg1="dk2" bg2="dk1" folHlink="folHlink" hlink="hlink" tx1="lt1" tx2="lt2"/>
    </a:extraClrScheme>
  </a:extraClrSchemeLst>
</a:theme>
</file>

<file path=ppt/theme/theme9.xml><?xml version="1.0" encoding="utf-8"?>
<a:theme xmlns:a="http://schemas.openxmlformats.org/drawingml/2006/main" name="Default Design">
  <a:themeElements>
    <a:clrScheme name="Office">
      <a:dk1>
        <a:srgbClr val="000000"/>
      </a:dk1>
      <a:lt1>
        <a:srgbClr val="FFFFFF"/>
      </a:lt1>
      <a:dk2>
        <a:srgbClr val="000000"/>
      </a:dk2>
      <a:lt2>
        <a:srgbClr val="9F9F9F"/>
      </a:lt2>
      <a:accent1>
        <a:srgbClr val="FFCC66"/>
      </a:accent1>
      <a:accent2>
        <a:srgbClr val="0000FF"/>
      </a:accent2>
      <a:accent3>
        <a:srgbClr val="FFFFFF"/>
      </a:accent3>
      <a:accent4>
        <a:srgbClr val="FFCC66"/>
      </a:accent4>
      <a:accent5>
        <a:srgbClr val="0000FF"/>
      </a:accent5>
      <a:accent6>
        <a:srgbClr val="FFFFFF"/>
      </a:accent6>
      <a:hlink>
        <a:srgbClr val="CC00CC"/>
      </a:hlink>
      <a:folHlink>
        <a:srgbClr val="C0C0C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accent1="accent1" accent2="accent2" accent3="accent3" accent4="accent4" accent5="accent5" accent6="accent6" bg1="lt1" bg2="lt2" folHlink="folHlink" hlink="hlink" tx1="dk1" tx2="dk2"/>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accent1="accent1" accent2="accent2" accent3="accent3" accent4="accent4" accent5="accent5" accent6="accent6" bg1="lt1" bg2="lt2" folHlink="folHlink" hlink="hlink" tx1="dk1" tx2="dk2"/>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accent1="accent1" accent2="accent2" accent3="accent3" accent4="accent4" accent5="accent5" accent6="accent6" bg1="lt1" bg2="lt2" folHlink="folHlink" hlink="hlink" tx1="dk1" tx2="dk2"/>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accent1="accent1" accent2="accent2" accent3="accent3" accent4="accent4" accent5="accent5" accent6="accent6" bg1="lt1" bg2="lt2" folHlink="folHlink" hlink="hlink" tx1="dk1" tx2="dk2"/>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accent1="accent1" accent2="accent2" accent3="accent3" accent4="accent4" accent5="accent5" accent6="accent6" bg1="dk2" bg2="dk1" folHlink="folHlink" hlink="hlink" tx1="lt1" tx2="lt2"/>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accent1="accent1" accent2="accent2" accent3="accent3" accent4="accent4" accent5="accent5" accent6="accent6" bg1="dk2" bg2="dk1" folHlink="folHlink" hlink="hlink" tx1="lt1" tx2="lt2"/>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accent1="accent1" accent2="accent2" accent3="accent3" accent4="accent4" accent5="accent5" accent6="accent6" bg1="dk2" bg2="dk1" folHlink="folHlink" hlink="hlink" tx1="lt1" tx2="lt2"/>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accent1="accent1" accent2="accent2" accent3="accent3" accent4="accent4" accent5="accent5" accent6="accent6" bg1="dk2" bg2="dk1" folHlink="folHlink" hlink="hlink" tx1="lt1" tx2="lt2"/>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accent1="accent1" accent2="accent2" accent3="accent3" accent4="accent4" accent5="accent5" accent6="accent6" bg1="dk2" bg2="dk1" folHlink="folHlink" hlink="hlink" tx1="lt1" tx2="lt2"/>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accent1="accent1" accent2="accent2" accent3="accent3" accent4="accent4" accent5="accent5" accent6="accent6" bg1="dk2" bg2="dk1" folHlink="folHlink" hlink="hlink" tx1="lt1" tx2="lt2"/>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accent1="accent1" accent2="accent2" accent3="accent3" accent4="accent4" accent5="accent5" accent6="accent6" bg1="dk2" bg2="dk1" folHlink="folHlink" hlink="hlink" tx1="lt1" tx2="lt2"/>
    </a:extraClrScheme>
  </a:extraClrSchemeLst>
</a:theme>
</file>

<file path=docProps/app.xml><?xml version="1.0" encoding="utf-8"?>
<Properties xmlns="http://schemas.openxmlformats.org/officeDocument/2006/extended-properties" xmlns:vt="http://schemas.openxmlformats.org/officeDocument/2006/docPropsVTypes">
  <Words>6161</Words>
  <Paragraphs>1029</Paragraphs>
  <Slides>98</Slides>
  <Notes>0</Notes>
  <TotalTime>0</TotalTime>
  <HiddenSlides>0</HiddenSlides>
  <ScaleCrop>false</ScaleCrop>
  <HyperlinksChanged>false</HyperlinksChanged>
  <Application>Microsoft Office PowerPoint</Application>
  <PresentationFormat/>
</Properties>
</file>