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9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9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10.xml"/>
  <Override ContentType="application/vnd.openxmlformats-officedocument.theme+xml" PartName="/ppt/theme/theme11.xml"/>
  <Override ContentType="application/vnd.openxmlformats-officedocument.theme+xml" PartName="/ppt/theme/theme12.xml"/>
  <Override ContentType="application/vnd.openxmlformats-officedocument.theme+xml" PartName="/ppt/theme/theme13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6.xml"/>
  <Override ContentType="application/vnd.openxmlformats-officedocument.theme+xml" PartName="/ppt/theme/theme7.xml"/>
  <Override ContentType="application/vnd.openxmlformats-officedocument.theme+xml" PartName="/ppt/theme/theme8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2" Target="ppt/presentation.xml" Type="http://schemas.openxmlformats.org/officeDocument/2006/relationships/officeDocument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0" r:id="rId5"/>
    <p:sldMasterId id="2147483781" r:id="rId6"/>
    <p:sldMasterId id="2147483782" r:id="rId7"/>
    <p:sldMasterId id="2147483783" r:id="rId8"/>
    <p:sldMasterId id="2147483784" r:id="rId9"/>
    <p:sldMasterId id="2147483785" r:id="rId10"/>
    <p:sldMasterId id="2147483786" r:id="rId11"/>
    <p:sldMasterId id="2147483787" r:id="rId12"/>
    <p:sldMasterId id="2147483788" r:id="rId13"/>
    <p:sldMasterId id="2147483789" r:id="rId14"/>
    <p:sldMasterId id="2147483790" r:id="rId15"/>
    <p:sldMasterId id="2147483791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</p:sldIdLst>
  <p:sldSz cx="9144000" cy="6858000" type="screen4x3"/>
  <p:notesSz cx="6996112" cy="9283700"/>
  <p:defaultTextStyle>
    <a:lvl1pPr algn="l" defTabSz="914400" fontAlgn="base" indent="0" marL="0" rtl="0">
      <a:lnSpc>
        <a:spcPct val="100000"/>
      </a:lnSpc>
      <a:spcBef>
        <a:spcPct val="0"/>
      </a:spcBef>
      <a:spcAft>
        <a:spcPct val="0"/>
      </a:spcAft>
      <a:buNone/>
      <a:defRPr b="0" baseline="0" dirty="0" i="0" lang="en-US" smtClean="0" sz="2400" u="none">
        <a:solidFill>
          <a:schemeClr val="tx1"/>
        </a:solidFill>
        <a:latin charset="0" pitchFamily="18" typeface="Times New Roman"/>
      </a:defRPr>
    </a:lvl1pPr>
    <a:lvl2pPr indent="0" marL="4572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2pPr>
    <a:lvl3pPr indent="0" marL="9144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3pPr>
    <a:lvl4pPr indent="0" marL="13716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4pPr>
    <a:lvl5pPr indent="0" marL="18288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</p:viewPr>
</file>

<file path=ppt/_rels/presentation.xml.rels><?xml version="1.0" encoding="UTF-8" standalone="yes"?><Relationships xmlns="http://schemas.openxmlformats.org/package/2006/relationships"><Relationship Id="rId53" Target="slides/slide36.xml" Type="http://schemas.openxmlformats.org/officeDocument/2006/relationships/slide"/><Relationship Id="rId52" Target="slides/slide35.xml" Type="http://schemas.openxmlformats.org/officeDocument/2006/relationships/slide"/><Relationship Id="rId51" Target="slides/slide34.xml" Type="http://schemas.openxmlformats.org/officeDocument/2006/relationships/slide"/><Relationship Id="rId50" Target="slides/slide33.xml" Type="http://schemas.openxmlformats.org/officeDocument/2006/relationships/slide"/><Relationship Id="rId5" Target="slideMasters/slideMaster1.xml" Type="http://schemas.openxmlformats.org/officeDocument/2006/relationships/slideMaster"/><Relationship Id="rId39" Target="slides/slide22.xml" Type="http://schemas.openxmlformats.org/officeDocument/2006/relationships/slide"/><Relationship Id="rId4" Target="tableStyles.xml" Type="http://schemas.openxmlformats.org/officeDocument/2006/relationships/tableStyles"/><Relationship Id="rId38" Target="slides/slide21.xml" Type="http://schemas.openxmlformats.org/officeDocument/2006/relationships/slide"/><Relationship Id="rId3" Target="presProps.xml" Type="http://schemas.openxmlformats.org/officeDocument/2006/relationships/presProps"/><Relationship Id="rId37" Target="slides/slide20.xml" Type="http://schemas.openxmlformats.org/officeDocument/2006/relationships/slide"/><Relationship Id="rId2" Target="viewProps.xml" Type="http://schemas.openxmlformats.org/officeDocument/2006/relationships/viewProps"/><Relationship Id="rId36" Target="slides/slide19.xml" Type="http://schemas.openxmlformats.org/officeDocument/2006/relationships/slide"/><Relationship Id="rId1" Target="theme/theme1.xml" Type="http://schemas.openxmlformats.org/officeDocument/2006/relationships/theme"/><Relationship Id="rId35" Target="slides/slide18.xml" Type="http://schemas.openxmlformats.org/officeDocument/2006/relationships/slide"/><Relationship Id="rId34" Target="slides/slide17.xml" Type="http://schemas.openxmlformats.org/officeDocument/2006/relationships/slide"/><Relationship Id="rId33" Target="slides/slide16.xml" Type="http://schemas.openxmlformats.org/officeDocument/2006/relationships/slide"/><Relationship Id="rId32" Target="slides/slide15.xml" Type="http://schemas.openxmlformats.org/officeDocument/2006/relationships/slide"/><Relationship Id="rId31" Target="slides/slide14.xml" Type="http://schemas.openxmlformats.org/officeDocument/2006/relationships/slide"/><Relationship Id="rId30" Target="slides/slide13.xml" Type="http://schemas.openxmlformats.org/officeDocument/2006/relationships/slide"/><Relationship Id="rId27" Target="slides/slide10.xml" Type="http://schemas.openxmlformats.org/officeDocument/2006/relationships/slide"/><Relationship Id="rId26" Target="slides/slide9.xml" Type="http://schemas.openxmlformats.org/officeDocument/2006/relationships/slide"/><Relationship Id="rId25" Target="slides/slide8.xml" Type="http://schemas.openxmlformats.org/officeDocument/2006/relationships/slide"/><Relationship Id="rId24" Target="slides/slide7.xml" Type="http://schemas.openxmlformats.org/officeDocument/2006/relationships/slide"/><Relationship Id="rId55" Target="slides/slide38.xml" Type="http://schemas.openxmlformats.org/officeDocument/2006/relationships/slide"/><Relationship Id="rId21" Target="slides/slide4.xml" Type="http://schemas.openxmlformats.org/officeDocument/2006/relationships/slide"/><Relationship Id="rId19" Target="slides/slide2.xml" Type="http://schemas.openxmlformats.org/officeDocument/2006/relationships/slide"/><Relationship Id="rId54" Target="slides/slide37.xml" Type="http://schemas.openxmlformats.org/officeDocument/2006/relationships/slide"/><Relationship Id="rId20" Target="slides/slide3.xml" Type="http://schemas.openxmlformats.org/officeDocument/2006/relationships/slide"/><Relationship Id="rId18" Target="slides/slide1.xml" Type="http://schemas.openxmlformats.org/officeDocument/2006/relationships/slide"/><Relationship Id="rId17" Target="notesMasters/notesMaster1.xml" Type="http://schemas.openxmlformats.org/officeDocument/2006/relationships/notesMaster"/><Relationship Id="rId13" Target="slideMasters/slideMaster9.xml" Type="http://schemas.openxmlformats.org/officeDocument/2006/relationships/slideMaster"/><Relationship Id="rId47" Target="slides/slide30.xml" Type="http://schemas.openxmlformats.org/officeDocument/2006/relationships/slide"/><Relationship Id="rId16" Target="slideMasters/slideMaster12.xml" Type="http://schemas.openxmlformats.org/officeDocument/2006/relationships/slideMaster"/><Relationship Id="rId12" Target="slideMasters/slideMaster8.xml" Type="http://schemas.openxmlformats.org/officeDocument/2006/relationships/slideMaster"/><Relationship Id="rId46" Target="slides/slide29.xml" Type="http://schemas.openxmlformats.org/officeDocument/2006/relationships/slide"/><Relationship Id="rId49" Target="slides/slide32.xml" Type="http://schemas.openxmlformats.org/officeDocument/2006/relationships/slide"/><Relationship Id="rId15" Target="slideMasters/slideMaster11.xml" Type="http://schemas.openxmlformats.org/officeDocument/2006/relationships/slideMaster"/><Relationship Id="rId11" Target="slideMasters/slideMaster7.xml" Type="http://schemas.openxmlformats.org/officeDocument/2006/relationships/slideMaster"/><Relationship Id="rId45" Target="slides/slide28.xml" Type="http://schemas.openxmlformats.org/officeDocument/2006/relationships/slide"/><Relationship Id="rId48" Target="slides/slide31.xml" Type="http://schemas.openxmlformats.org/officeDocument/2006/relationships/slide"/><Relationship Id="rId14" Target="slideMasters/slideMaster10.xml" Type="http://schemas.openxmlformats.org/officeDocument/2006/relationships/slideMaster"/><Relationship Id="rId10" Target="slideMasters/slideMaster6.xml" Type="http://schemas.openxmlformats.org/officeDocument/2006/relationships/slideMaster"/><Relationship Id="rId44" Target="slides/slide27.xml" Type="http://schemas.openxmlformats.org/officeDocument/2006/relationships/slide"/><Relationship Id="rId43" Target="slides/slide26.xml" Type="http://schemas.openxmlformats.org/officeDocument/2006/relationships/slide"/><Relationship Id="rId42" Target="slides/slide25.xml" Type="http://schemas.openxmlformats.org/officeDocument/2006/relationships/slide"/><Relationship Id="rId41" Target="slides/slide24.xml" Type="http://schemas.openxmlformats.org/officeDocument/2006/relationships/slide"/><Relationship Id="rId9" Target="slideMasters/slideMaster5.xml" Type="http://schemas.openxmlformats.org/officeDocument/2006/relationships/slideMaster"/><Relationship Id="rId40" Target="slides/slide23.xml" Type="http://schemas.openxmlformats.org/officeDocument/2006/relationships/slide"/><Relationship Id="rId8" Target="slideMasters/slideMaster4.xml" Type="http://schemas.openxmlformats.org/officeDocument/2006/relationships/slideMaster"/><Relationship Id="rId7" Target="slideMasters/slideMaster3.xml" Type="http://schemas.openxmlformats.org/officeDocument/2006/relationships/slideMaster"/><Relationship Id="rId6" Target="slideMasters/slideMaster2.xml" Type="http://schemas.openxmlformats.org/officeDocument/2006/relationships/slideMaster"/><Relationship Id="rId23" Target="slides/slide6.xml" Type="http://schemas.openxmlformats.org/officeDocument/2006/relationships/slide"/><Relationship Id="rId29" Target="slides/slide12.xml" Type="http://schemas.openxmlformats.org/officeDocument/2006/relationships/slide"/><Relationship Id="rId22" Target="slides/slide5.xml" Type="http://schemas.openxmlformats.org/officeDocument/2006/relationships/slide"/><Relationship Id="rId28" Target="slides/slide11.xml" Type="http://schemas.openxmlformats.org/officeDocument/2006/relationships/slide"/></Relationships>
</file>

<file path=ppt/notesMasters/_rels/notesMaster1.xml.rels><?xml version="1.0" encoding="UTF-8" standalone="yes"?><Relationships xmlns="http://schemas.openxmlformats.org/package/2006/relationships"><Relationship Id="rId1" Target="../theme/theme13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85"/>
          <p:cNvSpPr>
            <a:spLocks/>
          </p:cNvSpPr>
          <p:nvPr>
            <p:ph sz="quarter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ln>
            <a:noFill/>
          </a:ln>
        </p:spPr>
        <p:txBody>
          <a:bodyPr bIns="46506" lIns="93013" numCol="1" rIns="93013" tIns="46506"/>
          <a:lstStyle/>
          <a:p>
            <a:endParaRPr/>
          </a:p>
        </p:txBody>
      </p:sp>
      <p:sp>
        <p:nvSpPr>
          <p:cNvPr id="86" name="Text Box 86"/>
          <p:cNvSpPr>
            <a:spLocks/>
          </p:cNvSpPr>
          <p:nvPr>
            <p:ph idx="1" type="dt"/>
          </p:nvPr>
        </p:nvSpPr>
        <p:spPr>
          <a:xfrm>
            <a:off x="3963987" y="0"/>
            <a:ext cx="3032125" cy="463550"/>
          </a:xfrm>
          <a:prstGeom prst="rect">
            <a:avLst/>
          </a:prstGeom>
          <a:ln>
            <a:noFill/>
          </a:ln>
        </p:spPr>
        <p:txBody>
          <a:bodyPr bIns="46506" lIns="93013" numCol="1" rIns="93013" tIns="46506"/>
          <a:lstStyle/>
          <a:p>
            <a:endParaRPr/>
          </a:p>
        </p:txBody>
      </p:sp>
      <p:sp>
        <p:nvSpPr>
          <p:cNvPr id="87" name="Text Box 87"/>
          <p:cNvSpPr>
            <a:spLocks/>
          </p:cNvSpPr>
          <p:nvPr>
            <p:ph idx="2" type="sldImg"/>
          </p:nvPr>
        </p:nvSpPr>
        <p:spPr>
          <a:xfrm>
            <a:off x="1179512" y="696912"/>
            <a:ext cx="4640262" cy="3479800"/>
          </a:xfrm>
          <a:prstGeom prst="rect">
            <a:avLst/>
          </a:prstGeom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88" name="Text Box 88"/>
          <p:cNvSpPr>
            <a:spLocks/>
          </p:cNvSpPr>
          <p:nvPr>
            <p:ph idx="3" sz="quarter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ln>
            <a:noFill/>
          </a:ln>
        </p:spPr>
        <p:txBody>
          <a:bodyPr bIns="46506" lIns="93013" numCol="1" rIns="93013" tIns="46506"/>
          <a:lstStyle/>
          <a:p>
            <a:endParaRPr/>
          </a:p>
        </p:txBody>
      </p:sp>
      <p:sp>
        <p:nvSpPr>
          <p:cNvPr id="89" name="Text Box 89"/>
          <p:cNvSpPr>
            <a:spLocks/>
          </p:cNvSpPr>
          <p:nvPr>
            <p:ph idx="4" sz="quarter" type="ftr"/>
          </p:nvPr>
        </p:nvSpPr>
        <p:spPr>
          <a:xfrm>
            <a:off x="0" y="8820150"/>
            <a:ext cx="3032125" cy="463550"/>
          </a:xfrm>
          <a:prstGeom prst="rect">
            <a:avLst/>
          </a:prstGeom>
          <a:ln>
            <a:noFill/>
          </a:ln>
        </p:spPr>
        <p:txBody>
          <a:bodyPr anchor="b" bIns="46506" lIns="93013" numCol="1" rIns="93013" tIns="46506"/>
          <a:lstStyle/>
          <a:p>
            <a:endParaRPr/>
          </a:p>
        </p:txBody>
      </p:sp>
      <p:sp>
        <p:nvSpPr>
          <p:cNvPr id="90" name="Text Box 90"/>
          <p:cNvSpPr>
            <a:spLocks/>
          </p:cNvSpPr>
          <p:nvPr>
            <p:ph idx="5" sz="quarter" type="sldNum"/>
          </p:nvPr>
        </p:nvSpPr>
        <p:spPr>
          <a:xfrm>
            <a:off x="3963987" y="8820150"/>
            <a:ext cx="3032125" cy="463550"/>
          </a:xfrm>
          <a:prstGeom prst="rect">
            <a:avLst/>
          </a:prstGeom>
          <a:ln>
            <a:noFill/>
          </a:ln>
        </p:spPr>
        <p:txBody>
          <a:bodyPr anchor="b" bIns="46506" lIns="93013" numCol="1" rIns="93013" tIns="46506"/>
          <a:lstStyle/>
          <a:p>
            <a:pPr algn="r" defTabSz="930275"/>
            <a:r>
              <a:rPr dirty="0" lang="en-US" smtClean="0" sz="1200"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0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1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2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3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4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5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6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7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8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9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0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11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2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3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4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5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6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7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8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9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20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1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2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3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4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5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6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7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8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9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0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1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2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4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1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2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3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4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5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6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7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8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9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0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1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2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3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4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5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6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7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8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9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0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1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2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3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4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5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6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7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8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9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0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1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2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3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4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5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6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7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8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9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0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1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2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3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4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5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6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7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68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69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0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1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2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3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4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5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6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7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8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79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0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1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2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3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4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5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6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7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8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9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0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1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2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3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4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5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6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7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8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9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3" Target="../slideLayouts/slideLayout11.xml" Type="http://schemas.openxmlformats.org/officeDocument/2006/relationships/slideLayout"/><Relationship Id="rId12" Target="../slideLayouts/slideLayout10.xml" Type="http://schemas.openxmlformats.org/officeDocument/2006/relationships/slideLayout"/><Relationship Id="rId11" Target="../slideLayouts/slideLayout9.xml" Type="http://schemas.openxmlformats.org/officeDocument/2006/relationships/slideLayout"/><Relationship Id="rId9" Target="../slideLayouts/slideLayout7.xml" Type="http://schemas.openxmlformats.org/officeDocument/2006/relationships/slideLayout"/><Relationship Id="rId10" Target="../slideLayouts/slideLayout8.xml" Type="http://schemas.openxmlformats.org/officeDocument/2006/relationships/slideLayout"/><Relationship Id="rId8" Target="../slideLayouts/slideLayout6.xml" Type="http://schemas.openxmlformats.org/officeDocument/2006/relationships/slideLayout"/><Relationship Id="rId7" Target="../slideLayouts/slideLayout5.xml" Type="http://schemas.openxmlformats.org/officeDocument/2006/relationships/slideLayout"/><Relationship Id="rId6" Target="../slideLayouts/slideLayout4.xml" Type="http://schemas.openxmlformats.org/officeDocument/2006/relationships/slideLayout"/><Relationship Id="rId5" Target="../slideLayouts/slideLayout3.xml" Type="http://schemas.openxmlformats.org/officeDocument/2006/relationships/slideLayout"/><Relationship Id="rId4" Target="../slideLayouts/slideLayout2.xml" Type="http://schemas.openxmlformats.org/officeDocument/2006/relationships/slideLayout"/><Relationship Id="rId3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1" Target="../theme/theme1.xml" Type="http://schemas.openxmlformats.org/officeDocument/2006/relationships/theme"/></Relationships>
</file>

<file path=ppt/slideMasters/_rels/slideMaster10.xml.rels><?xml version="1.0" encoding="UTF-8" standalone="yes"?><Relationships xmlns="http://schemas.openxmlformats.org/package/2006/relationships"><Relationship Id="rId13" Target="../slideLayouts/slideLayout110.xml" Type="http://schemas.openxmlformats.org/officeDocument/2006/relationships/slideLayout"/><Relationship Id="rId12" Target="../slideLayouts/slideLayout109.xml" Type="http://schemas.openxmlformats.org/officeDocument/2006/relationships/slideLayout"/><Relationship Id="rId11" Target="../slideLayouts/slideLayout108.xml" Type="http://schemas.openxmlformats.org/officeDocument/2006/relationships/slideLayout"/><Relationship Id="rId10" Target="../slideLayouts/slideLayout107.xml" Type="http://schemas.openxmlformats.org/officeDocument/2006/relationships/slideLayout"/><Relationship Id="rId9" Target="../slideLayouts/slideLayout106.xml" Type="http://schemas.openxmlformats.org/officeDocument/2006/relationships/slideLayout"/><Relationship Id="rId8" Target="../slideLayouts/slideLayout105.xml" Type="http://schemas.openxmlformats.org/officeDocument/2006/relationships/slideLayout"/><Relationship Id="rId7" Target="../slideLayouts/slideLayout104.xml" Type="http://schemas.openxmlformats.org/officeDocument/2006/relationships/slideLayout"/><Relationship Id="rId6" Target="../slideLayouts/slideLayout103.xml" Type="http://schemas.openxmlformats.org/officeDocument/2006/relationships/slideLayout"/><Relationship Id="rId5" Target="../slideLayouts/slideLayout102.xml" Type="http://schemas.openxmlformats.org/officeDocument/2006/relationships/slideLayout"/><Relationship Id="rId4" Target="../slideLayouts/slideLayout101.xml" Type="http://schemas.openxmlformats.org/officeDocument/2006/relationships/slideLayout"/><Relationship Id="rId3" Target="../slideLayouts/slideLayout100.xml" Type="http://schemas.openxmlformats.org/officeDocument/2006/relationships/slideLayout"/><Relationship Id="rId2" Target="../media/image1.png" Type="http://schemas.openxmlformats.org/officeDocument/2006/relationships/image"/><Relationship Id="rId1" Target="../theme/theme10.xml" Type="http://schemas.openxmlformats.org/officeDocument/2006/relationships/theme"/></Relationships>
</file>

<file path=ppt/slideMasters/_rels/slideMaster11.xml.rels><?xml version="1.0" encoding="UTF-8" standalone="yes"?><Relationships xmlns="http://schemas.openxmlformats.org/package/2006/relationships"><Relationship Id="rId13" Target="../slideLayouts/slideLayout121.xml" Type="http://schemas.openxmlformats.org/officeDocument/2006/relationships/slideLayout"/><Relationship Id="rId12" Target="../slideLayouts/slideLayout120.xml" Type="http://schemas.openxmlformats.org/officeDocument/2006/relationships/slideLayout"/><Relationship Id="rId11" Target="../slideLayouts/slideLayout119.xml" Type="http://schemas.openxmlformats.org/officeDocument/2006/relationships/slideLayout"/><Relationship Id="rId10" Target="../slideLayouts/slideLayout118.xml" Type="http://schemas.openxmlformats.org/officeDocument/2006/relationships/slideLayout"/><Relationship Id="rId9" Target="../slideLayouts/slideLayout117.xml" Type="http://schemas.openxmlformats.org/officeDocument/2006/relationships/slideLayout"/><Relationship Id="rId8" Target="../slideLayouts/slideLayout116.xml" Type="http://schemas.openxmlformats.org/officeDocument/2006/relationships/slideLayout"/><Relationship Id="rId7" Target="../slideLayouts/slideLayout115.xml" Type="http://schemas.openxmlformats.org/officeDocument/2006/relationships/slideLayout"/><Relationship Id="rId6" Target="../slideLayouts/slideLayout114.xml" Type="http://schemas.openxmlformats.org/officeDocument/2006/relationships/slideLayout"/><Relationship Id="rId5" Target="../slideLayouts/slideLayout113.xml" Type="http://schemas.openxmlformats.org/officeDocument/2006/relationships/slideLayout"/><Relationship Id="rId4" Target="../slideLayouts/slideLayout112.xml" Type="http://schemas.openxmlformats.org/officeDocument/2006/relationships/slideLayout"/><Relationship Id="rId3" Target="../slideLayouts/slideLayout111.xml" Type="http://schemas.openxmlformats.org/officeDocument/2006/relationships/slideLayout"/><Relationship Id="rId2" Target="../media/image1.png" Type="http://schemas.openxmlformats.org/officeDocument/2006/relationships/image"/><Relationship Id="rId1" Target="../theme/theme11.xml" Type="http://schemas.openxmlformats.org/officeDocument/2006/relationships/theme"/></Relationships>
</file>

<file path=ppt/slideMasters/_rels/slideMaster12.xml.rels><?xml version="1.0" encoding="UTF-8" standalone="yes"?><Relationships xmlns="http://schemas.openxmlformats.org/package/2006/relationships"><Relationship Id="rId13" Target="../slideLayouts/slideLayout132.xml" Type="http://schemas.openxmlformats.org/officeDocument/2006/relationships/slideLayout"/><Relationship Id="rId12" Target="../slideLayouts/slideLayout131.xml" Type="http://schemas.openxmlformats.org/officeDocument/2006/relationships/slideLayout"/><Relationship Id="rId11" Target="../slideLayouts/slideLayout130.xml" Type="http://schemas.openxmlformats.org/officeDocument/2006/relationships/slideLayout"/><Relationship Id="rId10" Target="../slideLayouts/slideLayout129.xml" Type="http://schemas.openxmlformats.org/officeDocument/2006/relationships/slideLayout"/><Relationship Id="rId9" Target="../slideLayouts/slideLayout128.xml" Type="http://schemas.openxmlformats.org/officeDocument/2006/relationships/slideLayout"/><Relationship Id="rId8" Target="../slideLayouts/slideLayout127.xml" Type="http://schemas.openxmlformats.org/officeDocument/2006/relationships/slideLayout"/><Relationship Id="rId7" Target="../slideLayouts/slideLayout126.xml" Type="http://schemas.openxmlformats.org/officeDocument/2006/relationships/slideLayout"/><Relationship Id="rId6" Target="../slideLayouts/slideLayout125.xml" Type="http://schemas.openxmlformats.org/officeDocument/2006/relationships/slideLayout"/><Relationship Id="rId5" Target="../slideLayouts/slideLayout124.xml" Type="http://schemas.openxmlformats.org/officeDocument/2006/relationships/slideLayout"/><Relationship Id="rId4" Target="../slideLayouts/slideLayout123.xml" Type="http://schemas.openxmlformats.org/officeDocument/2006/relationships/slideLayout"/><Relationship Id="rId3" Target="../slideLayouts/slideLayout122.xml" Type="http://schemas.openxmlformats.org/officeDocument/2006/relationships/slideLayout"/><Relationship Id="rId2" Target="../media/image1.png" Type="http://schemas.openxmlformats.org/officeDocument/2006/relationships/image"/><Relationship Id="rId1" Target="../theme/theme12.xml" Type="http://schemas.openxmlformats.org/officeDocument/2006/relationships/theme"/></Relationships>
</file>

<file path=ppt/slideMasters/_rels/slideMaster2.xml.rels><?xml version="1.0" encoding="UTF-8" standalone="yes"?><Relationships xmlns="http://schemas.openxmlformats.org/package/2006/relationships"><Relationship Id="rId13" Target="../slideLayouts/slideLayout22.xml" Type="http://schemas.openxmlformats.org/officeDocument/2006/relationships/slideLayout"/><Relationship Id="rId12" Target="../slideLayouts/slideLayout21.xml" Type="http://schemas.openxmlformats.org/officeDocument/2006/relationships/slideLayout"/><Relationship Id="rId11" Target="../slideLayouts/slideLayout20.xml" Type="http://schemas.openxmlformats.org/officeDocument/2006/relationships/slideLayout"/><Relationship Id="rId10" Target="../slideLayouts/slideLayout19.xml" Type="http://schemas.openxmlformats.org/officeDocument/2006/relationships/slideLayout"/><Relationship Id="rId9" Target="../slideLayouts/slideLayout18.xml" Type="http://schemas.openxmlformats.org/officeDocument/2006/relationships/slideLayout"/><Relationship Id="rId8" Target="../slideLayouts/slideLayout17.xml" Type="http://schemas.openxmlformats.org/officeDocument/2006/relationships/slideLayout"/><Relationship Id="rId7" Target="../slideLayouts/slideLayout16.xml" Type="http://schemas.openxmlformats.org/officeDocument/2006/relationships/slideLayout"/><Relationship Id="rId6" Target="../slideLayouts/slideLayout15.xml" Type="http://schemas.openxmlformats.org/officeDocument/2006/relationships/slideLayout"/><Relationship Id="rId5" Target="../slideLayouts/slideLayout14.xml" Type="http://schemas.openxmlformats.org/officeDocument/2006/relationships/slideLayout"/><Relationship Id="rId4" Target="../slideLayouts/slideLayout13.xml" Type="http://schemas.openxmlformats.org/officeDocument/2006/relationships/slideLayout"/><Relationship Id="rId3" Target="../slideLayouts/slideLayout12.xml" Type="http://schemas.openxmlformats.org/officeDocument/2006/relationships/slideLayout"/><Relationship Id="rId2" Target="../media/image1.png" Type="http://schemas.openxmlformats.org/officeDocument/2006/relationships/image"/><Relationship Id="rId1" Target="../theme/theme3.xml" Type="http://schemas.openxmlformats.org/officeDocument/2006/relationships/theme"/></Relationships>
</file>

<file path=ppt/slideMasters/_rels/slideMaster3.xml.rels><?xml version="1.0" encoding="UTF-8" standalone="yes"?><Relationships xmlns="http://schemas.openxmlformats.org/package/2006/relationships"><Relationship Id="rId13" Target="../slideLayouts/slideLayout33.xml" Type="http://schemas.openxmlformats.org/officeDocument/2006/relationships/slideLayout"/><Relationship Id="rId12" Target="../slideLayouts/slideLayout32.xml" Type="http://schemas.openxmlformats.org/officeDocument/2006/relationships/slideLayout"/><Relationship Id="rId11" Target="../slideLayouts/slideLayout31.xml" Type="http://schemas.openxmlformats.org/officeDocument/2006/relationships/slideLayout"/><Relationship Id="rId10" Target="../slideLayouts/slideLayout30.xml" Type="http://schemas.openxmlformats.org/officeDocument/2006/relationships/slideLayout"/><Relationship Id="rId9" Target="../slideLayouts/slideLayout29.xml" Type="http://schemas.openxmlformats.org/officeDocument/2006/relationships/slideLayout"/><Relationship Id="rId8" Target="../slideLayouts/slideLayout28.xml" Type="http://schemas.openxmlformats.org/officeDocument/2006/relationships/slideLayout"/><Relationship Id="rId7" Target="../slideLayouts/slideLayout27.xml" Type="http://schemas.openxmlformats.org/officeDocument/2006/relationships/slideLayout"/><Relationship Id="rId6" Target="../slideLayouts/slideLayout26.xml" Type="http://schemas.openxmlformats.org/officeDocument/2006/relationships/slideLayout"/><Relationship Id="rId5" Target="../slideLayouts/slideLayout25.xml" Type="http://schemas.openxmlformats.org/officeDocument/2006/relationships/slideLayout"/><Relationship Id="rId4" Target="../slideLayouts/slideLayout24.xml" Type="http://schemas.openxmlformats.org/officeDocument/2006/relationships/slideLayout"/><Relationship Id="rId3" Target="../slideLayouts/slideLayout23.xml" Type="http://schemas.openxmlformats.org/officeDocument/2006/relationships/slideLayout"/><Relationship Id="rId2" Target="../media/image1.png" Type="http://schemas.openxmlformats.org/officeDocument/2006/relationships/image"/><Relationship Id="rId1" Target="../theme/theme2.xml" Type="http://schemas.openxmlformats.org/officeDocument/2006/relationships/theme"/></Relationships>
</file>

<file path=ppt/slideMasters/_rels/slideMaster4.xml.rels><?xml version="1.0" encoding="UTF-8" standalone="yes"?><Relationships xmlns="http://schemas.openxmlformats.org/package/2006/relationships"><Relationship Id="rId13" Target="../slideLayouts/slideLayout44.xml" Type="http://schemas.openxmlformats.org/officeDocument/2006/relationships/slideLayout"/><Relationship Id="rId12" Target="../slideLayouts/slideLayout43.xml" Type="http://schemas.openxmlformats.org/officeDocument/2006/relationships/slideLayout"/><Relationship Id="rId11" Target="../slideLayouts/slideLayout42.xml" Type="http://schemas.openxmlformats.org/officeDocument/2006/relationships/slideLayout"/><Relationship Id="rId10" Target="../slideLayouts/slideLayout41.xml" Type="http://schemas.openxmlformats.org/officeDocument/2006/relationships/slideLayout"/><Relationship Id="rId9" Target="../slideLayouts/slideLayout40.xml" Type="http://schemas.openxmlformats.org/officeDocument/2006/relationships/slideLayout"/><Relationship Id="rId8" Target="../slideLayouts/slideLayout39.xml" Type="http://schemas.openxmlformats.org/officeDocument/2006/relationships/slideLayout"/><Relationship Id="rId7" Target="../slideLayouts/slideLayout38.xml" Type="http://schemas.openxmlformats.org/officeDocument/2006/relationships/slideLayout"/><Relationship Id="rId6" Target="../slideLayouts/slideLayout37.xml" Type="http://schemas.openxmlformats.org/officeDocument/2006/relationships/slideLayout"/><Relationship Id="rId5" Target="../slideLayouts/slideLayout36.xml" Type="http://schemas.openxmlformats.org/officeDocument/2006/relationships/slideLayout"/><Relationship Id="rId4" Target="../slideLayouts/slideLayout35.xml" Type="http://schemas.openxmlformats.org/officeDocument/2006/relationships/slideLayout"/><Relationship Id="rId3" Target="../slideLayouts/slideLayout34.xml" Type="http://schemas.openxmlformats.org/officeDocument/2006/relationships/slideLayout"/><Relationship Id="rId2" Target="../media/image1.png" Type="http://schemas.openxmlformats.org/officeDocument/2006/relationships/image"/><Relationship Id="rId1" Target="../theme/theme4.xml" Type="http://schemas.openxmlformats.org/officeDocument/2006/relationships/theme"/></Relationships>
</file>

<file path=ppt/slideMasters/_rels/slideMaster5.xml.rels><?xml version="1.0" encoding="UTF-8" standalone="yes"?><Relationships xmlns="http://schemas.openxmlformats.org/package/2006/relationships"><Relationship Id="rId13" Target="../slideLayouts/slideLayout55.xml" Type="http://schemas.openxmlformats.org/officeDocument/2006/relationships/slideLayout"/><Relationship Id="rId12" Target="../slideLayouts/slideLayout54.xml" Type="http://schemas.openxmlformats.org/officeDocument/2006/relationships/slideLayout"/><Relationship Id="rId11" Target="../slideLayouts/slideLayout53.xml" Type="http://schemas.openxmlformats.org/officeDocument/2006/relationships/slideLayout"/><Relationship Id="rId10" Target="../slideLayouts/slideLayout52.xml" Type="http://schemas.openxmlformats.org/officeDocument/2006/relationships/slideLayout"/><Relationship Id="rId9" Target="../slideLayouts/slideLayout51.xml" Type="http://schemas.openxmlformats.org/officeDocument/2006/relationships/slideLayout"/><Relationship Id="rId8" Target="../slideLayouts/slideLayout50.xml" Type="http://schemas.openxmlformats.org/officeDocument/2006/relationships/slideLayout"/><Relationship Id="rId7" Target="../slideLayouts/slideLayout49.xml" Type="http://schemas.openxmlformats.org/officeDocument/2006/relationships/slideLayout"/><Relationship Id="rId6" Target="../slideLayouts/slideLayout48.xml" Type="http://schemas.openxmlformats.org/officeDocument/2006/relationships/slideLayout"/><Relationship Id="rId5" Target="../slideLayouts/slideLayout47.xml" Type="http://schemas.openxmlformats.org/officeDocument/2006/relationships/slideLayout"/><Relationship Id="rId4" Target="../slideLayouts/slideLayout46.xml" Type="http://schemas.openxmlformats.org/officeDocument/2006/relationships/slideLayout"/><Relationship Id="rId3" Target="../slideLayouts/slideLayout45.xml" Type="http://schemas.openxmlformats.org/officeDocument/2006/relationships/slideLayout"/><Relationship Id="rId2" Target="../media/image1.png" Type="http://schemas.openxmlformats.org/officeDocument/2006/relationships/image"/><Relationship Id="rId1" Target="../theme/theme5.xml" Type="http://schemas.openxmlformats.org/officeDocument/2006/relationships/theme"/></Relationships>
</file>

<file path=ppt/slideMasters/_rels/slideMaster6.xml.rels><?xml version="1.0" encoding="UTF-8" standalone="yes"?><Relationships xmlns="http://schemas.openxmlformats.org/package/2006/relationships"><Relationship Id="rId13" Target="../slideLayouts/slideLayout66.xml" Type="http://schemas.openxmlformats.org/officeDocument/2006/relationships/slideLayout"/><Relationship Id="rId12" Target="../slideLayouts/slideLayout65.xml" Type="http://schemas.openxmlformats.org/officeDocument/2006/relationships/slideLayout"/><Relationship Id="rId11" Target="../slideLayouts/slideLayout64.xml" Type="http://schemas.openxmlformats.org/officeDocument/2006/relationships/slideLayout"/><Relationship Id="rId10" Target="../slideLayouts/slideLayout63.xml" Type="http://schemas.openxmlformats.org/officeDocument/2006/relationships/slideLayout"/><Relationship Id="rId9" Target="../slideLayouts/slideLayout62.xml" Type="http://schemas.openxmlformats.org/officeDocument/2006/relationships/slideLayout"/><Relationship Id="rId8" Target="../slideLayouts/slideLayout61.xml" Type="http://schemas.openxmlformats.org/officeDocument/2006/relationships/slideLayout"/><Relationship Id="rId7" Target="../slideLayouts/slideLayout60.xml" Type="http://schemas.openxmlformats.org/officeDocument/2006/relationships/slideLayout"/><Relationship Id="rId6" Target="../slideLayouts/slideLayout59.xml" Type="http://schemas.openxmlformats.org/officeDocument/2006/relationships/slideLayout"/><Relationship Id="rId5" Target="../slideLayouts/slideLayout58.xml" Type="http://schemas.openxmlformats.org/officeDocument/2006/relationships/slideLayout"/><Relationship Id="rId4" Target="../slideLayouts/slideLayout57.xml" Type="http://schemas.openxmlformats.org/officeDocument/2006/relationships/slideLayout"/><Relationship Id="rId3" Target="../slideLayouts/slideLayout56.xml" Type="http://schemas.openxmlformats.org/officeDocument/2006/relationships/slideLayout"/><Relationship Id="rId2" Target="../media/image1.png" Type="http://schemas.openxmlformats.org/officeDocument/2006/relationships/image"/><Relationship Id="rId1" Target="../theme/theme6.xml" Type="http://schemas.openxmlformats.org/officeDocument/2006/relationships/theme"/></Relationships>
</file>

<file path=ppt/slideMasters/_rels/slideMaster7.xml.rels><?xml version="1.0" encoding="UTF-8" standalone="yes"?><Relationships xmlns="http://schemas.openxmlformats.org/package/2006/relationships"><Relationship Id="rId13" Target="../slideLayouts/slideLayout77.xml" Type="http://schemas.openxmlformats.org/officeDocument/2006/relationships/slideLayout"/><Relationship Id="rId12" Target="../slideLayouts/slideLayout76.xml" Type="http://schemas.openxmlformats.org/officeDocument/2006/relationships/slideLayout"/><Relationship Id="rId11" Target="../slideLayouts/slideLayout75.xml" Type="http://schemas.openxmlformats.org/officeDocument/2006/relationships/slideLayout"/><Relationship Id="rId10" Target="../slideLayouts/slideLayout74.xml" Type="http://schemas.openxmlformats.org/officeDocument/2006/relationships/slideLayout"/><Relationship Id="rId9" Target="../slideLayouts/slideLayout73.xml" Type="http://schemas.openxmlformats.org/officeDocument/2006/relationships/slideLayout"/><Relationship Id="rId8" Target="../slideLayouts/slideLayout72.xml" Type="http://schemas.openxmlformats.org/officeDocument/2006/relationships/slideLayout"/><Relationship Id="rId7" Target="../slideLayouts/slideLayout71.xml" Type="http://schemas.openxmlformats.org/officeDocument/2006/relationships/slideLayout"/><Relationship Id="rId6" Target="../slideLayouts/slideLayout70.xml" Type="http://schemas.openxmlformats.org/officeDocument/2006/relationships/slideLayout"/><Relationship Id="rId5" Target="../slideLayouts/slideLayout69.xml" Type="http://schemas.openxmlformats.org/officeDocument/2006/relationships/slideLayout"/><Relationship Id="rId4" Target="../slideLayouts/slideLayout68.xml" Type="http://schemas.openxmlformats.org/officeDocument/2006/relationships/slideLayout"/><Relationship Id="rId3" Target="../slideLayouts/slideLayout67.xml" Type="http://schemas.openxmlformats.org/officeDocument/2006/relationships/slideLayout"/><Relationship Id="rId2" Target="../media/image1.png" Type="http://schemas.openxmlformats.org/officeDocument/2006/relationships/image"/><Relationship Id="rId1" Target="../theme/theme7.xml" Type="http://schemas.openxmlformats.org/officeDocument/2006/relationships/theme"/></Relationships>
</file>

<file path=ppt/slideMasters/_rels/slideMaster8.xml.rels><?xml version="1.0" encoding="UTF-8" standalone="yes"?><Relationships xmlns="http://schemas.openxmlformats.org/package/2006/relationships"><Relationship Id="rId13" Target="../slideLayouts/slideLayout88.xml" Type="http://schemas.openxmlformats.org/officeDocument/2006/relationships/slideLayout"/><Relationship Id="rId12" Target="../slideLayouts/slideLayout87.xml" Type="http://schemas.openxmlformats.org/officeDocument/2006/relationships/slideLayout"/><Relationship Id="rId11" Target="../slideLayouts/slideLayout86.xml" Type="http://schemas.openxmlformats.org/officeDocument/2006/relationships/slideLayout"/><Relationship Id="rId10" Target="../slideLayouts/slideLayout85.xml" Type="http://schemas.openxmlformats.org/officeDocument/2006/relationships/slideLayout"/><Relationship Id="rId9" Target="../slideLayouts/slideLayout84.xml" Type="http://schemas.openxmlformats.org/officeDocument/2006/relationships/slideLayout"/><Relationship Id="rId8" Target="../slideLayouts/slideLayout83.xml" Type="http://schemas.openxmlformats.org/officeDocument/2006/relationships/slideLayout"/><Relationship Id="rId7" Target="../slideLayouts/slideLayout82.xml" Type="http://schemas.openxmlformats.org/officeDocument/2006/relationships/slideLayout"/><Relationship Id="rId6" Target="../slideLayouts/slideLayout81.xml" Type="http://schemas.openxmlformats.org/officeDocument/2006/relationships/slideLayout"/><Relationship Id="rId5" Target="../slideLayouts/slideLayout80.xml" Type="http://schemas.openxmlformats.org/officeDocument/2006/relationships/slideLayout"/><Relationship Id="rId4" Target="../slideLayouts/slideLayout79.xml" Type="http://schemas.openxmlformats.org/officeDocument/2006/relationships/slideLayout"/><Relationship Id="rId3" Target="../slideLayouts/slideLayout78.xml" Type="http://schemas.openxmlformats.org/officeDocument/2006/relationships/slideLayout"/><Relationship Id="rId2" Target="../media/image1.png" Type="http://schemas.openxmlformats.org/officeDocument/2006/relationships/image"/><Relationship Id="rId1" Target="../theme/theme8.xml" Type="http://schemas.openxmlformats.org/officeDocument/2006/relationships/theme"/></Relationships>
</file>

<file path=ppt/slideMasters/_rels/slideMaster9.xml.rels><?xml version="1.0" encoding="UTF-8" standalone="yes"?><Relationships xmlns="http://schemas.openxmlformats.org/package/2006/relationships"><Relationship Id="rId13" Target="../slideLayouts/slideLayout99.xml" Type="http://schemas.openxmlformats.org/officeDocument/2006/relationships/slideLayout"/><Relationship Id="rId12" Target="../slideLayouts/slideLayout98.xml" Type="http://schemas.openxmlformats.org/officeDocument/2006/relationships/slideLayout"/><Relationship Id="rId11" Target="../slideLayouts/slideLayout97.xml" Type="http://schemas.openxmlformats.org/officeDocument/2006/relationships/slideLayout"/><Relationship Id="rId10" Target="../slideLayouts/slideLayout96.xml" Type="http://schemas.openxmlformats.org/officeDocument/2006/relationships/slideLayout"/><Relationship Id="rId9" Target="../slideLayouts/slideLayout95.xml" Type="http://schemas.openxmlformats.org/officeDocument/2006/relationships/slideLayout"/><Relationship Id="rId8" Target="../slideLayouts/slideLayout94.xml" Type="http://schemas.openxmlformats.org/officeDocument/2006/relationships/slideLayout"/><Relationship Id="rId7" Target="../slideLayouts/slideLayout93.xml" Type="http://schemas.openxmlformats.org/officeDocument/2006/relationships/slideLayout"/><Relationship Id="rId6" Target="../slideLayouts/slideLayout92.xml" Type="http://schemas.openxmlformats.org/officeDocument/2006/relationships/slideLayout"/><Relationship Id="rId5" Target="../slideLayouts/slideLayout91.xml" Type="http://schemas.openxmlformats.org/officeDocument/2006/relationships/slideLayout"/><Relationship Id="rId4" Target="../slideLayouts/slideLayout90.xml" Type="http://schemas.openxmlformats.org/officeDocument/2006/relationships/slideLayout"/><Relationship Id="rId3" Target="../slideLayouts/slideLayout89.xml" Type="http://schemas.openxmlformats.org/officeDocument/2006/relationships/slideLayout"/><Relationship Id="rId2" Target="../media/image1.png" Type="http://schemas.openxmlformats.org/officeDocument/2006/relationships/image"/><Relationship Id="rId1" Target="../theme/theme9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2" name="Text Box 2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" name="Text Box 3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" name="Text Box 4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  <p:sp>
        <p:nvSpPr>
          <p:cNvPr id="5" name="Text Box 5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11: Pointers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Box 64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11: Pointers</a:t>
            </a:r>
          </a:p>
        </p:txBody>
      </p:sp>
      <p:pic>
        <p:nvPicPr>
          <p:cNvPr id="65" name="Picture 65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Text Box 6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68" name="Text Box 68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69" name="Text Box 69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70" name="Text Box 70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71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11: Pointers</a:t>
            </a:r>
          </a:p>
        </p:txBody>
      </p:sp>
      <p:pic>
        <p:nvPicPr>
          <p:cNvPr id="72" name="Picture 7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Text Box 7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75" name="Text Box 75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76" name="Text Box 76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77" name="Text Box 77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 Box 78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11: Pointers</a:t>
            </a:r>
          </a:p>
        </p:txBody>
      </p:sp>
      <p:pic>
        <p:nvPicPr>
          <p:cNvPr id="79" name="Picture 7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Text Box 8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82" name="Text Box 82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83" name="Text Box 83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84" name="Text Box 84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11: Pointers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Box 1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12" name="Text Box 12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3" name="Text Box 13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4" name="Text Box 14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5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11: Pointers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 Box 1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19" name="Text Box 19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0" name="Text Box 20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1" name="Text Box 21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2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11: Pointers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Box 2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26" name="Text Box 26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7" name="Text Box 27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8" name="Text Box 28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9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11: Pointers</a:t>
            </a: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 Box 3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33" name="Text Box 33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4" name="Text Box 34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5" name="Text Box 35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36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11: Pointers</a:t>
            </a:r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 Box 3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40" name="Text Box 40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1" name="Text Box 41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2" name="Text Box 42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43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11: Pointers</a:t>
            </a:r>
          </a:p>
        </p:txBody>
      </p:sp>
      <p:pic>
        <p:nvPicPr>
          <p:cNvPr id="44" name="Picture 44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 Box 4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47" name="Text Box 47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8" name="Text Box 48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9" name="Text Box 49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50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11: Pointers</a:t>
            </a:r>
          </a:p>
        </p:txBody>
      </p:sp>
      <p:pic>
        <p:nvPicPr>
          <p:cNvPr id="51" name="Picture 51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Text Box 5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54" name="Text Box 54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55" name="Text Box 55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56" name="Text Box 56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57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11: Pointers</a:t>
            </a:r>
          </a:p>
        </p:txBody>
      </p:sp>
      <p:pic>
        <p:nvPicPr>
          <p:cNvPr id="58" name="Picture 58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Text Box 6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61" name="Text Box 61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62" name="Text Box 62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63" name="Text Box 63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18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2" Target="../media/image6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4" Target="../media/image9.png" Type="http://schemas.openxmlformats.org/officeDocument/2006/relationships/image"/><Relationship Id="rId3" Target="../media/image8.png" Type="http://schemas.openxmlformats.org/officeDocument/2006/relationships/image"/><Relationship Id="rId2" Target="../media/image7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2" Target="../media/image10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3" Target="../media/image12.png" Type="http://schemas.openxmlformats.org/officeDocument/2006/relationships/image"/><Relationship Id="rId2" Target="../media/image11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2" Target="../media/image2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3" Target="../media/image14.png" Type="http://schemas.openxmlformats.org/officeDocument/2006/relationships/image"/><Relationship Id="rId2" Target="../media/image13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2" Target="../media/image15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2" Target="../media/image16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2" Target="../media/image17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2" Target="../media/image3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3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2" Target="../media/image4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2" Target="../media/image5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 Box 9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92" name="Text Box 9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  <p:sp>
        <p:nvSpPr>
          <p:cNvPr id="93" name="Text Box 93"/>
          <p:cNvSpPr>
            <a:spLocks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 anchor="ctr" bIns="46038" lIns="92075" numCol="1" rIns="92075" tIns="46038" wrap="square"/>
          <a:lstStyle>
            <a:lvl1pPr>
              <a:defRPr dirty="0" lang="en-US" smtClean="0"/>
            </a:lvl1pPr>
          </a:lstStyle>
          <a:p>
            <a:pPr/>
            <a:r>
              <a:rPr dirty="0" lang="en-US" smtClean="0">
                <a:ea charset="-120" pitchFamily="18" typeface="新細明體"/>
              </a:rPr>
              <a:t>Chapter 11</a:t>
            </a:r>
          </a:p>
        </p:txBody>
      </p:sp>
      <p:sp>
        <p:nvSpPr>
          <p:cNvPr id="94" name="Text Box 94"/>
          <p:cNvSpPr>
            <a:spLocks/>
          </p:cNvSpPr>
          <p:nvPr>
            <p:ph type="subTitle"/>
          </p:nvPr>
        </p:nvSpPr>
        <p:spPr>
          <a:xfrm>
            <a:off x="609600" y="3581400"/>
            <a:ext cx="7924800" cy="2057400"/>
          </a:xfrm>
          <a:prstGeom prst="rect">
            <a:avLst/>
          </a:prstGeom>
        </p:spPr>
        <p:txBody>
          <a:bodyPr anchor="t" bIns="46038" lIns="92075" numCol="1" rIns="92075" tIns="46038" wrap="square"/>
          <a:lstStyle>
            <a:lvl1pPr algn="ctr" marL="0">
              <a:buNone/>
              <a:defRPr dirty="0" lang="en-US" smtClean="0"/>
            </a:lvl1pPr>
            <a:lvl2pPr algn="ctr" marL="457200">
              <a:buNone/>
              <a:defRPr dirty="0" lang="en-US" smtClean="0"/>
            </a:lvl2pPr>
            <a:lvl3pPr algn="ctr" marL="857250">
              <a:buNone/>
              <a:defRPr dirty="0" lang="en-US" smtClean="0"/>
            </a:lvl3pPr>
            <a:lvl4pPr algn="ctr" marL="1200150">
              <a:buNone/>
              <a:defRPr dirty="0" lang="en-US" smtClean="0"/>
            </a:lvl4pPr>
            <a:lvl5pPr algn="ctr" marL="1543050">
              <a:buNone/>
              <a:defRPr dirty="0" lang="en-US" smtClean="0"/>
            </a:lvl5pPr>
          </a:lstStyle>
          <a:p>
            <a:pPr marL="0"/>
            <a:r>
              <a:rPr b="1" dirty="0" lang="en-US" smtClean="0" sz="3600">
                <a:latin charset="0" typeface="Arial"/>
                <a:ea charset="-120" pitchFamily="18" typeface="新細明體"/>
              </a:rPr>
              <a:t>Pointers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 Box 13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Address Operator</a:t>
            </a:r>
          </a:p>
        </p:txBody>
      </p:sp>
      <p:sp>
        <p:nvSpPr>
          <p:cNvPr id="136" name="Text Box 13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One way to initialize a pointer variable is to assign it the address of a variable: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i, *p;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p = &amp;i;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Assigning the address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 to the variable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p</a:t>
            </a:r>
            <a:r>
              <a:rPr dirty="0" lang="en-US" smtClean="0">
                <a:ea charset="-120" pitchFamily="18" typeface="新細明體"/>
              </a:rPr>
              <a:t> makes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p</a:t>
            </a:r>
            <a:r>
              <a:rPr dirty="0" lang="en-US" smtClean="0">
                <a:ea charset="-120" pitchFamily="18" typeface="新細明體"/>
              </a:rPr>
              <a:t> point to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:</a:t>
            </a:r>
          </a:p>
        </p:txBody>
      </p:sp>
      <p:sp>
        <p:nvSpPr>
          <p:cNvPr id="137" name="Text Box 13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38" name="Text Box 13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  <p:pic>
        <p:nvPicPr>
          <p:cNvPr id="139" name="Picture 13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136900" y="4694237"/>
            <a:ext cx="2747962" cy="71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 Box 14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Address Operator</a:t>
            </a:r>
          </a:p>
        </p:txBody>
      </p:sp>
      <p:sp>
        <p:nvSpPr>
          <p:cNvPr id="142" name="Text Box 14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It’s also possible to initialize a pointer variable at the time it’s declared: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i;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*p = &amp;i;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declaration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 can even be combined with the declaration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p</a:t>
            </a:r>
            <a:r>
              <a:rPr dirty="0" lang="en-US" smtClean="0">
                <a:ea charset="-120" pitchFamily="18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i, *p = &amp;i;</a:t>
            </a:r>
          </a:p>
        </p:txBody>
      </p:sp>
      <p:sp>
        <p:nvSpPr>
          <p:cNvPr id="143" name="Text Box 14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44" name="Text Box 14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 Box 14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Indirection Operator</a:t>
            </a:r>
          </a:p>
        </p:txBody>
      </p:sp>
      <p:sp>
        <p:nvSpPr>
          <p:cNvPr id="146" name="Text Box 14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Once a pointer variable points to an object, we can use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*</a:t>
            </a:r>
            <a:r>
              <a:rPr dirty="0" lang="en-US" smtClean="0">
                <a:ea charset="-120" pitchFamily="18" typeface="新細明體"/>
              </a:rPr>
              <a:t> (indirection) operator to access what’s stored in the object.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p</a:t>
            </a:r>
            <a:r>
              <a:rPr dirty="0" lang="en-US" smtClean="0">
                <a:ea charset="-120" pitchFamily="18" typeface="新細明體"/>
              </a:rPr>
              <a:t> points to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, we can print the value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 as follows: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printf("%d\n", *p);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Applying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&amp;</a:t>
            </a:r>
            <a:r>
              <a:rPr dirty="0" lang="en-US" smtClean="0">
                <a:ea charset="-120" pitchFamily="18" typeface="新細明體"/>
              </a:rPr>
              <a:t> to a variable produces a pointer to the variable. Applying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*</a:t>
            </a:r>
            <a:r>
              <a:rPr dirty="0" lang="en-US" smtClean="0">
                <a:ea charset="-120" pitchFamily="18" typeface="新細明體"/>
              </a:rPr>
              <a:t> to the pointer takes us back to the original variable: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j = *&amp;i;   /* same as j = i; */</a:t>
            </a:r>
          </a:p>
        </p:txBody>
      </p:sp>
      <p:sp>
        <p:nvSpPr>
          <p:cNvPr id="147" name="Text Box 14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48" name="Text Box 14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 Box 14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Indirection Operator</a:t>
            </a:r>
          </a:p>
        </p:txBody>
      </p:sp>
      <p:sp>
        <p:nvSpPr>
          <p:cNvPr id="150" name="Text Box 15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As long as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p</a:t>
            </a:r>
            <a:r>
              <a:rPr dirty="0" lang="en-US" smtClean="0">
                <a:ea charset="-120" pitchFamily="18" typeface="新細明體"/>
              </a:rPr>
              <a:t> points to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*p</a:t>
            </a:r>
            <a:r>
              <a:rPr dirty="0" lang="en-US" smtClean="0">
                <a:ea charset="-120" pitchFamily="18" typeface="新細明體"/>
              </a:rPr>
              <a:t> is an </a:t>
            </a:r>
            <a:r>
              <a:rPr b="1" dirty="0" i="1" lang="en-US" smtClean="0">
                <a:ea charset="-120" pitchFamily="18" typeface="新細明體"/>
              </a:rPr>
              <a:t>alias</a:t>
            </a:r>
            <a:r>
              <a:rPr dirty="0" lang="en-US" smtClean="0">
                <a:ea charset="-120" pitchFamily="18" typeface="新細明體"/>
              </a:rPr>
              <a:t> for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*p</a:t>
            </a:r>
            <a:r>
              <a:rPr dirty="0" lang="en-US" smtClean="0">
                <a:ea charset="-120" pitchFamily="18" typeface="新細明體"/>
              </a:rPr>
              <a:t> has the same value as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Changing the value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*p</a:t>
            </a:r>
            <a:r>
              <a:rPr dirty="0" lang="en-US" smtClean="0">
                <a:ea charset="-120" pitchFamily="18" typeface="新細明體"/>
              </a:rPr>
              <a:t> changes the value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example on the next slide illustrates the equivalence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*p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</a:t>
            </a:r>
            <a:r>
              <a:rPr dirty="0" lang="en-US" smtClean="0">
                <a:ea charset="-120" pitchFamily="18" typeface="新細明體"/>
              </a:rPr>
              <a:t> </a:t>
            </a:r>
          </a:p>
        </p:txBody>
      </p:sp>
      <p:sp>
        <p:nvSpPr>
          <p:cNvPr id="151" name="Text Box 15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52" name="Text Box 15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 Box 15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Indirection Operator</a:t>
            </a:r>
          </a:p>
        </p:txBody>
      </p:sp>
      <p:sp>
        <p:nvSpPr>
          <p:cNvPr id="154" name="Text Box 15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p = &amp;i;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endParaRPr dirty="0" lang="en-US" smtClean="0" sz="22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endParaRPr dirty="0" lang="en-US" smtClean="0" sz="22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i = 1;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endParaRPr dirty="0" lang="en-US" smtClean="0" sz="22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endParaRPr dirty="0" lang="en-US" smtClean="0" sz="22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solidFill>
                  <a:srgbClr val="000000"/>
                </a:solidFill>
                <a:latin charset="0" pitchFamily="49" typeface="Courier New"/>
                <a:ea charset="-120" pitchFamily="18" typeface="新細明體"/>
              </a:rPr>
              <a:t>	printf("%d\n", i);    /* prints 1 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solidFill>
                  <a:srgbClr val="000000"/>
                </a:solidFill>
                <a:latin charset="0" pitchFamily="49" typeface="Courier New"/>
                <a:ea charset="-120" pitchFamily="18" typeface="新細明體"/>
              </a:rPr>
              <a:t>	printf("%d\n", *p);   /* prints 1 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solidFill>
                  <a:srgbClr val="000000"/>
                </a:solidFill>
                <a:latin charset="0" pitchFamily="49" typeface="Courier New"/>
                <a:ea charset="-120" pitchFamily="18" typeface="新細明體"/>
              </a:rPr>
              <a:t>	*p = 2;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endParaRPr dirty="0" lang="en-US" smtClean="0" sz="2200">
              <a:solidFill>
                <a:srgbClr val="000000"/>
              </a:solidFill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endParaRPr dirty="0" lang="en-US" smtClean="0" sz="2200">
              <a:solidFill>
                <a:srgbClr val="000000"/>
              </a:solidFill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printf("%d\n", i);    /* prints 2 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printf("%d\n", *p);   /* prints 2 */</a:t>
            </a:r>
          </a:p>
        </p:txBody>
      </p:sp>
      <p:sp>
        <p:nvSpPr>
          <p:cNvPr id="155" name="Text Box 15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56" name="Text Box 15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  <p:pic>
        <p:nvPicPr>
          <p:cNvPr id="157" name="Picture 15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124200" y="2895600"/>
            <a:ext cx="2828925" cy="715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Picture 159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111500" y="1828800"/>
            <a:ext cx="2847975" cy="779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Picture 161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3111500" y="4648200"/>
            <a:ext cx="2828925" cy="70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Box 16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Indirection Operator</a:t>
            </a:r>
          </a:p>
        </p:txBody>
      </p:sp>
      <p:sp>
        <p:nvSpPr>
          <p:cNvPr id="164" name="Text Box 16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Applying the indirection operator to an </a:t>
            </a:r>
            <a:r>
              <a:rPr dirty="0" lang="en-US" smtClean="0" u="sng">
                <a:solidFill>
                  <a:srgbClr val="B82F25"/>
                </a:solidFill>
                <a:ea charset="-120" pitchFamily="18" typeface="新細明體"/>
              </a:rPr>
              <a:t>uninitialized pointer variable</a:t>
            </a:r>
            <a:r>
              <a:rPr dirty="0" lang="en-US" smtClean="0">
                <a:ea charset="-120" pitchFamily="18" typeface="新細明體"/>
              </a:rPr>
              <a:t> causes undefined behavior: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*p;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printf("%d", *p);   /*** WRONG ***/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Assigning a value to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*p</a:t>
            </a:r>
            <a:r>
              <a:rPr dirty="0" lang="en-US" smtClean="0">
                <a:ea charset="-120" pitchFamily="18" typeface="新細明體"/>
              </a:rPr>
              <a:t> is particularly dangerous: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*p;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*p = 1;   /*** WRONG ***/</a:t>
            </a:r>
          </a:p>
        </p:txBody>
      </p:sp>
      <p:sp>
        <p:nvSpPr>
          <p:cNvPr id="165" name="Text Box 16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66" name="Text Box 16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  <p:sp>
        <p:nvSpPr>
          <p:cNvPr id="167" name="Text Box 167"/>
          <p:cNvSpPr>
            <a:spLocks/>
          </p:cNvSpPr>
          <p:nvPr/>
        </p:nvSpPr>
        <p:spPr>
          <a:xfrm flipH="1">
            <a:off x="2209800" y="2362200"/>
            <a:ext cx="1066800" cy="685800"/>
          </a:xfrm>
          <a:prstGeom prst="line">
            <a:avLst/>
          </a:prstGeom>
          <a:noFill/>
          <a:ln w="12700">
            <a:solidFill>
              <a:srgbClr val="B82F25"/>
            </a:solidFill>
            <a:round/>
            <a:headEnd len="sm" type="none" w="sm"/>
            <a:tailEnd len="lg" type="stealth" w="lg"/>
          </a:ln>
          <a:effectLst/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 Box 16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Pointer Assignment</a:t>
            </a:r>
          </a:p>
        </p:txBody>
      </p:sp>
      <p:sp>
        <p:nvSpPr>
          <p:cNvPr id="169" name="Text Box 16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C allows the use of the assignment operator to copy pointers of the same type.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Assume that the following declaration is in effect: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i, j, *p, *q;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Example of pointer assignment: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p = &amp;i;</a:t>
            </a:r>
          </a:p>
        </p:txBody>
      </p:sp>
      <p:sp>
        <p:nvSpPr>
          <p:cNvPr id="170" name="Text Box 17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71" name="Text Box 17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 Box 17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Pointer Assignment</a:t>
            </a:r>
          </a:p>
        </p:txBody>
      </p:sp>
      <p:sp>
        <p:nvSpPr>
          <p:cNvPr id="173" name="Text Box 17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Another example of pointer assignment: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q = p;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q</a:t>
            </a:r>
            <a:r>
              <a:rPr dirty="0" lang="en-US" smtClean="0">
                <a:ea charset="-120" pitchFamily="18" typeface="新細明體"/>
              </a:rPr>
              <a:t> now points to the same place as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p</a:t>
            </a:r>
            <a:r>
              <a:rPr dirty="0" lang="en-US" smtClean="0">
                <a:ea charset="-120" pitchFamily="18" typeface="新細明體"/>
              </a:rPr>
              <a:t>:</a:t>
            </a:r>
          </a:p>
        </p:txBody>
      </p:sp>
      <p:sp>
        <p:nvSpPr>
          <p:cNvPr id="174" name="Text Box 17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75" name="Text Box 17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  <p:pic>
        <p:nvPicPr>
          <p:cNvPr id="176" name="Picture 17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121025" y="3101975"/>
            <a:ext cx="2835275" cy="15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 Box 17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Pointer Assignment</a:t>
            </a:r>
          </a:p>
        </p:txBody>
      </p:sp>
      <p:sp>
        <p:nvSpPr>
          <p:cNvPr id="179" name="Text Box 17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pitchFamily="18" typeface="新細明體"/>
              </a:rPr>
              <a:t>If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p</a:t>
            </a:r>
            <a:r>
              <a:rPr dirty="0" lang="en-US" smtClean="0" sz="2600">
                <a:ea charset="-120" pitchFamily="18" typeface="新細明體"/>
              </a:rPr>
              <a:t> and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q</a:t>
            </a:r>
            <a:r>
              <a:rPr dirty="0" lang="en-US" smtClean="0" sz="2600">
                <a:ea charset="-120" pitchFamily="18" typeface="新細明體"/>
              </a:rPr>
              <a:t> both point to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 sz="2600">
                <a:ea charset="-120" pitchFamily="18" typeface="新細明體"/>
              </a:rPr>
              <a:t>, we can change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 sz="2600">
                <a:ea charset="-120" pitchFamily="18" typeface="新細明體"/>
              </a:rPr>
              <a:t> by assigning a new value to either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*p</a:t>
            </a:r>
            <a:r>
              <a:rPr dirty="0" lang="en-US" smtClean="0" sz="2600">
                <a:ea charset="-120" pitchFamily="18" typeface="新細明體"/>
              </a:rPr>
              <a:t> or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*q</a:t>
            </a:r>
            <a:r>
              <a:rPr dirty="0" lang="en-US" smtClean="0" sz="2600">
                <a:ea charset="-120" pitchFamily="18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*p = 1;</a:t>
            </a:r>
          </a:p>
          <a:p>
            <a:pPr indent="-342900" marL="342900">
              <a:lnSpc>
                <a:spcPct val="80000"/>
              </a:lnSpc>
              <a:spcBef>
                <a:spcPts val="200"/>
              </a:spcBef>
              <a:buNone/>
            </a:pPr>
            <a:endParaRPr dirty="0" lang="en-US" smtClean="0" sz="22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200"/>
              </a:spcBef>
              <a:buNone/>
            </a:pPr>
            <a:endParaRPr dirty="0" lang="en-US" smtClean="0" sz="22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200"/>
              </a:spcBef>
              <a:buNone/>
            </a:pPr>
            <a:endParaRPr dirty="0" lang="en-US" smtClean="0" sz="22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200"/>
              </a:spcBef>
              <a:buNone/>
            </a:pPr>
            <a:endParaRPr dirty="0" lang="en-US" smtClean="0" sz="22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*q = 2;</a:t>
            </a:r>
          </a:p>
          <a:p>
            <a:pPr indent="-342900" marL="342900">
              <a:lnSpc>
                <a:spcPct val="80000"/>
              </a:lnSpc>
              <a:spcBef>
                <a:spcPts val="200"/>
              </a:spcBef>
              <a:buNone/>
            </a:pPr>
            <a:endParaRPr dirty="0" lang="en-US" smtClean="0" sz="22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200"/>
              </a:spcBef>
              <a:buNone/>
            </a:pPr>
            <a:endParaRPr dirty="0" lang="en-US" smtClean="0" sz="22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200"/>
              </a:spcBef>
              <a:buNone/>
            </a:pPr>
            <a:endParaRPr dirty="0" lang="en-US" smtClean="0" sz="22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200"/>
              </a:spcBef>
              <a:buNone/>
            </a:pPr>
            <a:endParaRPr dirty="0" lang="en-US" smtClean="0" sz="2200">
              <a:latin charset="0" pitchFamily="49" typeface="Courier New"/>
              <a:ea charset="-120" pitchFamily="18" typeface="新細明體"/>
            </a:endParaRP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Any number of pointer variables may point to the same object.</a:t>
            </a:r>
          </a:p>
          <a:p>
            <a:pPr indent="-342900" marL="342900"/>
            <a:endParaRPr dirty="0" lang="en-US" smtClean="0" sz="2600">
              <a:ea charset="-120" pitchFamily="18" typeface="新細明體"/>
            </a:endParaRPr>
          </a:p>
        </p:txBody>
      </p:sp>
      <p:sp>
        <p:nvSpPr>
          <p:cNvPr id="180" name="Text Box 18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81" name="Text Box 18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  <p:pic>
        <p:nvPicPr>
          <p:cNvPr id="182" name="Picture 18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252787" y="2590800"/>
            <a:ext cx="2525712" cy="1411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Picture 184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232150" y="4114800"/>
            <a:ext cx="2622550" cy="1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 Box 18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Pointer Assignment</a:t>
            </a:r>
          </a:p>
        </p:txBody>
      </p:sp>
      <p:sp>
        <p:nvSpPr>
          <p:cNvPr id="187" name="Text Box 18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Be careful not to confuse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q = p;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with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*q = *p;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first statement is a pointer assignment, but the second is not.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example on the next slide shows the effect of the second statement.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</a:t>
            </a:r>
          </a:p>
        </p:txBody>
      </p:sp>
      <p:sp>
        <p:nvSpPr>
          <p:cNvPr id="188" name="Text Box 18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89" name="Text Box 18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 Box 9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Pointer Variables</a:t>
            </a:r>
          </a:p>
        </p:txBody>
      </p:sp>
      <p:sp>
        <p:nvSpPr>
          <p:cNvPr id="96" name="Text Box 9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first step in understanding pointers is visualizing what they represent at the </a:t>
            </a:r>
            <a:r>
              <a:rPr b="1" dirty="0" lang="en-US" smtClean="0">
                <a:solidFill>
                  <a:srgbClr val="B82F25"/>
                </a:solidFill>
                <a:ea charset="-120" pitchFamily="18" typeface="新細明體"/>
              </a:rPr>
              <a:t>machine level (i.e., low level or memory level)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In most modern computers, main memory is divided into </a:t>
            </a:r>
            <a:r>
              <a:rPr b="1" dirty="0" i="1" lang="en-US" smtClean="0">
                <a:ea charset="-120" pitchFamily="18" typeface="新細明體"/>
              </a:rPr>
              <a:t>bytes,</a:t>
            </a:r>
            <a:r>
              <a:rPr dirty="0" lang="en-US" smtClean="0">
                <a:ea charset="-120" pitchFamily="18" typeface="新細明體"/>
              </a:rPr>
              <a:t> with each byte capable of storing eight bits of information:</a:t>
            </a:r>
          </a:p>
          <a:p>
            <a:pPr indent="-342900" marL="342900"/>
            <a:endParaRPr dirty="0" lang="en-US" smtClean="0">
              <a:ea charset="-120" pitchFamily="18" typeface="新細明體"/>
            </a:endParaRPr>
          </a:p>
          <a:p>
            <a:pPr indent="-342900" marL="342900"/>
            <a:endParaRPr dirty="0" lang="en-US" smtClean="0">
              <a:ea charset="-120" pitchFamily="18" typeface="新細明體"/>
            </a:endParaRP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Each byte has a unique </a:t>
            </a:r>
            <a:r>
              <a:rPr b="1" dirty="0" i="1" lang="en-US" smtClean="0">
                <a:ea charset="-120" pitchFamily="18" typeface="新細明體"/>
              </a:rPr>
              <a:t>address.</a:t>
            </a:r>
          </a:p>
        </p:txBody>
      </p:sp>
      <p:sp>
        <p:nvSpPr>
          <p:cNvPr id="97" name="Text Box 9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98" name="Text Box 9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  <p:pic>
        <p:nvPicPr>
          <p:cNvPr id="99" name="Picture 9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222500" y="4419600"/>
            <a:ext cx="4595812" cy="811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 Box 19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Pointer Assignment</a:t>
            </a:r>
          </a:p>
        </p:txBody>
      </p:sp>
      <p:sp>
        <p:nvSpPr>
          <p:cNvPr id="191" name="Text Box 19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p = &amp;i;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q = &amp;j;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 = 1;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endParaRPr dirty="0" lang="en-US" smtClean="0" sz="24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endParaRPr dirty="0" lang="en-US" smtClean="0" sz="24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endParaRPr dirty="0" lang="en-US" smtClean="0" sz="24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endParaRPr dirty="0" lang="en-US" smtClean="0" sz="24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*q = *p;</a:t>
            </a:r>
          </a:p>
        </p:txBody>
      </p:sp>
      <p:sp>
        <p:nvSpPr>
          <p:cNvPr id="192" name="Text Box 19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93" name="Text Box 19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  <p:pic>
        <p:nvPicPr>
          <p:cNvPr id="194" name="Picture 194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136900" y="4648200"/>
            <a:ext cx="2778125" cy="15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Picture 196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108325" y="2651125"/>
            <a:ext cx="2847975" cy="15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 Box 19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Pointers as Arguments</a:t>
            </a:r>
          </a:p>
        </p:txBody>
      </p:sp>
      <p:sp>
        <p:nvSpPr>
          <p:cNvPr id="199" name="Text Box 19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In Chapter 9, we tried—and failed—to write a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decompose</a:t>
            </a:r>
            <a:r>
              <a:rPr dirty="0" lang="en-US" smtClean="0">
                <a:ea charset="-120" pitchFamily="18" typeface="新細明體"/>
              </a:rPr>
              <a:t> function that could modify its arguments.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By passing a </a:t>
            </a:r>
            <a:r>
              <a:rPr dirty="0" i="1" lang="en-US" smtClean="0">
                <a:ea charset="-120" pitchFamily="18" typeface="新細明體"/>
              </a:rPr>
              <a:t>pointer</a:t>
            </a:r>
            <a:r>
              <a:rPr dirty="0" lang="en-US" smtClean="0">
                <a:ea charset="-120" pitchFamily="18" typeface="新細明體"/>
              </a:rPr>
              <a:t> to a variable instead of the </a:t>
            </a:r>
            <a:r>
              <a:rPr dirty="0" i="1" lang="en-US" smtClean="0">
                <a:ea charset="-120" pitchFamily="18" typeface="新細明體"/>
              </a:rPr>
              <a:t>value</a:t>
            </a:r>
            <a:r>
              <a:rPr dirty="0" lang="en-US" smtClean="0">
                <a:ea charset="-120" pitchFamily="18" typeface="新細明體"/>
              </a:rPr>
              <a:t> of the variable,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decompose</a:t>
            </a:r>
            <a:r>
              <a:rPr dirty="0" lang="en-US" smtClean="0">
                <a:ea charset="-120" pitchFamily="18" typeface="新細明體"/>
              </a:rPr>
              <a:t> can be fixed.</a:t>
            </a:r>
          </a:p>
        </p:txBody>
      </p:sp>
      <p:sp>
        <p:nvSpPr>
          <p:cNvPr id="200" name="Text Box 20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01" name="Text Box 20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 Box 20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Pointers as Arguments</a:t>
            </a:r>
          </a:p>
        </p:txBody>
      </p:sp>
      <p:sp>
        <p:nvSpPr>
          <p:cNvPr id="203" name="Text Box 20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New definition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decompose</a:t>
            </a:r>
            <a:r>
              <a:rPr dirty="0" lang="en-US" smtClean="0">
                <a:ea charset="-120" pitchFamily="18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void decompose(double x, long *int_part,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               double *frac_part)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  *int_part = (long) x;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  *frac_part = x - *int_part;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}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Possible prototypes for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decompose</a:t>
            </a:r>
            <a:r>
              <a:rPr dirty="0" lang="en-US" smtClean="0">
                <a:ea charset="-120" pitchFamily="18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void decompose(double x, long *int_part,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               double *frac_part);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void decompose(double, long *, double *);</a:t>
            </a:r>
          </a:p>
        </p:txBody>
      </p:sp>
      <p:sp>
        <p:nvSpPr>
          <p:cNvPr id="204" name="Text Box 20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05" name="Text Box 20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 Box 20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Pointers as Arguments</a:t>
            </a:r>
          </a:p>
        </p:txBody>
      </p:sp>
      <p:sp>
        <p:nvSpPr>
          <p:cNvPr id="207" name="Text Box 20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 call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decompose</a:t>
            </a:r>
            <a:r>
              <a:rPr dirty="0" lang="en-US" smtClean="0">
                <a:ea charset="-120" pitchFamily="18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decompose(3.14159, &amp;i, &amp;d);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As a result of the call,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int_part</a:t>
            </a:r>
            <a:r>
              <a:rPr dirty="0" lang="en-US" smtClean="0">
                <a:ea charset="-120" pitchFamily="18" typeface="新細明體"/>
              </a:rPr>
              <a:t> points to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frac_part</a:t>
            </a:r>
            <a:r>
              <a:rPr dirty="0" lang="en-US" smtClean="0">
                <a:ea charset="-120" pitchFamily="18" typeface="新細明體"/>
              </a:rPr>
              <a:t> points to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d</a:t>
            </a:r>
            <a:r>
              <a:rPr dirty="0" lang="en-US" smtClean="0">
                <a:ea charset="-120" pitchFamily="18" typeface="新細明體"/>
              </a:rPr>
              <a:t>:</a:t>
            </a:r>
          </a:p>
        </p:txBody>
      </p:sp>
      <p:sp>
        <p:nvSpPr>
          <p:cNvPr id="208" name="Text Box 20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09" name="Text Box 20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  <p:pic>
        <p:nvPicPr>
          <p:cNvPr id="210" name="Picture 210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476500" y="3503612"/>
            <a:ext cx="4105275" cy="2363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 Box 21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Pointers as Arguments</a:t>
            </a:r>
          </a:p>
        </p:txBody>
      </p:sp>
      <p:sp>
        <p:nvSpPr>
          <p:cNvPr id="213" name="Text Box 21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first assignment in the body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decompose</a:t>
            </a:r>
            <a:r>
              <a:rPr dirty="0" lang="en-US" smtClean="0">
                <a:ea charset="-120" pitchFamily="18" typeface="新細明體"/>
              </a:rPr>
              <a:t> converts the value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x</a:t>
            </a:r>
            <a:r>
              <a:rPr dirty="0" lang="en-US" smtClean="0">
                <a:ea charset="-120" pitchFamily="18" typeface="新細明體"/>
              </a:rPr>
              <a:t> to type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long</a:t>
            </a:r>
            <a:r>
              <a:rPr dirty="0" lang="en-US" smtClean="0">
                <a:ea charset="-120" pitchFamily="18" typeface="新細明體"/>
              </a:rPr>
              <a:t> and stores it in the object pointed to by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int_part</a:t>
            </a:r>
            <a:r>
              <a:rPr dirty="0" lang="en-US" smtClean="0">
                <a:ea charset="-120" pitchFamily="18" typeface="新細明體"/>
              </a:rPr>
              <a:t>:</a:t>
            </a:r>
          </a:p>
        </p:txBody>
      </p:sp>
      <p:sp>
        <p:nvSpPr>
          <p:cNvPr id="214" name="Text Box 21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15" name="Text Box 21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  <p:pic>
        <p:nvPicPr>
          <p:cNvPr id="216" name="Picture 21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463800" y="2995612"/>
            <a:ext cx="4137025" cy="2338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21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Pointers as Arguments</a:t>
            </a:r>
          </a:p>
        </p:txBody>
      </p:sp>
      <p:sp>
        <p:nvSpPr>
          <p:cNvPr id="219" name="Text Box 21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second assignment stores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x</a:t>
            </a:r>
            <a:r>
              <a:rPr dirty="0" lang="en-US" smtClean="0">
                <a:ea charset="-120" pitchFamily="18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-</a:t>
            </a:r>
            <a:r>
              <a:rPr dirty="0" lang="en-US" smtClean="0">
                <a:ea charset="-120" pitchFamily="18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*int_part </a:t>
            </a:r>
            <a:r>
              <a:rPr dirty="0" lang="en-US" smtClean="0">
                <a:ea charset="-120" pitchFamily="18" typeface="新細明體"/>
              </a:rPr>
              <a:t>into the object that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frac_part</a:t>
            </a:r>
            <a:r>
              <a:rPr dirty="0" lang="en-US" smtClean="0">
                <a:ea charset="-120" pitchFamily="18" typeface="新細明體"/>
              </a:rPr>
              <a:t> points to:</a:t>
            </a:r>
          </a:p>
        </p:txBody>
      </p:sp>
      <p:sp>
        <p:nvSpPr>
          <p:cNvPr id="220" name="Text Box 22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21" name="Text Box 22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  <p:pic>
        <p:nvPicPr>
          <p:cNvPr id="222" name="Picture 22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463800" y="2627312"/>
            <a:ext cx="4130675" cy="2325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 Box 22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Pointers as Arguments</a:t>
            </a:r>
          </a:p>
        </p:txBody>
      </p:sp>
      <p:sp>
        <p:nvSpPr>
          <p:cNvPr id="225" name="Text Box 22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Arguments in calls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scanf</a:t>
            </a:r>
            <a:r>
              <a:rPr dirty="0" lang="en-US" smtClean="0">
                <a:ea charset="-120" pitchFamily="18" typeface="新細明體"/>
              </a:rPr>
              <a:t> are pointers: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i;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scanf("%d", &amp;i);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Without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&amp;</a:t>
            </a:r>
            <a:r>
              <a:rPr dirty="0" lang="en-US" smtClean="0">
                <a:ea charset="-120" pitchFamily="18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scanf</a:t>
            </a:r>
            <a:r>
              <a:rPr dirty="0" lang="en-US" smtClean="0">
                <a:ea charset="-120" pitchFamily="18" typeface="新細明體"/>
              </a:rPr>
              <a:t> would be supplied with the </a:t>
            </a:r>
            <a:r>
              <a:rPr dirty="0" i="1" lang="en-US" smtClean="0">
                <a:ea charset="-120" pitchFamily="18" typeface="新細明體"/>
              </a:rPr>
              <a:t>value</a:t>
            </a:r>
            <a:r>
              <a:rPr dirty="0" lang="en-US" smtClean="0">
                <a:ea charset="-120" pitchFamily="18" typeface="新細明體"/>
              </a:rPr>
              <a:t>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.</a:t>
            </a:r>
          </a:p>
        </p:txBody>
      </p:sp>
      <p:sp>
        <p:nvSpPr>
          <p:cNvPr id="226" name="Text Box 22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27" name="Text Box 22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 Box 22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Pointers as Arguments</a:t>
            </a:r>
          </a:p>
        </p:txBody>
      </p:sp>
      <p:sp>
        <p:nvSpPr>
          <p:cNvPr id="229" name="Text Box 22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Although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scanf</a:t>
            </a:r>
            <a:r>
              <a:rPr dirty="0" lang="en-US" smtClean="0">
                <a:ea charset="-120" pitchFamily="18" typeface="新細明體"/>
              </a:rPr>
              <a:t>’s arguments must be pointers, it’s not always true that every argument needs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&amp;</a:t>
            </a:r>
            <a:r>
              <a:rPr dirty="0" lang="en-US" smtClean="0">
                <a:ea charset="-120" pitchFamily="18" typeface="新細明體"/>
              </a:rPr>
              <a:t> operator: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i, *p;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p = &amp;i;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scanf("%d", p);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Using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&amp;</a:t>
            </a:r>
            <a:r>
              <a:rPr dirty="0" lang="en-US" smtClean="0">
                <a:ea charset="-120" pitchFamily="18" typeface="新細明體"/>
              </a:rPr>
              <a:t> operator in the call would be wrong: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scanf("%d", &amp;p);   /*** WRONG ***/</a:t>
            </a:r>
          </a:p>
        </p:txBody>
      </p:sp>
      <p:sp>
        <p:nvSpPr>
          <p:cNvPr id="230" name="Text Box 23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31" name="Text Box 23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 Box 23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Pointers as Arguments</a:t>
            </a:r>
          </a:p>
        </p:txBody>
      </p:sp>
      <p:sp>
        <p:nvSpPr>
          <p:cNvPr id="233" name="Text Box 23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400">
                <a:ea charset="-120" pitchFamily="18" typeface="新細明體"/>
              </a:rPr>
              <a:t>Failing to pass a pointer to a function when one is expected can have disastrous results.</a:t>
            </a:r>
          </a:p>
          <a:p>
            <a:pPr indent="-342900" marL="342900"/>
            <a:r>
              <a:rPr dirty="0" lang="en-US" smtClean="0" sz="2400">
                <a:ea charset="-120" pitchFamily="18" typeface="新細明體"/>
              </a:rPr>
              <a:t>A call of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decompose</a:t>
            </a:r>
            <a:r>
              <a:rPr dirty="0" lang="en-US" smtClean="0" sz="2400">
                <a:ea charset="-120" pitchFamily="18" typeface="新細明體"/>
              </a:rPr>
              <a:t> in which the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&amp;</a:t>
            </a:r>
            <a:r>
              <a:rPr dirty="0" lang="en-US" smtClean="0" sz="2400">
                <a:ea charset="-120" pitchFamily="18" typeface="新細明體"/>
              </a:rPr>
              <a:t> operator is missing: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decompose(3.14159, i, d);</a:t>
            </a:r>
          </a:p>
          <a:p>
            <a:pPr indent="-342900" marL="342900"/>
            <a:r>
              <a:rPr dirty="0" lang="en-US" smtClean="0" sz="2400">
                <a:ea charset="-120" pitchFamily="18" typeface="新細明體"/>
              </a:rPr>
              <a:t>When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decompose</a:t>
            </a:r>
            <a:r>
              <a:rPr dirty="0" lang="en-US" smtClean="0" sz="2400">
                <a:ea charset="-120" pitchFamily="18" typeface="新細明體"/>
              </a:rPr>
              <a:t> stores values in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*int_part</a:t>
            </a:r>
            <a:r>
              <a:rPr dirty="0" lang="en-US" smtClean="0" sz="2400">
                <a:ea charset="-120" pitchFamily="18" typeface="新細明體"/>
              </a:rPr>
              <a:t> and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*frac_part</a:t>
            </a:r>
            <a:r>
              <a:rPr dirty="0" lang="en-US" smtClean="0" sz="2400">
                <a:ea charset="-120" pitchFamily="18" typeface="新細明體"/>
              </a:rPr>
              <a:t>, it will attempt to change unknown memory locations instead of modifying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 sz="2400">
                <a:ea charset="-120" pitchFamily="18" typeface="新細明體"/>
              </a:rPr>
              <a:t> and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d</a:t>
            </a:r>
            <a:r>
              <a:rPr dirty="0" lang="en-US" smtClean="0" sz="240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 sz="2400">
                <a:ea charset="-120" pitchFamily="18" typeface="新細明體"/>
              </a:rPr>
              <a:t>If we’ve provided a prototype for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decompose</a:t>
            </a:r>
            <a:r>
              <a:rPr dirty="0" lang="en-US" smtClean="0" sz="2400">
                <a:ea charset="-120" pitchFamily="18" typeface="新細明體"/>
              </a:rPr>
              <a:t>, the compiler will detect the error.</a:t>
            </a:r>
          </a:p>
          <a:p>
            <a:pPr indent="-342900" marL="342900"/>
            <a:r>
              <a:rPr dirty="0" lang="en-US" smtClean="0" sz="2400">
                <a:ea charset="-120" pitchFamily="18" typeface="新細明體"/>
              </a:rPr>
              <a:t>In the case of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scanf</a:t>
            </a:r>
            <a:r>
              <a:rPr dirty="0" lang="en-US" smtClean="0" sz="2400">
                <a:ea charset="-120" pitchFamily="18" typeface="新細明體"/>
              </a:rPr>
              <a:t>, however, failing to pass pointers may go undetected.</a:t>
            </a:r>
          </a:p>
        </p:txBody>
      </p:sp>
      <p:sp>
        <p:nvSpPr>
          <p:cNvPr id="234" name="Text Box 23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35" name="Text Box 23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 Box 23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Program: Finding the Largest and Smallest Elements in an Array</a:t>
            </a:r>
          </a:p>
        </p:txBody>
      </p:sp>
      <p:sp>
        <p:nvSpPr>
          <p:cNvPr id="237" name="Text Box 237"/>
          <p:cNvSpPr>
            <a:spLocks/>
          </p:cNvSpPr>
          <p:nvPr>
            <p:ph type="obj"/>
          </p:nvPr>
        </p:nvSpPr>
        <p:spPr>
          <a:xfrm>
            <a:off x="685800" y="1600200"/>
            <a:ext cx="80010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400">
                <a:ea charset="-120" pitchFamily="18" typeface="新細明體"/>
              </a:rPr>
              <a:t>The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max_min.c</a:t>
            </a:r>
            <a:r>
              <a:rPr dirty="0" lang="en-US" smtClean="0" sz="2400">
                <a:ea charset="-120" pitchFamily="18" typeface="新細明體"/>
              </a:rPr>
              <a:t> program uses a function named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max_min</a:t>
            </a:r>
            <a:r>
              <a:rPr dirty="0" lang="en-US" smtClean="0" sz="2400">
                <a:ea charset="-120" pitchFamily="18" typeface="新細明體"/>
              </a:rPr>
              <a:t> to find the largest and smallest elements in an array.</a:t>
            </a:r>
          </a:p>
          <a:p>
            <a:pPr indent="-342900" marL="342900"/>
            <a:r>
              <a:rPr dirty="0" lang="en-US" smtClean="0" sz="2400">
                <a:ea charset="-120" pitchFamily="18" typeface="新細明體"/>
              </a:rPr>
              <a:t>Prototype for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max_min</a:t>
            </a:r>
            <a:r>
              <a:rPr dirty="0" lang="en-US" smtClean="0" sz="2400">
                <a:ea charset="-120" pitchFamily="18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void max_min(int a[], int n, int *max, int *min);</a:t>
            </a:r>
          </a:p>
          <a:p>
            <a:pPr indent="-342900" marL="342900"/>
            <a:r>
              <a:rPr dirty="0" lang="en-US" smtClean="0" sz="2400">
                <a:ea charset="-120" pitchFamily="18" typeface="新細明體"/>
              </a:rPr>
              <a:t>Example call of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max_min</a:t>
            </a:r>
            <a:r>
              <a:rPr dirty="0" lang="en-US" smtClean="0" sz="2400">
                <a:ea charset="-120" pitchFamily="18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max_min(b, N, &amp;big, &amp;small);</a:t>
            </a:r>
          </a:p>
          <a:p>
            <a:pPr indent="-342900" marL="342900"/>
            <a:r>
              <a:rPr dirty="0" lang="en-US" smtClean="0" sz="2400">
                <a:ea charset="-120" pitchFamily="18" typeface="新細明體"/>
              </a:rPr>
              <a:t>When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max_min</a:t>
            </a:r>
            <a:r>
              <a:rPr dirty="0" lang="en-US" smtClean="0" sz="2400">
                <a:ea charset="-120" pitchFamily="18" typeface="新細明體"/>
              </a:rPr>
              <a:t> finds the largest element in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b</a:t>
            </a:r>
            <a:r>
              <a:rPr dirty="0" lang="en-US" smtClean="0" sz="2400">
                <a:ea charset="-120" pitchFamily="18" typeface="新細明體"/>
              </a:rPr>
              <a:t>, it stores the value in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big</a:t>
            </a:r>
            <a:r>
              <a:rPr dirty="0" lang="en-US" smtClean="0" sz="2400">
                <a:ea charset="-120" pitchFamily="18" typeface="新細明體"/>
              </a:rPr>
              <a:t> by assigning it to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*max</a:t>
            </a:r>
            <a:r>
              <a:rPr dirty="0" lang="en-US" smtClean="0" sz="2400">
                <a:ea charset="-120" pitchFamily="18" typeface="新細明體"/>
              </a:rPr>
              <a:t>. </a:t>
            </a:r>
          </a:p>
          <a:p>
            <a:pPr indent="-342900" marL="342900"/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max_min</a:t>
            </a:r>
            <a:r>
              <a:rPr dirty="0" lang="en-US" smtClean="0" sz="2400">
                <a:ea charset="-120" pitchFamily="18" typeface="新細明體"/>
              </a:rPr>
              <a:t> stores the smallest element of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b</a:t>
            </a:r>
            <a:r>
              <a:rPr dirty="0" lang="en-US" smtClean="0" sz="2400">
                <a:ea charset="-120" pitchFamily="18" typeface="新細明體"/>
              </a:rPr>
              <a:t> in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small</a:t>
            </a:r>
            <a:r>
              <a:rPr dirty="0" lang="en-US" smtClean="0" sz="2400">
                <a:ea charset="-120" pitchFamily="18" typeface="新細明體"/>
              </a:rPr>
              <a:t> by assigning it to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*min</a:t>
            </a:r>
            <a:r>
              <a:rPr dirty="0" lang="en-US" smtClean="0" sz="2400">
                <a:ea charset="-120" pitchFamily="18" typeface="新細明體"/>
              </a:rPr>
              <a:t>.</a:t>
            </a:r>
          </a:p>
        </p:txBody>
      </p:sp>
      <p:sp>
        <p:nvSpPr>
          <p:cNvPr id="238" name="Text Box 23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39" name="Text Box 23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 Box 10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Pointer Variables</a:t>
            </a:r>
          </a:p>
        </p:txBody>
      </p:sp>
      <p:sp>
        <p:nvSpPr>
          <p:cNvPr id="102" name="Text Box 10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If there are </a:t>
            </a:r>
            <a:r>
              <a:rPr dirty="0" i="1" lang="en-US" smtClean="0">
                <a:ea charset="-120" pitchFamily="18" typeface="新細明體"/>
              </a:rPr>
              <a:t>n</a:t>
            </a:r>
            <a:r>
              <a:rPr dirty="0" lang="en-US" smtClean="0">
                <a:ea charset="-120" pitchFamily="18" typeface="新細明體"/>
              </a:rPr>
              <a:t> bytes in memory, we can think of addresses as numbers that range from 0 to </a:t>
            </a:r>
            <a:r>
              <a:rPr dirty="0" i="1" lang="en-US" smtClean="0">
                <a:ea charset="-120" pitchFamily="18" typeface="新細明體"/>
              </a:rPr>
              <a:t>n</a:t>
            </a:r>
            <a:r>
              <a:rPr dirty="0" lang="en-US" smtClean="0">
                <a:ea charset="-120" pitchFamily="18" typeface="新細明體"/>
              </a:rPr>
              <a:t> – 1:</a:t>
            </a:r>
          </a:p>
        </p:txBody>
      </p:sp>
      <p:sp>
        <p:nvSpPr>
          <p:cNvPr id="103" name="Text Box 10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04" name="Text Box 10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  <p:pic>
        <p:nvPicPr>
          <p:cNvPr id="105" name="Picture 105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416300" y="2532062"/>
            <a:ext cx="2217737" cy="3817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 Box 24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Program: Finding the Largest and Smallest Elements in an Array</a:t>
            </a:r>
          </a:p>
        </p:txBody>
      </p:sp>
      <p:sp>
        <p:nvSpPr>
          <p:cNvPr id="241" name="Text Box 241"/>
          <p:cNvSpPr>
            <a:spLocks/>
          </p:cNvSpPr>
          <p:nvPr>
            <p:ph type="obj"/>
          </p:nvPr>
        </p:nvSpPr>
        <p:spPr>
          <a:xfrm>
            <a:off x="685800" y="1600200"/>
            <a:ext cx="779145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max_min.c</a:t>
            </a:r>
            <a:r>
              <a:rPr dirty="0" lang="en-US" smtClean="0" sz="2600">
                <a:ea charset="-120" pitchFamily="18" typeface="新細明體"/>
              </a:rPr>
              <a:t> will read 10 numbers into an array, pass it to the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max_min</a:t>
            </a:r>
            <a:r>
              <a:rPr dirty="0" lang="en-US" smtClean="0" sz="2600">
                <a:ea charset="-120" pitchFamily="18" typeface="新細明體"/>
              </a:rPr>
              <a:t> function, and print the results: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Enter</a:t>
            </a:r>
            <a:r>
              <a:rPr dirty="0" lang="en-US" smtClean="0" sz="15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10</a:t>
            </a:r>
            <a:r>
              <a:rPr dirty="0" lang="en-US" smtClean="0" sz="15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numbers:</a:t>
            </a:r>
            <a:r>
              <a:rPr dirty="0" lang="en-US" smtClean="0" sz="15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200" u="sng">
                <a:latin charset="0" pitchFamily="49" typeface="Courier New"/>
                <a:ea charset="-120" pitchFamily="18" typeface="新細明體"/>
              </a:rPr>
              <a:t>34</a:t>
            </a:r>
            <a:r>
              <a:rPr dirty="0" lang="en-US" smtClean="0" sz="1500" u="sng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200" u="sng">
                <a:latin charset="0" pitchFamily="49" typeface="Courier New"/>
                <a:ea charset="-120" pitchFamily="18" typeface="新細明體"/>
              </a:rPr>
              <a:t>82</a:t>
            </a:r>
            <a:r>
              <a:rPr dirty="0" lang="en-US" smtClean="0" sz="1500" u="sng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200" u="sng">
                <a:latin charset="0" pitchFamily="49" typeface="Courier New"/>
                <a:ea charset="-120" pitchFamily="18" typeface="新細明體"/>
              </a:rPr>
              <a:t>49</a:t>
            </a:r>
            <a:r>
              <a:rPr dirty="0" lang="en-US" smtClean="0" sz="1500" u="sng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200" u="sng">
                <a:latin charset="0" pitchFamily="49" typeface="Courier New"/>
                <a:ea charset="-120" pitchFamily="18" typeface="新細明體"/>
              </a:rPr>
              <a:t>102</a:t>
            </a:r>
            <a:r>
              <a:rPr dirty="0" lang="en-US" smtClean="0" sz="1500" u="sng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200" u="sng">
                <a:latin charset="0" pitchFamily="49" typeface="Courier New"/>
                <a:ea charset="-120" pitchFamily="18" typeface="新細明體"/>
              </a:rPr>
              <a:t>7</a:t>
            </a:r>
            <a:r>
              <a:rPr dirty="0" lang="en-US" smtClean="0" sz="1500" u="sng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200" u="sng">
                <a:latin charset="0" pitchFamily="49" typeface="Courier New"/>
                <a:ea charset="-120" pitchFamily="18" typeface="新細明體"/>
              </a:rPr>
              <a:t>94</a:t>
            </a:r>
            <a:r>
              <a:rPr dirty="0" lang="en-US" smtClean="0" sz="1500" u="sng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200" u="sng">
                <a:latin charset="0" pitchFamily="49" typeface="Courier New"/>
                <a:ea charset="-120" pitchFamily="18" typeface="新細明體"/>
              </a:rPr>
              <a:t>23</a:t>
            </a:r>
            <a:r>
              <a:rPr dirty="0" lang="en-US" smtClean="0" sz="1500" u="sng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200" u="sng">
                <a:latin charset="0" pitchFamily="49" typeface="Courier New"/>
                <a:ea charset="-120" pitchFamily="18" typeface="新細明體"/>
              </a:rPr>
              <a:t>11</a:t>
            </a:r>
            <a:r>
              <a:rPr dirty="0" lang="en-US" smtClean="0" sz="1500" u="sng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200" u="sng">
                <a:latin charset="0" pitchFamily="49" typeface="Courier New"/>
                <a:ea charset="-120" pitchFamily="18" typeface="新細明體"/>
              </a:rPr>
              <a:t>50</a:t>
            </a:r>
            <a:r>
              <a:rPr dirty="0" lang="en-US" smtClean="0" sz="1500" u="sng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200" u="sng">
                <a:latin charset="0" pitchFamily="49" typeface="Courier New"/>
                <a:ea charset="-120" pitchFamily="18" typeface="新細明體"/>
              </a:rPr>
              <a:t>31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Largest:</a:t>
            </a:r>
            <a:r>
              <a:rPr dirty="0" lang="en-US" smtClean="0" sz="15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102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Smallest:</a:t>
            </a:r>
            <a:r>
              <a:rPr dirty="0" lang="en-US" smtClean="0" sz="15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7</a:t>
            </a:r>
          </a:p>
        </p:txBody>
      </p:sp>
      <p:sp>
        <p:nvSpPr>
          <p:cNvPr id="242" name="Text Box 24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43" name="Text Box 24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 Box 244"/>
          <p:cNvSpPr>
            <a:spLocks/>
          </p:cNvSpPr>
          <p:nvPr>
            <p:ph type="obj"/>
          </p:nvPr>
        </p:nvSpPr>
        <p:spPr>
          <a:xfrm>
            <a:off x="685800" y="762000"/>
            <a:ext cx="80010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algn="ctr" indent="-342900" marL="342900">
              <a:spcBef>
                <a:spcPts val="600"/>
              </a:spcBef>
              <a:buNone/>
            </a:pP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maxmin.c</a:t>
            </a:r>
          </a:p>
          <a:p>
            <a:pPr indent="-342900" marL="342900">
              <a:spcBef>
                <a:spcPts val="200"/>
              </a:spcBef>
              <a:buNone/>
            </a:pPr>
            <a:r>
              <a:rPr dirty="0" lang="en-US" smtClean="0" sz="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 Finds the largest and smallest elements in an array 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#include &lt;stdio.h&gt;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#define N 10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void max_min(int a[], int n, int *max, int *min);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int main(void)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int b[N], i, big, small;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printf("Enter %d numbers: ", N);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for (i = 0; i &lt; N; i++)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scanf("%d", &amp;b[i]);</a:t>
            </a:r>
          </a:p>
        </p:txBody>
      </p:sp>
      <p:sp>
        <p:nvSpPr>
          <p:cNvPr id="245" name="Text Box 24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46" name="Text Box 24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 Box 247"/>
          <p:cNvSpPr>
            <a:spLocks/>
          </p:cNvSpPr>
          <p:nvPr>
            <p:ph type="obj"/>
          </p:nvPr>
        </p:nvSpPr>
        <p:spPr>
          <a:xfrm>
            <a:off x="685800" y="762000"/>
            <a:ext cx="77724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b="1" dirty="0" lang="en-US" smtClean="0" sz="1800">
                <a:solidFill>
                  <a:srgbClr val="FF0000"/>
                </a:solidFill>
                <a:latin charset="0" pitchFamily="49" typeface="Courier New"/>
                <a:ea charset="-120" pitchFamily="18" typeface="新細明體"/>
              </a:rPr>
              <a:t>  </a:t>
            </a:r>
            <a:r>
              <a:rPr b="1" dirty="0" lang="en-US" smtClean="0">
                <a:solidFill>
                  <a:srgbClr val="FF0000"/>
                </a:solidFill>
                <a:latin charset="0" pitchFamily="49" typeface="Courier New"/>
                <a:ea charset="-120" pitchFamily="18" typeface="新細明體"/>
              </a:rPr>
              <a:t>max_min(b, N, &amp;big, &amp;small);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printf("Largest: %d\n", big);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printf("Smallest: %d\n", small);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return 0;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endParaRPr dirty="0" lang="en-US" smtClean="0" sz="18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b="1" dirty="0" lang="en-US" smtClean="0" sz="2000">
                <a:solidFill>
                  <a:srgbClr val="FF0000"/>
                </a:solidFill>
                <a:latin charset="0" pitchFamily="49" typeface="Courier New"/>
                <a:ea charset="-120" pitchFamily="18" typeface="新細明體"/>
              </a:rPr>
              <a:t>void max_min(int a[], int n, int *max, int *min)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int i;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*max = *min = a[0];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for (i = 1; i &lt; n; i++) 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if (a[i] &gt; *max)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*max = a[i];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else if (a[i] &lt; *min)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*min = a[i];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}</a:t>
            </a:r>
          </a:p>
        </p:txBody>
      </p:sp>
      <p:sp>
        <p:nvSpPr>
          <p:cNvPr id="248" name="Text Box 24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49" name="Text Box 24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 Box 25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Using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const</a:t>
            </a:r>
            <a:r>
              <a:rPr dirty="0" lang="en-US" smtClean="0">
                <a:ea charset="-120" pitchFamily="18" typeface="新細明體"/>
              </a:rPr>
              <a:t> to Protect Arguments</a:t>
            </a:r>
          </a:p>
        </p:txBody>
      </p:sp>
      <p:sp>
        <p:nvSpPr>
          <p:cNvPr id="251" name="Text Box 25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When an argument is a pointer to a variable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x</a:t>
            </a:r>
            <a:r>
              <a:rPr dirty="0" lang="en-US" smtClean="0">
                <a:ea charset="-120" pitchFamily="18" typeface="新細明體"/>
              </a:rPr>
              <a:t>, we normally assume that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x</a:t>
            </a:r>
            <a:r>
              <a:rPr dirty="0" lang="en-US" smtClean="0">
                <a:ea charset="-120" pitchFamily="18" typeface="新細明體"/>
              </a:rPr>
              <a:t> will be modified: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f(&amp;x);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It’s possible, though, that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</a:t>
            </a:r>
            <a:r>
              <a:rPr dirty="0" lang="en-US" smtClean="0">
                <a:ea charset="-120" pitchFamily="18" typeface="新細明體"/>
              </a:rPr>
              <a:t> merely needs to examine the value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x</a:t>
            </a:r>
            <a:r>
              <a:rPr dirty="0" lang="en-US" smtClean="0">
                <a:ea charset="-120" pitchFamily="18" typeface="新細明體"/>
              </a:rPr>
              <a:t>, not change it.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reason for the pointer might be efficiency: passing the value of a variable can waste time and space if the variable requires a large amount of storage.</a:t>
            </a:r>
          </a:p>
        </p:txBody>
      </p:sp>
      <p:sp>
        <p:nvSpPr>
          <p:cNvPr id="252" name="Text Box 25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53" name="Text Box 25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 Box 25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Using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const</a:t>
            </a:r>
            <a:r>
              <a:rPr dirty="0" lang="en-US" smtClean="0">
                <a:ea charset="-120" pitchFamily="18" typeface="新細明體"/>
              </a:rPr>
              <a:t> to Protect Arguments</a:t>
            </a:r>
          </a:p>
        </p:txBody>
      </p:sp>
      <p:sp>
        <p:nvSpPr>
          <p:cNvPr id="255" name="Text Box 25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We can use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const</a:t>
            </a:r>
            <a:r>
              <a:rPr dirty="0" lang="en-US" smtClean="0">
                <a:ea charset="-120" pitchFamily="18" typeface="新細明體"/>
              </a:rPr>
              <a:t> to document that a function won’t change an object whose address is passed to the function.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void f(</a:t>
            </a:r>
            <a:r>
              <a:rPr b="1" dirty="0" lang="en-US" smtClean="0" sz="2400">
                <a:solidFill>
                  <a:srgbClr val="FF0000"/>
                </a:solidFill>
                <a:latin charset="0" pitchFamily="49" typeface="Courier New"/>
                <a:ea charset="-120" pitchFamily="18" typeface="新細明體"/>
              </a:rPr>
              <a:t>const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 </a:t>
            </a:r>
            <a:r>
              <a:rPr b="1" dirty="0" lang="en-US" smtClean="0" sz="2400">
                <a:solidFill>
                  <a:srgbClr val="FF0000"/>
                </a:solidFill>
                <a:latin charset="0" pitchFamily="49" typeface="Courier New"/>
                <a:ea charset="-120" pitchFamily="18" typeface="新細明體"/>
              </a:rPr>
              <a:t>int *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p)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*p = 0;  /* </a:t>
            </a:r>
            <a:r>
              <a:rPr dirty="0" lang="en-US" smtClean="0" sz="2400">
                <a:solidFill>
                  <a:srgbClr val="FF0000"/>
                </a:solidFill>
                <a:latin charset="0" pitchFamily="49" typeface="Courier New"/>
                <a:ea charset="-120" pitchFamily="18" typeface="新細明體"/>
              </a:rPr>
              <a:t>error: assignment of 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solidFill>
                  <a:srgbClr val="FF0000"/>
                </a:solidFill>
                <a:latin charset="0" pitchFamily="49" typeface="Courier New"/>
                <a:ea charset="-120" pitchFamily="18" typeface="新細明體"/>
              </a:rPr>
              <a:t>               </a:t>
            </a:r>
            <a:r>
              <a:rPr dirty="0" lang="en-US" smtClean="0" sz="2400">
                <a:solidFill>
                  <a:srgbClr val="FF0000"/>
                </a:solidFill>
                <a:latin charset="0" pitchFamily="49" typeface="Courier New"/>
                <a:ea charset="-120" pitchFamily="18" typeface="新細明體"/>
              </a:rPr>
              <a:t>read-only </a:t>
            </a:r>
            <a:r>
              <a:rPr b="1" dirty="0" lang="en-US" smtClean="0" sz="2400">
                <a:solidFill>
                  <a:srgbClr val="FF0000"/>
                </a:solidFill>
                <a:latin charset="0" pitchFamily="49" typeface="Courier New"/>
                <a:ea charset="-120" pitchFamily="18" typeface="新細明體"/>
              </a:rPr>
              <a:t>location ‘*p’</a:t>
            </a:r>
            <a:r>
              <a:rPr b="1" dirty="0" lang="en-US" smtClean="0" sz="2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}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Attempting to modify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*p</a:t>
            </a:r>
            <a:r>
              <a:rPr dirty="0" lang="en-US" smtClean="0">
                <a:ea charset="-120" pitchFamily="18" typeface="新細明體"/>
              </a:rPr>
              <a:t> is an error that the compiler will detect.</a:t>
            </a:r>
          </a:p>
        </p:txBody>
      </p:sp>
      <p:sp>
        <p:nvSpPr>
          <p:cNvPr id="256" name="Text Box 25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57" name="Text Box 25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 Box 25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Using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const</a:t>
            </a:r>
            <a:r>
              <a:rPr dirty="0" lang="en-US" smtClean="0">
                <a:ea charset="-120" pitchFamily="18" typeface="新細明體"/>
              </a:rPr>
              <a:t> to Protect Arguments</a:t>
            </a:r>
          </a:p>
        </p:txBody>
      </p:sp>
      <p:sp>
        <p:nvSpPr>
          <p:cNvPr id="259" name="Text Box 25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We can use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const</a:t>
            </a:r>
            <a:r>
              <a:rPr dirty="0" lang="en-US" smtClean="0">
                <a:ea charset="-120" pitchFamily="18" typeface="新細明體"/>
              </a:rPr>
              <a:t> to document that a function won’t change an object whose address is passed to the function.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void f(</a:t>
            </a:r>
            <a:r>
              <a:rPr b="1" dirty="0" lang="en-US" smtClean="0" sz="2400">
                <a:solidFill>
                  <a:srgbClr val="FF0000"/>
                </a:solidFill>
                <a:latin charset="0" pitchFamily="49" typeface="Courier New"/>
                <a:ea charset="-120" pitchFamily="18" typeface="新細明體"/>
              </a:rPr>
              <a:t>int * const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 p)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p = 0;   /* </a:t>
            </a:r>
            <a:r>
              <a:rPr dirty="0" lang="en-US" smtClean="0" sz="2400">
                <a:solidFill>
                  <a:srgbClr val="FF0000"/>
                </a:solidFill>
                <a:latin charset="0" pitchFamily="49" typeface="Courier New"/>
                <a:ea charset="-120" pitchFamily="18" typeface="新細明體"/>
              </a:rPr>
              <a:t>error: assignment of 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solidFill>
                  <a:srgbClr val="FF0000"/>
                </a:solidFill>
                <a:latin charset="0" pitchFamily="49" typeface="Courier New"/>
                <a:ea charset="-120" pitchFamily="18" typeface="新細明體"/>
              </a:rPr>
              <a:t>               read-only </a:t>
            </a:r>
            <a:r>
              <a:rPr b="1" dirty="0" lang="en-US" smtClean="0" sz="2400">
                <a:solidFill>
                  <a:srgbClr val="FF0000"/>
                </a:solidFill>
                <a:latin charset="0" pitchFamily="49" typeface="Courier New"/>
                <a:ea charset="-120" pitchFamily="18" typeface="新細明體"/>
              </a:rPr>
              <a:t>parameter ‘p’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 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}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Attempting to modify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*p</a:t>
            </a:r>
            <a:r>
              <a:rPr dirty="0" lang="en-US" smtClean="0">
                <a:ea charset="-120" pitchFamily="18" typeface="新細明體"/>
              </a:rPr>
              <a:t> is an error that the compiler will detect.</a:t>
            </a:r>
          </a:p>
        </p:txBody>
      </p:sp>
      <p:sp>
        <p:nvSpPr>
          <p:cNvPr id="260" name="Text Box 26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61" name="Text Box 26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 Box 26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Pointers as Return Values</a:t>
            </a:r>
          </a:p>
        </p:txBody>
      </p:sp>
      <p:sp>
        <p:nvSpPr>
          <p:cNvPr id="263" name="Text Box 26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pitchFamily="18" typeface="新細明體"/>
              </a:rPr>
              <a:t>Functions are allowed to return pointers: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int *max(int *a, int *b)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  if (*a &gt; *b)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    return a;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  else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    return b;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}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A call of the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max</a:t>
            </a:r>
            <a:r>
              <a:rPr dirty="0" lang="en-US" smtClean="0" sz="2600">
                <a:ea charset="-120" pitchFamily="18" typeface="新細明體"/>
              </a:rPr>
              <a:t> function: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int *p, i, j;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…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p = max(&amp;i, &amp;j);</a:t>
            </a:r>
          </a:p>
          <a:p>
            <a:pPr indent="-342900" marL="342900">
              <a:buNone/>
            </a:pPr>
            <a:r>
              <a:rPr dirty="0" lang="en-US" smtClean="0" sz="2600">
                <a:ea charset="-120" pitchFamily="18" typeface="新細明體"/>
              </a:rPr>
              <a:t>	After the call,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p</a:t>
            </a:r>
            <a:r>
              <a:rPr dirty="0" lang="en-US" smtClean="0" sz="2600">
                <a:ea charset="-120" pitchFamily="18" typeface="新細明體"/>
              </a:rPr>
              <a:t> points to either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 sz="2600">
                <a:ea charset="-120" pitchFamily="18" typeface="新細明體"/>
              </a:rPr>
              <a:t> or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j</a:t>
            </a:r>
            <a:r>
              <a:rPr dirty="0" lang="en-US" smtClean="0" sz="2600">
                <a:ea charset="-120" pitchFamily="18" typeface="新細明體"/>
              </a:rPr>
              <a:t>.</a:t>
            </a:r>
          </a:p>
          <a:p>
            <a:pPr indent="-342900" marL="342900">
              <a:buNone/>
            </a:pPr>
            <a:endParaRPr dirty="0" lang="en-US" smtClean="0" sz="2600">
              <a:ea charset="-120" pitchFamily="18" typeface="新細明體"/>
            </a:endParaRPr>
          </a:p>
        </p:txBody>
      </p:sp>
      <p:sp>
        <p:nvSpPr>
          <p:cNvPr id="264" name="Text Box 26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65" name="Text Box 26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 Box 26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Pointers as Return Values</a:t>
            </a:r>
          </a:p>
        </p:txBody>
      </p:sp>
      <p:sp>
        <p:nvSpPr>
          <p:cNvPr id="267" name="Text Box 26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pitchFamily="18" typeface="新細明體"/>
              </a:rPr>
              <a:t>Although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max</a:t>
            </a:r>
            <a:r>
              <a:rPr dirty="0" lang="en-US" smtClean="0" sz="2600">
                <a:ea charset="-120" pitchFamily="18" typeface="新細明體"/>
              </a:rPr>
              <a:t> returns one of the pointers passed to it as an argument, that’s not the only possibility.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A function could also return a pointer to an external variable or to a static local variable.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Never return a pointer to an </a:t>
            </a:r>
            <a:r>
              <a:rPr dirty="0" i="1" lang="en-US" smtClean="0" sz="2600">
                <a:ea charset="-120" pitchFamily="18" typeface="新細明體"/>
              </a:rPr>
              <a:t>automatic</a:t>
            </a:r>
            <a:r>
              <a:rPr dirty="0" lang="en-US" smtClean="0" sz="2600">
                <a:ea charset="-120" pitchFamily="18" typeface="新細明體"/>
              </a:rPr>
              <a:t> local variable: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int *f(void)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  int i;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  …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  return &amp;i;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}</a:t>
            </a:r>
          </a:p>
          <a:p>
            <a:pPr indent="-342900" marL="342900">
              <a:buNone/>
            </a:pPr>
            <a:r>
              <a:rPr dirty="0" lang="en-US" smtClean="0" sz="2600">
                <a:ea charset="-120" pitchFamily="18" typeface="新細明體"/>
              </a:rPr>
              <a:t>	The variable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 sz="2600">
                <a:ea charset="-120" pitchFamily="18" typeface="新細明體"/>
              </a:rPr>
              <a:t> won’t exist after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f</a:t>
            </a:r>
            <a:r>
              <a:rPr dirty="0" lang="en-US" smtClean="0" sz="2600">
                <a:ea charset="-120" pitchFamily="18" typeface="新細明體"/>
              </a:rPr>
              <a:t> returns.</a:t>
            </a:r>
          </a:p>
          <a:p>
            <a:pPr indent="-342900" marL="342900">
              <a:buNone/>
            </a:pPr>
            <a:endParaRPr dirty="0" lang="en-US" smtClean="0" sz="2600">
              <a:ea charset="-120" pitchFamily="18" typeface="新細明體"/>
            </a:endParaRPr>
          </a:p>
        </p:txBody>
      </p:sp>
      <p:sp>
        <p:nvSpPr>
          <p:cNvPr id="268" name="Text Box 26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69" name="Text Box 26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 Box 27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Pointers as Return Values</a:t>
            </a:r>
          </a:p>
        </p:txBody>
      </p:sp>
      <p:sp>
        <p:nvSpPr>
          <p:cNvPr id="271" name="Text Box 27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Pointers can point to array elements.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a</a:t>
            </a:r>
            <a:r>
              <a:rPr dirty="0" lang="en-US" smtClean="0">
                <a:ea charset="-120" pitchFamily="18" typeface="新細明體"/>
              </a:rPr>
              <a:t> is an array, then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&amp;a[i]</a:t>
            </a:r>
            <a:r>
              <a:rPr dirty="0" lang="en-US" smtClean="0">
                <a:ea charset="-120" pitchFamily="18" typeface="新細明體"/>
              </a:rPr>
              <a:t> is a pointer to element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a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It’s sometimes useful for a function to return a pointer to one of the elements in an array.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 function that returns a pointer to the middle element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a</a:t>
            </a:r>
            <a:r>
              <a:rPr dirty="0" lang="en-US" smtClean="0">
                <a:ea charset="-120" pitchFamily="18" typeface="新細明體"/>
              </a:rPr>
              <a:t>, assuming that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a</a:t>
            </a:r>
            <a:r>
              <a:rPr dirty="0" lang="en-US" smtClean="0">
                <a:ea charset="-120" pitchFamily="18" typeface="新細明體"/>
              </a:rPr>
              <a:t> has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n</a:t>
            </a:r>
            <a:r>
              <a:rPr dirty="0" lang="en-US" smtClean="0">
                <a:ea charset="-120" pitchFamily="18" typeface="新細明體"/>
              </a:rPr>
              <a:t> elements: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*find_middle(int a[], int n)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return &amp;a[n/2];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}</a:t>
            </a:r>
          </a:p>
        </p:txBody>
      </p:sp>
      <p:sp>
        <p:nvSpPr>
          <p:cNvPr id="272" name="Text Box 27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73" name="Text Box 27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 Box 10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Pointer Variables</a:t>
            </a:r>
          </a:p>
        </p:txBody>
      </p:sp>
      <p:sp>
        <p:nvSpPr>
          <p:cNvPr id="108" name="Text Box 10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Each variable in a program occupies one or more bytes of memory.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address of the first byte is said to be the address of the variable.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In the following figure, the address of the variable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 is 2000:</a:t>
            </a:r>
          </a:p>
        </p:txBody>
      </p:sp>
      <p:sp>
        <p:nvSpPr>
          <p:cNvPr id="109" name="Text Box 10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10" name="Text Box 11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  <p:pic>
        <p:nvPicPr>
          <p:cNvPr id="111" name="Picture 111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136900" y="4038600"/>
            <a:ext cx="2765425" cy="229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 Box 11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Pointer Variables</a:t>
            </a:r>
          </a:p>
        </p:txBody>
      </p:sp>
      <p:sp>
        <p:nvSpPr>
          <p:cNvPr id="114" name="Text Box 11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Addresses can be stored in special </a:t>
            </a:r>
            <a:r>
              <a:rPr b="1" dirty="0" i="1" lang="en-US" smtClean="0">
                <a:ea charset="-120" pitchFamily="18" typeface="新細明體"/>
              </a:rPr>
              <a:t>pointer variables.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When we store the address of a variable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 in the pointer variable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p</a:t>
            </a:r>
            <a:r>
              <a:rPr dirty="0" lang="en-US" smtClean="0">
                <a:ea charset="-120" pitchFamily="18" typeface="新細明體"/>
              </a:rPr>
              <a:t>, we say that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p</a:t>
            </a:r>
            <a:r>
              <a:rPr dirty="0" lang="en-US" smtClean="0">
                <a:ea charset="-120" pitchFamily="18" typeface="新細明體"/>
              </a:rPr>
              <a:t> “</a:t>
            </a:r>
            <a:r>
              <a:rPr dirty="0" lang="en-US" smtClean="0">
                <a:solidFill>
                  <a:srgbClr val="B82F25"/>
                </a:solidFill>
                <a:ea charset="-120" pitchFamily="18" typeface="新細明體"/>
              </a:rPr>
              <a:t>points to</a:t>
            </a:r>
            <a:r>
              <a:rPr dirty="0" lang="en-US" smtClean="0">
                <a:ea charset="-120" pitchFamily="18" typeface="新細明體"/>
              </a:rPr>
              <a:t>”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 graphical representation:</a:t>
            </a:r>
          </a:p>
        </p:txBody>
      </p:sp>
      <p:sp>
        <p:nvSpPr>
          <p:cNvPr id="115" name="Text Box 11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16" name="Text Box 11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  <p:pic>
        <p:nvPicPr>
          <p:cNvPr id="117" name="Picture 11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127375" y="4051300"/>
            <a:ext cx="2803525" cy="6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11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Declaring Pointer Variables</a:t>
            </a:r>
          </a:p>
        </p:txBody>
      </p:sp>
      <p:sp>
        <p:nvSpPr>
          <p:cNvPr id="120" name="Text Box 12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When a pointer variable is declared, its name must be preceded by an asterisk: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*p;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p</a:t>
            </a:r>
            <a:r>
              <a:rPr dirty="0" lang="en-US" smtClean="0">
                <a:ea charset="-120" pitchFamily="18" typeface="新細明體"/>
              </a:rPr>
              <a:t> is a pointer variable capable of pointing to </a:t>
            </a:r>
            <a:r>
              <a:rPr b="1" dirty="0" i="1" lang="en-US" smtClean="0">
                <a:ea charset="-120" pitchFamily="18" typeface="新細明體"/>
              </a:rPr>
              <a:t>objects</a:t>
            </a:r>
            <a:r>
              <a:rPr dirty="0" lang="en-US" smtClean="0">
                <a:ea charset="-120" pitchFamily="18" typeface="新細明體"/>
              </a:rPr>
              <a:t> of type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int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We use the term </a:t>
            </a:r>
            <a:r>
              <a:rPr dirty="0" i="1" lang="en-US" smtClean="0">
                <a:ea charset="-120" pitchFamily="18" typeface="新細明體"/>
              </a:rPr>
              <a:t>object</a:t>
            </a:r>
            <a:r>
              <a:rPr dirty="0" lang="en-US" smtClean="0">
                <a:ea charset="-120" pitchFamily="18" typeface="新細明體"/>
              </a:rPr>
              <a:t> instead of </a:t>
            </a:r>
            <a:r>
              <a:rPr dirty="0" i="1" lang="en-US" smtClean="0">
                <a:ea charset="-120" pitchFamily="18" typeface="新細明體"/>
              </a:rPr>
              <a:t>variable</a:t>
            </a:r>
            <a:r>
              <a:rPr dirty="0" lang="en-US" smtClean="0">
                <a:ea charset="-120" pitchFamily="18" typeface="新細明體"/>
              </a:rPr>
              <a:t> since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p</a:t>
            </a:r>
            <a:r>
              <a:rPr dirty="0" lang="en-US" smtClean="0">
                <a:ea charset="-120" pitchFamily="18" typeface="新細明體"/>
              </a:rPr>
              <a:t> might point to an area of memory that doesn’t belong to a variable.</a:t>
            </a:r>
          </a:p>
        </p:txBody>
      </p:sp>
      <p:sp>
        <p:nvSpPr>
          <p:cNvPr id="121" name="Text Box 12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22" name="Text Box 12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 Box 12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Declaring Pointer Variables</a:t>
            </a:r>
          </a:p>
        </p:txBody>
      </p:sp>
      <p:sp>
        <p:nvSpPr>
          <p:cNvPr id="124" name="Text Box 12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pitchFamily="18" typeface="新細明體"/>
              </a:rPr>
              <a:t>Pointer variables can appear in declarations along with other variables: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int i, j, a[10], b[20], *p, *q;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C requires that every pointer variable point only to objects of a particular type (the </a:t>
            </a:r>
            <a:r>
              <a:rPr b="1" dirty="0" i="1" lang="en-US" smtClean="0" sz="2600">
                <a:ea charset="-120" pitchFamily="18" typeface="新細明體"/>
              </a:rPr>
              <a:t>referenced type</a:t>
            </a:r>
            <a:r>
              <a:rPr dirty="0" lang="en-US" smtClean="0" sz="2600">
                <a:ea charset="-120" pitchFamily="18" typeface="新細明體"/>
              </a:rPr>
              <a:t>):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int *p;     /* points only to integers   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double *q;  /* points only to doubles    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char *r;    /* points only to characters */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There are no restrictions on what the referenced type may be.</a:t>
            </a:r>
          </a:p>
        </p:txBody>
      </p:sp>
      <p:sp>
        <p:nvSpPr>
          <p:cNvPr id="125" name="Text Box 12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26" name="Text Box 12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Box 12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Address and Indirection Operators</a:t>
            </a:r>
          </a:p>
        </p:txBody>
      </p:sp>
      <p:sp>
        <p:nvSpPr>
          <p:cNvPr id="128" name="Text Box 128"/>
          <p:cNvSpPr>
            <a:spLocks/>
          </p:cNvSpPr>
          <p:nvPr>
            <p:ph type="obj"/>
          </p:nvPr>
        </p:nvSpPr>
        <p:spPr>
          <a:xfrm>
            <a:off x="685800" y="1524000"/>
            <a:ext cx="8153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C provides a pair of operators designed specifically for use with pointers.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To find the address of a variable, we use the </a:t>
            </a:r>
            <a:r>
              <a:rPr b="1" dirty="0" lang="en-US" smtClean="0" sz="2800">
                <a:solidFill>
                  <a:srgbClr val="B82F25"/>
                </a:solidFill>
                <a:latin charset="0" pitchFamily="49" typeface="Courier New"/>
                <a:ea charset="-120" pitchFamily="18" typeface="新細明體"/>
              </a:rPr>
              <a:t>&amp;</a:t>
            </a:r>
            <a:r>
              <a:rPr dirty="0" lang="en-US" smtClean="0">
                <a:ea charset="-120" pitchFamily="18" typeface="新細明體"/>
              </a:rPr>
              <a:t> (</a:t>
            </a:r>
            <a:r>
              <a:rPr dirty="0" lang="en-US" smtClean="0" sz="2800">
                <a:solidFill>
                  <a:srgbClr val="B82F25"/>
                </a:solidFill>
                <a:ea charset="-120" pitchFamily="18" typeface="新細明體"/>
              </a:rPr>
              <a:t>address</a:t>
            </a:r>
            <a:r>
              <a:rPr dirty="0" lang="en-US" smtClean="0">
                <a:ea charset="-120" pitchFamily="18" typeface="新細明體"/>
              </a:rPr>
              <a:t>) operator. </a:t>
            </a:r>
            <a:r>
              <a:rPr b="1" dirty="0" lang="en-US" smtClean="0">
                <a:solidFill>
                  <a:srgbClr val="B82F25"/>
                </a:solidFill>
                <a:ea charset="-120" pitchFamily="18" typeface="新細明體"/>
              </a:rPr>
              <a:t>&amp; is ampersand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To gain access to the object that a pointer points to, we use the </a:t>
            </a:r>
            <a:r>
              <a:rPr b="1" dirty="0" lang="en-US" smtClean="0" sz="2800">
                <a:solidFill>
                  <a:srgbClr val="B82F25"/>
                </a:solidFill>
                <a:latin charset="0" pitchFamily="49" typeface="Courier New"/>
                <a:ea charset="-120" pitchFamily="18" typeface="新細明體"/>
              </a:rPr>
              <a:t>*</a:t>
            </a:r>
            <a:r>
              <a:rPr dirty="0" lang="en-US" smtClean="0">
                <a:ea charset="-120" pitchFamily="18" typeface="新細明體"/>
              </a:rPr>
              <a:t> (</a:t>
            </a:r>
            <a:r>
              <a:rPr b="1" dirty="0" i="1" lang="en-US" smtClean="0" sz="2800">
                <a:solidFill>
                  <a:srgbClr val="B82F25"/>
                </a:solidFill>
                <a:ea charset="-120" pitchFamily="18" typeface="新細明體"/>
              </a:rPr>
              <a:t>indirection</a:t>
            </a:r>
            <a:r>
              <a:rPr dirty="0" lang="en-US" smtClean="0">
                <a:ea charset="-120" pitchFamily="18" typeface="新細明體"/>
              </a:rPr>
              <a:t>) operator.</a:t>
            </a:r>
          </a:p>
        </p:txBody>
      </p:sp>
      <p:sp>
        <p:nvSpPr>
          <p:cNvPr id="129" name="Text Box 12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30" name="Text Box 13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13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Address Operator</a:t>
            </a:r>
          </a:p>
        </p:txBody>
      </p:sp>
      <p:sp>
        <p:nvSpPr>
          <p:cNvPr id="132" name="Text Box 13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Declaring a pointer variable sets aside space for a pointer but doesn’t make it point to an object: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int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*p;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/*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points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nowhere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in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particular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*/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It’s crucial to initialize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p</a:t>
            </a:r>
            <a:r>
              <a:rPr dirty="0" lang="en-US" smtClean="0">
                <a:ea charset="-120" pitchFamily="18" typeface="新細明體"/>
              </a:rPr>
              <a:t> before we use it.</a:t>
            </a:r>
          </a:p>
        </p:txBody>
      </p:sp>
      <p:sp>
        <p:nvSpPr>
          <p:cNvPr id="133" name="Text Box 13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34" name="Text Box 13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0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1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2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5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6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7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8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9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Words>2996</Words>
  <Paragraphs>386</Paragraphs>
  <Slides>38</Slides>
  <Notes>0</Notes>
  <TotalTime>0</TotalTime>
  <HiddenSlides>0</HiddenSlides>
  <ScaleCrop>false</ScaleCrop>
  <HyperlinksChanged>false</HyperlinksChanged>
  <Application>Microsoft Office PowerPoint</Application>
  <PresentationFormat/>
</Properties>
</file>