
<file path=[Content_Types].xml><?xml version="1.0" encoding="utf-8"?>
<Types xmlns="http://schemas.openxmlformats.org/package/2006/content-types">
  <Default ContentType="image/emf" Extension="emf"/>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00.xml"/>
  <Override ContentType="application/vnd.openxmlformats-officedocument.presentationml.slide+xml" PartName="/ppt/slides/slide101.xml"/>
  <Override ContentType="application/vnd.openxmlformats-officedocument.presentationml.slide+xml" PartName="/ppt/slides/slide102.xml"/>
  <Override ContentType="application/vnd.openxmlformats-officedocument.presentationml.slide+xml" PartName="/ppt/slides/slide103.xml"/>
  <Override ContentType="application/vnd.openxmlformats-officedocument.presentationml.slide+xml" PartName="/ppt/slides/slide104.xml"/>
  <Override ContentType="application/vnd.openxmlformats-officedocument.presentationml.slide+xml" PartName="/ppt/slides/slide105.xml"/>
  <Override ContentType="application/vnd.openxmlformats-officedocument.presentationml.slide+xml" PartName="/ppt/slides/slide106.xml"/>
  <Override ContentType="application/vnd.openxmlformats-officedocument.presentationml.slide+xml" PartName="/ppt/slides/slide107.xml"/>
  <Override ContentType="application/vnd.openxmlformats-officedocument.presentationml.slide+xml" PartName="/ppt/slides/slide108.xml"/>
  <Override ContentType="application/vnd.openxmlformats-officedocument.presentationml.slide+xml" PartName="/ppt/slides/slide109.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111.xml"/>
  <Override ContentType="application/vnd.openxmlformats-officedocument.presentationml.slide+xml" PartName="/ppt/slides/slide112.xml"/>
  <Override ContentType="application/vnd.openxmlformats-officedocument.presentationml.slide+xml" PartName="/ppt/slides/slide113.xml"/>
  <Override ContentType="application/vnd.openxmlformats-officedocument.presentationml.slide+xml" PartName="/ppt/slides/slide114.xml"/>
  <Override ContentType="application/vnd.openxmlformats-officedocument.presentationml.slide+xml" PartName="/ppt/slides/slide115.xml"/>
  <Override ContentType="application/vnd.openxmlformats-officedocument.presentationml.slide+xml" PartName="/ppt/slides/slide116.xml"/>
  <Override ContentType="application/vnd.openxmlformats-officedocument.presentationml.slide+xml" PartName="/ppt/slides/slide117.xml"/>
  <Override ContentType="application/vnd.openxmlformats-officedocument.presentationml.slide+xml" PartName="/ppt/slides/slide118.xml"/>
  <Override ContentType="application/vnd.openxmlformats-officedocument.presentationml.slide+xml" PartName="/ppt/slides/slide119.xml"/>
  <Override ContentType="application/vnd.openxmlformats-officedocument.presentationml.slide+xml" PartName="/ppt/slides/slide12.xml"/>
  <Override ContentType="application/vnd.openxmlformats-officedocument.presentationml.slide+xml" PartName="/ppt/slides/slide120.xml"/>
  <Override ContentType="application/vnd.openxmlformats-officedocument.presentationml.slide+xml" PartName="/ppt/slides/slide121.xml"/>
  <Override ContentType="application/vnd.openxmlformats-officedocument.presentationml.slide+xml" PartName="/ppt/slides/slide122.xml"/>
  <Override ContentType="application/vnd.openxmlformats-officedocument.presentationml.slide+xml" PartName="/ppt/slides/slide123.xml"/>
  <Override ContentType="application/vnd.openxmlformats-officedocument.presentationml.slide+xml" PartName="/ppt/slides/slide124.xml"/>
  <Override ContentType="application/vnd.openxmlformats-officedocument.presentationml.slide+xml" PartName="/ppt/slides/slide125.xml"/>
  <Override ContentType="application/vnd.openxmlformats-officedocument.presentationml.slide+xml" PartName="/ppt/slides/slide126.xml"/>
  <Override ContentType="application/vnd.openxmlformats-officedocument.presentationml.slide+xml" PartName="/ppt/slides/slide127.xml"/>
  <Override ContentType="application/vnd.openxmlformats-officedocument.presentationml.slide+xml" PartName="/ppt/slides/slide128.xml"/>
  <Override ContentType="application/vnd.openxmlformats-officedocument.presentationml.slide+xml" PartName="/ppt/slides/slide129.xml"/>
  <Override ContentType="application/vnd.openxmlformats-officedocument.presentationml.slide+xml" PartName="/ppt/slides/slide13.xml"/>
  <Override ContentType="application/vnd.openxmlformats-officedocument.presentationml.slide+xml" PartName="/ppt/slides/slide130.xml"/>
  <Override ContentType="application/vnd.openxmlformats-officedocument.presentationml.slide+xml" PartName="/ppt/slides/slide131.xml"/>
  <Override ContentType="application/vnd.openxmlformats-officedocument.presentationml.slide+xml" PartName="/ppt/slides/slide132.xml"/>
  <Override ContentType="application/vnd.openxmlformats-officedocument.presentationml.slide+xml" PartName="/ppt/slides/slide133.xml"/>
  <Override ContentType="application/vnd.openxmlformats-officedocument.presentationml.slide+xml" PartName="/ppt/slides/slide134.xml"/>
  <Override ContentType="application/vnd.openxmlformats-officedocument.presentationml.slide+xml" PartName="/ppt/slides/slide135.xml"/>
  <Override ContentType="application/vnd.openxmlformats-officedocument.presentationml.slide+xml" PartName="/ppt/slides/slide136.xml"/>
  <Override ContentType="application/vnd.openxmlformats-officedocument.presentationml.slide+xml" PartName="/ppt/slides/slide137.xml"/>
  <Override ContentType="application/vnd.openxmlformats-officedocument.presentationml.slide+xml" PartName="/ppt/slides/slide138.xml"/>
  <Override ContentType="application/vnd.openxmlformats-officedocument.presentationml.slide+xml" PartName="/ppt/slides/slide139.xml"/>
  <Override ContentType="application/vnd.openxmlformats-officedocument.presentationml.slide+xml" PartName="/ppt/slides/slide14.xml"/>
  <Override ContentType="application/vnd.openxmlformats-officedocument.presentationml.slide+xml" PartName="/ppt/slides/slide140.xml"/>
  <Override ContentType="application/vnd.openxmlformats-officedocument.presentationml.slide+xml" PartName="/ppt/slides/slide141.xml"/>
  <Override ContentType="application/vnd.openxmlformats-officedocument.presentationml.slide+xml" PartName="/ppt/slides/slide142.xml"/>
  <Override ContentType="application/vnd.openxmlformats-officedocument.presentationml.slide+xml" PartName="/ppt/slides/slide143.xml"/>
  <Override ContentType="application/vnd.openxmlformats-officedocument.presentationml.slide+xml" PartName="/ppt/slides/slide144.xml"/>
  <Override ContentType="application/vnd.openxmlformats-officedocument.presentationml.slide+xml" PartName="/ppt/slides/slide145.xml"/>
  <Override ContentType="application/vnd.openxmlformats-officedocument.presentationml.slide+xml" PartName="/ppt/slides/slide146.xml"/>
  <Override ContentType="application/vnd.openxmlformats-officedocument.presentationml.slide+xml" PartName="/ppt/slides/slide147.xml"/>
  <Override ContentType="application/vnd.openxmlformats-officedocument.presentationml.slide+xml" PartName="/ppt/slides/slide148.xml"/>
  <Override ContentType="application/vnd.openxmlformats-officedocument.presentationml.slide+xml" PartName="/ppt/slides/slide149.xml"/>
  <Override ContentType="application/vnd.openxmlformats-officedocument.presentationml.slide+xml" PartName="/ppt/slides/slide15.xml"/>
  <Override ContentType="application/vnd.openxmlformats-officedocument.presentationml.slide+xml" PartName="/ppt/slides/slide150.xml"/>
  <Override ContentType="application/vnd.openxmlformats-officedocument.presentationml.slide+xml" PartName="/ppt/slides/slide151.xml"/>
  <Override ContentType="application/vnd.openxmlformats-officedocument.presentationml.slide+xml" PartName="/ppt/slides/slide152.xml"/>
  <Override ContentType="application/vnd.openxmlformats-officedocument.presentationml.slide+xml" PartName="/ppt/slides/slide153.xml"/>
  <Override ContentType="application/vnd.openxmlformats-officedocument.presentationml.slide+xml" PartName="/ppt/slides/slide154.xml"/>
  <Override ContentType="application/vnd.openxmlformats-officedocument.presentationml.slide+xml" PartName="/ppt/slides/slide155.xml"/>
  <Override ContentType="application/vnd.openxmlformats-officedocument.presentationml.slide+xml" PartName="/ppt/slides/slide156.xml"/>
  <Override ContentType="application/vnd.openxmlformats-officedocument.presentationml.slide+xml" PartName="/ppt/slides/slide157.xml"/>
  <Override ContentType="application/vnd.openxmlformats-officedocument.presentationml.slide+xml" PartName="/ppt/slides/slide158.xml"/>
  <Override ContentType="application/vnd.openxmlformats-officedocument.presentationml.slide+xml" PartName="/ppt/slides/slide159.xml"/>
  <Override ContentType="application/vnd.openxmlformats-officedocument.presentationml.slide+xml" PartName="/ppt/slides/slide16.xml"/>
  <Override ContentType="application/vnd.openxmlformats-officedocument.presentationml.slide+xml" PartName="/ppt/slides/slide160.xml"/>
  <Override ContentType="application/vnd.openxmlformats-officedocument.presentationml.slide+xml" PartName="/ppt/slides/slide161.xml"/>
  <Override ContentType="application/vnd.openxmlformats-officedocument.presentationml.slide+xml" PartName="/ppt/slides/slide162.xml"/>
  <Override ContentType="application/vnd.openxmlformats-officedocument.presentationml.slide+xml" PartName="/ppt/slides/slide163.xml"/>
  <Override ContentType="application/vnd.openxmlformats-officedocument.presentationml.slide+xml" PartName="/ppt/slides/slide164.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64.xml"/>
  <Override ContentType="application/vnd.openxmlformats-officedocument.presentationml.slide+xml" PartName="/ppt/slides/slide65.xml"/>
  <Override ContentType="application/vnd.openxmlformats-officedocument.presentationml.slide+xml" PartName="/ppt/slides/slide66.xml"/>
  <Override ContentType="application/vnd.openxmlformats-officedocument.presentationml.slide+xml" PartName="/ppt/slides/slide67.xml"/>
  <Override ContentType="application/vnd.openxmlformats-officedocument.presentationml.slide+xml" PartName="/ppt/slides/slide68.xml"/>
  <Override ContentType="application/vnd.openxmlformats-officedocument.presentationml.slide+xml" PartName="/ppt/slides/slide69.xml"/>
  <Override ContentType="application/vnd.openxmlformats-officedocument.presentationml.slide+xml" PartName="/ppt/slides/slide7.xml"/>
  <Override ContentType="application/vnd.openxmlformats-officedocument.presentationml.slide+xml" PartName="/ppt/slides/slide70.xml"/>
  <Override ContentType="application/vnd.openxmlformats-officedocument.presentationml.slide+xml" PartName="/ppt/slides/slide71.xml"/>
  <Override ContentType="application/vnd.openxmlformats-officedocument.presentationml.slide+xml" PartName="/ppt/slides/slide72.xml"/>
  <Override ContentType="application/vnd.openxmlformats-officedocument.presentationml.slide+xml" PartName="/ppt/slides/slide73.xml"/>
  <Override ContentType="application/vnd.openxmlformats-officedocument.presentationml.slide+xml" PartName="/ppt/slides/slide74.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77.xml"/>
  <Override ContentType="application/vnd.openxmlformats-officedocument.presentationml.slide+xml" PartName="/ppt/slides/slide78.xml"/>
  <Override ContentType="application/vnd.openxmlformats-officedocument.presentationml.slide+xml" PartName="/ppt/slides/slide79.xml"/>
  <Override ContentType="application/vnd.openxmlformats-officedocument.presentationml.slide+xml" PartName="/ppt/slides/slide8.xml"/>
  <Override ContentType="application/vnd.openxmlformats-officedocument.presentationml.slide+xml" PartName="/ppt/slides/slide80.xml"/>
  <Override ContentType="application/vnd.openxmlformats-officedocument.presentationml.slide+xml" PartName="/ppt/slides/slide81.xml"/>
  <Override ContentType="application/vnd.openxmlformats-officedocument.presentationml.slide+xml" PartName="/ppt/slides/slide82.xml"/>
  <Override ContentType="application/vnd.openxmlformats-officedocument.presentationml.slide+xml" PartName="/ppt/slides/slide83.xml"/>
  <Override ContentType="application/vnd.openxmlformats-officedocument.presentationml.slide+xml" PartName="/ppt/slides/slide84.xml"/>
  <Override ContentType="application/vnd.openxmlformats-officedocument.presentationml.slide+xml" PartName="/ppt/slides/slide85.xml"/>
  <Override ContentType="application/vnd.openxmlformats-officedocument.presentationml.slide+xml" PartName="/ppt/slides/slide86.xml"/>
  <Override ContentType="application/vnd.openxmlformats-officedocument.presentationml.slide+xml" PartName="/ppt/slides/slide87.xml"/>
  <Override ContentType="application/vnd.openxmlformats-officedocument.presentationml.slide+xml" PartName="/ppt/slides/slide88.xml"/>
  <Override ContentType="application/vnd.openxmlformats-officedocument.presentationml.slide+xml" PartName="/ppt/slides/slide89.xml"/>
  <Override ContentType="application/vnd.openxmlformats-officedocument.presentationml.slide+xml" PartName="/ppt/slides/slide9.xml"/>
  <Override ContentType="application/vnd.openxmlformats-officedocument.presentationml.slide+xml" PartName="/ppt/slides/slide90.xml"/>
  <Override ContentType="application/vnd.openxmlformats-officedocument.presentationml.slide+xml" PartName="/ppt/slides/slide91.xml"/>
  <Override ContentType="application/vnd.openxmlformats-officedocument.presentationml.slide+xml" PartName="/ppt/slides/slide92.xml"/>
  <Override ContentType="application/vnd.openxmlformats-officedocument.presentationml.slide+xml" PartName="/ppt/slides/slide93.xml"/>
  <Override ContentType="application/vnd.openxmlformats-officedocument.presentationml.slide+xml" PartName="/ppt/slides/slide94.xml"/>
  <Override ContentType="application/vnd.openxmlformats-officedocument.presentationml.slide+xml" PartName="/ppt/slides/slide95.xml"/>
  <Override ContentType="application/vnd.openxmlformats-officedocument.presentationml.slide+xml" PartName="/ppt/slides/slide96.xml"/>
  <Override ContentType="application/vnd.openxmlformats-officedocument.presentationml.slide+xml" PartName="/ppt/slides/slide97.xml"/>
  <Override ContentType="application/vnd.openxmlformats-officedocument.presentationml.slide+xml" PartName="/ppt/slides/slide98.xml"/>
  <Override ContentType="application/vnd.openxmlformats-officedocument.presentationml.slide+xml" PartName="/ppt/slides/slide99.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00.xml"/>
  <Override ContentType="application/vnd.openxmlformats-officedocument.presentationml.slideLayout+xml" PartName="/ppt/slideLayouts/slideLayout101.xml"/>
  <Override ContentType="application/vnd.openxmlformats-officedocument.presentationml.slideLayout+xml" PartName="/ppt/slideLayouts/slideLayout102.xml"/>
  <Override ContentType="application/vnd.openxmlformats-officedocument.presentationml.slideLayout+xml" PartName="/ppt/slideLayouts/slideLayout103.xml"/>
  <Override ContentType="application/vnd.openxmlformats-officedocument.presentationml.slideLayout+xml" PartName="/ppt/slideLayouts/slideLayout104.xml"/>
  <Override ContentType="application/vnd.openxmlformats-officedocument.presentationml.slideLayout+xml" PartName="/ppt/slideLayouts/slideLayout105.xml"/>
  <Override ContentType="application/vnd.openxmlformats-officedocument.presentationml.slideLayout+xml" PartName="/ppt/slideLayouts/slideLayout106.xml"/>
  <Override ContentType="application/vnd.openxmlformats-officedocument.presentationml.slideLayout+xml" PartName="/ppt/slideLayouts/slideLayout107.xml"/>
  <Override ContentType="application/vnd.openxmlformats-officedocument.presentationml.slideLayout+xml" PartName="/ppt/slideLayouts/slideLayout108.xml"/>
  <Override ContentType="application/vnd.openxmlformats-officedocument.presentationml.slideLayout+xml" PartName="/ppt/slideLayouts/slideLayout109.xml"/>
  <Override ContentType="application/vnd.openxmlformats-officedocument.presentationml.slideLayout+xml" PartName="/ppt/slideLayouts/slideLayout11.xml"/>
  <Override ContentType="application/vnd.openxmlformats-officedocument.presentationml.slideLayout+xml" PartName="/ppt/slideLayouts/slideLayout110.xml"/>
  <Override ContentType="application/vnd.openxmlformats-officedocument.presentationml.slideLayout+xml" PartName="/ppt/slideLayouts/slideLayout111.xml"/>
  <Override ContentType="application/vnd.openxmlformats-officedocument.presentationml.slideLayout+xml" PartName="/ppt/slideLayouts/slideLayout112.xml"/>
  <Override ContentType="application/vnd.openxmlformats-officedocument.presentationml.slideLayout+xml" PartName="/ppt/slideLayouts/slideLayout113.xml"/>
  <Override ContentType="application/vnd.openxmlformats-officedocument.presentationml.slideLayout+xml" PartName="/ppt/slideLayouts/slideLayout114.xml"/>
  <Override ContentType="application/vnd.openxmlformats-officedocument.presentationml.slideLayout+xml" PartName="/ppt/slideLayouts/slideLayout115.xml"/>
  <Override ContentType="application/vnd.openxmlformats-officedocument.presentationml.slideLayout+xml" PartName="/ppt/slideLayouts/slideLayout116.xml"/>
  <Override ContentType="application/vnd.openxmlformats-officedocument.presentationml.slideLayout+xml" PartName="/ppt/slideLayouts/slideLayout117.xml"/>
  <Override ContentType="application/vnd.openxmlformats-officedocument.presentationml.slideLayout+xml" PartName="/ppt/slideLayouts/slideLayout118.xml"/>
  <Override ContentType="application/vnd.openxmlformats-officedocument.presentationml.slideLayout+xml" PartName="/ppt/slideLayouts/slideLayout119.xml"/>
  <Override ContentType="application/vnd.openxmlformats-officedocument.presentationml.slideLayout+xml" PartName="/ppt/slideLayouts/slideLayout12.xml"/>
  <Override ContentType="application/vnd.openxmlformats-officedocument.presentationml.slideLayout+xml" PartName="/ppt/slideLayouts/slideLayout120.xml"/>
  <Override ContentType="application/vnd.openxmlformats-officedocument.presentationml.slideLayout+xml" PartName="/ppt/slideLayouts/slideLayout121.xml"/>
  <Override ContentType="application/vnd.openxmlformats-officedocument.presentationml.slideLayout+xml" PartName="/ppt/slideLayouts/slideLayout122.xml"/>
  <Override ContentType="application/vnd.openxmlformats-officedocument.presentationml.slideLayout+xml" PartName="/ppt/slideLayouts/slideLayout123.xml"/>
  <Override ContentType="application/vnd.openxmlformats-officedocument.presentationml.slideLayout+xml" PartName="/ppt/slideLayouts/slideLayout124.xml"/>
  <Override ContentType="application/vnd.openxmlformats-officedocument.presentationml.slideLayout+xml" PartName="/ppt/slideLayouts/slideLayout125.xml"/>
  <Override ContentType="application/vnd.openxmlformats-officedocument.presentationml.slideLayout+xml" PartName="/ppt/slideLayouts/slideLayout126.xml"/>
  <Override ContentType="application/vnd.openxmlformats-officedocument.presentationml.slideLayout+xml" PartName="/ppt/slideLayouts/slideLayout127.xml"/>
  <Override ContentType="application/vnd.openxmlformats-officedocument.presentationml.slideLayout+xml" PartName="/ppt/slideLayouts/slideLayout128.xml"/>
  <Override ContentType="application/vnd.openxmlformats-officedocument.presentationml.slideLayout+xml" PartName="/ppt/slideLayouts/slideLayout129.xml"/>
  <Override ContentType="application/vnd.openxmlformats-officedocument.presentationml.slideLayout+xml" PartName="/ppt/slideLayouts/slideLayout13.xml"/>
  <Override ContentType="application/vnd.openxmlformats-officedocument.presentationml.slideLayout+xml" PartName="/ppt/slideLayouts/slideLayout130.xml"/>
  <Override ContentType="application/vnd.openxmlformats-officedocument.presentationml.slideLayout+xml" PartName="/ppt/slideLayouts/slideLayout131.xml"/>
  <Override ContentType="application/vnd.openxmlformats-officedocument.presentationml.slideLayout+xml" PartName="/ppt/slideLayouts/slideLayout132.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19.xml"/>
  <Override ContentType="application/vnd.openxmlformats-officedocument.presentationml.slideLayout+xml" PartName="/ppt/slideLayouts/slideLayout2.xml"/>
  <Override ContentType="application/vnd.openxmlformats-officedocument.presentationml.slideLayout+xml" PartName="/ppt/slideLayouts/slideLayout20.xml"/>
  <Override ContentType="application/vnd.openxmlformats-officedocument.presentationml.slideLayout+xml" PartName="/ppt/slideLayouts/slideLayout21.xml"/>
  <Override ContentType="application/vnd.openxmlformats-officedocument.presentationml.slideLayout+xml" PartName="/ppt/slideLayouts/slideLayout22.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25.xml"/>
  <Override ContentType="application/vnd.openxmlformats-officedocument.presentationml.slideLayout+xml" PartName="/ppt/slideLayouts/slideLayout26.xml"/>
  <Override ContentType="application/vnd.openxmlformats-officedocument.presentationml.slideLayout+xml" PartName="/ppt/slideLayouts/slideLayout27.xml"/>
  <Override ContentType="application/vnd.openxmlformats-officedocument.presentationml.slideLayout+xml" PartName="/ppt/slideLayouts/slideLayout28.xml"/>
  <Override ContentType="application/vnd.openxmlformats-officedocument.presentationml.slideLayout+xml" PartName="/ppt/slideLayouts/slideLayout29.xml"/>
  <Override ContentType="application/vnd.openxmlformats-officedocument.presentationml.slideLayout+xml" PartName="/ppt/slideLayouts/slideLayout3.xml"/>
  <Override ContentType="application/vnd.openxmlformats-officedocument.presentationml.slideLayout+xml" PartName="/ppt/slideLayouts/slideLayout30.xml"/>
  <Override ContentType="application/vnd.openxmlformats-officedocument.presentationml.slideLayout+xml" PartName="/ppt/slideLayouts/slideLayout31.xml"/>
  <Override ContentType="application/vnd.openxmlformats-officedocument.presentationml.slideLayout+xml" PartName="/ppt/slideLayouts/slideLayout32.xml"/>
  <Override ContentType="application/vnd.openxmlformats-officedocument.presentationml.slideLayout+xml" PartName="/ppt/slideLayouts/slideLayout33.xml"/>
  <Override ContentType="application/vnd.openxmlformats-officedocument.presentationml.slideLayout+xml" PartName="/ppt/slideLayouts/slideLayout34.xml"/>
  <Override ContentType="application/vnd.openxmlformats-officedocument.presentationml.slideLayout+xml" PartName="/ppt/slideLayouts/slideLayout35.xml"/>
  <Override ContentType="application/vnd.openxmlformats-officedocument.presentationml.slideLayout+xml" PartName="/ppt/slideLayouts/slideLayout36.xml"/>
  <Override ContentType="application/vnd.openxmlformats-officedocument.presentationml.slideLayout+xml" PartName="/ppt/slideLayouts/slideLayout37.xml"/>
  <Override ContentType="application/vnd.openxmlformats-officedocument.presentationml.slideLayout+xml" PartName="/ppt/slideLayouts/slideLayout38.xml"/>
  <Override ContentType="application/vnd.openxmlformats-officedocument.presentationml.slideLayout+xml" PartName="/ppt/slideLayouts/slideLayout39.xml"/>
  <Override ContentType="application/vnd.openxmlformats-officedocument.presentationml.slideLayout+xml" PartName="/ppt/slideLayouts/slideLayout4.xml"/>
  <Override ContentType="application/vnd.openxmlformats-officedocument.presentationml.slideLayout+xml" PartName="/ppt/slideLayouts/slideLayout40.xml"/>
  <Override ContentType="application/vnd.openxmlformats-officedocument.presentationml.slideLayout+xml" PartName="/ppt/slideLayouts/slideLayout41.xml"/>
  <Override ContentType="application/vnd.openxmlformats-officedocument.presentationml.slideLayout+xml" PartName="/ppt/slideLayouts/slideLayout42.xml"/>
  <Override ContentType="application/vnd.openxmlformats-officedocument.presentationml.slideLayout+xml" PartName="/ppt/slideLayouts/slideLayout43.xml"/>
  <Override ContentType="application/vnd.openxmlformats-officedocument.presentationml.slideLayout+xml" PartName="/ppt/slideLayouts/slideLayout44.xml"/>
  <Override ContentType="application/vnd.openxmlformats-officedocument.presentationml.slideLayout+xml" PartName="/ppt/slideLayouts/slideLayout45.xml"/>
  <Override ContentType="application/vnd.openxmlformats-officedocument.presentationml.slideLayout+xml" PartName="/ppt/slideLayouts/slideLayout46.xml"/>
  <Override ContentType="application/vnd.openxmlformats-officedocument.presentationml.slideLayout+xml" PartName="/ppt/slideLayouts/slideLayout47.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5.xml"/>
  <Override ContentType="application/vnd.openxmlformats-officedocument.presentationml.slideLayout+xml" PartName="/ppt/slideLayouts/slideLayout50.xml"/>
  <Override ContentType="application/vnd.openxmlformats-officedocument.presentationml.slideLayout+xml" PartName="/ppt/slideLayouts/slideLayout51.xml"/>
  <Override ContentType="application/vnd.openxmlformats-officedocument.presentationml.slideLayout+xml" PartName="/ppt/slideLayouts/slideLayout52.xml"/>
  <Override ContentType="application/vnd.openxmlformats-officedocument.presentationml.slideLayout+xml" PartName="/ppt/slideLayouts/slideLayout53.xml"/>
  <Override ContentType="application/vnd.openxmlformats-officedocument.presentationml.slideLayout+xml" PartName="/ppt/slideLayouts/slideLayout54.xml"/>
  <Override ContentType="application/vnd.openxmlformats-officedocument.presentationml.slideLayout+xml" PartName="/ppt/slideLayouts/slideLayout55.xml"/>
  <Override ContentType="application/vnd.openxmlformats-officedocument.presentationml.slideLayout+xml" PartName="/ppt/slideLayouts/slideLayout56.xml"/>
  <Override ContentType="application/vnd.openxmlformats-officedocument.presentationml.slideLayout+xml" PartName="/ppt/slideLayouts/slideLayout57.xml"/>
  <Override ContentType="application/vnd.openxmlformats-officedocument.presentationml.slideLayout+xml" PartName="/ppt/slideLayouts/slideLayout58.xml"/>
  <Override ContentType="application/vnd.openxmlformats-officedocument.presentationml.slideLayout+xml" PartName="/ppt/slideLayouts/slideLayout59.xml"/>
  <Override ContentType="application/vnd.openxmlformats-officedocument.presentationml.slideLayout+xml" PartName="/ppt/slideLayouts/slideLayout6.xml"/>
  <Override ContentType="application/vnd.openxmlformats-officedocument.presentationml.slideLayout+xml" PartName="/ppt/slideLayouts/slideLayout60.xml"/>
  <Override ContentType="application/vnd.openxmlformats-officedocument.presentationml.slideLayout+xml" PartName="/ppt/slideLayouts/slideLayout61.xml"/>
  <Override ContentType="application/vnd.openxmlformats-officedocument.presentationml.slideLayout+xml" PartName="/ppt/slideLayouts/slideLayout62.xml"/>
  <Override ContentType="application/vnd.openxmlformats-officedocument.presentationml.slideLayout+xml" PartName="/ppt/slideLayouts/slideLayout63.xml"/>
  <Override ContentType="application/vnd.openxmlformats-officedocument.presentationml.slideLayout+xml" PartName="/ppt/slideLayouts/slideLayout64.xml"/>
  <Override ContentType="application/vnd.openxmlformats-officedocument.presentationml.slideLayout+xml" PartName="/ppt/slideLayouts/slideLayout65.xml"/>
  <Override ContentType="application/vnd.openxmlformats-officedocument.presentationml.slideLayout+xml" PartName="/ppt/slideLayouts/slideLayout66.xml"/>
  <Override ContentType="application/vnd.openxmlformats-officedocument.presentationml.slideLayout+xml" PartName="/ppt/slideLayouts/slideLayout67.xml"/>
  <Override ContentType="application/vnd.openxmlformats-officedocument.presentationml.slideLayout+xml" PartName="/ppt/slideLayouts/slideLayout68.xml"/>
  <Override ContentType="application/vnd.openxmlformats-officedocument.presentationml.slideLayout+xml" PartName="/ppt/slideLayouts/slideLayout69.xml"/>
  <Override ContentType="application/vnd.openxmlformats-officedocument.presentationml.slideLayout+xml" PartName="/ppt/slideLayouts/slideLayout7.xml"/>
  <Override ContentType="application/vnd.openxmlformats-officedocument.presentationml.slideLayout+xml" PartName="/ppt/slideLayouts/slideLayout70.xml"/>
  <Override ContentType="application/vnd.openxmlformats-officedocument.presentationml.slideLayout+xml" PartName="/ppt/slideLayouts/slideLayout71.xml"/>
  <Override ContentType="application/vnd.openxmlformats-officedocument.presentationml.slideLayout+xml" PartName="/ppt/slideLayouts/slideLayout72.xml"/>
  <Override ContentType="application/vnd.openxmlformats-officedocument.presentationml.slideLayout+xml" PartName="/ppt/slideLayouts/slideLayout73.xml"/>
  <Override ContentType="application/vnd.openxmlformats-officedocument.presentationml.slideLayout+xml" PartName="/ppt/slideLayouts/slideLayout74.xml"/>
  <Override ContentType="application/vnd.openxmlformats-officedocument.presentationml.slideLayout+xml" PartName="/ppt/slideLayouts/slideLayout75.xml"/>
  <Override ContentType="application/vnd.openxmlformats-officedocument.presentationml.slideLayout+xml" PartName="/ppt/slideLayouts/slideLayout76.xml"/>
  <Override ContentType="application/vnd.openxmlformats-officedocument.presentationml.slideLayout+xml" PartName="/ppt/slideLayouts/slideLayout77.xml"/>
  <Override ContentType="application/vnd.openxmlformats-officedocument.presentationml.slideLayout+xml" PartName="/ppt/slideLayouts/slideLayout78.xml"/>
  <Override ContentType="application/vnd.openxmlformats-officedocument.presentationml.slideLayout+xml" PartName="/ppt/slideLayouts/slideLayout79.xml"/>
  <Override ContentType="application/vnd.openxmlformats-officedocument.presentationml.slideLayout+xml" PartName="/ppt/slideLayouts/slideLayout8.xml"/>
  <Override ContentType="application/vnd.openxmlformats-officedocument.presentationml.slideLayout+xml" PartName="/ppt/slideLayouts/slideLayout80.xml"/>
  <Override ContentType="application/vnd.openxmlformats-officedocument.presentationml.slideLayout+xml" PartName="/ppt/slideLayouts/slideLayout81.xml"/>
  <Override ContentType="application/vnd.openxmlformats-officedocument.presentationml.slideLayout+xml" PartName="/ppt/slideLayouts/slideLayout82.xml"/>
  <Override ContentType="application/vnd.openxmlformats-officedocument.presentationml.slideLayout+xml" PartName="/ppt/slideLayouts/slideLayout83.xml"/>
  <Override ContentType="application/vnd.openxmlformats-officedocument.presentationml.slideLayout+xml" PartName="/ppt/slideLayouts/slideLayout84.xml"/>
  <Override ContentType="application/vnd.openxmlformats-officedocument.presentationml.slideLayout+xml" PartName="/ppt/slideLayouts/slideLayout85.xml"/>
  <Override ContentType="application/vnd.openxmlformats-officedocument.presentationml.slideLayout+xml" PartName="/ppt/slideLayouts/slideLayout86.xml"/>
  <Override ContentType="application/vnd.openxmlformats-officedocument.presentationml.slideLayout+xml" PartName="/ppt/slideLayouts/slideLayout87.xml"/>
  <Override ContentType="application/vnd.openxmlformats-officedocument.presentationml.slideLayout+xml" PartName="/ppt/slideLayouts/slideLayout88.xml"/>
  <Override ContentType="application/vnd.openxmlformats-officedocument.presentationml.slideLayout+xml" PartName="/ppt/slideLayouts/slideLayout89.xml"/>
  <Override ContentType="application/vnd.openxmlformats-officedocument.presentationml.slideLayout+xml" PartName="/ppt/slideLayouts/slideLayout9.xml"/>
  <Override ContentType="application/vnd.openxmlformats-officedocument.presentationml.slideLayout+xml" PartName="/ppt/slideLayouts/slideLayout90.xml"/>
  <Override ContentType="application/vnd.openxmlformats-officedocument.presentationml.slideLayout+xml" PartName="/ppt/slideLayouts/slideLayout91.xml"/>
  <Override ContentType="application/vnd.openxmlformats-officedocument.presentationml.slideLayout+xml" PartName="/ppt/slideLayouts/slideLayout92.xml"/>
  <Override ContentType="application/vnd.openxmlformats-officedocument.presentationml.slideLayout+xml" PartName="/ppt/slideLayouts/slideLayout93.xml"/>
  <Override ContentType="application/vnd.openxmlformats-officedocument.presentationml.slideLayout+xml" PartName="/ppt/slideLayouts/slideLayout94.xml"/>
  <Override ContentType="application/vnd.openxmlformats-officedocument.presentationml.slideLayout+xml" PartName="/ppt/slideLayouts/slideLayout95.xml"/>
  <Override ContentType="application/vnd.openxmlformats-officedocument.presentationml.slideLayout+xml" PartName="/ppt/slideLayouts/slideLayout96.xml"/>
  <Override ContentType="application/vnd.openxmlformats-officedocument.presentationml.slideLayout+xml" PartName="/ppt/slideLayouts/slideLayout97.xml"/>
  <Override ContentType="application/vnd.openxmlformats-officedocument.presentationml.slideLayout+xml" PartName="/ppt/slideLayouts/slideLayout98.xml"/>
  <Override ContentType="application/vnd.openxmlformats-officedocument.presentationml.slideLayout+xml" PartName="/ppt/slideLayouts/slideLayout99.xml"/>
  <Override ContentType="application/vnd.openxmlformats-officedocument.presentationml.slideMaster+xml" PartName="/ppt/slideMasters/slideMaster1.xml"/>
  <Override ContentType="application/vnd.openxmlformats-officedocument.presentationml.slideMaster+xml" PartName="/ppt/slideMasters/slideMaster10.xml"/>
  <Override ContentType="application/vnd.openxmlformats-officedocument.presentationml.slideMaster+xml" PartName="/ppt/slideMasters/slideMaster11.xml"/>
  <Override ContentType="application/vnd.openxmlformats-officedocument.presentationml.slideMaster+xml" PartName="/ppt/slideMasters/slideMaster12.xml"/>
  <Override ContentType="application/vnd.openxmlformats-officedocument.presentationml.slideMaster+xml" PartName="/ppt/slideMasters/slideMaster2.xml"/>
  <Override ContentType="application/vnd.openxmlformats-officedocument.presentationml.slideMaster+xml" PartName="/ppt/slideMasters/slideMaster3.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Master+xml" PartName="/ppt/slideMasters/slideMaster6.xml"/>
  <Override ContentType="application/vnd.openxmlformats-officedocument.presentationml.slideMaster+xml" PartName="/ppt/slideMasters/slideMaster7.xml"/>
  <Override ContentType="application/vnd.openxmlformats-officedocument.presentationml.slideMaster+xml" PartName="/ppt/slideMasters/slideMaster8.xml"/>
  <Override ContentType="application/vnd.openxmlformats-officedocument.presentationml.slideMaster+xml" PartName="/ppt/slideMasters/slideMaster9.xml"/>
  <Override ContentType="application/vnd.openxmlformats-officedocument.presentationml.tableStyles+xml" PartName="/ppt/tableStyles.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10.xml"/>
  <Override ContentType="application/vnd.openxmlformats-officedocument.theme+xml" PartName="/ppt/theme/theme11.xml"/>
  <Override ContentType="application/vnd.openxmlformats-officedocument.theme+xml" PartName="/ppt/theme/theme12.xml"/>
  <Override ContentType="application/vnd.openxmlformats-officedocument.theme+xml" PartName="/ppt/theme/theme13.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6.xml"/>
  <Override ContentType="application/vnd.openxmlformats-officedocument.theme+xml" PartName="/ppt/theme/theme7.xml"/>
  <Override ContentType="application/vnd.openxmlformats-officedocument.theme+xml" PartName="/ppt/theme/theme8.xml"/>
  <Override ContentType="application/vnd.openxmlformats-officedocument.theme+xml" PartName="/ppt/theme/theme9.xml"/>
</Types>
</file>

<file path=_rels/.rels><?xml version="1.0" encoding="UTF-8" standalone="yes"?><Relationships xmlns="http://schemas.openxmlformats.org/package/2006/relationships"><Relationship Id="rId2" Target="ppt/presentation.xml" Type="http://schemas.openxmlformats.org/officeDocument/2006/relationships/officeDocument"/><Relationship Id="rId1"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80" r:id="rId5"/>
    <p:sldMasterId id="2147483781" r:id="rId6"/>
    <p:sldMasterId id="2147483782" r:id="rId7"/>
    <p:sldMasterId id="2147483783" r:id="rId8"/>
    <p:sldMasterId id="2147483784" r:id="rId9"/>
    <p:sldMasterId id="2147483785" r:id="rId10"/>
    <p:sldMasterId id="2147483786" r:id="rId11"/>
    <p:sldMasterId id="2147483787" r:id="rId12"/>
    <p:sldMasterId id="2147483788" r:id="rId13"/>
    <p:sldMasterId id="2147483789" r:id="rId14"/>
    <p:sldMasterId id="2147483790" r:id="rId15"/>
    <p:sldMasterId id="2147483791" r:id="rId16"/>
  </p:sldMasterIdLst>
  <p:notesMasterIdLst>
    <p:notesMasterId r:id="rId17"/>
  </p:notes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281" r:id="rId43"/>
    <p:sldId id="282" r:id="rId44"/>
    <p:sldId id="283" r:id="rId45"/>
    <p:sldId id="284" r:id="rId46"/>
    <p:sldId id="285" r:id="rId47"/>
    <p:sldId id="286" r:id="rId48"/>
    <p:sldId id="287" r:id="rId49"/>
    <p:sldId id="288" r:id="rId50"/>
    <p:sldId id="289" r:id="rId51"/>
    <p:sldId id="290" r:id="rId52"/>
    <p:sldId id="291" r:id="rId53"/>
    <p:sldId id="292" r:id="rId54"/>
    <p:sldId id="293" r:id="rId55"/>
    <p:sldId id="294" r:id="rId56"/>
    <p:sldId id="295" r:id="rId57"/>
    <p:sldId id="296" r:id="rId58"/>
    <p:sldId id="297" r:id="rId59"/>
    <p:sldId id="298" r:id="rId60"/>
    <p:sldId id="299" r:id="rId61"/>
    <p:sldId id="300" r:id="rId62"/>
    <p:sldId id="301" r:id="rId63"/>
    <p:sldId id="302" r:id="rId64"/>
    <p:sldId id="303" r:id="rId65"/>
    <p:sldId id="304" r:id="rId66"/>
    <p:sldId id="305" r:id="rId67"/>
    <p:sldId id="306" r:id="rId68"/>
    <p:sldId id="307" r:id="rId69"/>
    <p:sldId id="308" r:id="rId70"/>
    <p:sldId id="309" r:id="rId71"/>
    <p:sldId id="310" r:id="rId72"/>
    <p:sldId id="311" r:id="rId73"/>
    <p:sldId id="312" r:id="rId74"/>
    <p:sldId id="313" r:id="rId75"/>
    <p:sldId id="314" r:id="rId76"/>
    <p:sldId id="315" r:id="rId77"/>
    <p:sldId id="316" r:id="rId78"/>
    <p:sldId id="317" r:id="rId79"/>
    <p:sldId id="318" r:id="rId80"/>
    <p:sldId id="319" r:id="rId81"/>
    <p:sldId id="320" r:id="rId82"/>
    <p:sldId id="321" r:id="rId83"/>
    <p:sldId id="322" r:id="rId84"/>
    <p:sldId id="323" r:id="rId85"/>
    <p:sldId id="324" r:id="rId86"/>
    <p:sldId id="325" r:id="rId87"/>
    <p:sldId id="326" r:id="rId88"/>
    <p:sldId id="327" r:id="rId89"/>
    <p:sldId id="328" r:id="rId90"/>
    <p:sldId id="329" r:id="rId91"/>
    <p:sldId id="330" r:id="rId92"/>
    <p:sldId id="331" r:id="rId93"/>
    <p:sldId id="332" r:id="rId94"/>
    <p:sldId id="333" r:id="rId95"/>
    <p:sldId id="334" r:id="rId96"/>
    <p:sldId id="335" r:id="rId97"/>
    <p:sldId id="336" r:id="rId98"/>
    <p:sldId id="337" r:id="rId99"/>
    <p:sldId id="338" r:id="rId100"/>
    <p:sldId id="339" r:id="rId101"/>
    <p:sldId id="340" r:id="rId102"/>
    <p:sldId id="341" r:id="rId103"/>
    <p:sldId id="342" r:id="rId104"/>
    <p:sldId id="343" r:id="rId105"/>
    <p:sldId id="344" r:id="rId106"/>
    <p:sldId id="345" r:id="rId107"/>
    <p:sldId id="346" r:id="rId108"/>
    <p:sldId id="347" r:id="rId109"/>
    <p:sldId id="348" r:id="rId110"/>
    <p:sldId id="349" r:id="rId111"/>
    <p:sldId id="350" r:id="rId112"/>
    <p:sldId id="351" r:id="rId113"/>
    <p:sldId id="352" r:id="rId114"/>
    <p:sldId id="353" r:id="rId115"/>
    <p:sldId id="354" r:id="rId116"/>
    <p:sldId id="355" r:id="rId117"/>
    <p:sldId id="356" r:id="rId118"/>
    <p:sldId id="357" r:id="rId119"/>
    <p:sldId id="358" r:id="rId120"/>
    <p:sldId id="359" r:id="rId121"/>
    <p:sldId id="360" r:id="rId122"/>
    <p:sldId id="361" r:id="rId123"/>
    <p:sldId id="362" r:id="rId124"/>
    <p:sldId id="363" r:id="rId125"/>
    <p:sldId id="364" r:id="rId126"/>
    <p:sldId id="365" r:id="rId127"/>
    <p:sldId id="366" r:id="rId128"/>
    <p:sldId id="367" r:id="rId129"/>
    <p:sldId id="368" r:id="rId130"/>
    <p:sldId id="369" r:id="rId131"/>
    <p:sldId id="370" r:id="rId132"/>
    <p:sldId id="371" r:id="rId133"/>
    <p:sldId id="372" r:id="rId134"/>
    <p:sldId id="373" r:id="rId135"/>
    <p:sldId id="374" r:id="rId136"/>
    <p:sldId id="375" r:id="rId137"/>
    <p:sldId id="376" r:id="rId138"/>
    <p:sldId id="377" r:id="rId139"/>
    <p:sldId id="378" r:id="rId140"/>
    <p:sldId id="379" r:id="rId141"/>
    <p:sldId id="380" r:id="rId142"/>
    <p:sldId id="381" r:id="rId143"/>
    <p:sldId id="382" r:id="rId144"/>
    <p:sldId id="383" r:id="rId145"/>
    <p:sldId id="384" r:id="rId146"/>
    <p:sldId id="385" r:id="rId147"/>
    <p:sldId id="386" r:id="rId148"/>
    <p:sldId id="387" r:id="rId149"/>
    <p:sldId id="388" r:id="rId150"/>
    <p:sldId id="389" r:id="rId151"/>
    <p:sldId id="390" r:id="rId152"/>
    <p:sldId id="391" r:id="rId153"/>
    <p:sldId id="392" r:id="rId154"/>
    <p:sldId id="393" r:id="rId155"/>
    <p:sldId id="394" r:id="rId156"/>
    <p:sldId id="395" r:id="rId157"/>
    <p:sldId id="396" r:id="rId158"/>
    <p:sldId id="397" r:id="rId159"/>
    <p:sldId id="398" r:id="rId160"/>
    <p:sldId id="399" r:id="rId161"/>
    <p:sldId id="400" r:id="rId162"/>
    <p:sldId id="401" r:id="rId163"/>
    <p:sldId id="402" r:id="rId164"/>
    <p:sldId id="403" r:id="rId165"/>
    <p:sldId id="404" r:id="rId166"/>
    <p:sldId id="405" r:id="rId167"/>
    <p:sldId id="406" r:id="rId168"/>
    <p:sldId id="407" r:id="rId169"/>
    <p:sldId id="408" r:id="rId170"/>
    <p:sldId id="409" r:id="rId171"/>
    <p:sldId id="410" r:id="rId172"/>
    <p:sldId id="411" r:id="rId173"/>
    <p:sldId id="412" r:id="rId174"/>
    <p:sldId id="413" r:id="rId175"/>
    <p:sldId id="414" r:id="rId176"/>
    <p:sldId id="415" r:id="rId177"/>
    <p:sldId id="416" r:id="rId178"/>
    <p:sldId id="417" r:id="rId179"/>
    <p:sldId id="418" r:id="rId180"/>
    <p:sldId id="419" r:id="rId181"/>
  </p:sldIdLst>
  <p:sldSz cx="9144000" cy="6858000" type="screen4x3"/>
  <p:notesSz cx="6996112" cy="9283700"/>
  <p:defaultTextStyle>
    <a:lvl1pPr algn="l" defTabSz="914400" fontAlgn="base" indent="0" marL="0" rtl="0">
      <a:lnSpc>
        <a:spcPct val="100000"/>
      </a:lnSpc>
      <a:spcBef>
        <a:spcPct val="0"/>
      </a:spcBef>
      <a:spcAft>
        <a:spcPct val="0"/>
      </a:spcAft>
      <a:buNone/>
      <a:defRPr b="0" baseline="0" dirty="0" i="0" lang="en-US" smtClean="0" sz="2400" u="none">
        <a:solidFill>
          <a:schemeClr val="tx1"/>
        </a:solidFill>
        <a:latin charset="0" pitchFamily="18" typeface="Times New Roman"/>
      </a:defRPr>
    </a:lvl1pPr>
    <a:lvl2pPr indent="0" marL="457200">
      <a:lnSpc>
        <a:spcPct val="100000"/>
      </a:lnSpc>
      <a:spcBef>
        <a:spcPct val="0"/>
      </a:spcBef>
      <a:spcAft>
        <a:spcPct val="0"/>
      </a:spcAft>
      <a:buNone/>
      <a:defRPr b="0" dirty="0" i="0" lang="en-US" smtClean="0" sz="2400" u="none">
        <a:solidFill>
          <a:schemeClr val="tx1"/>
        </a:solidFill>
        <a:latin charset="0" pitchFamily="18" typeface="Times New Roman"/>
      </a:defRPr>
    </a:lvl2pPr>
    <a:lvl3pPr indent="0" marL="914400">
      <a:lnSpc>
        <a:spcPct val="100000"/>
      </a:lnSpc>
      <a:spcBef>
        <a:spcPct val="0"/>
      </a:spcBef>
      <a:spcAft>
        <a:spcPct val="0"/>
      </a:spcAft>
      <a:buNone/>
      <a:defRPr b="0" dirty="0" i="0" lang="en-US" smtClean="0" sz="2400" u="none">
        <a:solidFill>
          <a:schemeClr val="tx1"/>
        </a:solidFill>
        <a:latin charset="0" pitchFamily="18" typeface="Times New Roman"/>
      </a:defRPr>
    </a:lvl3pPr>
    <a:lvl4pPr indent="0" marL="1371600">
      <a:lnSpc>
        <a:spcPct val="100000"/>
      </a:lnSpc>
      <a:spcBef>
        <a:spcPct val="0"/>
      </a:spcBef>
      <a:spcAft>
        <a:spcPct val="0"/>
      </a:spcAft>
      <a:buNone/>
      <a:defRPr b="0" dirty="0" i="0" lang="en-US" smtClean="0" sz="2400" u="none">
        <a:solidFill>
          <a:schemeClr val="tx1"/>
        </a:solidFill>
        <a:latin charset="0" pitchFamily="18" typeface="Times New Roman"/>
      </a:defRPr>
    </a:lvl4pPr>
    <a:lvl5pPr indent="0" marL="1828800">
      <a:lnSpc>
        <a:spcPct val="100000"/>
      </a:lnSpc>
      <a:spcBef>
        <a:spcPct val="0"/>
      </a:spcBef>
      <a:spcAft>
        <a:spcPct val="0"/>
      </a:spcAft>
      <a:buNone/>
      <a:defRPr b="0" dirty="0" i="0" lang="en-US" smtClean="0" sz="2400" u="none">
        <a:solidFill>
          <a:schemeClr val="tx1"/>
        </a:solidFill>
        <a:latin charset="0" pitchFamily="18" typeface="Times New Roman"/>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p:restoredTop sz="94660"/>
  </p:normalViewPr>
</p:viewPr>
</file>

<file path=ppt/_rels/presentation.xml.rels><?xml version="1.0" encoding="UTF-8" standalone="yes"?><Relationships xmlns="http://schemas.openxmlformats.org/package/2006/relationships"><Relationship Id="rId181" Target="slides/slide164.xml" Type="http://schemas.openxmlformats.org/officeDocument/2006/relationships/slide"/><Relationship Id="rId180" Target="slides/slide163.xml" Type="http://schemas.openxmlformats.org/officeDocument/2006/relationships/slide"/><Relationship Id="rId176" Target="slides/slide159.xml" Type="http://schemas.openxmlformats.org/officeDocument/2006/relationships/slide"/><Relationship Id="rId175" Target="slides/slide158.xml" Type="http://schemas.openxmlformats.org/officeDocument/2006/relationships/slide"/><Relationship Id="rId174" Target="slides/slide157.xml" Type="http://schemas.openxmlformats.org/officeDocument/2006/relationships/slide"/><Relationship Id="rId173" Target="slides/slide156.xml" Type="http://schemas.openxmlformats.org/officeDocument/2006/relationships/slide"/><Relationship Id="rId172" Target="slides/slide155.xml" Type="http://schemas.openxmlformats.org/officeDocument/2006/relationships/slide"/><Relationship Id="rId171" Target="slides/slide154.xml" Type="http://schemas.openxmlformats.org/officeDocument/2006/relationships/slide"/><Relationship Id="rId170" Target="slides/slide153.xml" Type="http://schemas.openxmlformats.org/officeDocument/2006/relationships/slide"/><Relationship Id="rId166" Target="slides/slide149.xml" Type="http://schemas.openxmlformats.org/officeDocument/2006/relationships/slide"/><Relationship Id="rId165" Target="slides/slide148.xml" Type="http://schemas.openxmlformats.org/officeDocument/2006/relationships/slide"/><Relationship Id="rId164" Target="slides/slide147.xml" Type="http://schemas.openxmlformats.org/officeDocument/2006/relationships/slide"/><Relationship Id="rId163" Target="slides/slide146.xml" Type="http://schemas.openxmlformats.org/officeDocument/2006/relationships/slide"/><Relationship Id="rId162" Target="slides/slide145.xml" Type="http://schemas.openxmlformats.org/officeDocument/2006/relationships/slide"/><Relationship Id="rId161" Target="slides/slide144.xml" Type="http://schemas.openxmlformats.org/officeDocument/2006/relationships/slide"/><Relationship Id="rId160" Target="slides/slide143.xml" Type="http://schemas.openxmlformats.org/officeDocument/2006/relationships/slide"/><Relationship Id="rId156" Target="slides/slide139.xml" Type="http://schemas.openxmlformats.org/officeDocument/2006/relationships/slide"/><Relationship Id="rId155" Target="slides/slide138.xml" Type="http://schemas.openxmlformats.org/officeDocument/2006/relationships/slide"/><Relationship Id="rId154" Target="slides/slide137.xml" Type="http://schemas.openxmlformats.org/officeDocument/2006/relationships/slide"/><Relationship Id="rId153" Target="slides/slide136.xml" Type="http://schemas.openxmlformats.org/officeDocument/2006/relationships/slide"/><Relationship Id="rId152" Target="slides/slide135.xml" Type="http://schemas.openxmlformats.org/officeDocument/2006/relationships/slide"/><Relationship Id="rId151" Target="slides/slide134.xml" Type="http://schemas.openxmlformats.org/officeDocument/2006/relationships/slide"/><Relationship Id="rId150" Target="slides/slide133.xml" Type="http://schemas.openxmlformats.org/officeDocument/2006/relationships/slide"/><Relationship Id="rId146" Target="slides/slide129.xml" Type="http://schemas.openxmlformats.org/officeDocument/2006/relationships/slide"/><Relationship Id="rId145" Target="slides/slide128.xml" Type="http://schemas.openxmlformats.org/officeDocument/2006/relationships/slide"/><Relationship Id="rId144" Target="slides/slide127.xml" Type="http://schemas.openxmlformats.org/officeDocument/2006/relationships/slide"/><Relationship Id="rId143" Target="slides/slide126.xml" Type="http://schemas.openxmlformats.org/officeDocument/2006/relationships/slide"/><Relationship Id="rId142" Target="slides/slide125.xml" Type="http://schemas.openxmlformats.org/officeDocument/2006/relationships/slide"/><Relationship Id="rId141" Target="slides/slide124.xml" Type="http://schemas.openxmlformats.org/officeDocument/2006/relationships/slide"/><Relationship Id="rId140" Target="slides/slide123.xml" Type="http://schemas.openxmlformats.org/officeDocument/2006/relationships/slide"/><Relationship Id="rId136" Target="slides/slide119.xml" Type="http://schemas.openxmlformats.org/officeDocument/2006/relationships/slide"/><Relationship Id="rId135" Target="slides/slide118.xml" Type="http://schemas.openxmlformats.org/officeDocument/2006/relationships/slide"/><Relationship Id="rId134" Target="slides/slide117.xml" Type="http://schemas.openxmlformats.org/officeDocument/2006/relationships/slide"/><Relationship Id="rId133" Target="slides/slide116.xml" Type="http://schemas.openxmlformats.org/officeDocument/2006/relationships/slide"/><Relationship Id="rId132" Target="slides/slide115.xml" Type="http://schemas.openxmlformats.org/officeDocument/2006/relationships/slide"/><Relationship Id="rId131" Target="slides/slide114.xml" Type="http://schemas.openxmlformats.org/officeDocument/2006/relationships/slide"/><Relationship Id="rId130" Target="slides/slide113.xml" Type="http://schemas.openxmlformats.org/officeDocument/2006/relationships/slide"/><Relationship Id="rId126" Target="slides/slide109.xml" Type="http://schemas.openxmlformats.org/officeDocument/2006/relationships/slide"/><Relationship Id="rId125" Target="slides/slide108.xml" Type="http://schemas.openxmlformats.org/officeDocument/2006/relationships/slide"/><Relationship Id="rId124" Target="slides/slide107.xml" Type="http://schemas.openxmlformats.org/officeDocument/2006/relationships/slide"/><Relationship Id="rId123" Target="slides/slide106.xml" Type="http://schemas.openxmlformats.org/officeDocument/2006/relationships/slide"/><Relationship Id="rId122" Target="slides/slide105.xml" Type="http://schemas.openxmlformats.org/officeDocument/2006/relationships/slide"/><Relationship Id="rId121" Target="slides/slide104.xml" Type="http://schemas.openxmlformats.org/officeDocument/2006/relationships/slide"/><Relationship Id="rId120" Target="slides/slide103.xml" Type="http://schemas.openxmlformats.org/officeDocument/2006/relationships/slide"/><Relationship Id="rId116" Target="slides/slide99.xml" Type="http://schemas.openxmlformats.org/officeDocument/2006/relationships/slide"/><Relationship Id="rId106" Target="slides/slide89.xml" Type="http://schemas.openxmlformats.org/officeDocument/2006/relationships/slide"/><Relationship Id="rId115" Target="slides/slide98.xml" Type="http://schemas.openxmlformats.org/officeDocument/2006/relationships/slide"/><Relationship Id="rId99" Target="slides/slide82.xml" Type="http://schemas.openxmlformats.org/officeDocument/2006/relationships/slide"/><Relationship Id="rId114" Target="slides/slide97.xml" Type="http://schemas.openxmlformats.org/officeDocument/2006/relationships/slide"/><Relationship Id="rId98" Target="slides/slide81.xml" Type="http://schemas.openxmlformats.org/officeDocument/2006/relationships/slide"/><Relationship Id="rId93" Target="slides/slide76.xml" Type="http://schemas.openxmlformats.org/officeDocument/2006/relationships/slide"/><Relationship Id="rId179" Target="slides/slide162.xml" Type="http://schemas.openxmlformats.org/officeDocument/2006/relationships/slide"/><Relationship Id="rId92" Target="slides/slide75.xml" Type="http://schemas.openxmlformats.org/officeDocument/2006/relationships/slide"/><Relationship Id="rId178" Target="slides/slide161.xml" Type="http://schemas.openxmlformats.org/officeDocument/2006/relationships/slide"/><Relationship Id="rId91" Target="slides/slide74.xml" Type="http://schemas.openxmlformats.org/officeDocument/2006/relationships/slide"/><Relationship Id="rId177" Target="slides/slide160.xml" Type="http://schemas.openxmlformats.org/officeDocument/2006/relationships/slide"/><Relationship Id="rId90" Target="slides/slide73.xml" Type="http://schemas.openxmlformats.org/officeDocument/2006/relationships/slide"/><Relationship Id="rId83" Target="slides/slide66.xml" Type="http://schemas.openxmlformats.org/officeDocument/2006/relationships/slide"/><Relationship Id="rId169" Target="slides/slide152.xml" Type="http://schemas.openxmlformats.org/officeDocument/2006/relationships/slide"/><Relationship Id="rId82" Target="slides/slide65.xml" Type="http://schemas.openxmlformats.org/officeDocument/2006/relationships/slide"/><Relationship Id="rId168" Target="slides/slide151.xml" Type="http://schemas.openxmlformats.org/officeDocument/2006/relationships/slide"/><Relationship Id="rId81" Target="slides/slide64.xml" Type="http://schemas.openxmlformats.org/officeDocument/2006/relationships/slide"/><Relationship Id="rId167" Target="slides/slide150.xml" Type="http://schemas.openxmlformats.org/officeDocument/2006/relationships/slide"/><Relationship Id="rId80" Target="slides/slide63.xml" Type="http://schemas.openxmlformats.org/officeDocument/2006/relationships/slide"/><Relationship Id="rId73" Target="slides/slide56.xml" Type="http://schemas.openxmlformats.org/officeDocument/2006/relationships/slide"/><Relationship Id="rId159" Target="slides/slide142.xml" Type="http://schemas.openxmlformats.org/officeDocument/2006/relationships/slide"/><Relationship Id="rId72" Target="slides/slide55.xml" Type="http://schemas.openxmlformats.org/officeDocument/2006/relationships/slide"/><Relationship Id="rId158" Target="slides/slide141.xml" Type="http://schemas.openxmlformats.org/officeDocument/2006/relationships/slide"/><Relationship Id="rId71" Target="slides/slide54.xml" Type="http://schemas.openxmlformats.org/officeDocument/2006/relationships/slide"/><Relationship Id="rId157" Target="slides/slide140.xml" Type="http://schemas.openxmlformats.org/officeDocument/2006/relationships/slide"/><Relationship Id="rId70" Target="slides/slide53.xml" Type="http://schemas.openxmlformats.org/officeDocument/2006/relationships/slide"/><Relationship Id="rId113" Target="slides/slide96.xml" Type="http://schemas.openxmlformats.org/officeDocument/2006/relationships/slide"/><Relationship Id="rId97" Target="slides/slide80.xml" Type="http://schemas.openxmlformats.org/officeDocument/2006/relationships/slide"/><Relationship Id="rId63" Target="slides/slide46.xml" Type="http://schemas.openxmlformats.org/officeDocument/2006/relationships/slide"/><Relationship Id="rId112" Target="slides/slide95.xml" Type="http://schemas.openxmlformats.org/officeDocument/2006/relationships/slide"/><Relationship Id="rId96" Target="slides/slide79.xml" Type="http://schemas.openxmlformats.org/officeDocument/2006/relationships/slide"/><Relationship Id="rId149" Target="slides/slide132.xml" Type="http://schemas.openxmlformats.org/officeDocument/2006/relationships/slide"/><Relationship Id="rId62" Target="slides/slide45.xml" Type="http://schemas.openxmlformats.org/officeDocument/2006/relationships/slide"/><Relationship Id="rId111" Target="slides/slide94.xml" Type="http://schemas.openxmlformats.org/officeDocument/2006/relationships/slide"/><Relationship Id="rId95" Target="slides/slide78.xml" Type="http://schemas.openxmlformats.org/officeDocument/2006/relationships/slide"/><Relationship Id="rId148" Target="slides/slide131.xml" Type="http://schemas.openxmlformats.org/officeDocument/2006/relationships/slide"/><Relationship Id="rId61" Target="slides/slide44.xml" Type="http://schemas.openxmlformats.org/officeDocument/2006/relationships/slide"/><Relationship Id="rId110" Target="slides/slide93.xml" Type="http://schemas.openxmlformats.org/officeDocument/2006/relationships/slide"/><Relationship Id="rId94" Target="slides/slide77.xml" Type="http://schemas.openxmlformats.org/officeDocument/2006/relationships/slide"/><Relationship Id="rId147" Target="slides/slide130.xml" Type="http://schemas.openxmlformats.org/officeDocument/2006/relationships/slide"/><Relationship Id="rId60" Target="slides/slide43.xml" Type="http://schemas.openxmlformats.org/officeDocument/2006/relationships/slide"/><Relationship Id="rId103" Target="slides/slide86.xml" Type="http://schemas.openxmlformats.org/officeDocument/2006/relationships/slide"/><Relationship Id="rId87" Target="slides/slide70.xml" Type="http://schemas.openxmlformats.org/officeDocument/2006/relationships/slide"/><Relationship Id="rId53" Target="slides/slide36.xml" Type="http://schemas.openxmlformats.org/officeDocument/2006/relationships/slide"/><Relationship Id="rId102" Target="slides/slide85.xml" Type="http://schemas.openxmlformats.org/officeDocument/2006/relationships/slide"/><Relationship Id="rId86" Target="slides/slide69.xml" Type="http://schemas.openxmlformats.org/officeDocument/2006/relationships/slide"/><Relationship Id="rId139" Target="slides/slide122.xml" Type="http://schemas.openxmlformats.org/officeDocument/2006/relationships/slide"/><Relationship Id="rId52" Target="slides/slide35.xml" Type="http://schemas.openxmlformats.org/officeDocument/2006/relationships/slide"/><Relationship Id="rId101" Target="slides/slide84.xml" Type="http://schemas.openxmlformats.org/officeDocument/2006/relationships/slide"/><Relationship Id="rId85" Target="slides/slide68.xml" Type="http://schemas.openxmlformats.org/officeDocument/2006/relationships/slide"/><Relationship Id="rId138" Target="slides/slide121.xml" Type="http://schemas.openxmlformats.org/officeDocument/2006/relationships/slide"/><Relationship Id="rId51" Target="slides/slide34.xml" Type="http://schemas.openxmlformats.org/officeDocument/2006/relationships/slide"/><Relationship Id="rId100" Target="slides/slide83.xml" Type="http://schemas.openxmlformats.org/officeDocument/2006/relationships/slide"/><Relationship Id="rId84" Target="slides/slide67.xml" Type="http://schemas.openxmlformats.org/officeDocument/2006/relationships/slide"/><Relationship Id="rId137" Target="slides/slide120.xml" Type="http://schemas.openxmlformats.org/officeDocument/2006/relationships/slide"/><Relationship Id="rId50" Target="slides/slide33.xml" Type="http://schemas.openxmlformats.org/officeDocument/2006/relationships/slide"/><Relationship Id="rId24" Target="slides/slide7.xml" Type="http://schemas.openxmlformats.org/officeDocument/2006/relationships/slide"/><Relationship Id="rId5" Target="slideMasters/slideMaster1.xml" Type="http://schemas.openxmlformats.org/officeDocument/2006/relationships/slideMaster"/><Relationship Id="rId39" Target="slides/slide22.xml" Type="http://schemas.openxmlformats.org/officeDocument/2006/relationships/slide"/><Relationship Id="rId23" Target="slides/slide6.xml" Type="http://schemas.openxmlformats.org/officeDocument/2006/relationships/slide"/><Relationship Id="rId4" Target="tableStyles.xml" Type="http://schemas.openxmlformats.org/officeDocument/2006/relationships/tableStyles"/><Relationship Id="rId38" Target="slides/slide21.xml" Type="http://schemas.openxmlformats.org/officeDocument/2006/relationships/slide"/><Relationship Id="rId109" Target="slides/slide92.xml" Type="http://schemas.openxmlformats.org/officeDocument/2006/relationships/slide"/><Relationship Id="rId22" Target="slides/slide5.xml" Type="http://schemas.openxmlformats.org/officeDocument/2006/relationships/slide"/><Relationship Id="rId3" Target="presProps.xml" Type="http://schemas.openxmlformats.org/officeDocument/2006/relationships/presProps"/><Relationship Id="rId37" Target="slides/slide20.xml" Type="http://schemas.openxmlformats.org/officeDocument/2006/relationships/slide"/><Relationship Id="rId108" Target="slides/slide91.xml" Type="http://schemas.openxmlformats.org/officeDocument/2006/relationships/slide"/><Relationship Id="rId21" Target="slides/slide4.xml" Type="http://schemas.openxmlformats.org/officeDocument/2006/relationships/slide"/><Relationship Id="rId2" Target="viewProps.xml" Type="http://schemas.openxmlformats.org/officeDocument/2006/relationships/viewProps"/><Relationship Id="rId36" Target="slides/slide19.xml" Type="http://schemas.openxmlformats.org/officeDocument/2006/relationships/slide"/><Relationship Id="rId69" Target="slides/slide52.xml" Type="http://schemas.openxmlformats.org/officeDocument/2006/relationships/slide"/><Relationship Id="rId107" Target="slides/slide90.xml" Type="http://schemas.openxmlformats.org/officeDocument/2006/relationships/slide"/><Relationship Id="rId20" Target="slides/slide3.xml" Type="http://schemas.openxmlformats.org/officeDocument/2006/relationships/slide"/><Relationship Id="rId1" Target="theme/theme1.xml" Type="http://schemas.openxmlformats.org/officeDocument/2006/relationships/theme"/><Relationship Id="rId35" Target="slides/slide18.xml" Type="http://schemas.openxmlformats.org/officeDocument/2006/relationships/slide"/><Relationship Id="rId68" Target="slides/slide51.xml" Type="http://schemas.openxmlformats.org/officeDocument/2006/relationships/slide"/><Relationship Id="rId34" Target="slides/slide17.xml" Type="http://schemas.openxmlformats.org/officeDocument/2006/relationships/slide"/><Relationship Id="rId67" Target="slides/slide50.xml" Type="http://schemas.openxmlformats.org/officeDocument/2006/relationships/slide"/><Relationship Id="rId33" Target="slides/slide16.xml" Type="http://schemas.openxmlformats.org/officeDocument/2006/relationships/slide"/><Relationship Id="rId66" Target="slides/slide49.xml" Type="http://schemas.openxmlformats.org/officeDocument/2006/relationships/slide"/><Relationship Id="rId119" Target="slides/slide102.xml" Type="http://schemas.openxmlformats.org/officeDocument/2006/relationships/slide"/><Relationship Id="rId32" Target="slides/slide15.xml" Type="http://schemas.openxmlformats.org/officeDocument/2006/relationships/slide"/><Relationship Id="rId65" Target="slides/slide48.xml" Type="http://schemas.openxmlformats.org/officeDocument/2006/relationships/slide"/><Relationship Id="rId118" Target="slides/slide101.xml" Type="http://schemas.openxmlformats.org/officeDocument/2006/relationships/slide"/><Relationship Id="rId31" Target="slides/slide14.xml" Type="http://schemas.openxmlformats.org/officeDocument/2006/relationships/slide"/><Relationship Id="rId64" Target="slides/slide47.xml" Type="http://schemas.openxmlformats.org/officeDocument/2006/relationships/slide"/><Relationship Id="rId117" Target="slides/slide100.xml" Type="http://schemas.openxmlformats.org/officeDocument/2006/relationships/slide"/><Relationship Id="rId30" Target="slides/slide13.xml" Type="http://schemas.openxmlformats.org/officeDocument/2006/relationships/slide"/><Relationship Id="rId8" Target="slideMasters/slideMaster4.xml" Type="http://schemas.openxmlformats.org/officeDocument/2006/relationships/slideMaster"/><Relationship Id="rId27" Target="slides/slide10.xml" Type="http://schemas.openxmlformats.org/officeDocument/2006/relationships/slide"/><Relationship Id="rId7" Target="slideMasters/slideMaster3.xml" Type="http://schemas.openxmlformats.org/officeDocument/2006/relationships/slideMaster"/><Relationship Id="rId26" Target="slides/slide9.xml" Type="http://schemas.openxmlformats.org/officeDocument/2006/relationships/slide"/><Relationship Id="rId59" Target="slides/slide42.xml" Type="http://schemas.openxmlformats.org/officeDocument/2006/relationships/slide"/><Relationship Id="rId6" Target="slideMasters/slideMaster2.xml" Type="http://schemas.openxmlformats.org/officeDocument/2006/relationships/slideMaster"/><Relationship Id="rId25" Target="slides/slide8.xml" Type="http://schemas.openxmlformats.org/officeDocument/2006/relationships/slide"/><Relationship Id="rId58" Target="slides/slide41.xml" Type="http://schemas.openxmlformats.org/officeDocument/2006/relationships/slide"/><Relationship Id="rId105" Target="slides/slide88.xml" Type="http://schemas.openxmlformats.org/officeDocument/2006/relationships/slide"/><Relationship Id="rId89" Target="slides/slide72.xml" Type="http://schemas.openxmlformats.org/officeDocument/2006/relationships/slide"/><Relationship Id="rId55" Target="slides/slide38.xml" Type="http://schemas.openxmlformats.org/officeDocument/2006/relationships/slide"/><Relationship Id="rId19" Target="slides/slide2.xml" Type="http://schemas.openxmlformats.org/officeDocument/2006/relationships/slide"/><Relationship Id="rId104" Target="slides/slide87.xml" Type="http://schemas.openxmlformats.org/officeDocument/2006/relationships/slide"/><Relationship Id="rId88" Target="slides/slide71.xml" Type="http://schemas.openxmlformats.org/officeDocument/2006/relationships/slide"/><Relationship Id="rId54" Target="slides/slide37.xml" Type="http://schemas.openxmlformats.org/officeDocument/2006/relationships/slide"/><Relationship Id="rId18" Target="slides/slide1.xml" Type="http://schemas.openxmlformats.org/officeDocument/2006/relationships/slide"/><Relationship Id="rId17" Target="notesMasters/notesMaster1.xml" Type="http://schemas.openxmlformats.org/officeDocument/2006/relationships/notesMaster"/><Relationship Id="rId13" Target="slideMasters/slideMaster9.xml" Type="http://schemas.openxmlformats.org/officeDocument/2006/relationships/slideMaster"/><Relationship Id="rId47" Target="slides/slide30.xml" Type="http://schemas.openxmlformats.org/officeDocument/2006/relationships/slide"/><Relationship Id="rId16" Target="slideMasters/slideMaster12.xml" Type="http://schemas.openxmlformats.org/officeDocument/2006/relationships/slideMaster"/><Relationship Id="rId12" Target="slideMasters/slideMaster8.xml" Type="http://schemas.openxmlformats.org/officeDocument/2006/relationships/slideMaster"/><Relationship Id="rId46" Target="slides/slide29.xml" Type="http://schemas.openxmlformats.org/officeDocument/2006/relationships/slide"/><Relationship Id="rId49" Target="slides/slide32.xml" Type="http://schemas.openxmlformats.org/officeDocument/2006/relationships/slide"/><Relationship Id="rId15" Target="slideMasters/slideMaster11.xml" Type="http://schemas.openxmlformats.org/officeDocument/2006/relationships/slideMaster"/><Relationship Id="rId79" Target="slides/slide62.xml" Type="http://schemas.openxmlformats.org/officeDocument/2006/relationships/slide"/><Relationship Id="rId11" Target="slideMasters/slideMaster7.xml" Type="http://schemas.openxmlformats.org/officeDocument/2006/relationships/slideMaster"/><Relationship Id="rId45" Target="slides/slide28.xml" Type="http://schemas.openxmlformats.org/officeDocument/2006/relationships/slide"/><Relationship Id="rId48" Target="slides/slide31.xml" Type="http://schemas.openxmlformats.org/officeDocument/2006/relationships/slide"/><Relationship Id="rId14" Target="slideMasters/slideMaster10.xml" Type="http://schemas.openxmlformats.org/officeDocument/2006/relationships/slideMaster"/><Relationship Id="rId78" Target="slides/slide61.xml" Type="http://schemas.openxmlformats.org/officeDocument/2006/relationships/slide"/><Relationship Id="rId10" Target="slideMasters/slideMaster6.xml" Type="http://schemas.openxmlformats.org/officeDocument/2006/relationships/slideMaster"/><Relationship Id="rId44" Target="slides/slide27.xml" Type="http://schemas.openxmlformats.org/officeDocument/2006/relationships/slide"/><Relationship Id="rId77" Target="slides/slide60.xml" Type="http://schemas.openxmlformats.org/officeDocument/2006/relationships/slide"/><Relationship Id="rId43" Target="slides/slide26.xml" Type="http://schemas.openxmlformats.org/officeDocument/2006/relationships/slide"/><Relationship Id="rId76" Target="slides/slide59.xml" Type="http://schemas.openxmlformats.org/officeDocument/2006/relationships/slide"/><Relationship Id="rId129" Target="slides/slide112.xml" Type="http://schemas.openxmlformats.org/officeDocument/2006/relationships/slide"/><Relationship Id="rId42" Target="slides/slide25.xml" Type="http://schemas.openxmlformats.org/officeDocument/2006/relationships/slide"/><Relationship Id="rId75" Target="slides/slide58.xml" Type="http://schemas.openxmlformats.org/officeDocument/2006/relationships/slide"/><Relationship Id="rId128" Target="slides/slide111.xml" Type="http://schemas.openxmlformats.org/officeDocument/2006/relationships/slide"/><Relationship Id="rId41" Target="slides/slide24.xml" Type="http://schemas.openxmlformats.org/officeDocument/2006/relationships/slide"/><Relationship Id="rId28" Target="slides/slide11.xml" Type="http://schemas.openxmlformats.org/officeDocument/2006/relationships/slide"/><Relationship Id="rId9" Target="slideMasters/slideMaster5.xml" Type="http://schemas.openxmlformats.org/officeDocument/2006/relationships/slideMaster"/><Relationship Id="rId74" Target="slides/slide57.xml" Type="http://schemas.openxmlformats.org/officeDocument/2006/relationships/slide"/><Relationship Id="rId127" Target="slides/slide110.xml" Type="http://schemas.openxmlformats.org/officeDocument/2006/relationships/slide"/><Relationship Id="rId40" Target="slides/slide23.xml" Type="http://schemas.openxmlformats.org/officeDocument/2006/relationships/slide"/><Relationship Id="rId57" Target="slides/slide40.xml" Type="http://schemas.openxmlformats.org/officeDocument/2006/relationships/slide"/><Relationship Id="rId29" Target="slides/slide12.xml" Type="http://schemas.openxmlformats.org/officeDocument/2006/relationships/slide"/><Relationship Id="rId56" Target="slides/slide39.xml" Type="http://schemas.openxmlformats.org/officeDocument/2006/relationships/slide"/></Relationships>
</file>

<file path=ppt/notesMasters/_rels/notesMaster1.xml.rels><?xml version="1.0" encoding="UTF-8" standalone="yes"?><Relationships xmlns="http://schemas.openxmlformats.org/package/2006/relationships"><Relationship Id="rId1" Target="../theme/theme1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Text Box 85"/>
          <p:cNvSpPr>
            <a:spLocks/>
          </p:cNvSpPr>
          <p:nvPr>
            <p:ph sz="quarter" type="hdr"/>
          </p:nvPr>
        </p:nvSpPr>
        <p:spPr>
          <a:xfrm>
            <a:off x="0" y="0"/>
            <a:ext cx="3032125" cy="463550"/>
          </a:xfrm>
          <a:prstGeom prst="rect">
            <a:avLst/>
          </a:prstGeom>
          <a:ln>
            <a:noFill/>
          </a:ln>
        </p:spPr>
        <p:txBody>
          <a:bodyPr bIns="46506" lIns="93013" numCol="1" rIns="93013" tIns="46506"/>
          <a:lstStyle/>
          <a:p>
            <a:endParaRPr/>
          </a:p>
        </p:txBody>
      </p:sp>
      <p:sp>
        <p:nvSpPr>
          <p:cNvPr id="86" name="Text Box 86"/>
          <p:cNvSpPr>
            <a:spLocks/>
          </p:cNvSpPr>
          <p:nvPr>
            <p:ph idx="1" type="dt"/>
          </p:nvPr>
        </p:nvSpPr>
        <p:spPr>
          <a:xfrm>
            <a:off x="3963987" y="0"/>
            <a:ext cx="3032125" cy="463550"/>
          </a:xfrm>
          <a:prstGeom prst="rect">
            <a:avLst/>
          </a:prstGeom>
          <a:ln>
            <a:noFill/>
          </a:ln>
        </p:spPr>
        <p:txBody>
          <a:bodyPr bIns="46506" lIns="93013" numCol="1" rIns="93013" tIns="46506"/>
          <a:lstStyle/>
          <a:p>
            <a:endParaRPr/>
          </a:p>
        </p:txBody>
      </p:sp>
      <p:sp>
        <p:nvSpPr>
          <p:cNvPr id="87" name="Text Box 87"/>
          <p:cNvSpPr>
            <a:spLocks/>
          </p:cNvSpPr>
          <p:nvPr>
            <p:ph idx="2" type="sldImg"/>
          </p:nvPr>
        </p:nvSpPr>
        <p:spPr>
          <a:xfrm>
            <a:off x="1179512" y="696912"/>
            <a:ext cx="4640262" cy="3479800"/>
          </a:xfrm>
          <a:prstGeom prst="rect">
            <a:avLst/>
          </a:prstGeom>
          <a:ln>
            <a:solidFill>
              <a:srgbClr val="000000"/>
            </a:solidFill>
            <a:round/>
            <a:headEnd/>
            <a:tailEnd/>
          </a:ln>
        </p:spPr>
      </p:sp>
      <p:sp>
        <p:nvSpPr>
          <p:cNvPr id="88" name="Text Box 88"/>
          <p:cNvSpPr>
            <a:spLocks/>
          </p:cNvSpPr>
          <p:nvPr>
            <p:ph idx="3" sz="quarter" type="body"/>
          </p:nvPr>
        </p:nvSpPr>
        <p:spPr>
          <a:xfrm>
            <a:off x="933450" y="4408487"/>
            <a:ext cx="5129212" cy="4178300"/>
          </a:xfrm>
          <a:prstGeom prst="rect">
            <a:avLst/>
          </a:prstGeom>
          <a:ln>
            <a:noFill/>
          </a:ln>
        </p:spPr>
        <p:txBody>
          <a:bodyPr bIns="46506" lIns="93013" numCol="1" rIns="93013" tIns="46506"/>
          <a:lstStyle/>
          <a:p>
            <a:endParaRPr/>
          </a:p>
        </p:txBody>
      </p:sp>
      <p:sp>
        <p:nvSpPr>
          <p:cNvPr id="89" name="Text Box 89"/>
          <p:cNvSpPr>
            <a:spLocks/>
          </p:cNvSpPr>
          <p:nvPr>
            <p:ph idx="4" sz="quarter" type="ftr"/>
          </p:nvPr>
        </p:nvSpPr>
        <p:spPr>
          <a:xfrm>
            <a:off x="0" y="8820150"/>
            <a:ext cx="3032125" cy="463550"/>
          </a:xfrm>
          <a:prstGeom prst="rect">
            <a:avLst/>
          </a:prstGeom>
          <a:ln>
            <a:noFill/>
          </a:ln>
        </p:spPr>
        <p:txBody>
          <a:bodyPr anchor="b" bIns="46506" lIns="93013" numCol="1" rIns="93013" tIns="46506"/>
          <a:lstStyle/>
          <a:p>
            <a:endParaRPr/>
          </a:p>
        </p:txBody>
      </p:sp>
      <p:sp>
        <p:nvSpPr>
          <p:cNvPr id="90" name="Text Box 90"/>
          <p:cNvSpPr>
            <a:spLocks/>
          </p:cNvSpPr>
          <p:nvPr>
            <p:ph idx="5" sz="quarter" type="sldNum"/>
          </p:nvPr>
        </p:nvSpPr>
        <p:spPr>
          <a:xfrm>
            <a:off x="3963987" y="8820150"/>
            <a:ext cx="3032125" cy="463550"/>
          </a:xfrm>
          <a:prstGeom prst="rect">
            <a:avLst/>
          </a:prstGeom>
          <a:ln>
            <a:noFill/>
          </a:ln>
        </p:spPr>
        <p:txBody>
          <a:bodyPr anchor="b" bIns="46506" lIns="93013" numCol="1" rIns="93013" tIns="46506"/>
          <a:lstStyle/>
          <a:p>
            <a:pPr algn="r" defTabSz="930275"/>
            <a:r>
              <a:rPr dirty="0" lang="en-US" smtClean="0" sz="1200">
                <a:ea charset="-120" pitchFamily="18" typeface="新細明體"/>
              </a:rPr>
              <a:t>*</a:t>
            </a:r>
          </a:p>
        </p:txBody>
      </p:sp>
    </p:spTree>
  </p:cSld>
  <p:clrMap accent1="accent1" accent2="accent2" accent3="accent3" accent4="accent4" accent5="accent5" accent6="accent6" bg1="lt1" bg2="lt2" folHlink="folHlink" hlink="hlink" tx1="dk1" tx2="dk2"/>
</p:notesMaster>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00.xml.rels><?xml version="1.0" encoding="UTF-8" standalone="yes"?><Relationships xmlns="http://schemas.openxmlformats.org/package/2006/relationships"><Relationship Id="rId1" Target="../slideMasters/slideMaster10.xml" Type="http://schemas.openxmlformats.org/officeDocument/2006/relationships/slideMaster"/></Relationships>
</file>

<file path=ppt/slideLayouts/_rels/slideLayout101.xml.rels><?xml version="1.0" encoding="UTF-8" standalone="yes"?><Relationships xmlns="http://schemas.openxmlformats.org/package/2006/relationships"><Relationship Id="rId1" Target="../slideMasters/slideMaster10.xml" Type="http://schemas.openxmlformats.org/officeDocument/2006/relationships/slideMaster"/></Relationships>
</file>

<file path=ppt/slideLayouts/_rels/slideLayout102.xml.rels><?xml version="1.0" encoding="UTF-8" standalone="yes"?><Relationships xmlns="http://schemas.openxmlformats.org/package/2006/relationships"><Relationship Id="rId1" Target="../slideMasters/slideMaster10.xml" Type="http://schemas.openxmlformats.org/officeDocument/2006/relationships/slideMaster"/></Relationships>
</file>

<file path=ppt/slideLayouts/_rels/slideLayout103.xml.rels><?xml version="1.0" encoding="UTF-8" standalone="yes"?><Relationships xmlns="http://schemas.openxmlformats.org/package/2006/relationships"><Relationship Id="rId1" Target="../slideMasters/slideMaster10.xml" Type="http://schemas.openxmlformats.org/officeDocument/2006/relationships/slideMaster"/></Relationships>
</file>

<file path=ppt/slideLayouts/_rels/slideLayout104.xml.rels><?xml version="1.0" encoding="UTF-8" standalone="yes"?><Relationships xmlns="http://schemas.openxmlformats.org/package/2006/relationships"><Relationship Id="rId1" Target="../slideMasters/slideMaster10.xml" Type="http://schemas.openxmlformats.org/officeDocument/2006/relationships/slideMaster"/></Relationships>
</file>

<file path=ppt/slideLayouts/_rels/slideLayout105.xml.rels><?xml version="1.0" encoding="UTF-8" standalone="yes"?><Relationships xmlns="http://schemas.openxmlformats.org/package/2006/relationships"><Relationship Id="rId1" Target="../slideMasters/slideMaster10.xml" Type="http://schemas.openxmlformats.org/officeDocument/2006/relationships/slideMaster"/></Relationships>
</file>

<file path=ppt/slideLayouts/_rels/slideLayout106.xml.rels><?xml version="1.0" encoding="UTF-8" standalone="yes"?><Relationships xmlns="http://schemas.openxmlformats.org/package/2006/relationships"><Relationship Id="rId1" Target="../slideMasters/slideMaster10.xml" Type="http://schemas.openxmlformats.org/officeDocument/2006/relationships/slideMaster"/></Relationships>
</file>

<file path=ppt/slideLayouts/_rels/slideLayout107.xml.rels><?xml version="1.0" encoding="UTF-8" standalone="yes"?><Relationships xmlns="http://schemas.openxmlformats.org/package/2006/relationships"><Relationship Id="rId1" Target="../slideMasters/slideMaster10.xml" Type="http://schemas.openxmlformats.org/officeDocument/2006/relationships/slideMaster"/></Relationships>
</file>

<file path=ppt/slideLayouts/_rels/slideLayout108.xml.rels><?xml version="1.0" encoding="UTF-8" standalone="yes"?><Relationships xmlns="http://schemas.openxmlformats.org/package/2006/relationships"><Relationship Id="rId1" Target="../slideMasters/slideMaster10.xml" Type="http://schemas.openxmlformats.org/officeDocument/2006/relationships/slideMaster"/></Relationships>
</file>

<file path=ppt/slideLayouts/_rels/slideLayout109.xml.rels><?xml version="1.0" encoding="UTF-8" standalone="yes"?><Relationships xmlns="http://schemas.openxmlformats.org/package/2006/relationships"><Relationship Id="rId1" Target="../slideMasters/slideMaster10.xml" Type="http://schemas.openxmlformats.org/officeDocument/2006/relationships/slideMaster"/></Relationships>
</file>

<file path=ppt/slideLayouts/_rels/slideLayout1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10.xml.rels><?xml version="1.0" encoding="UTF-8" standalone="yes"?><Relationships xmlns="http://schemas.openxmlformats.org/package/2006/relationships"><Relationship Id="rId1" Target="../slideMasters/slideMaster10.xml" Type="http://schemas.openxmlformats.org/officeDocument/2006/relationships/slideMaster"/></Relationships>
</file>

<file path=ppt/slideLayouts/_rels/slideLayout111.xml.rels><?xml version="1.0" encoding="UTF-8" standalone="yes"?><Relationships xmlns="http://schemas.openxmlformats.org/package/2006/relationships"><Relationship Id="rId1" Target="../slideMasters/slideMaster11.xml" Type="http://schemas.openxmlformats.org/officeDocument/2006/relationships/slideMaster"/></Relationships>
</file>

<file path=ppt/slideLayouts/_rels/slideLayout112.xml.rels><?xml version="1.0" encoding="UTF-8" standalone="yes"?><Relationships xmlns="http://schemas.openxmlformats.org/package/2006/relationships"><Relationship Id="rId1" Target="../slideMasters/slideMaster11.xml" Type="http://schemas.openxmlformats.org/officeDocument/2006/relationships/slideMaster"/></Relationships>
</file>

<file path=ppt/slideLayouts/_rels/slideLayout113.xml.rels><?xml version="1.0" encoding="UTF-8" standalone="yes"?><Relationships xmlns="http://schemas.openxmlformats.org/package/2006/relationships"><Relationship Id="rId1" Target="../slideMasters/slideMaster11.xml" Type="http://schemas.openxmlformats.org/officeDocument/2006/relationships/slideMaster"/></Relationships>
</file>

<file path=ppt/slideLayouts/_rels/slideLayout114.xml.rels><?xml version="1.0" encoding="UTF-8" standalone="yes"?><Relationships xmlns="http://schemas.openxmlformats.org/package/2006/relationships"><Relationship Id="rId1" Target="../slideMasters/slideMaster11.xml" Type="http://schemas.openxmlformats.org/officeDocument/2006/relationships/slideMaster"/></Relationships>
</file>

<file path=ppt/slideLayouts/_rels/slideLayout115.xml.rels><?xml version="1.0" encoding="UTF-8" standalone="yes"?><Relationships xmlns="http://schemas.openxmlformats.org/package/2006/relationships"><Relationship Id="rId1" Target="../slideMasters/slideMaster11.xml" Type="http://schemas.openxmlformats.org/officeDocument/2006/relationships/slideMaster"/></Relationships>
</file>

<file path=ppt/slideLayouts/_rels/slideLayout116.xml.rels><?xml version="1.0" encoding="UTF-8" standalone="yes"?><Relationships xmlns="http://schemas.openxmlformats.org/package/2006/relationships"><Relationship Id="rId1" Target="../slideMasters/slideMaster11.xml" Type="http://schemas.openxmlformats.org/officeDocument/2006/relationships/slideMaster"/></Relationships>
</file>

<file path=ppt/slideLayouts/_rels/slideLayout117.xml.rels><?xml version="1.0" encoding="UTF-8" standalone="yes"?><Relationships xmlns="http://schemas.openxmlformats.org/package/2006/relationships"><Relationship Id="rId1" Target="../slideMasters/slideMaster11.xml" Type="http://schemas.openxmlformats.org/officeDocument/2006/relationships/slideMaster"/></Relationships>
</file>

<file path=ppt/slideLayouts/_rels/slideLayout118.xml.rels><?xml version="1.0" encoding="UTF-8" standalone="yes"?><Relationships xmlns="http://schemas.openxmlformats.org/package/2006/relationships"><Relationship Id="rId1" Target="../slideMasters/slideMaster11.xml" Type="http://schemas.openxmlformats.org/officeDocument/2006/relationships/slideMaster"/></Relationships>
</file>

<file path=ppt/slideLayouts/_rels/slideLayout119.xml.rels><?xml version="1.0" encoding="UTF-8" standalone="yes"?><Relationships xmlns="http://schemas.openxmlformats.org/package/2006/relationships"><Relationship Id="rId1" Target="../slideMasters/slideMaster11.xml" Type="http://schemas.openxmlformats.org/officeDocument/2006/relationships/slideMaster"/></Relationships>
</file>

<file path=ppt/slideLayouts/_rels/slideLayout12.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120.xml.rels><?xml version="1.0" encoding="UTF-8" standalone="yes"?><Relationships xmlns="http://schemas.openxmlformats.org/package/2006/relationships"><Relationship Id="rId1" Target="../slideMasters/slideMaster11.xml" Type="http://schemas.openxmlformats.org/officeDocument/2006/relationships/slideMaster"/></Relationships>
</file>

<file path=ppt/slideLayouts/_rels/slideLayout121.xml.rels><?xml version="1.0" encoding="UTF-8" standalone="yes"?><Relationships xmlns="http://schemas.openxmlformats.org/package/2006/relationships"><Relationship Id="rId1" Target="../slideMasters/slideMaster11.xml" Type="http://schemas.openxmlformats.org/officeDocument/2006/relationships/slideMaster"/></Relationships>
</file>

<file path=ppt/slideLayouts/_rels/slideLayout122.xml.rels><?xml version="1.0" encoding="UTF-8" standalone="yes"?><Relationships xmlns="http://schemas.openxmlformats.org/package/2006/relationships"><Relationship Id="rId1" Target="../slideMasters/slideMaster12.xml" Type="http://schemas.openxmlformats.org/officeDocument/2006/relationships/slideMaster"/></Relationships>
</file>

<file path=ppt/slideLayouts/_rels/slideLayout123.xml.rels><?xml version="1.0" encoding="UTF-8" standalone="yes"?><Relationships xmlns="http://schemas.openxmlformats.org/package/2006/relationships"><Relationship Id="rId1" Target="../slideMasters/slideMaster12.xml" Type="http://schemas.openxmlformats.org/officeDocument/2006/relationships/slideMaster"/></Relationships>
</file>

<file path=ppt/slideLayouts/_rels/slideLayout124.xml.rels><?xml version="1.0" encoding="UTF-8" standalone="yes"?><Relationships xmlns="http://schemas.openxmlformats.org/package/2006/relationships"><Relationship Id="rId1" Target="../slideMasters/slideMaster12.xml" Type="http://schemas.openxmlformats.org/officeDocument/2006/relationships/slideMaster"/></Relationships>
</file>

<file path=ppt/slideLayouts/_rels/slideLayout125.xml.rels><?xml version="1.0" encoding="UTF-8" standalone="yes"?><Relationships xmlns="http://schemas.openxmlformats.org/package/2006/relationships"><Relationship Id="rId1" Target="../slideMasters/slideMaster12.xml" Type="http://schemas.openxmlformats.org/officeDocument/2006/relationships/slideMaster"/></Relationships>
</file>

<file path=ppt/slideLayouts/_rels/slideLayout126.xml.rels><?xml version="1.0" encoding="UTF-8" standalone="yes"?><Relationships xmlns="http://schemas.openxmlformats.org/package/2006/relationships"><Relationship Id="rId1" Target="../slideMasters/slideMaster12.xml" Type="http://schemas.openxmlformats.org/officeDocument/2006/relationships/slideMaster"/></Relationships>
</file>

<file path=ppt/slideLayouts/_rels/slideLayout127.xml.rels><?xml version="1.0" encoding="UTF-8" standalone="yes"?><Relationships xmlns="http://schemas.openxmlformats.org/package/2006/relationships"><Relationship Id="rId1" Target="../slideMasters/slideMaster12.xml" Type="http://schemas.openxmlformats.org/officeDocument/2006/relationships/slideMaster"/></Relationships>
</file>

<file path=ppt/slideLayouts/_rels/slideLayout128.xml.rels><?xml version="1.0" encoding="UTF-8" standalone="yes"?><Relationships xmlns="http://schemas.openxmlformats.org/package/2006/relationships"><Relationship Id="rId1" Target="../slideMasters/slideMaster12.xml" Type="http://schemas.openxmlformats.org/officeDocument/2006/relationships/slideMaster"/></Relationships>
</file>

<file path=ppt/slideLayouts/_rels/slideLayout129.xml.rels><?xml version="1.0" encoding="UTF-8" standalone="yes"?><Relationships xmlns="http://schemas.openxmlformats.org/package/2006/relationships"><Relationship Id="rId1" Target="../slideMasters/slideMaster12.xml" Type="http://schemas.openxmlformats.org/officeDocument/2006/relationships/slideMaster"/></Relationships>
</file>

<file path=ppt/slideLayouts/_rels/slideLayout13.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130.xml.rels><?xml version="1.0" encoding="UTF-8" standalone="yes"?><Relationships xmlns="http://schemas.openxmlformats.org/package/2006/relationships"><Relationship Id="rId1" Target="../slideMasters/slideMaster12.xml" Type="http://schemas.openxmlformats.org/officeDocument/2006/relationships/slideMaster"/></Relationships>
</file>

<file path=ppt/slideLayouts/_rels/slideLayout131.xml.rels><?xml version="1.0" encoding="UTF-8" standalone="yes"?><Relationships xmlns="http://schemas.openxmlformats.org/package/2006/relationships"><Relationship Id="rId1" Target="../slideMasters/slideMaster12.xml" Type="http://schemas.openxmlformats.org/officeDocument/2006/relationships/slideMaster"/></Relationships>
</file>

<file path=ppt/slideLayouts/_rels/slideLayout132.xml.rels><?xml version="1.0" encoding="UTF-8" standalone="yes"?><Relationships xmlns="http://schemas.openxmlformats.org/package/2006/relationships"><Relationship Id="rId1" Target="../slideMasters/slideMaster12.xml" Type="http://schemas.openxmlformats.org/officeDocument/2006/relationships/slideMaster"/></Relationships>
</file>

<file path=ppt/slideLayouts/_rels/slideLayout14.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15.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16.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17.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18.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19.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2.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20.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21.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22.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23.xml.rels><?xml version="1.0" encoding="UTF-8" standalone="yes"?><Relationships xmlns="http://schemas.openxmlformats.org/package/2006/relationships"><Relationship Id="rId1" Target="../slideMasters/slideMaster3.xml" Type="http://schemas.openxmlformats.org/officeDocument/2006/relationships/slideMaster"/></Relationships>
</file>

<file path=ppt/slideLayouts/_rels/slideLayout24.xml.rels><?xml version="1.0" encoding="UTF-8" standalone="yes"?><Relationships xmlns="http://schemas.openxmlformats.org/package/2006/relationships"><Relationship Id="rId1" Target="../slideMasters/slideMaster3.xml" Type="http://schemas.openxmlformats.org/officeDocument/2006/relationships/slideMaster"/></Relationships>
</file>

<file path=ppt/slideLayouts/_rels/slideLayout25.xml.rels><?xml version="1.0" encoding="UTF-8" standalone="yes"?><Relationships xmlns="http://schemas.openxmlformats.org/package/2006/relationships"><Relationship Id="rId1" Target="../slideMasters/slideMaster3.xml" Type="http://schemas.openxmlformats.org/officeDocument/2006/relationships/slideMaster"/></Relationships>
</file>

<file path=ppt/slideLayouts/_rels/slideLayout26.xml.rels><?xml version="1.0" encoding="UTF-8" standalone="yes"?><Relationships xmlns="http://schemas.openxmlformats.org/package/2006/relationships"><Relationship Id="rId1" Target="../slideMasters/slideMaster3.xml" Type="http://schemas.openxmlformats.org/officeDocument/2006/relationships/slideMaster"/></Relationships>
</file>

<file path=ppt/slideLayouts/_rels/slideLayout27.xml.rels><?xml version="1.0" encoding="UTF-8" standalone="yes"?><Relationships xmlns="http://schemas.openxmlformats.org/package/2006/relationships"><Relationship Id="rId1" Target="../slideMasters/slideMaster3.xml" Type="http://schemas.openxmlformats.org/officeDocument/2006/relationships/slideMaster"/></Relationships>
</file>

<file path=ppt/slideLayouts/_rels/slideLayout28.xml.rels><?xml version="1.0" encoding="UTF-8" standalone="yes"?><Relationships xmlns="http://schemas.openxmlformats.org/package/2006/relationships"><Relationship Id="rId1" Target="../slideMasters/slideMaster3.xml" Type="http://schemas.openxmlformats.org/officeDocument/2006/relationships/slideMaster"/></Relationships>
</file>

<file path=ppt/slideLayouts/_rels/slideLayout29.xml.rels><?xml version="1.0" encoding="UTF-8" standalone="yes"?><Relationships xmlns="http://schemas.openxmlformats.org/package/2006/relationships"><Relationship Id="rId1" Target="../slideMasters/slideMaster3.xml" Type="http://schemas.openxmlformats.org/officeDocument/2006/relationships/slideMaster"/></Relationships>
</file>

<file path=ppt/slideLayouts/_rels/slideLayout3.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30.xml.rels><?xml version="1.0" encoding="UTF-8" standalone="yes"?><Relationships xmlns="http://schemas.openxmlformats.org/package/2006/relationships"><Relationship Id="rId1" Target="../slideMasters/slideMaster3.xml" Type="http://schemas.openxmlformats.org/officeDocument/2006/relationships/slideMaster"/></Relationships>
</file>

<file path=ppt/slideLayouts/_rels/slideLayout31.xml.rels><?xml version="1.0" encoding="UTF-8" standalone="yes"?><Relationships xmlns="http://schemas.openxmlformats.org/package/2006/relationships"><Relationship Id="rId1" Target="../slideMasters/slideMaster3.xml" Type="http://schemas.openxmlformats.org/officeDocument/2006/relationships/slideMaster"/></Relationships>
</file>

<file path=ppt/slideLayouts/_rels/slideLayout32.xml.rels><?xml version="1.0" encoding="UTF-8" standalone="yes"?><Relationships xmlns="http://schemas.openxmlformats.org/package/2006/relationships"><Relationship Id="rId1" Target="../slideMasters/slideMaster3.xml" Type="http://schemas.openxmlformats.org/officeDocument/2006/relationships/slideMaster"/></Relationships>
</file>

<file path=ppt/slideLayouts/_rels/slideLayout33.xml.rels><?xml version="1.0" encoding="UTF-8" standalone="yes"?><Relationships xmlns="http://schemas.openxmlformats.org/package/2006/relationships"><Relationship Id="rId1" Target="../slideMasters/slideMaster3.xml" Type="http://schemas.openxmlformats.org/officeDocument/2006/relationships/slideMaster"/></Relationships>
</file>

<file path=ppt/slideLayouts/_rels/slideLayout34.xml.rels><?xml version="1.0" encoding="UTF-8" standalone="yes"?><Relationships xmlns="http://schemas.openxmlformats.org/package/2006/relationships"><Relationship Id="rId1" Target="../slideMasters/slideMaster4.xml" Type="http://schemas.openxmlformats.org/officeDocument/2006/relationships/slideMaster"/></Relationships>
</file>

<file path=ppt/slideLayouts/_rels/slideLayout35.xml.rels><?xml version="1.0" encoding="UTF-8" standalone="yes"?><Relationships xmlns="http://schemas.openxmlformats.org/package/2006/relationships"><Relationship Id="rId1" Target="../slideMasters/slideMaster4.xml" Type="http://schemas.openxmlformats.org/officeDocument/2006/relationships/slideMaster"/></Relationships>
</file>

<file path=ppt/slideLayouts/_rels/slideLayout36.xml.rels><?xml version="1.0" encoding="UTF-8" standalone="yes"?><Relationships xmlns="http://schemas.openxmlformats.org/package/2006/relationships"><Relationship Id="rId1" Target="../slideMasters/slideMaster4.xml" Type="http://schemas.openxmlformats.org/officeDocument/2006/relationships/slideMaster"/></Relationships>
</file>

<file path=ppt/slideLayouts/_rels/slideLayout37.xml.rels><?xml version="1.0" encoding="UTF-8" standalone="yes"?><Relationships xmlns="http://schemas.openxmlformats.org/package/2006/relationships"><Relationship Id="rId1" Target="../slideMasters/slideMaster4.xml" Type="http://schemas.openxmlformats.org/officeDocument/2006/relationships/slideMaster"/></Relationships>
</file>

<file path=ppt/slideLayouts/_rels/slideLayout38.xml.rels><?xml version="1.0" encoding="UTF-8" standalone="yes"?><Relationships xmlns="http://schemas.openxmlformats.org/package/2006/relationships"><Relationship Id="rId1" Target="../slideMasters/slideMaster4.xml" Type="http://schemas.openxmlformats.org/officeDocument/2006/relationships/slideMaster"/></Relationships>
</file>

<file path=ppt/slideLayouts/_rels/slideLayout39.xml.rels><?xml version="1.0" encoding="UTF-8" standalone="yes"?><Relationships xmlns="http://schemas.openxmlformats.org/package/2006/relationships"><Relationship Id="rId1" Target="../slideMasters/slideMaster4.xml" Type="http://schemas.openxmlformats.org/officeDocument/2006/relationships/slideMaster"/></Relationships>
</file>

<file path=ppt/slideLayouts/_rels/slideLayout4.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40.xml.rels><?xml version="1.0" encoding="UTF-8" standalone="yes"?><Relationships xmlns="http://schemas.openxmlformats.org/package/2006/relationships"><Relationship Id="rId1" Target="../slideMasters/slideMaster4.xml" Type="http://schemas.openxmlformats.org/officeDocument/2006/relationships/slideMaster"/></Relationships>
</file>

<file path=ppt/slideLayouts/_rels/slideLayout41.xml.rels><?xml version="1.0" encoding="UTF-8" standalone="yes"?><Relationships xmlns="http://schemas.openxmlformats.org/package/2006/relationships"><Relationship Id="rId1" Target="../slideMasters/slideMaster4.xml" Type="http://schemas.openxmlformats.org/officeDocument/2006/relationships/slideMaster"/></Relationships>
</file>

<file path=ppt/slideLayouts/_rels/slideLayout42.xml.rels><?xml version="1.0" encoding="UTF-8" standalone="yes"?><Relationships xmlns="http://schemas.openxmlformats.org/package/2006/relationships"><Relationship Id="rId1" Target="../slideMasters/slideMaster4.xml" Type="http://schemas.openxmlformats.org/officeDocument/2006/relationships/slideMaster"/></Relationships>
</file>

<file path=ppt/slideLayouts/_rels/slideLayout43.xml.rels><?xml version="1.0" encoding="UTF-8" standalone="yes"?><Relationships xmlns="http://schemas.openxmlformats.org/package/2006/relationships"><Relationship Id="rId1" Target="../slideMasters/slideMaster4.xml" Type="http://schemas.openxmlformats.org/officeDocument/2006/relationships/slideMaster"/></Relationships>
</file>

<file path=ppt/slideLayouts/_rels/slideLayout44.xml.rels><?xml version="1.0" encoding="UTF-8" standalone="yes"?><Relationships xmlns="http://schemas.openxmlformats.org/package/2006/relationships"><Relationship Id="rId1" Target="../slideMasters/slideMaster4.xml" Type="http://schemas.openxmlformats.org/officeDocument/2006/relationships/slideMaster"/></Relationships>
</file>

<file path=ppt/slideLayouts/_rels/slideLayout45.xml.rels><?xml version="1.0" encoding="UTF-8" standalone="yes"?><Relationships xmlns="http://schemas.openxmlformats.org/package/2006/relationships"><Relationship Id="rId1" Target="../slideMasters/slideMaster5.xml" Type="http://schemas.openxmlformats.org/officeDocument/2006/relationships/slideMaster"/></Relationships>
</file>

<file path=ppt/slideLayouts/_rels/slideLayout46.xml.rels><?xml version="1.0" encoding="UTF-8" standalone="yes"?><Relationships xmlns="http://schemas.openxmlformats.org/package/2006/relationships"><Relationship Id="rId1" Target="../slideMasters/slideMaster5.xml" Type="http://schemas.openxmlformats.org/officeDocument/2006/relationships/slideMaster"/></Relationships>
</file>

<file path=ppt/slideLayouts/_rels/slideLayout47.xml.rels><?xml version="1.0" encoding="UTF-8" standalone="yes"?><Relationships xmlns="http://schemas.openxmlformats.org/package/2006/relationships"><Relationship Id="rId1" Target="../slideMasters/slideMaster5.xml" Type="http://schemas.openxmlformats.org/officeDocument/2006/relationships/slideMaster"/></Relationships>
</file>

<file path=ppt/slideLayouts/_rels/slideLayout48.xml.rels><?xml version="1.0" encoding="UTF-8" standalone="yes"?><Relationships xmlns="http://schemas.openxmlformats.org/package/2006/relationships"><Relationship Id="rId1" Target="../slideMasters/slideMaster5.xml" Type="http://schemas.openxmlformats.org/officeDocument/2006/relationships/slideMaster"/></Relationships>
</file>

<file path=ppt/slideLayouts/_rels/slideLayout49.xml.rels><?xml version="1.0" encoding="UTF-8" standalone="yes"?><Relationships xmlns="http://schemas.openxmlformats.org/package/2006/relationships"><Relationship Id="rId1" Target="../slideMasters/slideMaster5.xml" Type="http://schemas.openxmlformats.org/officeDocument/2006/relationships/slideMaster"/></Relationships>
</file>

<file path=ppt/slideLayouts/_rels/slideLayout5.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50.xml.rels><?xml version="1.0" encoding="UTF-8" standalone="yes"?><Relationships xmlns="http://schemas.openxmlformats.org/package/2006/relationships"><Relationship Id="rId1" Target="../slideMasters/slideMaster5.xml" Type="http://schemas.openxmlformats.org/officeDocument/2006/relationships/slideMaster"/></Relationships>
</file>

<file path=ppt/slideLayouts/_rels/slideLayout51.xml.rels><?xml version="1.0" encoding="UTF-8" standalone="yes"?><Relationships xmlns="http://schemas.openxmlformats.org/package/2006/relationships"><Relationship Id="rId1" Target="../slideMasters/slideMaster5.xml" Type="http://schemas.openxmlformats.org/officeDocument/2006/relationships/slideMaster"/></Relationships>
</file>

<file path=ppt/slideLayouts/_rels/slideLayout52.xml.rels><?xml version="1.0" encoding="UTF-8" standalone="yes"?><Relationships xmlns="http://schemas.openxmlformats.org/package/2006/relationships"><Relationship Id="rId1" Target="../slideMasters/slideMaster5.xml" Type="http://schemas.openxmlformats.org/officeDocument/2006/relationships/slideMaster"/></Relationships>
</file>

<file path=ppt/slideLayouts/_rels/slideLayout53.xml.rels><?xml version="1.0" encoding="UTF-8" standalone="yes"?><Relationships xmlns="http://schemas.openxmlformats.org/package/2006/relationships"><Relationship Id="rId1" Target="../slideMasters/slideMaster5.xml" Type="http://schemas.openxmlformats.org/officeDocument/2006/relationships/slideMaster"/></Relationships>
</file>

<file path=ppt/slideLayouts/_rels/slideLayout54.xml.rels><?xml version="1.0" encoding="UTF-8" standalone="yes"?><Relationships xmlns="http://schemas.openxmlformats.org/package/2006/relationships"><Relationship Id="rId1" Target="../slideMasters/slideMaster5.xml" Type="http://schemas.openxmlformats.org/officeDocument/2006/relationships/slideMaster"/></Relationships>
</file>

<file path=ppt/slideLayouts/_rels/slideLayout55.xml.rels><?xml version="1.0" encoding="UTF-8" standalone="yes"?><Relationships xmlns="http://schemas.openxmlformats.org/package/2006/relationships"><Relationship Id="rId1" Target="../slideMasters/slideMaster5.xml" Type="http://schemas.openxmlformats.org/officeDocument/2006/relationships/slideMaster"/></Relationships>
</file>

<file path=ppt/slideLayouts/_rels/slideLayout56.xml.rels><?xml version="1.0" encoding="UTF-8" standalone="yes"?><Relationships xmlns="http://schemas.openxmlformats.org/package/2006/relationships"><Relationship Id="rId1" Target="../slideMasters/slideMaster6.xml" Type="http://schemas.openxmlformats.org/officeDocument/2006/relationships/slideMaster"/></Relationships>
</file>

<file path=ppt/slideLayouts/_rels/slideLayout57.xml.rels><?xml version="1.0" encoding="UTF-8" standalone="yes"?><Relationships xmlns="http://schemas.openxmlformats.org/package/2006/relationships"><Relationship Id="rId1" Target="../slideMasters/slideMaster6.xml" Type="http://schemas.openxmlformats.org/officeDocument/2006/relationships/slideMaster"/></Relationships>
</file>

<file path=ppt/slideLayouts/_rels/slideLayout58.xml.rels><?xml version="1.0" encoding="UTF-8" standalone="yes"?><Relationships xmlns="http://schemas.openxmlformats.org/package/2006/relationships"><Relationship Id="rId1" Target="../slideMasters/slideMaster6.xml" Type="http://schemas.openxmlformats.org/officeDocument/2006/relationships/slideMaster"/></Relationships>
</file>

<file path=ppt/slideLayouts/_rels/slideLayout59.xml.rels><?xml version="1.0" encoding="UTF-8" standalone="yes"?><Relationships xmlns="http://schemas.openxmlformats.org/package/2006/relationships"><Relationship Id="rId1" Target="../slideMasters/slideMaster6.xml" Type="http://schemas.openxmlformats.org/officeDocument/2006/relationships/slideMaster"/></Relationships>
</file>

<file path=ppt/slideLayouts/_rels/slideLayout6.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60.xml.rels><?xml version="1.0" encoding="UTF-8" standalone="yes"?><Relationships xmlns="http://schemas.openxmlformats.org/package/2006/relationships"><Relationship Id="rId1" Target="../slideMasters/slideMaster6.xml" Type="http://schemas.openxmlformats.org/officeDocument/2006/relationships/slideMaster"/></Relationships>
</file>

<file path=ppt/slideLayouts/_rels/slideLayout61.xml.rels><?xml version="1.0" encoding="UTF-8" standalone="yes"?><Relationships xmlns="http://schemas.openxmlformats.org/package/2006/relationships"><Relationship Id="rId1" Target="../slideMasters/slideMaster6.xml" Type="http://schemas.openxmlformats.org/officeDocument/2006/relationships/slideMaster"/></Relationships>
</file>

<file path=ppt/slideLayouts/_rels/slideLayout62.xml.rels><?xml version="1.0" encoding="UTF-8" standalone="yes"?><Relationships xmlns="http://schemas.openxmlformats.org/package/2006/relationships"><Relationship Id="rId1" Target="../slideMasters/slideMaster6.xml" Type="http://schemas.openxmlformats.org/officeDocument/2006/relationships/slideMaster"/></Relationships>
</file>

<file path=ppt/slideLayouts/_rels/slideLayout63.xml.rels><?xml version="1.0" encoding="UTF-8" standalone="yes"?><Relationships xmlns="http://schemas.openxmlformats.org/package/2006/relationships"><Relationship Id="rId1" Target="../slideMasters/slideMaster6.xml" Type="http://schemas.openxmlformats.org/officeDocument/2006/relationships/slideMaster"/></Relationships>
</file>

<file path=ppt/slideLayouts/_rels/slideLayout64.xml.rels><?xml version="1.0" encoding="UTF-8" standalone="yes"?><Relationships xmlns="http://schemas.openxmlformats.org/package/2006/relationships"><Relationship Id="rId1" Target="../slideMasters/slideMaster6.xml" Type="http://schemas.openxmlformats.org/officeDocument/2006/relationships/slideMaster"/></Relationships>
</file>

<file path=ppt/slideLayouts/_rels/slideLayout65.xml.rels><?xml version="1.0" encoding="UTF-8" standalone="yes"?><Relationships xmlns="http://schemas.openxmlformats.org/package/2006/relationships"><Relationship Id="rId1" Target="../slideMasters/slideMaster6.xml" Type="http://schemas.openxmlformats.org/officeDocument/2006/relationships/slideMaster"/></Relationships>
</file>

<file path=ppt/slideLayouts/_rels/slideLayout66.xml.rels><?xml version="1.0" encoding="UTF-8" standalone="yes"?><Relationships xmlns="http://schemas.openxmlformats.org/package/2006/relationships"><Relationship Id="rId1" Target="../slideMasters/slideMaster6.xml" Type="http://schemas.openxmlformats.org/officeDocument/2006/relationships/slideMaster"/></Relationships>
</file>

<file path=ppt/slideLayouts/_rels/slideLayout67.xml.rels><?xml version="1.0" encoding="UTF-8" standalone="yes"?><Relationships xmlns="http://schemas.openxmlformats.org/package/2006/relationships"><Relationship Id="rId1" Target="../slideMasters/slideMaster7.xml" Type="http://schemas.openxmlformats.org/officeDocument/2006/relationships/slideMaster"/></Relationships>
</file>

<file path=ppt/slideLayouts/_rels/slideLayout68.xml.rels><?xml version="1.0" encoding="UTF-8" standalone="yes"?><Relationships xmlns="http://schemas.openxmlformats.org/package/2006/relationships"><Relationship Id="rId1" Target="../slideMasters/slideMaster7.xml" Type="http://schemas.openxmlformats.org/officeDocument/2006/relationships/slideMaster"/></Relationships>
</file>

<file path=ppt/slideLayouts/_rels/slideLayout69.xml.rels><?xml version="1.0" encoding="UTF-8" standalone="yes"?><Relationships xmlns="http://schemas.openxmlformats.org/package/2006/relationships"><Relationship Id="rId1" Target="../slideMasters/slideMaster7.xml" Type="http://schemas.openxmlformats.org/officeDocument/2006/relationships/slideMaster"/></Relationships>
</file>

<file path=ppt/slideLayouts/_rels/slideLayout7.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70.xml.rels><?xml version="1.0" encoding="UTF-8" standalone="yes"?><Relationships xmlns="http://schemas.openxmlformats.org/package/2006/relationships"><Relationship Id="rId1" Target="../slideMasters/slideMaster7.xml" Type="http://schemas.openxmlformats.org/officeDocument/2006/relationships/slideMaster"/></Relationships>
</file>

<file path=ppt/slideLayouts/_rels/slideLayout71.xml.rels><?xml version="1.0" encoding="UTF-8" standalone="yes"?><Relationships xmlns="http://schemas.openxmlformats.org/package/2006/relationships"><Relationship Id="rId1" Target="../slideMasters/slideMaster7.xml" Type="http://schemas.openxmlformats.org/officeDocument/2006/relationships/slideMaster"/></Relationships>
</file>

<file path=ppt/slideLayouts/_rels/slideLayout72.xml.rels><?xml version="1.0" encoding="UTF-8" standalone="yes"?><Relationships xmlns="http://schemas.openxmlformats.org/package/2006/relationships"><Relationship Id="rId1" Target="../slideMasters/slideMaster7.xml" Type="http://schemas.openxmlformats.org/officeDocument/2006/relationships/slideMaster"/></Relationships>
</file>

<file path=ppt/slideLayouts/_rels/slideLayout73.xml.rels><?xml version="1.0" encoding="UTF-8" standalone="yes"?><Relationships xmlns="http://schemas.openxmlformats.org/package/2006/relationships"><Relationship Id="rId1" Target="../slideMasters/slideMaster7.xml" Type="http://schemas.openxmlformats.org/officeDocument/2006/relationships/slideMaster"/></Relationships>
</file>

<file path=ppt/slideLayouts/_rels/slideLayout74.xml.rels><?xml version="1.0" encoding="UTF-8" standalone="yes"?><Relationships xmlns="http://schemas.openxmlformats.org/package/2006/relationships"><Relationship Id="rId1" Target="../slideMasters/slideMaster7.xml" Type="http://schemas.openxmlformats.org/officeDocument/2006/relationships/slideMaster"/></Relationships>
</file>

<file path=ppt/slideLayouts/_rels/slideLayout75.xml.rels><?xml version="1.0" encoding="UTF-8" standalone="yes"?><Relationships xmlns="http://schemas.openxmlformats.org/package/2006/relationships"><Relationship Id="rId1" Target="../slideMasters/slideMaster7.xml" Type="http://schemas.openxmlformats.org/officeDocument/2006/relationships/slideMaster"/></Relationships>
</file>

<file path=ppt/slideLayouts/_rels/slideLayout76.xml.rels><?xml version="1.0" encoding="UTF-8" standalone="yes"?><Relationships xmlns="http://schemas.openxmlformats.org/package/2006/relationships"><Relationship Id="rId1" Target="../slideMasters/slideMaster7.xml" Type="http://schemas.openxmlformats.org/officeDocument/2006/relationships/slideMaster"/></Relationships>
</file>

<file path=ppt/slideLayouts/_rels/slideLayout77.xml.rels><?xml version="1.0" encoding="UTF-8" standalone="yes"?><Relationships xmlns="http://schemas.openxmlformats.org/package/2006/relationships"><Relationship Id="rId1" Target="../slideMasters/slideMaster7.xml" Type="http://schemas.openxmlformats.org/officeDocument/2006/relationships/slideMaster"/></Relationships>
</file>

<file path=ppt/slideLayouts/_rels/slideLayout78.xml.rels><?xml version="1.0" encoding="UTF-8" standalone="yes"?><Relationships xmlns="http://schemas.openxmlformats.org/package/2006/relationships"><Relationship Id="rId1" Target="../slideMasters/slideMaster8.xml" Type="http://schemas.openxmlformats.org/officeDocument/2006/relationships/slideMaster"/></Relationships>
</file>

<file path=ppt/slideLayouts/_rels/slideLayout79.xml.rels><?xml version="1.0" encoding="UTF-8" standalone="yes"?><Relationships xmlns="http://schemas.openxmlformats.org/package/2006/relationships"><Relationship Id="rId1" Target="../slideMasters/slideMaster8.xml" Type="http://schemas.openxmlformats.org/officeDocument/2006/relationships/slideMaster"/></Relationships>
</file>

<file path=ppt/slideLayouts/_rels/slideLayout8.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80.xml.rels><?xml version="1.0" encoding="UTF-8" standalone="yes"?><Relationships xmlns="http://schemas.openxmlformats.org/package/2006/relationships"><Relationship Id="rId1" Target="../slideMasters/slideMaster8.xml" Type="http://schemas.openxmlformats.org/officeDocument/2006/relationships/slideMaster"/></Relationships>
</file>

<file path=ppt/slideLayouts/_rels/slideLayout81.xml.rels><?xml version="1.0" encoding="UTF-8" standalone="yes"?><Relationships xmlns="http://schemas.openxmlformats.org/package/2006/relationships"><Relationship Id="rId1" Target="../slideMasters/slideMaster8.xml" Type="http://schemas.openxmlformats.org/officeDocument/2006/relationships/slideMaster"/></Relationships>
</file>

<file path=ppt/slideLayouts/_rels/slideLayout82.xml.rels><?xml version="1.0" encoding="UTF-8" standalone="yes"?><Relationships xmlns="http://schemas.openxmlformats.org/package/2006/relationships"><Relationship Id="rId1" Target="../slideMasters/slideMaster8.xml" Type="http://schemas.openxmlformats.org/officeDocument/2006/relationships/slideMaster"/></Relationships>
</file>

<file path=ppt/slideLayouts/_rels/slideLayout83.xml.rels><?xml version="1.0" encoding="UTF-8" standalone="yes"?><Relationships xmlns="http://schemas.openxmlformats.org/package/2006/relationships"><Relationship Id="rId1" Target="../slideMasters/slideMaster8.xml" Type="http://schemas.openxmlformats.org/officeDocument/2006/relationships/slideMaster"/></Relationships>
</file>

<file path=ppt/slideLayouts/_rels/slideLayout84.xml.rels><?xml version="1.0" encoding="UTF-8" standalone="yes"?><Relationships xmlns="http://schemas.openxmlformats.org/package/2006/relationships"><Relationship Id="rId1" Target="../slideMasters/slideMaster8.xml" Type="http://schemas.openxmlformats.org/officeDocument/2006/relationships/slideMaster"/></Relationships>
</file>

<file path=ppt/slideLayouts/_rels/slideLayout85.xml.rels><?xml version="1.0" encoding="UTF-8" standalone="yes"?><Relationships xmlns="http://schemas.openxmlformats.org/package/2006/relationships"><Relationship Id="rId1" Target="../slideMasters/slideMaster8.xml" Type="http://schemas.openxmlformats.org/officeDocument/2006/relationships/slideMaster"/></Relationships>
</file>

<file path=ppt/slideLayouts/_rels/slideLayout86.xml.rels><?xml version="1.0" encoding="UTF-8" standalone="yes"?><Relationships xmlns="http://schemas.openxmlformats.org/package/2006/relationships"><Relationship Id="rId1" Target="../slideMasters/slideMaster8.xml" Type="http://schemas.openxmlformats.org/officeDocument/2006/relationships/slideMaster"/></Relationships>
</file>

<file path=ppt/slideLayouts/_rels/slideLayout87.xml.rels><?xml version="1.0" encoding="UTF-8" standalone="yes"?><Relationships xmlns="http://schemas.openxmlformats.org/package/2006/relationships"><Relationship Id="rId1" Target="../slideMasters/slideMaster8.xml" Type="http://schemas.openxmlformats.org/officeDocument/2006/relationships/slideMaster"/></Relationships>
</file>

<file path=ppt/slideLayouts/_rels/slideLayout88.xml.rels><?xml version="1.0" encoding="UTF-8" standalone="yes"?><Relationships xmlns="http://schemas.openxmlformats.org/package/2006/relationships"><Relationship Id="rId1" Target="../slideMasters/slideMaster8.xml" Type="http://schemas.openxmlformats.org/officeDocument/2006/relationships/slideMaster"/></Relationships>
</file>

<file path=ppt/slideLayouts/_rels/slideLayout89.xml.rels><?xml version="1.0" encoding="UTF-8" standalone="yes"?><Relationships xmlns="http://schemas.openxmlformats.org/package/2006/relationships"><Relationship Id="rId1" Target="../slideMasters/slideMaster9.xml" Type="http://schemas.openxmlformats.org/officeDocument/2006/relationships/slideMaster"/></Relationships>
</file>

<file path=ppt/slideLayouts/_rels/slideLayout9.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90.xml.rels><?xml version="1.0" encoding="UTF-8" standalone="yes"?><Relationships xmlns="http://schemas.openxmlformats.org/package/2006/relationships"><Relationship Id="rId1" Target="../slideMasters/slideMaster9.xml" Type="http://schemas.openxmlformats.org/officeDocument/2006/relationships/slideMaster"/></Relationships>
</file>

<file path=ppt/slideLayouts/_rels/slideLayout91.xml.rels><?xml version="1.0" encoding="UTF-8" standalone="yes"?><Relationships xmlns="http://schemas.openxmlformats.org/package/2006/relationships"><Relationship Id="rId1" Target="../slideMasters/slideMaster9.xml" Type="http://schemas.openxmlformats.org/officeDocument/2006/relationships/slideMaster"/></Relationships>
</file>

<file path=ppt/slideLayouts/_rels/slideLayout92.xml.rels><?xml version="1.0" encoding="UTF-8" standalone="yes"?><Relationships xmlns="http://schemas.openxmlformats.org/package/2006/relationships"><Relationship Id="rId1" Target="../slideMasters/slideMaster9.xml" Type="http://schemas.openxmlformats.org/officeDocument/2006/relationships/slideMaster"/></Relationships>
</file>

<file path=ppt/slideLayouts/_rels/slideLayout93.xml.rels><?xml version="1.0" encoding="UTF-8" standalone="yes"?><Relationships xmlns="http://schemas.openxmlformats.org/package/2006/relationships"><Relationship Id="rId1" Target="../slideMasters/slideMaster9.xml" Type="http://schemas.openxmlformats.org/officeDocument/2006/relationships/slideMaster"/></Relationships>
</file>

<file path=ppt/slideLayouts/_rels/slideLayout94.xml.rels><?xml version="1.0" encoding="UTF-8" standalone="yes"?><Relationships xmlns="http://schemas.openxmlformats.org/package/2006/relationships"><Relationship Id="rId1" Target="../slideMasters/slideMaster9.xml" Type="http://schemas.openxmlformats.org/officeDocument/2006/relationships/slideMaster"/></Relationships>
</file>

<file path=ppt/slideLayouts/_rels/slideLayout95.xml.rels><?xml version="1.0" encoding="UTF-8" standalone="yes"?><Relationships xmlns="http://schemas.openxmlformats.org/package/2006/relationships"><Relationship Id="rId1" Target="../slideMasters/slideMaster9.xml" Type="http://schemas.openxmlformats.org/officeDocument/2006/relationships/slideMaster"/></Relationships>
</file>

<file path=ppt/slideLayouts/_rels/slideLayout96.xml.rels><?xml version="1.0" encoding="UTF-8" standalone="yes"?><Relationships xmlns="http://schemas.openxmlformats.org/package/2006/relationships"><Relationship Id="rId1" Target="../slideMasters/slideMaster9.xml" Type="http://schemas.openxmlformats.org/officeDocument/2006/relationships/slideMaster"/></Relationships>
</file>

<file path=ppt/slideLayouts/_rels/slideLayout97.xml.rels><?xml version="1.0" encoding="UTF-8" standalone="yes"?><Relationships xmlns="http://schemas.openxmlformats.org/package/2006/relationships"><Relationship Id="rId1" Target="../slideMasters/slideMaster9.xml" Type="http://schemas.openxmlformats.org/officeDocument/2006/relationships/slideMaster"/></Relationships>
</file>

<file path=ppt/slideLayouts/_rels/slideLayout98.xml.rels><?xml version="1.0" encoding="UTF-8" standalone="yes"?><Relationships xmlns="http://schemas.openxmlformats.org/package/2006/relationships"><Relationship Id="rId1" Target="../slideMasters/slideMaster9.xml" Type="http://schemas.openxmlformats.org/officeDocument/2006/relationships/slideMaster"/></Relationships>
</file>

<file path=ppt/slideLayouts/_rels/slideLayout99.xml.rels><?xml version="1.0" encoding="UTF-8" standalone="yes"?><Relationships xmlns="http://schemas.openxmlformats.org/package/2006/relationships"><Relationship Id="rId1" Target="../slideMasters/slideMaster9.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numCol="1"/>
          <a:lstStyle/>
          <a:p>
            <a:r>
              <a:rPr lang="en-US" smtClean="0"/>
              <a:t>Click to edit Master title style</a:t>
            </a:r>
            <a:endParaRPr lang="en-US"/>
          </a:p>
        </p:txBody>
      </p:sp>
      <p:sp>
        <p:nvSpPr>
          <p:cNvPr id="3" name="Subtitle 2"/>
          <p:cNvSpPr>
            <a:spLocks noGrp="1"/>
          </p:cNvSpPr>
          <p:nvPr>
            <p:ph idx="1" type="subTitle"/>
          </p:nvPr>
        </p:nvSpPr>
        <p:spPr>
          <a:xfrm>
            <a:off x="1371600" y="3886200"/>
            <a:ext cx="6400800" cy="1752600"/>
          </a:xfrm>
        </p:spPr>
        <p:txBody>
          <a:bodyPr numCol="1"/>
          <a:lstStyle>
            <a:lvl1pPr algn="ctr" indent="0" marL="0">
              <a:buNone/>
              <a:defRPr/>
            </a:lvl1pPr>
            <a:lvl2pPr algn="ctr" indent="0" marL="457200">
              <a:buNone/>
              <a:defRPr/>
            </a:lvl2pPr>
            <a:lvl3pPr algn="ctr" indent="0" marL="914400">
              <a:buNone/>
              <a:defRPr/>
            </a:lvl3pPr>
            <a:lvl4pPr algn="ctr" indent="0" marL="1371600">
              <a:buNone/>
              <a:defRPr/>
            </a:lvl4pPr>
            <a:lvl5pPr algn="ctr" indent="0" marL="1828800">
              <a:buNone/>
              <a:defRPr/>
            </a:lvl5pPr>
            <a:lvl6pPr algn="ctr" indent="0" marL="2286000">
              <a:buNone/>
              <a:defRPr/>
            </a:lvl6pPr>
            <a:lvl7pPr algn="ctr" indent="0" marL="2743200">
              <a:buNone/>
              <a:defRPr/>
            </a:lvl7pPr>
            <a:lvl8pPr algn="ctr" indent="0" marL="3200400">
              <a:buNone/>
              <a:defRPr/>
            </a:lvl8pPr>
            <a:lvl9pPr algn="ctr" indent="0" marL="3657600">
              <a:buNone/>
              <a:defRPr/>
            </a:lvl9pPr>
          </a:lstStyle>
          <a:p>
            <a:r>
              <a:rPr lang="en-US" smtClean="0"/>
              <a:t>Click to edit Master subtitle style</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9600221-B624-45B7-9E68-D1D79752583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Vertical Text Placeholder 2"/>
          <p:cNvSpPr>
            <a:spLocks noGrp="1"/>
          </p:cNvSpPr>
          <p:nvPr>
            <p:ph idx="1" orient="vert" type="body"/>
          </p:nvPr>
        </p:nvSpPr>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543D10D-1B83-4EE9-8835-AFAF7628ADB8}" type="slidenum">
              <a:rPr lang="en-US"/>
              <a:pPr/>
              <a:t>‹#›</a:t>
            </a:fld>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numCol="1"/>
          <a:lstStyle/>
          <a:p>
            <a:r>
              <a:rPr lang="en-US" smtClean="0"/>
              <a:t>Click to edit Master title style</a:t>
            </a:r>
            <a:endParaRPr lang="en-US"/>
          </a:p>
        </p:txBody>
      </p:sp>
      <p:sp>
        <p:nvSpPr>
          <p:cNvPr id="3" name="Subtitle 2"/>
          <p:cNvSpPr>
            <a:spLocks noGrp="1"/>
          </p:cNvSpPr>
          <p:nvPr>
            <p:ph idx="1" type="subTitle"/>
          </p:nvPr>
        </p:nvSpPr>
        <p:spPr>
          <a:xfrm>
            <a:off x="1371600" y="3886200"/>
            <a:ext cx="6400800" cy="1752600"/>
          </a:xfrm>
        </p:spPr>
        <p:txBody>
          <a:bodyPr numCol="1"/>
          <a:lstStyle>
            <a:lvl1pPr algn="ctr" indent="0" marL="0">
              <a:buNone/>
              <a:defRPr/>
            </a:lvl1pPr>
            <a:lvl2pPr algn="ctr" indent="0" marL="457200">
              <a:buNone/>
              <a:defRPr/>
            </a:lvl2pPr>
            <a:lvl3pPr algn="ctr" indent="0" marL="914400">
              <a:buNone/>
              <a:defRPr/>
            </a:lvl3pPr>
            <a:lvl4pPr algn="ctr" indent="0" marL="1371600">
              <a:buNone/>
              <a:defRPr/>
            </a:lvl4pPr>
            <a:lvl5pPr algn="ctr" indent="0" marL="1828800">
              <a:buNone/>
              <a:defRPr/>
            </a:lvl5pPr>
            <a:lvl6pPr algn="ctr" indent="0" marL="2286000">
              <a:buNone/>
              <a:defRPr/>
            </a:lvl6pPr>
            <a:lvl7pPr algn="ctr" indent="0" marL="2743200">
              <a:buNone/>
              <a:defRPr/>
            </a:lvl7pPr>
            <a:lvl8pPr algn="ctr" indent="0" marL="3200400">
              <a:buNone/>
              <a:defRPr/>
            </a:lvl8pPr>
            <a:lvl9pPr algn="ctr" indent="0" marL="3657600">
              <a:buNone/>
              <a:defRPr/>
            </a:lvl9pPr>
          </a:lstStyle>
          <a:p>
            <a:r>
              <a:rPr lang="en-US" smtClean="0"/>
              <a:t>Click to edit Master subtitle style</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9600221-B624-45B7-9E68-D1D79752583D}" type="slidenum">
              <a:rPr lang="en-US"/>
              <a:pPr/>
              <a:t>‹#›</a:t>
            </a:fld>
            <a:endParaRPr 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p:nvPr>
        </p:nvSpPr>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A5BC7F78-48E6-4BBC-B0E1-56BD2A17FC9C}" type="slidenum">
              <a:rPr lang="en-US"/>
              <a:pPr/>
              <a:t>‹#›</a:t>
            </a:fld>
            <a:endParaRPr 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numCol="1"/>
          <a:lstStyle>
            <a:lvl1pPr algn="l">
              <a:defRPr b="1" cap="all" sz="4000"/>
            </a:lvl1pPr>
          </a:lstStyle>
          <a:p>
            <a:r>
              <a:rPr lang="en-US" smtClean="0"/>
              <a:t>Click to edit Master title style</a:t>
            </a:r>
            <a:endParaRPr lang="en-US"/>
          </a:p>
        </p:txBody>
      </p:sp>
      <p:sp>
        <p:nvSpPr>
          <p:cNvPr id="3" name="Text Placeholder 2"/>
          <p:cNvSpPr>
            <a:spLocks noGrp="1"/>
          </p:cNvSpPr>
          <p:nvPr>
            <p:ph idx="1" type="body"/>
          </p:nvPr>
        </p:nvSpPr>
        <p:spPr>
          <a:xfrm>
            <a:off x="722313" y="2906713"/>
            <a:ext cx="7772400" cy="1500187"/>
          </a:xfrm>
        </p:spPr>
        <p:txBody>
          <a:bodyPr anchor="b" numCol="1"/>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sz="half"/>
          </p:nvPr>
        </p:nvSpPr>
        <p:spPr>
          <a:xfrm>
            <a:off x="457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idx="2" sz="half"/>
          </p:nvPr>
        </p:nvSpPr>
        <p:spPr>
          <a:xfrm>
            <a:off x="4648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idx="10" sz="half" type="dt"/>
          </p:nvPr>
        </p:nvSpPr>
        <p:spPr/>
        <p:txBody>
          <a:bodyPr numCol="1"/>
          <a:lstStyle>
            <a:lvl1pPr>
              <a:defRPr/>
            </a:lvl1pPr>
          </a:lstStyle>
          <a:p>
            <a:endParaRPr lang="en-US"/>
          </a:p>
        </p:txBody>
      </p:sp>
      <p:sp>
        <p:nvSpPr>
          <p:cNvPr id="6" name="Footer Placeholder 5"/>
          <p:cNvSpPr>
            <a:spLocks noGrp="1"/>
          </p:cNvSpPr>
          <p:nvPr>
            <p:ph idx="11" sz="quarter" type="ftr"/>
          </p:nvPr>
        </p:nvSpPr>
        <p:spPr/>
        <p:txBody>
          <a:bodyPr numCol="1"/>
          <a:lstStyle>
            <a:lvl1pPr>
              <a:defRPr/>
            </a:lvl1pPr>
          </a:lstStyle>
          <a:p>
            <a:endParaRPr lang="en-US"/>
          </a:p>
        </p:txBody>
      </p:sp>
      <p:sp>
        <p:nvSpPr>
          <p:cNvPr id="7" name="Slide Number Placeholder 6"/>
          <p:cNvSpPr>
            <a:spLocks noGrp="1"/>
          </p:cNvSpPr>
          <p:nvPr>
            <p:ph idx="12" sz="quarter" type="sldNum"/>
          </p:nvPr>
        </p:nvSpPr>
        <p:spPr/>
        <p:txBody>
          <a:bodyPr numCol="1"/>
          <a:lstStyle>
            <a:lvl1pPr>
              <a:defRPr/>
            </a:lvl1pPr>
          </a:lstStyle>
          <a:p>
            <a:fld id="{146B05A8-4507-4941-A8ED-92C83DD237DC}" type="slidenum">
              <a:rPr lang="en-US"/>
              <a:pPr/>
              <a:t>‹#›</a:t>
            </a:fld>
            <a:endParaRPr 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457200" y="1535113"/>
            <a:ext cx="4040188"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457200" y="2174875"/>
            <a:ext cx="4040188"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idx="3" sz="quarter" type="body"/>
          </p:nvPr>
        </p:nvSpPr>
        <p:spPr>
          <a:xfrm>
            <a:off x="4645025" y="1535113"/>
            <a:ext cx="4041775"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025" y="2174875"/>
            <a:ext cx="4041775"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8" name="Footer Placeholder 7"/>
          <p:cNvSpPr>
            <a:spLocks noGrp="1"/>
          </p:cNvSpPr>
          <p:nvPr>
            <p:ph idx="11" sz="quarter" type="ftr"/>
          </p:nvPr>
        </p:nvSpPr>
        <p:spPr/>
        <p:txBody>
          <a:bodyPr numCol="1"/>
          <a:lstStyle/>
          <a:p>
            <a:endParaRPr lang="en-US"/>
          </a:p>
        </p:txBody>
      </p:sp>
      <p:sp>
        <p:nvSpPr>
          <p:cNvPr id="9" name="Slide Number Placeholder 8"/>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Date Placeholder 2"/>
          <p:cNvSpPr>
            <a:spLocks noGrp="1"/>
          </p:cNvSpPr>
          <p:nvPr>
            <p:ph idx="10" sz="half" type="dt"/>
          </p:nvPr>
        </p:nvSpPr>
        <p:spPr/>
        <p:txBody>
          <a:bodyPr numCol="1"/>
          <a:lstStyle>
            <a:lvl1pPr>
              <a:defRPr/>
            </a:lvl1pPr>
          </a:lstStyle>
          <a:p>
            <a:endParaRPr lang="en-US"/>
          </a:p>
        </p:txBody>
      </p:sp>
      <p:sp>
        <p:nvSpPr>
          <p:cNvPr id="4" name="Footer Placeholder 3"/>
          <p:cNvSpPr>
            <a:spLocks noGrp="1"/>
          </p:cNvSpPr>
          <p:nvPr>
            <p:ph idx="11" sz="quarter" type="ftr"/>
          </p:nvPr>
        </p:nvSpPr>
        <p:spPr/>
        <p:txBody>
          <a:bodyPr numCol="1"/>
          <a:lstStyle>
            <a:lvl1pPr>
              <a:defRPr/>
            </a:lvl1pPr>
          </a:lstStyle>
          <a:p>
            <a:endParaRPr lang="en-US"/>
          </a:p>
        </p:txBody>
      </p:sp>
      <p:sp>
        <p:nvSpPr>
          <p:cNvPr id="5" name="Slide Number Placeholder 4"/>
          <p:cNvSpPr>
            <a:spLocks noGrp="1"/>
          </p:cNvSpPr>
          <p:nvPr>
            <p:ph idx="12" sz="quarter" type="sldNum"/>
          </p:nvPr>
        </p:nvSpPr>
        <p:spPr/>
        <p:txBody>
          <a:bodyPr numCol="1"/>
          <a:lstStyle>
            <a:lvl1pPr>
              <a:defRPr/>
            </a:lvl1pPr>
          </a:lstStyle>
          <a:p>
            <a:fld id="{2D52B7B6-6F1B-4A62-B87E-81AD4998D87E}" type="slidenum">
              <a:rPr lang="en-US"/>
              <a:pPr/>
              <a:t>‹#›</a:t>
            </a:fld>
            <a:endParaRPr 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numCol="1"/>
          <a:lstStyle>
            <a:lvl1pPr>
              <a:defRPr/>
            </a:lvl1pPr>
          </a:lstStyle>
          <a:p>
            <a:endParaRPr lang="en-US"/>
          </a:p>
        </p:txBody>
      </p:sp>
      <p:sp>
        <p:nvSpPr>
          <p:cNvPr id="3" name="Footer Placeholder 2"/>
          <p:cNvSpPr>
            <a:spLocks noGrp="1"/>
          </p:cNvSpPr>
          <p:nvPr>
            <p:ph idx="11" sz="quarter" type="ftr"/>
          </p:nvPr>
        </p:nvSpPr>
        <p:spPr/>
        <p:txBody>
          <a:bodyPr numCol="1"/>
          <a:lstStyle>
            <a:lvl1pPr>
              <a:defRPr/>
            </a:lvl1pPr>
          </a:lstStyle>
          <a:p>
            <a:endParaRPr lang="en-US"/>
          </a:p>
        </p:txBody>
      </p:sp>
      <p:sp>
        <p:nvSpPr>
          <p:cNvPr id="4" name="Slide Number Placeholder 3"/>
          <p:cNvSpPr>
            <a:spLocks noGrp="1"/>
          </p:cNvSpPr>
          <p:nvPr>
            <p:ph idx="12" sz="quarter" type="sldNum"/>
          </p:nvPr>
        </p:nvSpPr>
        <p:spPr/>
        <p:txBody>
          <a:bodyPr numCol="1"/>
          <a:lstStyle>
            <a:lvl1pPr>
              <a:defRPr/>
            </a:lvl1pPr>
          </a:lstStyle>
          <a:p>
            <a:fld id="{08F7B79A-4EA2-44AE-9F7F-F6A143AD2234}" type="slidenum">
              <a:rPr lang="en-US"/>
              <a:pPr/>
              <a:t>‹#›</a:t>
            </a:fld>
            <a:endParaRPr 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numCol="1"/>
          <a:lstStyle>
            <a:lvl1pPr algn="l">
              <a:defRPr b="1" sz="2000"/>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idx="2" sz="half" type="body"/>
          </p:nvPr>
        </p:nvSpPr>
        <p:spPr>
          <a:xfrm>
            <a:off x="457200" y="1435100"/>
            <a:ext cx="3008313" cy="4691063"/>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numCol="1"/>
          <a:lstStyle>
            <a:lvl1pPr algn="l">
              <a:defRPr b="1" sz="2000"/>
            </a:lvl1pPr>
          </a:lstStyle>
          <a:p>
            <a:r>
              <a:rPr lang="en-US" smtClean="0"/>
              <a:t>Click to edit Master title style</a:t>
            </a:r>
            <a:endParaRPr lang="en-US"/>
          </a:p>
        </p:txBody>
      </p:sp>
      <p:sp>
        <p:nvSpPr>
          <p:cNvPr id="3" name="Picture Placeholder 2"/>
          <p:cNvSpPr>
            <a:spLocks noGrp="1"/>
          </p:cNvSpPr>
          <p:nvPr>
            <p:ph idx="1" type="pic"/>
          </p:nvPr>
        </p:nvSpPr>
        <p:spPr>
          <a:xfrm>
            <a:off x="1792288" y="612775"/>
            <a:ext cx="5486400" cy="4114800"/>
          </a:xfrm>
        </p:spPr>
        <p:txBody>
          <a:bodyPr numCol="1"/>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idx="2" sz="half" type="body"/>
          </p:nvPr>
        </p:nvSpPr>
        <p:spPr>
          <a:xfrm>
            <a:off x="1792288" y="5367338"/>
            <a:ext cx="5486400" cy="804862"/>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Vertical Text Placeholder 2"/>
          <p:cNvSpPr>
            <a:spLocks noGrp="1"/>
          </p:cNvSpPr>
          <p:nvPr>
            <p:ph idx="1" orient="vert" type="body"/>
          </p:nvPr>
        </p:nvSpPr>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543D10D-1B83-4EE9-8835-AFAF7628ADB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274638"/>
            <a:ext cx="2057400" cy="5851525"/>
          </a:xfrm>
        </p:spPr>
        <p:txBody>
          <a:bodyPr numCol="1"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457200" y="274638"/>
            <a:ext cx="6019800" cy="5851525"/>
          </a:xfrm>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8A0F8399-60D2-4F5D-9CEE-64FA3803ED83}" type="slidenum">
              <a:rPr lang="en-US"/>
              <a:pPr/>
              <a:t>‹#›</a:t>
            </a:fld>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274638"/>
            <a:ext cx="2057400" cy="5851525"/>
          </a:xfrm>
        </p:spPr>
        <p:txBody>
          <a:bodyPr numCol="1"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457200" y="274638"/>
            <a:ext cx="6019800" cy="5851525"/>
          </a:xfrm>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8A0F8399-60D2-4F5D-9CEE-64FA3803ED83}" type="slidenum">
              <a:rPr lang="en-US"/>
              <a:pPr/>
              <a:t>‹#›</a:t>
            </a:fld>
            <a:endParaRPr lang="en-US"/>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numCol="1"/>
          <a:lstStyle/>
          <a:p>
            <a:r>
              <a:rPr lang="en-US" smtClean="0"/>
              <a:t>Click to edit Master title style</a:t>
            </a:r>
            <a:endParaRPr lang="en-US"/>
          </a:p>
        </p:txBody>
      </p:sp>
      <p:sp>
        <p:nvSpPr>
          <p:cNvPr id="3" name="Subtitle 2"/>
          <p:cNvSpPr>
            <a:spLocks noGrp="1"/>
          </p:cNvSpPr>
          <p:nvPr>
            <p:ph idx="1" type="subTitle"/>
          </p:nvPr>
        </p:nvSpPr>
        <p:spPr>
          <a:xfrm>
            <a:off x="1371600" y="3886200"/>
            <a:ext cx="6400800" cy="1752600"/>
          </a:xfrm>
        </p:spPr>
        <p:txBody>
          <a:bodyPr numCol="1"/>
          <a:lstStyle>
            <a:lvl1pPr algn="ctr" indent="0" marL="0">
              <a:buNone/>
              <a:defRPr/>
            </a:lvl1pPr>
            <a:lvl2pPr algn="ctr" indent="0" marL="457200">
              <a:buNone/>
              <a:defRPr/>
            </a:lvl2pPr>
            <a:lvl3pPr algn="ctr" indent="0" marL="914400">
              <a:buNone/>
              <a:defRPr/>
            </a:lvl3pPr>
            <a:lvl4pPr algn="ctr" indent="0" marL="1371600">
              <a:buNone/>
              <a:defRPr/>
            </a:lvl4pPr>
            <a:lvl5pPr algn="ctr" indent="0" marL="1828800">
              <a:buNone/>
              <a:defRPr/>
            </a:lvl5pPr>
            <a:lvl6pPr algn="ctr" indent="0" marL="2286000">
              <a:buNone/>
              <a:defRPr/>
            </a:lvl6pPr>
            <a:lvl7pPr algn="ctr" indent="0" marL="2743200">
              <a:buNone/>
              <a:defRPr/>
            </a:lvl7pPr>
            <a:lvl8pPr algn="ctr" indent="0" marL="3200400">
              <a:buNone/>
              <a:defRPr/>
            </a:lvl8pPr>
            <a:lvl9pPr algn="ctr" indent="0" marL="3657600">
              <a:buNone/>
              <a:defRPr/>
            </a:lvl9pPr>
          </a:lstStyle>
          <a:p>
            <a:r>
              <a:rPr lang="en-US" smtClean="0"/>
              <a:t>Click to edit Master subtitle style</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9600221-B624-45B7-9E68-D1D79752583D}" type="slidenum">
              <a:rPr lang="en-US"/>
              <a:pPr/>
              <a:t>‹#›</a:t>
            </a:fld>
            <a:endParaRPr 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p:nvPr>
        </p:nvSpPr>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A5BC7F78-48E6-4BBC-B0E1-56BD2A17FC9C}" type="slidenum">
              <a:rPr lang="en-US"/>
              <a:pPr/>
              <a:t>‹#›</a:t>
            </a:fld>
            <a:endParaRPr 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numCol="1"/>
          <a:lstStyle>
            <a:lvl1pPr algn="l">
              <a:defRPr b="1" cap="all" sz="4000"/>
            </a:lvl1pPr>
          </a:lstStyle>
          <a:p>
            <a:r>
              <a:rPr lang="en-US" smtClean="0"/>
              <a:t>Click to edit Master title style</a:t>
            </a:r>
            <a:endParaRPr lang="en-US"/>
          </a:p>
        </p:txBody>
      </p:sp>
      <p:sp>
        <p:nvSpPr>
          <p:cNvPr id="3" name="Text Placeholder 2"/>
          <p:cNvSpPr>
            <a:spLocks noGrp="1"/>
          </p:cNvSpPr>
          <p:nvPr>
            <p:ph idx="1" type="body"/>
          </p:nvPr>
        </p:nvSpPr>
        <p:spPr>
          <a:xfrm>
            <a:off x="722313" y="2906713"/>
            <a:ext cx="7772400" cy="1500187"/>
          </a:xfrm>
        </p:spPr>
        <p:txBody>
          <a:bodyPr anchor="b" numCol="1"/>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sz="half"/>
          </p:nvPr>
        </p:nvSpPr>
        <p:spPr>
          <a:xfrm>
            <a:off x="457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idx="2" sz="half"/>
          </p:nvPr>
        </p:nvSpPr>
        <p:spPr>
          <a:xfrm>
            <a:off x="4648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idx="10" sz="half" type="dt"/>
          </p:nvPr>
        </p:nvSpPr>
        <p:spPr/>
        <p:txBody>
          <a:bodyPr numCol="1"/>
          <a:lstStyle>
            <a:lvl1pPr>
              <a:defRPr/>
            </a:lvl1pPr>
          </a:lstStyle>
          <a:p>
            <a:endParaRPr lang="en-US"/>
          </a:p>
        </p:txBody>
      </p:sp>
      <p:sp>
        <p:nvSpPr>
          <p:cNvPr id="6" name="Footer Placeholder 5"/>
          <p:cNvSpPr>
            <a:spLocks noGrp="1"/>
          </p:cNvSpPr>
          <p:nvPr>
            <p:ph idx="11" sz="quarter" type="ftr"/>
          </p:nvPr>
        </p:nvSpPr>
        <p:spPr/>
        <p:txBody>
          <a:bodyPr numCol="1"/>
          <a:lstStyle>
            <a:lvl1pPr>
              <a:defRPr/>
            </a:lvl1pPr>
          </a:lstStyle>
          <a:p>
            <a:endParaRPr lang="en-US"/>
          </a:p>
        </p:txBody>
      </p:sp>
      <p:sp>
        <p:nvSpPr>
          <p:cNvPr id="7" name="Slide Number Placeholder 6"/>
          <p:cNvSpPr>
            <a:spLocks noGrp="1"/>
          </p:cNvSpPr>
          <p:nvPr>
            <p:ph idx="12" sz="quarter" type="sldNum"/>
          </p:nvPr>
        </p:nvSpPr>
        <p:spPr/>
        <p:txBody>
          <a:bodyPr numCol="1"/>
          <a:lstStyle>
            <a:lvl1pPr>
              <a:defRPr/>
            </a:lvl1pPr>
          </a:lstStyle>
          <a:p>
            <a:fld id="{146B05A8-4507-4941-A8ED-92C83DD237DC}" type="slidenum">
              <a:rPr lang="en-US"/>
              <a:pPr/>
              <a:t>‹#›</a:t>
            </a:fld>
            <a:endParaRPr 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457200" y="1535113"/>
            <a:ext cx="4040188"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457200" y="2174875"/>
            <a:ext cx="4040188"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idx="3" sz="quarter" type="body"/>
          </p:nvPr>
        </p:nvSpPr>
        <p:spPr>
          <a:xfrm>
            <a:off x="4645025" y="1535113"/>
            <a:ext cx="4041775"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025" y="2174875"/>
            <a:ext cx="4041775"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8" name="Footer Placeholder 7"/>
          <p:cNvSpPr>
            <a:spLocks noGrp="1"/>
          </p:cNvSpPr>
          <p:nvPr>
            <p:ph idx="11" sz="quarter" type="ftr"/>
          </p:nvPr>
        </p:nvSpPr>
        <p:spPr/>
        <p:txBody>
          <a:bodyPr numCol="1"/>
          <a:lstStyle/>
          <a:p>
            <a:endParaRPr lang="en-US"/>
          </a:p>
        </p:txBody>
      </p:sp>
      <p:sp>
        <p:nvSpPr>
          <p:cNvPr id="9" name="Slide Number Placeholder 8"/>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Date Placeholder 2"/>
          <p:cNvSpPr>
            <a:spLocks noGrp="1"/>
          </p:cNvSpPr>
          <p:nvPr>
            <p:ph idx="10" sz="half" type="dt"/>
          </p:nvPr>
        </p:nvSpPr>
        <p:spPr/>
        <p:txBody>
          <a:bodyPr numCol="1"/>
          <a:lstStyle>
            <a:lvl1pPr>
              <a:defRPr/>
            </a:lvl1pPr>
          </a:lstStyle>
          <a:p>
            <a:endParaRPr lang="en-US"/>
          </a:p>
        </p:txBody>
      </p:sp>
      <p:sp>
        <p:nvSpPr>
          <p:cNvPr id="4" name="Footer Placeholder 3"/>
          <p:cNvSpPr>
            <a:spLocks noGrp="1"/>
          </p:cNvSpPr>
          <p:nvPr>
            <p:ph idx="11" sz="quarter" type="ftr"/>
          </p:nvPr>
        </p:nvSpPr>
        <p:spPr/>
        <p:txBody>
          <a:bodyPr numCol="1"/>
          <a:lstStyle>
            <a:lvl1pPr>
              <a:defRPr/>
            </a:lvl1pPr>
          </a:lstStyle>
          <a:p>
            <a:endParaRPr lang="en-US"/>
          </a:p>
        </p:txBody>
      </p:sp>
      <p:sp>
        <p:nvSpPr>
          <p:cNvPr id="5" name="Slide Number Placeholder 4"/>
          <p:cNvSpPr>
            <a:spLocks noGrp="1"/>
          </p:cNvSpPr>
          <p:nvPr>
            <p:ph idx="12" sz="quarter" type="sldNum"/>
          </p:nvPr>
        </p:nvSpPr>
        <p:spPr/>
        <p:txBody>
          <a:bodyPr numCol="1"/>
          <a:lstStyle>
            <a:lvl1pPr>
              <a:defRPr/>
            </a:lvl1pPr>
          </a:lstStyle>
          <a:p>
            <a:fld id="{2D52B7B6-6F1B-4A62-B87E-81AD4998D87E}" type="slidenum">
              <a:rPr lang="en-US"/>
              <a:pPr/>
              <a:t>‹#›</a:t>
            </a:fld>
            <a:endParaRPr 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numCol="1"/>
          <a:lstStyle>
            <a:lvl1pPr>
              <a:defRPr/>
            </a:lvl1pPr>
          </a:lstStyle>
          <a:p>
            <a:endParaRPr lang="en-US"/>
          </a:p>
        </p:txBody>
      </p:sp>
      <p:sp>
        <p:nvSpPr>
          <p:cNvPr id="3" name="Footer Placeholder 2"/>
          <p:cNvSpPr>
            <a:spLocks noGrp="1"/>
          </p:cNvSpPr>
          <p:nvPr>
            <p:ph idx="11" sz="quarter" type="ftr"/>
          </p:nvPr>
        </p:nvSpPr>
        <p:spPr/>
        <p:txBody>
          <a:bodyPr numCol="1"/>
          <a:lstStyle>
            <a:lvl1pPr>
              <a:defRPr/>
            </a:lvl1pPr>
          </a:lstStyle>
          <a:p>
            <a:endParaRPr lang="en-US"/>
          </a:p>
        </p:txBody>
      </p:sp>
      <p:sp>
        <p:nvSpPr>
          <p:cNvPr id="4" name="Slide Number Placeholder 3"/>
          <p:cNvSpPr>
            <a:spLocks noGrp="1"/>
          </p:cNvSpPr>
          <p:nvPr>
            <p:ph idx="12" sz="quarter" type="sldNum"/>
          </p:nvPr>
        </p:nvSpPr>
        <p:spPr/>
        <p:txBody>
          <a:bodyPr numCol="1"/>
          <a:lstStyle>
            <a:lvl1pPr>
              <a:defRPr/>
            </a:lvl1pPr>
          </a:lstStyle>
          <a:p>
            <a:fld id="{08F7B79A-4EA2-44AE-9F7F-F6A143AD2234}" type="slidenum">
              <a:rPr lang="en-US"/>
              <a:pPr/>
              <a:t>‹#›</a:t>
            </a:fld>
            <a:endParaRPr 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numCol="1"/>
          <a:lstStyle>
            <a:lvl1pPr algn="l">
              <a:defRPr b="1" sz="2000"/>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idx="2" sz="half" type="body"/>
          </p:nvPr>
        </p:nvSpPr>
        <p:spPr>
          <a:xfrm>
            <a:off x="457200" y="1435100"/>
            <a:ext cx="3008313" cy="4691063"/>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numCol="1"/>
          <a:lstStyle>
            <a:lvl1pPr algn="l">
              <a:defRPr b="1" sz="2000"/>
            </a:lvl1pPr>
          </a:lstStyle>
          <a:p>
            <a:r>
              <a:rPr lang="en-US" smtClean="0"/>
              <a:t>Click to edit Master title style</a:t>
            </a:r>
            <a:endParaRPr lang="en-US"/>
          </a:p>
        </p:txBody>
      </p:sp>
      <p:sp>
        <p:nvSpPr>
          <p:cNvPr id="3" name="Picture Placeholder 2"/>
          <p:cNvSpPr>
            <a:spLocks noGrp="1"/>
          </p:cNvSpPr>
          <p:nvPr>
            <p:ph idx="1" type="pic"/>
          </p:nvPr>
        </p:nvSpPr>
        <p:spPr>
          <a:xfrm>
            <a:off x="1792288" y="612775"/>
            <a:ext cx="5486400" cy="4114800"/>
          </a:xfrm>
        </p:spPr>
        <p:txBody>
          <a:bodyPr numCol="1"/>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idx="2" sz="half" type="body"/>
          </p:nvPr>
        </p:nvSpPr>
        <p:spPr>
          <a:xfrm>
            <a:off x="1792288" y="5367338"/>
            <a:ext cx="5486400" cy="804862"/>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numCol="1"/>
          <a:lstStyle/>
          <a:p>
            <a:r>
              <a:rPr lang="en-US" smtClean="0"/>
              <a:t>Click to edit Master title style</a:t>
            </a:r>
            <a:endParaRPr lang="en-US"/>
          </a:p>
        </p:txBody>
      </p:sp>
      <p:sp>
        <p:nvSpPr>
          <p:cNvPr id="3" name="Subtitle 2"/>
          <p:cNvSpPr>
            <a:spLocks noGrp="1"/>
          </p:cNvSpPr>
          <p:nvPr>
            <p:ph idx="1" type="subTitle"/>
          </p:nvPr>
        </p:nvSpPr>
        <p:spPr>
          <a:xfrm>
            <a:off x="1371600" y="3886200"/>
            <a:ext cx="6400800" cy="1752600"/>
          </a:xfrm>
        </p:spPr>
        <p:txBody>
          <a:bodyPr numCol="1"/>
          <a:lstStyle>
            <a:lvl1pPr algn="ctr" indent="0" marL="0">
              <a:buNone/>
              <a:defRPr/>
            </a:lvl1pPr>
            <a:lvl2pPr algn="ctr" indent="0" marL="457200">
              <a:buNone/>
              <a:defRPr/>
            </a:lvl2pPr>
            <a:lvl3pPr algn="ctr" indent="0" marL="914400">
              <a:buNone/>
              <a:defRPr/>
            </a:lvl3pPr>
            <a:lvl4pPr algn="ctr" indent="0" marL="1371600">
              <a:buNone/>
              <a:defRPr/>
            </a:lvl4pPr>
            <a:lvl5pPr algn="ctr" indent="0" marL="1828800">
              <a:buNone/>
              <a:defRPr/>
            </a:lvl5pPr>
            <a:lvl6pPr algn="ctr" indent="0" marL="2286000">
              <a:buNone/>
              <a:defRPr/>
            </a:lvl6pPr>
            <a:lvl7pPr algn="ctr" indent="0" marL="2743200">
              <a:buNone/>
              <a:defRPr/>
            </a:lvl7pPr>
            <a:lvl8pPr algn="ctr" indent="0" marL="3200400">
              <a:buNone/>
              <a:defRPr/>
            </a:lvl8pPr>
            <a:lvl9pPr algn="ctr" indent="0" marL="3657600">
              <a:buNone/>
              <a:defRPr/>
            </a:lvl9pPr>
          </a:lstStyle>
          <a:p>
            <a:r>
              <a:rPr lang="en-US" smtClean="0"/>
              <a:t>Click to edit Master subtitle style</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9600221-B624-45B7-9E68-D1D79752583D}" type="slidenum">
              <a:rPr lang="en-US"/>
              <a:pPr/>
              <a:t>‹#›</a:t>
            </a:fld>
            <a:endParaRPr 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Vertical Text Placeholder 2"/>
          <p:cNvSpPr>
            <a:spLocks noGrp="1"/>
          </p:cNvSpPr>
          <p:nvPr>
            <p:ph idx="1" orient="vert" type="body"/>
          </p:nvPr>
        </p:nvSpPr>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543D10D-1B83-4EE9-8835-AFAF7628ADB8}" type="slidenum">
              <a:rPr lang="en-US"/>
              <a:pPr/>
              <a:t>‹#›</a:t>
            </a:fld>
            <a:endParaRPr lang="en-US"/>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274638"/>
            <a:ext cx="2057400" cy="5851525"/>
          </a:xfrm>
        </p:spPr>
        <p:txBody>
          <a:bodyPr numCol="1"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457200" y="274638"/>
            <a:ext cx="6019800" cy="5851525"/>
          </a:xfrm>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8A0F8399-60D2-4F5D-9CEE-64FA3803ED83}" type="slidenum">
              <a:rPr lang="en-US"/>
              <a:pPr/>
              <a:t>‹#›</a:t>
            </a:fld>
            <a:endParaRPr lang="en-US"/>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numCol="1"/>
          <a:lstStyle/>
          <a:p>
            <a:r>
              <a:rPr lang="en-US" smtClean="0"/>
              <a:t>Click to edit Master title style</a:t>
            </a:r>
            <a:endParaRPr lang="en-US"/>
          </a:p>
        </p:txBody>
      </p:sp>
      <p:sp>
        <p:nvSpPr>
          <p:cNvPr id="3" name="Subtitle 2"/>
          <p:cNvSpPr>
            <a:spLocks noGrp="1"/>
          </p:cNvSpPr>
          <p:nvPr>
            <p:ph idx="1" type="subTitle"/>
          </p:nvPr>
        </p:nvSpPr>
        <p:spPr>
          <a:xfrm>
            <a:off x="1371600" y="3886200"/>
            <a:ext cx="6400800" cy="1752600"/>
          </a:xfrm>
        </p:spPr>
        <p:txBody>
          <a:bodyPr numCol="1"/>
          <a:lstStyle>
            <a:lvl1pPr algn="ctr" indent="0" marL="0">
              <a:buNone/>
              <a:defRPr/>
            </a:lvl1pPr>
            <a:lvl2pPr algn="ctr" indent="0" marL="457200">
              <a:buNone/>
              <a:defRPr/>
            </a:lvl2pPr>
            <a:lvl3pPr algn="ctr" indent="0" marL="914400">
              <a:buNone/>
              <a:defRPr/>
            </a:lvl3pPr>
            <a:lvl4pPr algn="ctr" indent="0" marL="1371600">
              <a:buNone/>
              <a:defRPr/>
            </a:lvl4pPr>
            <a:lvl5pPr algn="ctr" indent="0" marL="1828800">
              <a:buNone/>
              <a:defRPr/>
            </a:lvl5pPr>
            <a:lvl6pPr algn="ctr" indent="0" marL="2286000">
              <a:buNone/>
              <a:defRPr/>
            </a:lvl6pPr>
            <a:lvl7pPr algn="ctr" indent="0" marL="2743200">
              <a:buNone/>
              <a:defRPr/>
            </a:lvl7pPr>
            <a:lvl8pPr algn="ctr" indent="0" marL="3200400">
              <a:buNone/>
              <a:defRPr/>
            </a:lvl8pPr>
            <a:lvl9pPr algn="ctr" indent="0" marL="3657600">
              <a:buNone/>
              <a:defRPr/>
            </a:lvl9pPr>
          </a:lstStyle>
          <a:p>
            <a:r>
              <a:rPr lang="en-US" smtClean="0"/>
              <a:t>Click to edit Master subtitle style</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9600221-B624-45B7-9E68-D1D79752583D}" type="slidenum">
              <a:rPr lang="en-US"/>
              <a:pPr/>
              <a:t>‹#›</a:t>
            </a:fld>
            <a:endParaRPr lang="en-US"/>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p:nvPr>
        </p:nvSpPr>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A5BC7F78-48E6-4BBC-B0E1-56BD2A17FC9C}" type="slidenum">
              <a:rPr lang="en-US"/>
              <a:pPr/>
              <a:t>‹#›</a:t>
            </a:fld>
            <a:endParaRPr lang="en-US"/>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numCol="1"/>
          <a:lstStyle>
            <a:lvl1pPr algn="l">
              <a:defRPr b="1" cap="all" sz="4000"/>
            </a:lvl1pPr>
          </a:lstStyle>
          <a:p>
            <a:r>
              <a:rPr lang="en-US" smtClean="0"/>
              <a:t>Click to edit Master title style</a:t>
            </a:r>
            <a:endParaRPr lang="en-US"/>
          </a:p>
        </p:txBody>
      </p:sp>
      <p:sp>
        <p:nvSpPr>
          <p:cNvPr id="3" name="Text Placeholder 2"/>
          <p:cNvSpPr>
            <a:spLocks noGrp="1"/>
          </p:cNvSpPr>
          <p:nvPr>
            <p:ph idx="1" type="body"/>
          </p:nvPr>
        </p:nvSpPr>
        <p:spPr>
          <a:xfrm>
            <a:off x="722313" y="2906713"/>
            <a:ext cx="7772400" cy="1500187"/>
          </a:xfrm>
        </p:spPr>
        <p:txBody>
          <a:bodyPr anchor="b" numCol="1"/>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sz="half"/>
          </p:nvPr>
        </p:nvSpPr>
        <p:spPr>
          <a:xfrm>
            <a:off x="457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idx="2" sz="half"/>
          </p:nvPr>
        </p:nvSpPr>
        <p:spPr>
          <a:xfrm>
            <a:off x="4648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idx="10" sz="half" type="dt"/>
          </p:nvPr>
        </p:nvSpPr>
        <p:spPr/>
        <p:txBody>
          <a:bodyPr numCol="1"/>
          <a:lstStyle>
            <a:lvl1pPr>
              <a:defRPr/>
            </a:lvl1pPr>
          </a:lstStyle>
          <a:p>
            <a:endParaRPr lang="en-US"/>
          </a:p>
        </p:txBody>
      </p:sp>
      <p:sp>
        <p:nvSpPr>
          <p:cNvPr id="6" name="Footer Placeholder 5"/>
          <p:cNvSpPr>
            <a:spLocks noGrp="1"/>
          </p:cNvSpPr>
          <p:nvPr>
            <p:ph idx="11" sz="quarter" type="ftr"/>
          </p:nvPr>
        </p:nvSpPr>
        <p:spPr/>
        <p:txBody>
          <a:bodyPr numCol="1"/>
          <a:lstStyle>
            <a:lvl1pPr>
              <a:defRPr/>
            </a:lvl1pPr>
          </a:lstStyle>
          <a:p>
            <a:endParaRPr lang="en-US"/>
          </a:p>
        </p:txBody>
      </p:sp>
      <p:sp>
        <p:nvSpPr>
          <p:cNvPr id="7" name="Slide Number Placeholder 6"/>
          <p:cNvSpPr>
            <a:spLocks noGrp="1"/>
          </p:cNvSpPr>
          <p:nvPr>
            <p:ph idx="12" sz="quarter" type="sldNum"/>
          </p:nvPr>
        </p:nvSpPr>
        <p:spPr/>
        <p:txBody>
          <a:bodyPr numCol="1"/>
          <a:lstStyle>
            <a:lvl1pPr>
              <a:defRPr/>
            </a:lvl1pPr>
          </a:lstStyle>
          <a:p>
            <a:fld id="{146B05A8-4507-4941-A8ED-92C83DD237DC}" type="slidenum">
              <a:rPr lang="en-US"/>
              <a:pPr/>
              <a:t>‹#›</a:t>
            </a:fld>
            <a:endParaRPr lang="en-US"/>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457200" y="1535113"/>
            <a:ext cx="4040188"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457200" y="2174875"/>
            <a:ext cx="4040188"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idx="3" sz="quarter" type="body"/>
          </p:nvPr>
        </p:nvSpPr>
        <p:spPr>
          <a:xfrm>
            <a:off x="4645025" y="1535113"/>
            <a:ext cx="4041775"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025" y="2174875"/>
            <a:ext cx="4041775"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8" name="Footer Placeholder 7"/>
          <p:cNvSpPr>
            <a:spLocks noGrp="1"/>
          </p:cNvSpPr>
          <p:nvPr>
            <p:ph idx="11" sz="quarter" type="ftr"/>
          </p:nvPr>
        </p:nvSpPr>
        <p:spPr/>
        <p:txBody>
          <a:bodyPr numCol="1"/>
          <a:lstStyle/>
          <a:p>
            <a:endParaRPr lang="en-US"/>
          </a:p>
        </p:txBody>
      </p:sp>
      <p:sp>
        <p:nvSpPr>
          <p:cNvPr id="9" name="Slide Number Placeholder 8"/>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Date Placeholder 2"/>
          <p:cNvSpPr>
            <a:spLocks noGrp="1"/>
          </p:cNvSpPr>
          <p:nvPr>
            <p:ph idx="10" sz="half" type="dt"/>
          </p:nvPr>
        </p:nvSpPr>
        <p:spPr/>
        <p:txBody>
          <a:bodyPr numCol="1"/>
          <a:lstStyle>
            <a:lvl1pPr>
              <a:defRPr/>
            </a:lvl1pPr>
          </a:lstStyle>
          <a:p>
            <a:endParaRPr lang="en-US"/>
          </a:p>
        </p:txBody>
      </p:sp>
      <p:sp>
        <p:nvSpPr>
          <p:cNvPr id="4" name="Footer Placeholder 3"/>
          <p:cNvSpPr>
            <a:spLocks noGrp="1"/>
          </p:cNvSpPr>
          <p:nvPr>
            <p:ph idx="11" sz="quarter" type="ftr"/>
          </p:nvPr>
        </p:nvSpPr>
        <p:spPr/>
        <p:txBody>
          <a:bodyPr numCol="1"/>
          <a:lstStyle>
            <a:lvl1pPr>
              <a:defRPr/>
            </a:lvl1pPr>
          </a:lstStyle>
          <a:p>
            <a:endParaRPr lang="en-US"/>
          </a:p>
        </p:txBody>
      </p:sp>
      <p:sp>
        <p:nvSpPr>
          <p:cNvPr id="5" name="Slide Number Placeholder 4"/>
          <p:cNvSpPr>
            <a:spLocks noGrp="1"/>
          </p:cNvSpPr>
          <p:nvPr>
            <p:ph idx="12" sz="quarter" type="sldNum"/>
          </p:nvPr>
        </p:nvSpPr>
        <p:spPr/>
        <p:txBody>
          <a:bodyPr numCol="1"/>
          <a:lstStyle>
            <a:lvl1pPr>
              <a:defRPr/>
            </a:lvl1pPr>
          </a:lstStyle>
          <a:p>
            <a:fld id="{2D52B7B6-6F1B-4A62-B87E-81AD4998D87E}" type="slidenum">
              <a:rPr lang="en-US"/>
              <a:pPr/>
              <a:t>‹#›</a:t>
            </a:fld>
            <a:endParaRPr lang="en-US"/>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numCol="1"/>
          <a:lstStyle>
            <a:lvl1pPr>
              <a:defRPr/>
            </a:lvl1pPr>
          </a:lstStyle>
          <a:p>
            <a:endParaRPr lang="en-US"/>
          </a:p>
        </p:txBody>
      </p:sp>
      <p:sp>
        <p:nvSpPr>
          <p:cNvPr id="3" name="Footer Placeholder 2"/>
          <p:cNvSpPr>
            <a:spLocks noGrp="1"/>
          </p:cNvSpPr>
          <p:nvPr>
            <p:ph idx="11" sz="quarter" type="ftr"/>
          </p:nvPr>
        </p:nvSpPr>
        <p:spPr/>
        <p:txBody>
          <a:bodyPr numCol="1"/>
          <a:lstStyle>
            <a:lvl1pPr>
              <a:defRPr/>
            </a:lvl1pPr>
          </a:lstStyle>
          <a:p>
            <a:endParaRPr lang="en-US"/>
          </a:p>
        </p:txBody>
      </p:sp>
      <p:sp>
        <p:nvSpPr>
          <p:cNvPr id="4" name="Slide Number Placeholder 3"/>
          <p:cNvSpPr>
            <a:spLocks noGrp="1"/>
          </p:cNvSpPr>
          <p:nvPr>
            <p:ph idx="12" sz="quarter" type="sldNum"/>
          </p:nvPr>
        </p:nvSpPr>
        <p:spPr/>
        <p:txBody>
          <a:bodyPr numCol="1"/>
          <a:lstStyle>
            <a:lvl1pPr>
              <a:defRPr/>
            </a:lvl1pPr>
          </a:lstStyle>
          <a:p>
            <a:fld id="{08F7B79A-4EA2-44AE-9F7F-F6A143AD2234}" type="slidenum">
              <a:rPr lang="en-US"/>
              <a:pPr/>
              <a:t>‹#›</a:t>
            </a:fld>
            <a:endParaRPr lang="en-US"/>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numCol="1"/>
          <a:lstStyle>
            <a:lvl1pPr algn="l">
              <a:defRPr b="1" sz="2000"/>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idx="2" sz="half" type="body"/>
          </p:nvPr>
        </p:nvSpPr>
        <p:spPr>
          <a:xfrm>
            <a:off x="457200" y="1435100"/>
            <a:ext cx="3008313" cy="4691063"/>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p:nvPr>
        </p:nvSpPr>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A5BC7F78-48E6-4BBC-B0E1-56BD2A17FC9C}" type="slidenum">
              <a:rPr lang="en-US"/>
              <a:pPr/>
              <a:t>‹#›</a:t>
            </a:fld>
            <a:endParaRPr 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numCol="1"/>
          <a:lstStyle>
            <a:lvl1pPr algn="l">
              <a:defRPr b="1" sz="2000"/>
            </a:lvl1pPr>
          </a:lstStyle>
          <a:p>
            <a:r>
              <a:rPr lang="en-US" smtClean="0"/>
              <a:t>Click to edit Master title style</a:t>
            </a:r>
            <a:endParaRPr lang="en-US"/>
          </a:p>
        </p:txBody>
      </p:sp>
      <p:sp>
        <p:nvSpPr>
          <p:cNvPr id="3" name="Picture Placeholder 2"/>
          <p:cNvSpPr>
            <a:spLocks noGrp="1"/>
          </p:cNvSpPr>
          <p:nvPr>
            <p:ph idx="1" type="pic"/>
          </p:nvPr>
        </p:nvSpPr>
        <p:spPr>
          <a:xfrm>
            <a:off x="1792288" y="612775"/>
            <a:ext cx="5486400" cy="4114800"/>
          </a:xfrm>
        </p:spPr>
        <p:txBody>
          <a:bodyPr numCol="1"/>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idx="2" sz="half" type="body"/>
          </p:nvPr>
        </p:nvSpPr>
        <p:spPr>
          <a:xfrm>
            <a:off x="1792288" y="5367338"/>
            <a:ext cx="5486400" cy="804862"/>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Vertical Text Placeholder 2"/>
          <p:cNvSpPr>
            <a:spLocks noGrp="1"/>
          </p:cNvSpPr>
          <p:nvPr>
            <p:ph idx="1" orient="vert" type="body"/>
          </p:nvPr>
        </p:nvSpPr>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543D10D-1B83-4EE9-8835-AFAF7628ADB8}" type="slidenum">
              <a:rPr lang="en-US"/>
              <a:pPr/>
              <a:t>‹#›</a:t>
            </a:fld>
            <a:endParaRPr lang="en-US"/>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274638"/>
            <a:ext cx="2057400" cy="5851525"/>
          </a:xfrm>
        </p:spPr>
        <p:txBody>
          <a:bodyPr numCol="1"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457200" y="274638"/>
            <a:ext cx="6019800" cy="5851525"/>
          </a:xfrm>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8A0F8399-60D2-4F5D-9CEE-64FA3803ED83}"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numCol="1"/>
          <a:lstStyle>
            <a:lvl1pPr algn="l">
              <a:defRPr b="1" cap="all" sz="4000"/>
            </a:lvl1pPr>
          </a:lstStyle>
          <a:p>
            <a:r>
              <a:rPr lang="en-US" smtClean="0"/>
              <a:t>Click to edit Master title style</a:t>
            </a:r>
            <a:endParaRPr lang="en-US"/>
          </a:p>
        </p:txBody>
      </p:sp>
      <p:sp>
        <p:nvSpPr>
          <p:cNvPr id="3" name="Text Placeholder 2"/>
          <p:cNvSpPr>
            <a:spLocks noGrp="1"/>
          </p:cNvSpPr>
          <p:nvPr>
            <p:ph idx="1" type="body"/>
          </p:nvPr>
        </p:nvSpPr>
        <p:spPr>
          <a:xfrm>
            <a:off x="722313" y="2906713"/>
            <a:ext cx="7772400" cy="1500187"/>
          </a:xfrm>
        </p:spPr>
        <p:txBody>
          <a:bodyPr anchor="b" numCol="1"/>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sz="half"/>
          </p:nvPr>
        </p:nvSpPr>
        <p:spPr>
          <a:xfrm>
            <a:off x="457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idx="2" sz="half"/>
          </p:nvPr>
        </p:nvSpPr>
        <p:spPr>
          <a:xfrm>
            <a:off x="4648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idx="10" sz="half" type="dt"/>
          </p:nvPr>
        </p:nvSpPr>
        <p:spPr/>
        <p:txBody>
          <a:bodyPr numCol="1"/>
          <a:lstStyle>
            <a:lvl1pPr>
              <a:defRPr/>
            </a:lvl1pPr>
          </a:lstStyle>
          <a:p>
            <a:endParaRPr lang="en-US"/>
          </a:p>
        </p:txBody>
      </p:sp>
      <p:sp>
        <p:nvSpPr>
          <p:cNvPr id="6" name="Footer Placeholder 5"/>
          <p:cNvSpPr>
            <a:spLocks noGrp="1"/>
          </p:cNvSpPr>
          <p:nvPr>
            <p:ph idx="11" sz="quarter" type="ftr"/>
          </p:nvPr>
        </p:nvSpPr>
        <p:spPr/>
        <p:txBody>
          <a:bodyPr numCol="1"/>
          <a:lstStyle>
            <a:lvl1pPr>
              <a:defRPr/>
            </a:lvl1pPr>
          </a:lstStyle>
          <a:p>
            <a:endParaRPr lang="en-US"/>
          </a:p>
        </p:txBody>
      </p:sp>
      <p:sp>
        <p:nvSpPr>
          <p:cNvPr id="7" name="Slide Number Placeholder 6"/>
          <p:cNvSpPr>
            <a:spLocks noGrp="1"/>
          </p:cNvSpPr>
          <p:nvPr>
            <p:ph idx="12" sz="quarter" type="sldNum"/>
          </p:nvPr>
        </p:nvSpPr>
        <p:spPr/>
        <p:txBody>
          <a:bodyPr numCol="1"/>
          <a:lstStyle>
            <a:lvl1pPr>
              <a:defRPr/>
            </a:lvl1pPr>
          </a:lstStyle>
          <a:p>
            <a:fld id="{146B05A8-4507-4941-A8ED-92C83DD237DC}"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457200" y="1535113"/>
            <a:ext cx="4040188"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457200" y="2174875"/>
            <a:ext cx="4040188"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idx="3" sz="quarter" type="body"/>
          </p:nvPr>
        </p:nvSpPr>
        <p:spPr>
          <a:xfrm>
            <a:off x="4645025" y="1535113"/>
            <a:ext cx="4041775"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025" y="2174875"/>
            <a:ext cx="4041775"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8" name="Footer Placeholder 7"/>
          <p:cNvSpPr>
            <a:spLocks noGrp="1"/>
          </p:cNvSpPr>
          <p:nvPr>
            <p:ph idx="11" sz="quarter" type="ftr"/>
          </p:nvPr>
        </p:nvSpPr>
        <p:spPr/>
        <p:txBody>
          <a:bodyPr numCol="1"/>
          <a:lstStyle/>
          <a:p>
            <a:endParaRPr lang="en-US"/>
          </a:p>
        </p:txBody>
      </p:sp>
      <p:sp>
        <p:nvSpPr>
          <p:cNvPr id="9" name="Slide Number Placeholder 8"/>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Date Placeholder 2"/>
          <p:cNvSpPr>
            <a:spLocks noGrp="1"/>
          </p:cNvSpPr>
          <p:nvPr>
            <p:ph idx="10" sz="half" type="dt"/>
          </p:nvPr>
        </p:nvSpPr>
        <p:spPr/>
        <p:txBody>
          <a:bodyPr numCol="1"/>
          <a:lstStyle>
            <a:lvl1pPr>
              <a:defRPr/>
            </a:lvl1pPr>
          </a:lstStyle>
          <a:p>
            <a:endParaRPr lang="en-US"/>
          </a:p>
        </p:txBody>
      </p:sp>
      <p:sp>
        <p:nvSpPr>
          <p:cNvPr id="4" name="Footer Placeholder 3"/>
          <p:cNvSpPr>
            <a:spLocks noGrp="1"/>
          </p:cNvSpPr>
          <p:nvPr>
            <p:ph idx="11" sz="quarter" type="ftr"/>
          </p:nvPr>
        </p:nvSpPr>
        <p:spPr/>
        <p:txBody>
          <a:bodyPr numCol="1"/>
          <a:lstStyle>
            <a:lvl1pPr>
              <a:defRPr/>
            </a:lvl1pPr>
          </a:lstStyle>
          <a:p>
            <a:endParaRPr lang="en-US"/>
          </a:p>
        </p:txBody>
      </p:sp>
      <p:sp>
        <p:nvSpPr>
          <p:cNvPr id="5" name="Slide Number Placeholder 4"/>
          <p:cNvSpPr>
            <a:spLocks noGrp="1"/>
          </p:cNvSpPr>
          <p:nvPr>
            <p:ph idx="12" sz="quarter" type="sldNum"/>
          </p:nvPr>
        </p:nvSpPr>
        <p:spPr/>
        <p:txBody>
          <a:bodyPr numCol="1"/>
          <a:lstStyle>
            <a:lvl1pPr>
              <a:defRPr/>
            </a:lvl1pPr>
          </a:lstStyle>
          <a:p>
            <a:fld id="{2D52B7B6-6F1B-4A62-B87E-81AD4998D87E}"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numCol="1"/>
          <a:lstStyle>
            <a:lvl1pPr>
              <a:defRPr/>
            </a:lvl1pPr>
          </a:lstStyle>
          <a:p>
            <a:endParaRPr lang="en-US"/>
          </a:p>
        </p:txBody>
      </p:sp>
      <p:sp>
        <p:nvSpPr>
          <p:cNvPr id="3" name="Footer Placeholder 2"/>
          <p:cNvSpPr>
            <a:spLocks noGrp="1"/>
          </p:cNvSpPr>
          <p:nvPr>
            <p:ph idx="11" sz="quarter" type="ftr"/>
          </p:nvPr>
        </p:nvSpPr>
        <p:spPr/>
        <p:txBody>
          <a:bodyPr numCol="1"/>
          <a:lstStyle>
            <a:lvl1pPr>
              <a:defRPr/>
            </a:lvl1pPr>
          </a:lstStyle>
          <a:p>
            <a:endParaRPr lang="en-US"/>
          </a:p>
        </p:txBody>
      </p:sp>
      <p:sp>
        <p:nvSpPr>
          <p:cNvPr id="4" name="Slide Number Placeholder 3"/>
          <p:cNvSpPr>
            <a:spLocks noGrp="1"/>
          </p:cNvSpPr>
          <p:nvPr>
            <p:ph idx="12" sz="quarter" type="sldNum"/>
          </p:nvPr>
        </p:nvSpPr>
        <p:spPr/>
        <p:txBody>
          <a:bodyPr numCol="1"/>
          <a:lstStyle>
            <a:lvl1pPr>
              <a:defRPr/>
            </a:lvl1pPr>
          </a:lstStyle>
          <a:p>
            <a:fld id="{08F7B79A-4EA2-44AE-9F7F-F6A143AD2234}"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numCol="1"/>
          <a:lstStyle>
            <a:lvl1pPr algn="l">
              <a:defRPr b="1" sz="2000"/>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idx="2" sz="half" type="body"/>
          </p:nvPr>
        </p:nvSpPr>
        <p:spPr>
          <a:xfrm>
            <a:off x="457200" y="1435100"/>
            <a:ext cx="3008313" cy="4691063"/>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p:nvPr>
        </p:nvSpPr>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A5BC7F78-48E6-4BBC-B0E1-56BD2A17FC9C}"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numCol="1"/>
          <a:lstStyle>
            <a:lvl1pPr algn="l">
              <a:defRPr b="1" sz="2000"/>
            </a:lvl1pPr>
          </a:lstStyle>
          <a:p>
            <a:r>
              <a:rPr lang="en-US" smtClean="0"/>
              <a:t>Click to edit Master title style</a:t>
            </a:r>
            <a:endParaRPr lang="en-US"/>
          </a:p>
        </p:txBody>
      </p:sp>
      <p:sp>
        <p:nvSpPr>
          <p:cNvPr id="3" name="Picture Placeholder 2"/>
          <p:cNvSpPr>
            <a:spLocks noGrp="1"/>
          </p:cNvSpPr>
          <p:nvPr>
            <p:ph idx="1" type="pic"/>
          </p:nvPr>
        </p:nvSpPr>
        <p:spPr>
          <a:xfrm>
            <a:off x="1792288" y="612775"/>
            <a:ext cx="5486400" cy="4114800"/>
          </a:xfrm>
        </p:spPr>
        <p:txBody>
          <a:bodyPr numCol="1"/>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idx="2" sz="half" type="body"/>
          </p:nvPr>
        </p:nvSpPr>
        <p:spPr>
          <a:xfrm>
            <a:off x="1792288" y="5367338"/>
            <a:ext cx="5486400" cy="804862"/>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Vertical Text Placeholder 2"/>
          <p:cNvSpPr>
            <a:spLocks noGrp="1"/>
          </p:cNvSpPr>
          <p:nvPr>
            <p:ph idx="1" orient="vert" type="body"/>
          </p:nvPr>
        </p:nvSpPr>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543D10D-1B83-4EE9-8835-AFAF7628ADB8}"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274638"/>
            <a:ext cx="2057400" cy="5851525"/>
          </a:xfrm>
        </p:spPr>
        <p:txBody>
          <a:bodyPr numCol="1"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457200" y="274638"/>
            <a:ext cx="6019800" cy="5851525"/>
          </a:xfrm>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8A0F8399-60D2-4F5D-9CEE-64FA3803ED83}"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numCol="1"/>
          <a:lstStyle/>
          <a:p>
            <a:r>
              <a:rPr lang="en-US" smtClean="0"/>
              <a:t>Click to edit Master title style</a:t>
            </a:r>
            <a:endParaRPr lang="en-US"/>
          </a:p>
        </p:txBody>
      </p:sp>
      <p:sp>
        <p:nvSpPr>
          <p:cNvPr id="3" name="Subtitle 2"/>
          <p:cNvSpPr>
            <a:spLocks noGrp="1"/>
          </p:cNvSpPr>
          <p:nvPr>
            <p:ph idx="1" type="subTitle"/>
          </p:nvPr>
        </p:nvSpPr>
        <p:spPr>
          <a:xfrm>
            <a:off x="1371600" y="3886200"/>
            <a:ext cx="6400800" cy="1752600"/>
          </a:xfrm>
        </p:spPr>
        <p:txBody>
          <a:bodyPr numCol="1"/>
          <a:lstStyle>
            <a:lvl1pPr algn="ctr" indent="0" marL="0">
              <a:buNone/>
              <a:defRPr/>
            </a:lvl1pPr>
            <a:lvl2pPr algn="ctr" indent="0" marL="457200">
              <a:buNone/>
              <a:defRPr/>
            </a:lvl2pPr>
            <a:lvl3pPr algn="ctr" indent="0" marL="914400">
              <a:buNone/>
              <a:defRPr/>
            </a:lvl3pPr>
            <a:lvl4pPr algn="ctr" indent="0" marL="1371600">
              <a:buNone/>
              <a:defRPr/>
            </a:lvl4pPr>
            <a:lvl5pPr algn="ctr" indent="0" marL="1828800">
              <a:buNone/>
              <a:defRPr/>
            </a:lvl5pPr>
            <a:lvl6pPr algn="ctr" indent="0" marL="2286000">
              <a:buNone/>
              <a:defRPr/>
            </a:lvl6pPr>
            <a:lvl7pPr algn="ctr" indent="0" marL="2743200">
              <a:buNone/>
              <a:defRPr/>
            </a:lvl7pPr>
            <a:lvl8pPr algn="ctr" indent="0" marL="3200400">
              <a:buNone/>
              <a:defRPr/>
            </a:lvl8pPr>
            <a:lvl9pPr algn="ctr" indent="0" marL="3657600">
              <a:buNone/>
              <a:defRPr/>
            </a:lvl9pPr>
          </a:lstStyle>
          <a:p>
            <a:r>
              <a:rPr lang="en-US" smtClean="0"/>
              <a:t>Click to edit Master subtitle style</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9600221-B624-45B7-9E68-D1D79752583D}" type="slidenum">
              <a:rPr lang="en-US"/>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p:nvPr>
        </p:nvSpPr>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A5BC7F78-48E6-4BBC-B0E1-56BD2A17FC9C}" type="slidenum">
              <a:rPr lang="en-US"/>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numCol="1"/>
          <a:lstStyle>
            <a:lvl1pPr algn="l">
              <a:defRPr b="1" cap="all" sz="4000"/>
            </a:lvl1pPr>
          </a:lstStyle>
          <a:p>
            <a:r>
              <a:rPr lang="en-US" smtClean="0"/>
              <a:t>Click to edit Master title style</a:t>
            </a:r>
            <a:endParaRPr lang="en-US"/>
          </a:p>
        </p:txBody>
      </p:sp>
      <p:sp>
        <p:nvSpPr>
          <p:cNvPr id="3" name="Text Placeholder 2"/>
          <p:cNvSpPr>
            <a:spLocks noGrp="1"/>
          </p:cNvSpPr>
          <p:nvPr>
            <p:ph idx="1" type="body"/>
          </p:nvPr>
        </p:nvSpPr>
        <p:spPr>
          <a:xfrm>
            <a:off x="722313" y="2906713"/>
            <a:ext cx="7772400" cy="1500187"/>
          </a:xfrm>
        </p:spPr>
        <p:txBody>
          <a:bodyPr anchor="b" numCol="1"/>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sz="half"/>
          </p:nvPr>
        </p:nvSpPr>
        <p:spPr>
          <a:xfrm>
            <a:off x="457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idx="2" sz="half"/>
          </p:nvPr>
        </p:nvSpPr>
        <p:spPr>
          <a:xfrm>
            <a:off x="4648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idx="10" sz="half" type="dt"/>
          </p:nvPr>
        </p:nvSpPr>
        <p:spPr/>
        <p:txBody>
          <a:bodyPr numCol="1"/>
          <a:lstStyle>
            <a:lvl1pPr>
              <a:defRPr/>
            </a:lvl1pPr>
          </a:lstStyle>
          <a:p>
            <a:endParaRPr lang="en-US"/>
          </a:p>
        </p:txBody>
      </p:sp>
      <p:sp>
        <p:nvSpPr>
          <p:cNvPr id="6" name="Footer Placeholder 5"/>
          <p:cNvSpPr>
            <a:spLocks noGrp="1"/>
          </p:cNvSpPr>
          <p:nvPr>
            <p:ph idx="11" sz="quarter" type="ftr"/>
          </p:nvPr>
        </p:nvSpPr>
        <p:spPr/>
        <p:txBody>
          <a:bodyPr numCol="1"/>
          <a:lstStyle>
            <a:lvl1pPr>
              <a:defRPr/>
            </a:lvl1pPr>
          </a:lstStyle>
          <a:p>
            <a:endParaRPr lang="en-US"/>
          </a:p>
        </p:txBody>
      </p:sp>
      <p:sp>
        <p:nvSpPr>
          <p:cNvPr id="7" name="Slide Number Placeholder 6"/>
          <p:cNvSpPr>
            <a:spLocks noGrp="1"/>
          </p:cNvSpPr>
          <p:nvPr>
            <p:ph idx="12" sz="quarter" type="sldNum"/>
          </p:nvPr>
        </p:nvSpPr>
        <p:spPr/>
        <p:txBody>
          <a:bodyPr numCol="1"/>
          <a:lstStyle>
            <a:lvl1pPr>
              <a:defRPr/>
            </a:lvl1pPr>
          </a:lstStyle>
          <a:p>
            <a:fld id="{146B05A8-4507-4941-A8ED-92C83DD237DC}" type="slidenum">
              <a:rPr lang="en-US"/>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457200" y="1535113"/>
            <a:ext cx="4040188"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457200" y="2174875"/>
            <a:ext cx="4040188"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idx="3" sz="quarter" type="body"/>
          </p:nvPr>
        </p:nvSpPr>
        <p:spPr>
          <a:xfrm>
            <a:off x="4645025" y="1535113"/>
            <a:ext cx="4041775"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025" y="2174875"/>
            <a:ext cx="4041775"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8" name="Footer Placeholder 7"/>
          <p:cNvSpPr>
            <a:spLocks noGrp="1"/>
          </p:cNvSpPr>
          <p:nvPr>
            <p:ph idx="11" sz="quarter" type="ftr"/>
          </p:nvPr>
        </p:nvSpPr>
        <p:spPr/>
        <p:txBody>
          <a:bodyPr numCol="1"/>
          <a:lstStyle/>
          <a:p>
            <a:endParaRPr lang="en-US"/>
          </a:p>
        </p:txBody>
      </p:sp>
      <p:sp>
        <p:nvSpPr>
          <p:cNvPr id="9" name="Slide Number Placeholder 8"/>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Date Placeholder 2"/>
          <p:cNvSpPr>
            <a:spLocks noGrp="1"/>
          </p:cNvSpPr>
          <p:nvPr>
            <p:ph idx="10" sz="half" type="dt"/>
          </p:nvPr>
        </p:nvSpPr>
        <p:spPr/>
        <p:txBody>
          <a:bodyPr numCol="1"/>
          <a:lstStyle>
            <a:lvl1pPr>
              <a:defRPr/>
            </a:lvl1pPr>
          </a:lstStyle>
          <a:p>
            <a:endParaRPr lang="en-US"/>
          </a:p>
        </p:txBody>
      </p:sp>
      <p:sp>
        <p:nvSpPr>
          <p:cNvPr id="4" name="Footer Placeholder 3"/>
          <p:cNvSpPr>
            <a:spLocks noGrp="1"/>
          </p:cNvSpPr>
          <p:nvPr>
            <p:ph idx="11" sz="quarter" type="ftr"/>
          </p:nvPr>
        </p:nvSpPr>
        <p:spPr/>
        <p:txBody>
          <a:bodyPr numCol="1"/>
          <a:lstStyle>
            <a:lvl1pPr>
              <a:defRPr/>
            </a:lvl1pPr>
          </a:lstStyle>
          <a:p>
            <a:endParaRPr lang="en-US"/>
          </a:p>
        </p:txBody>
      </p:sp>
      <p:sp>
        <p:nvSpPr>
          <p:cNvPr id="5" name="Slide Number Placeholder 4"/>
          <p:cNvSpPr>
            <a:spLocks noGrp="1"/>
          </p:cNvSpPr>
          <p:nvPr>
            <p:ph idx="12" sz="quarter" type="sldNum"/>
          </p:nvPr>
        </p:nvSpPr>
        <p:spPr/>
        <p:txBody>
          <a:bodyPr numCol="1"/>
          <a:lstStyle>
            <a:lvl1pPr>
              <a:defRPr/>
            </a:lvl1pPr>
          </a:lstStyle>
          <a:p>
            <a:fld id="{2D52B7B6-6F1B-4A62-B87E-81AD4998D87E}" type="slidenum">
              <a:rPr lang="en-US"/>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numCol="1"/>
          <a:lstStyle>
            <a:lvl1pPr>
              <a:defRPr/>
            </a:lvl1pPr>
          </a:lstStyle>
          <a:p>
            <a:endParaRPr lang="en-US"/>
          </a:p>
        </p:txBody>
      </p:sp>
      <p:sp>
        <p:nvSpPr>
          <p:cNvPr id="3" name="Footer Placeholder 2"/>
          <p:cNvSpPr>
            <a:spLocks noGrp="1"/>
          </p:cNvSpPr>
          <p:nvPr>
            <p:ph idx="11" sz="quarter" type="ftr"/>
          </p:nvPr>
        </p:nvSpPr>
        <p:spPr/>
        <p:txBody>
          <a:bodyPr numCol="1"/>
          <a:lstStyle>
            <a:lvl1pPr>
              <a:defRPr/>
            </a:lvl1pPr>
          </a:lstStyle>
          <a:p>
            <a:endParaRPr lang="en-US"/>
          </a:p>
        </p:txBody>
      </p:sp>
      <p:sp>
        <p:nvSpPr>
          <p:cNvPr id="4" name="Slide Number Placeholder 3"/>
          <p:cNvSpPr>
            <a:spLocks noGrp="1"/>
          </p:cNvSpPr>
          <p:nvPr>
            <p:ph idx="12" sz="quarter" type="sldNum"/>
          </p:nvPr>
        </p:nvSpPr>
        <p:spPr/>
        <p:txBody>
          <a:bodyPr numCol="1"/>
          <a:lstStyle>
            <a:lvl1pPr>
              <a:defRPr/>
            </a:lvl1pPr>
          </a:lstStyle>
          <a:p>
            <a:fld id="{08F7B79A-4EA2-44AE-9F7F-F6A143AD223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numCol="1"/>
          <a:lstStyle>
            <a:lvl1pPr algn="l">
              <a:defRPr b="1" cap="all" sz="4000"/>
            </a:lvl1pPr>
          </a:lstStyle>
          <a:p>
            <a:r>
              <a:rPr lang="en-US" smtClean="0"/>
              <a:t>Click to edit Master title style</a:t>
            </a:r>
            <a:endParaRPr lang="en-US"/>
          </a:p>
        </p:txBody>
      </p:sp>
      <p:sp>
        <p:nvSpPr>
          <p:cNvPr id="3" name="Text Placeholder 2"/>
          <p:cNvSpPr>
            <a:spLocks noGrp="1"/>
          </p:cNvSpPr>
          <p:nvPr>
            <p:ph idx="1" type="body"/>
          </p:nvPr>
        </p:nvSpPr>
        <p:spPr>
          <a:xfrm>
            <a:off x="722313" y="2906713"/>
            <a:ext cx="7772400" cy="1500187"/>
          </a:xfrm>
        </p:spPr>
        <p:txBody>
          <a:bodyPr anchor="b" numCol="1"/>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numCol="1"/>
          <a:lstStyle>
            <a:lvl1pPr algn="l">
              <a:defRPr b="1" sz="2000"/>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idx="2" sz="half" type="body"/>
          </p:nvPr>
        </p:nvSpPr>
        <p:spPr>
          <a:xfrm>
            <a:off x="457200" y="1435100"/>
            <a:ext cx="3008313" cy="4691063"/>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numCol="1"/>
          <a:lstStyle>
            <a:lvl1pPr algn="l">
              <a:defRPr b="1" sz="2000"/>
            </a:lvl1pPr>
          </a:lstStyle>
          <a:p>
            <a:r>
              <a:rPr lang="en-US" smtClean="0"/>
              <a:t>Click to edit Master title style</a:t>
            </a:r>
            <a:endParaRPr lang="en-US"/>
          </a:p>
        </p:txBody>
      </p:sp>
      <p:sp>
        <p:nvSpPr>
          <p:cNvPr id="3" name="Picture Placeholder 2"/>
          <p:cNvSpPr>
            <a:spLocks noGrp="1"/>
          </p:cNvSpPr>
          <p:nvPr>
            <p:ph idx="1" type="pic"/>
          </p:nvPr>
        </p:nvSpPr>
        <p:spPr>
          <a:xfrm>
            <a:off x="1792288" y="612775"/>
            <a:ext cx="5486400" cy="4114800"/>
          </a:xfrm>
        </p:spPr>
        <p:txBody>
          <a:bodyPr numCol="1"/>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idx="2" sz="half" type="body"/>
          </p:nvPr>
        </p:nvSpPr>
        <p:spPr>
          <a:xfrm>
            <a:off x="1792288" y="5367338"/>
            <a:ext cx="5486400" cy="804862"/>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Vertical Text Placeholder 2"/>
          <p:cNvSpPr>
            <a:spLocks noGrp="1"/>
          </p:cNvSpPr>
          <p:nvPr>
            <p:ph idx="1" orient="vert" type="body"/>
          </p:nvPr>
        </p:nvSpPr>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543D10D-1B83-4EE9-8835-AFAF7628ADB8}" type="slidenum">
              <a:rPr lang="en-US"/>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274638"/>
            <a:ext cx="2057400" cy="5851525"/>
          </a:xfrm>
        </p:spPr>
        <p:txBody>
          <a:bodyPr numCol="1"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457200" y="274638"/>
            <a:ext cx="6019800" cy="5851525"/>
          </a:xfrm>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8A0F8399-60D2-4F5D-9CEE-64FA3803ED83}" type="slidenum">
              <a:rPr lang="en-US"/>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numCol="1"/>
          <a:lstStyle/>
          <a:p>
            <a:r>
              <a:rPr lang="en-US" smtClean="0"/>
              <a:t>Click to edit Master title style</a:t>
            </a:r>
            <a:endParaRPr lang="en-US"/>
          </a:p>
        </p:txBody>
      </p:sp>
      <p:sp>
        <p:nvSpPr>
          <p:cNvPr id="3" name="Subtitle 2"/>
          <p:cNvSpPr>
            <a:spLocks noGrp="1"/>
          </p:cNvSpPr>
          <p:nvPr>
            <p:ph idx="1" type="subTitle"/>
          </p:nvPr>
        </p:nvSpPr>
        <p:spPr>
          <a:xfrm>
            <a:off x="1371600" y="3886200"/>
            <a:ext cx="6400800" cy="1752600"/>
          </a:xfrm>
        </p:spPr>
        <p:txBody>
          <a:bodyPr numCol="1"/>
          <a:lstStyle>
            <a:lvl1pPr algn="ctr" indent="0" marL="0">
              <a:buNone/>
              <a:defRPr/>
            </a:lvl1pPr>
            <a:lvl2pPr algn="ctr" indent="0" marL="457200">
              <a:buNone/>
              <a:defRPr/>
            </a:lvl2pPr>
            <a:lvl3pPr algn="ctr" indent="0" marL="914400">
              <a:buNone/>
              <a:defRPr/>
            </a:lvl3pPr>
            <a:lvl4pPr algn="ctr" indent="0" marL="1371600">
              <a:buNone/>
              <a:defRPr/>
            </a:lvl4pPr>
            <a:lvl5pPr algn="ctr" indent="0" marL="1828800">
              <a:buNone/>
              <a:defRPr/>
            </a:lvl5pPr>
            <a:lvl6pPr algn="ctr" indent="0" marL="2286000">
              <a:buNone/>
              <a:defRPr/>
            </a:lvl6pPr>
            <a:lvl7pPr algn="ctr" indent="0" marL="2743200">
              <a:buNone/>
              <a:defRPr/>
            </a:lvl7pPr>
            <a:lvl8pPr algn="ctr" indent="0" marL="3200400">
              <a:buNone/>
              <a:defRPr/>
            </a:lvl8pPr>
            <a:lvl9pPr algn="ctr" indent="0" marL="3657600">
              <a:buNone/>
              <a:defRPr/>
            </a:lvl9pPr>
          </a:lstStyle>
          <a:p>
            <a:r>
              <a:rPr lang="en-US" smtClean="0"/>
              <a:t>Click to edit Master subtitle style</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9600221-B624-45B7-9E68-D1D79752583D}" type="slidenum">
              <a:rPr lang="en-US"/>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p:nvPr>
        </p:nvSpPr>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A5BC7F78-48E6-4BBC-B0E1-56BD2A17FC9C}" type="slidenum">
              <a:rPr lang="en-US"/>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numCol="1"/>
          <a:lstStyle>
            <a:lvl1pPr algn="l">
              <a:defRPr b="1" cap="all" sz="4000"/>
            </a:lvl1pPr>
          </a:lstStyle>
          <a:p>
            <a:r>
              <a:rPr lang="en-US" smtClean="0"/>
              <a:t>Click to edit Master title style</a:t>
            </a:r>
            <a:endParaRPr lang="en-US"/>
          </a:p>
        </p:txBody>
      </p:sp>
      <p:sp>
        <p:nvSpPr>
          <p:cNvPr id="3" name="Text Placeholder 2"/>
          <p:cNvSpPr>
            <a:spLocks noGrp="1"/>
          </p:cNvSpPr>
          <p:nvPr>
            <p:ph idx="1" type="body"/>
          </p:nvPr>
        </p:nvSpPr>
        <p:spPr>
          <a:xfrm>
            <a:off x="722313" y="2906713"/>
            <a:ext cx="7772400" cy="1500187"/>
          </a:xfrm>
        </p:spPr>
        <p:txBody>
          <a:bodyPr anchor="b" numCol="1"/>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sz="half"/>
          </p:nvPr>
        </p:nvSpPr>
        <p:spPr>
          <a:xfrm>
            <a:off x="457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idx="2" sz="half"/>
          </p:nvPr>
        </p:nvSpPr>
        <p:spPr>
          <a:xfrm>
            <a:off x="4648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idx="10" sz="half" type="dt"/>
          </p:nvPr>
        </p:nvSpPr>
        <p:spPr/>
        <p:txBody>
          <a:bodyPr numCol="1"/>
          <a:lstStyle>
            <a:lvl1pPr>
              <a:defRPr/>
            </a:lvl1pPr>
          </a:lstStyle>
          <a:p>
            <a:endParaRPr lang="en-US"/>
          </a:p>
        </p:txBody>
      </p:sp>
      <p:sp>
        <p:nvSpPr>
          <p:cNvPr id="6" name="Footer Placeholder 5"/>
          <p:cNvSpPr>
            <a:spLocks noGrp="1"/>
          </p:cNvSpPr>
          <p:nvPr>
            <p:ph idx="11" sz="quarter" type="ftr"/>
          </p:nvPr>
        </p:nvSpPr>
        <p:spPr/>
        <p:txBody>
          <a:bodyPr numCol="1"/>
          <a:lstStyle>
            <a:lvl1pPr>
              <a:defRPr/>
            </a:lvl1pPr>
          </a:lstStyle>
          <a:p>
            <a:endParaRPr lang="en-US"/>
          </a:p>
        </p:txBody>
      </p:sp>
      <p:sp>
        <p:nvSpPr>
          <p:cNvPr id="7" name="Slide Number Placeholder 6"/>
          <p:cNvSpPr>
            <a:spLocks noGrp="1"/>
          </p:cNvSpPr>
          <p:nvPr>
            <p:ph idx="12" sz="quarter" type="sldNum"/>
          </p:nvPr>
        </p:nvSpPr>
        <p:spPr/>
        <p:txBody>
          <a:bodyPr numCol="1"/>
          <a:lstStyle>
            <a:lvl1pPr>
              <a:defRPr/>
            </a:lvl1pPr>
          </a:lstStyle>
          <a:p>
            <a:fld id="{146B05A8-4507-4941-A8ED-92C83DD237DC}" type="slidenum">
              <a:rPr lang="en-US"/>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457200" y="1535113"/>
            <a:ext cx="4040188"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457200" y="2174875"/>
            <a:ext cx="4040188"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idx="3" sz="quarter" type="body"/>
          </p:nvPr>
        </p:nvSpPr>
        <p:spPr>
          <a:xfrm>
            <a:off x="4645025" y="1535113"/>
            <a:ext cx="4041775"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025" y="2174875"/>
            <a:ext cx="4041775"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8" name="Footer Placeholder 7"/>
          <p:cNvSpPr>
            <a:spLocks noGrp="1"/>
          </p:cNvSpPr>
          <p:nvPr>
            <p:ph idx="11" sz="quarter" type="ftr"/>
          </p:nvPr>
        </p:nvSpPr>
        <p:spPr/>
        <p:txBody>
          <a:bodyPr numCol="1"/>
          <a:lstStyle/>
          <a:p>
            <a:endParaRPr lang="en-US"/>
          </a:p>
        </p:txBody>
      </p:sp>
      <p:sp>
        <p:nvSpPr>
          <p:cNvPr id="9" name="Slide Number Placeholder 8"/>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Date Placeholder 2"/>
          <p:cNvSpPr>
            <a:spLocks noGrp="1"/>
          </p:cNvSpPr>
          <p:nvPr>
            <p:ph idx="10" sz="half" type="dt"/>
          </p:nvPr>
        </p:nvSpPr>
        <p:spPr/>
        <p:txBody>
          <a:bodyPr numCol="1"/>
          <a:lstStyle>
            <a:lvl1pPr>
              <a:defRPr/>
            </a:lvl1pPr>
          </a:lstStyle>
          <a:p>
            <a:endParaRPr lang="en-US"/>
          </a:p>
        </p:txBody>
      </p:sp>
      <p:sp>
        <p:nvSpPr>
          <p:cNvPr id="4" name="Footer Placeholder 3"/>
          <p:cNvSpPr>
            <a:spLocks noGrp="1"/>
          </p:cNvSpPr>
          <p:nvPr>
            <p:ph idx="11" sz="quarter" type="ftr"/>
          </p:nvPr>
        </p:nvSpPr>
        <p:spPr/>
        <p:txBody>
          <a:bodyPr numCol="1"/>
          <a:lstStyle>
            <a:lvl1pPr>
              <a:defRPr/>
            </a:lvl1pPr>
          </a:lstStyle>
          <a:p>
            <a:endParaRPr lang="en-US"/>
          </a:p>
        </p:txBody>
      </p:sp>
      <p:sp>
        <p:nvSpPr>
          <p:cNvPr id="5" name="Slide Number Placeholder 4"/>
          <p:cNvSpPr>
            <a:spLocks noGrp="1"/>
          </p:cNvSpPr>
          <p:nvPr>
            <p:ph idx="12" sz="quarter" type="sldNum"/>
          </p:nvPr>
        </p:nvSpPr>
        <p:spPr/>
        <p:txBody>
          <a:bodyPr numCol="1"/>
          <a:lstStyle>
            <a:lvl1pPr>
              <a:defRPr/>
            </a:lvl1pPr>
          </a:lstStyle>
          <a:p>
            <a:fld id="{2D52B7B6-6F1B-4A62-B87E-81AD4998D87E}"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sz="half"/>
          </p:nvPr>
        </p:nvSpPr>
        <p:spPr>
          <a:xfrm>
            <a:off x="457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idx="2" sz="half"/>
          </p:nvPr>
        </p:nvSpPr>
        <p:spPr>
          <a:xfrm>
            <a:off x="4648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idx="10" sz="half" type="dt"/>
          </p:nvPr>
        </p:nvSpPr>
        <p:spPr/>
        <p:txBody>
          <a:bodyPr numCol="1"/>
          <a:lstStyle>
            <a:lvl1pPr>
              <a:defRPr/>
            </a:lvl1pPr>
          </a:lstStyle>
          <a:p>
            <a:endParaRPr lang="en-US"/>
          </a:p>
        </p:txBody>
      </p:sp>
      <p:sp>
        <p:nvSpPr>
          <p:cNvPr id="6" name="Footer Placeholder 5"/>
          <p:cNvSpPr>
            <a:spLocks noGrp="1"/>
          </p:cNvSpPr>
          <p:nvPr>
            <p:ph idx="11" sz="quarter" type="ftr"/>
          </p:nvPr>
        </p:nvSpPr>
        <p:spPr/>
        <p:txBody>
          <a:bodyPr numCol="1"/>
          <a:lstStyle>
            <a:lvl1pPr>
              <a:defRPr/>
            </a:lvl1pPr>
          </a:lstStyle>
          <a:p>
            <a:endParaRPr lang="en-US"/>
          </a:p>
        </p:txBody>
      </p:sp>
      <p:sp>
        <p:nvSpPr>
          <p:cNvPr id="7" name="Slide Number Placeholder 6"/>
          <p:cNvSpPr>
            <a:spLocks noGrp="1"/>
          </p:cNvSpPr>
          <p:nvPr>
            <p:ph idx="12" sz="quarter" type="sldNum"/>
          </p:nvPr>
        </p:nvSpPr>
        <p:spPr/>
        <p:txBody>
          <a:bodyPr numCol="1"/>
          <a:lstStyle>
            <a:lvl1pPr>
              <a:defRPr/>
            </a:lvl1pPr>
          </a:lstStyle>
          <a:p>
            <a:fld id="{146B05A8-4507-4941-A8ED-92C83DD237DC}" type="slidenum">
              <a:rPr lang="en-US"/>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numCol="1"/>
          <a:lstStyle>
            <a:lvl1pPr>
              <a:defRPr/>
            </a:lvl1pPr>
          </a:lstStyle>
          <a:p>
            <a:endParaRPr lang="en-US"/>
          </a:p>
        </p:txBody>
      </p:sp>
      <p:sp>
        <p:nvSpPr>
          <p:cNvPr id="3" name="Footer Placeholder 2"/>
          <p:cNvSpPr>
            <a:spLocks noGrp="1"/>
          </p:cNvSpPr>
          <p:nvPr>
            <p:ph idx="11" sz="quarter" type="ftr"/>
          </p:nvPr>
        </p:nvSpPr>
        <p:spPr/>
        <p:txBody>
          <a:bodyPr numCol="1"/>
          <a:lstStyle>
            <a:lvl1pPr>
              <a:defRPr/>
            </a:lvl1pPr>
          </a:lstStyle>
          <a:p>
            <a:endParaRPr lang="en-US"/>
          </a:p>
        </p:txBody>
      </p:sp>
      <p:sp>
        <p:nvSpPr>
          <p:cNvPr id="4" name="Slide Number Placeholder 3"/>
          <p:cNvSpPr>
            <a:spLocks noGrp="1"/>
          </p:cNvSpPr>
          <p:nvPr>
            <p:ph idx="12" sz="quarter" type="sldNum"/>
          </p:nvPr>
        </p:nvSpPr>
        <p:spPr/>
        <p:txBody>
          <a:bodyPr numCol="1"/>
          <a:lstStyle>
            <a:lvl1pPr>
              <a:defRPr/>
            </a:lvl1pPr>
          </a:lstStyle>
          <a:p>
            <a:fld id="{08F7B79A-4EA2-44AE-9F7F-F6A143AD2234}" type="slidenum">
              <a:rPr lang="en-US"/>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numCol="1"/>
          <a:lstStyle>
            <a:lvl1pPr algn="l">
              <a:defRPr b="1" sz="2000"/>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idx="2" sz="half" type="body"/>
          </p:nvPr>
        </p:nvSpPr>
        <p:spPr>
          <a:xfrm>
            <a:off x="457200" y="1435100"/>
            <a:ext cx="3008313" cy="4691063"/>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numCol="1"/>
          <a:lstStyle>
            <a:lvl1pPr algn="l">
              <a:defRPr b="1" sz="2000"/>
            </a:lvl1pPr>
          </a:lstStyle>
          <a:p>
            <a:r>
              <a:rPr lang="en-US" smtClean="0"/>
              <a:t>Click to edit Master title style</a:t>
            </a:r>
            <a:endParaRPr lang="en-US"/>
          </a:p>
        </p:txBody>
      </p:sp>
      <p:sp>
        <p:nvSpPr>
          <p:cNvPr id="3" name="Picture Placeholder 2"/>
          <p:cNvSpPr>
            <a:spLocks noGrp="1"/>
          </p:cNvSpPr>
          <p:nvPr>
            <p:ph idx="1" type="pic"/>
          </p:nvPr>
        </p:nvSpPr>
        <p:spPr>
          <a:xfrm>
            <a:off x="1792288" y="612775"/>
            <a:ext cx="5486400" cy="4114800"/>
          </a:xfrm>
        </p:spPr>
        <p:txBody>
          <a:bodyPr numCol="1"/>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idx="2" sz="half" type="body"/>
          </p:nvPr>
        </p:nvSpPr>
        <p:spPr>
          <a:xfrm>
            <a:off x="1792288" y="5367338"/>
            <a:ext cx="5486400" cy="804862"/>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Vertical Text Placeholder 2"/>
          <p:cNvSpPr>
            <a:spLocks noGrp="1"/>
          </p:cNvSpPr>
          <p:nvPr>
            <p:ph idx="1" orient="vert" type="body"/>
          </p:nvPr>
        </p:nvSpPr>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543D10D-1B83-4EE9-8835-AFAF7628ADB8}" type="slidenum">
              <a:rPr lang="en-US"/>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274638"/>
            <a:ext cx="2057400" cy="5851525"/>
          </a:xfrm>
        </p:spPr>
        <p:txBody>
          <a:bodyPr numCol="1"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457200" y="274638"/>
            <a:ext cx="6019800" cy="5851525"/>
          </a:xfrm>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8A0F8399-60D2-4F5D-9CEE-64FA3803ED83}" type="slidenum">
              <a:rPr lang="en-US"/>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numCol="1"/>
          <a:lstStyle/>
          <a:p>
            <a:r>
              <a:rPr lang="en-US" smtClean="0"/>
              <a:t>Click to edit Master title style</a:t>
            </a:r>
            <a:endParaRPr lang="en-US"/>
          </a:p>
        </p:txBody>
      </p:sp>
      <p:sp>
        <p:nvSpPr>
          <p:cNvPr id="3" name="Subtitle 2"/>
          <p:cNvSpPr>
            <a:spLocks noGrp="1"/>
          </p:cNvSpPr>
          <p:nvPr>
            <p:ph idx="1" type="subTitle"/>
          </p:nvPr>
        </p:nvSpPr>
        <p:spPr>
          <a:xfrm>
            <a:off x="1371600" y="3886200"/>
            <a:ext cx="6400800" cy="1752600"/>
          </a:xfrm>
        </p:spPr>
        <p:txBody>
          <a:bodyPr numCol="1"/>
          <a:lstStyle>
            <a:lvl1pPr algn="ctr" indent="0" marL="0">
              <a:buNone/>
              <a:defRPr/>
            </a:lvl1pPr>
            <a:lvl2pPr algn="ctr" indent="0" marL="457200">
              <a:buNone/>
              <a:defRPr/>
            </a:lvl2pPr>
            <a:lvl3pPr algn="ctr" indent="0" marL="914400">
              <a:buNone/>
              <a:defRPr/>
            </a:lvl3pPr>
            <a:lvl4pPr algn="ctr" indent="0" marL="1371600">
              <a:buNone/>
              <a:defRPr/>
            </a:lvl4pPr>
            <a:lvl5pPr algn="ctr" indent="0" marL="1828800">
              <a:buNone/>
              <a:defRPr/>
            </a:lvl5pPr>
            <a:lvl6pPr algn="ctr" indent="0" marL="2286000">
              <a:buNone/>
              <a:defRPr/>
            </a:lvl6pPr>
            <a:lvl7pPr algn="ctr" indent="0" marL="2743200">
              <a:buNone/>
              <a:defRPr/>
            </a:lvl7pPr>
            <a:lvl8pPr algn="ctr" indent="0" marL="3200400">
              <a:buNone/>
              <a:defRPr/>
            </a:lvl8pPr>
            <a:lvl9pPr algn="ctr" indent="0" marL="3657600">
              <a:buNone/>
              <a:defRPr/>
            </a:lvl9pPr>
          </a:lstStyle>
          <a:p>
            <a:r>
              <a:rPr lang="en-US" smtClean="0"/>
              <a:t>Click to edit Master subtitle style</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9600221-B624-45B7-9E68-D1D79752583D}" type="slidenum">
              <a:rPr lang="en-US"/>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p:nvPr>
        </p:nvSpPr>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A5BC7F78-48E6-4BBC-B0E1-56BD2A17FC9C}" type="slidenum">
              <a:rPr lang="en-US"/>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numCol="1"/>
          <a:lstStyle>
            <a:lvl1pPr algn="l">
              <a:defRPr b="1" cap="all" sz="4000"/>
            </a:lvl1pPr>
          </a:lstStyle>
          <a:p>
            <a:r>
              <a:rPr lang="en-US" smtClean="0"/>
              <a:t>Click to edit Master title style</a:t>
            </a:r>
            <a:endParaRPr lang="en-US"/>
          </a:p>
        </p:txBody>
      </p:sp>
      <p:sp>
        <p:nvSpPr>
          <p:cNvPr id="3" name="Text Placeholder 2"/>
          <p:cNvSpPr>
            <a:spLocks noGrp="1"/>
          </p:cNvSpPr>
          <p:nvPr>
            <p:ph idx="1" type="body"/>
          </p:nvPr>
        </p:nvSpPr>
        <p:spPr>
          <a:xfrm>
            <a:off x="722313" y="2906713"/>
            <a:ext cx="7772400" cy="1500187"/>
          </a:xfrm>
        </p:spPr>
        <p:txBody>
          <a:bodyPr anchor="b" numCol="1"/>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sz="half"/>
          </p:nvPr>
        </p:nvSpPr>
        <p:spPr>
          <a:xfrm>
            <a:off x="457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idx="2" sz="half"/>
          </p:nvPr>
        </p:nvSpPr>
        <p:spPr>
          <a:xfrm>
            <a:off x="4648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idx="10" sz="half" type="dt"/>
          </p:nvPr>
        </p:nvSpPr>
        <p:spPr/>
        <p:txBody>
          <a:bodyPr numCol="1"/>
          <a:lstStyle>
            <a:lvl1pPr>
              <a:defRPr/>
            </a:lvl1pPr>
          </a:lstStyle>
          <a:p>
            <a:endParaRPr lang="en-US"/>
          </a:p>
        </p:txBody>
      </p:sp>
      <p:sp>
        <p:nvSpPr>
          <p:cNvPr id="6" name="Footer Placeholder 5"/>
          <p:cNvSpPr>
            <a:spLocks noGrp="1"/>
          </p:cNvSpPr>
          <p:nvPr>
            <p:ph idx="11" sz="quarter" type="ftr"/>
          </p:nvPr>
        </p:nvSpPr>
        <p:spPr/>
        <p:txBody>
          <a:bodyPr numCol="1"/>
          <a:lstStyle>
            <a:lvl1pPr>
              <a:defRPr/>
            </a:lvl1pPr>
          </a:lstStyle>
          <a:p>
            <a:endParaRPr lang="en-US"/>
          </a:p>
        </p:txBody>
      </p:sp>
      <p:sp>
        <p:nvSpPr>
          <p:cNvPr id="7" name="Slide Number Placeholder 6"/>
          <p:cNvSpPr>
            <a:spLocks noGrp="1"/>
          </p:cNvSpPr>
          <p:nvPr>
            <p:ph idx="12" sz="quarter" type="sldNum"/>
          </p:nvPr>
        </p:nvSpPr>
        <p:spPr/>
        <p:txBody>
          <a:bodyPr numCol="1"/>
          <a:lstStyle>
            <a:lvl1pPr>
              <a:defRPr/>
            </a:lvl1pPr>
          </a:lstStyle>
          <a:p>
            <a:fld id="{146B05A8-4507-4941-A8ED-92C83DD237DC}" type="slidenum">
              <a:rPr lang="en-US"/>
              <a:pPr/>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457200" y="1535113"/>
            <a:ext cx="4040188"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457200" y="2174875"/>
            <a:ext cx="4040188"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idx="3" sz="quarter" type="body"/>
          </p:nvPr>
        </p:nvSpPr>
        <p:spPr>
          <a:xfrm>
            <a:off x="4645025" y="1535113"/>
            <a:ext cx="4041775"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025" y="2174875"/>
            <a:ext cx="4041775"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8" name="Footer Placeholder 7"/>
          <p:cNvSpPr>
            <a:spLocks noGrp="1"/>
          </p:cNvSpPr>
          <p:nvPr>
            <p:ph idx="11" sz="quarter" type="ftr"/>
          </p:nvPr>
        </p:nvSpPr>
        <p:spPr/>
        <p:txBody>
          <a:bodyPr numCol="1"/>
          <a:lstStyle/>
          <a:p>
            <a:endParaRPr lang="en-US"/>
          </a:p>
        </p:txBody>
      </p:sp>
      <p:sp>
        <p:nvSpPr>
          <p:cNvPr id="9" name="Slide Number Placeholder 8"/>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457200" y="1535113"/>
            <a:ext cx="4040188"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457200" y="2174875"/>
            <a:ext cx="4040188"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idx="3" sz="quarter" type="body"/>
          </p:nvPr>
        </p:nvSpPr>
        <p:spPr>
          <a:xfrm>
            <a:off x="4645025" y="1535113"/>
            <a:ext cx="4041775"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025" y="2174875"/>
            <a:ext cx="4041775"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8" name="Footer Placeholder 7"/>
          <p:cNvSpPr>
            <a:spLocks noGrp="1"/>
          </p:cNvSpPr>
          <p:nvPr>
            <p:ph idx="11" sz="quarter" type="ftr"/>
          </p:nvPr>
        </p:nvSpPr>
        <p:spPr/>
        <p:txBody>
          <a:bodyPr numCol="1"/>
          <a:lstStyle/>
          <a:p>
            <a:endParaRPr lang="en-US"/>
          </a:p>
        </p:txBody>
      </p:sp>
      <p:sp>
        <p:nvSpPr>
          <p:cNvPr id="9" name="Slide Number Placeholder 8"/>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Date Placeholder 2"/>
          <p:cNvSpPr>
            <a:spLocks noGrp="1"/>
          </p:cNvSpPr>
          <p:nvPr>
            <p:ph idx="10" sz="half" type="dt"/>
          </p:nvPr>
        </p:nvSpPr>
        <p:spPr/>
        <p:txBody>
          <a:bodyPr numCol="1"/>
          <a:lstStyle>
            <a:lvl1pPr>
              <a:defRPr/>
            </a:lvl1pPr>
          </a:lstStyle>
          <a:p>
            <a:endParaRPr lang="en-US"/>
          </a:p>
        </p:txBody>
      </p:sp>
      <p:sp>
        <p:nvSpPr>
          <p:cNvPr id="4" name="Footer Placeholder 3"/>
          <p:cNvSpPr>
            <a:spLocks noGrp="1"/>
          </p:cNvSpPr>
          <p:nvPr>
            <p:ph idx="11" sz="quarter" type="ftr"/>
          </p:nvPr>
        </p:nvSpPr>
        <p:spPr/>
        <p:txBody>
          <a:bodyPr numCol="1"/>
          <a:lstStyle>
            <a:lvl1pPr>
              <a:defRPr/>
            </a:lvl1pPr>
          </a:lstStyle>
          <a:p>
            <a:endParaRPr lang="en-US"/>
          </a:p>
        </p:txBody>
      </p:sp>
      <p:sp>
        <p:nvSpPr>
          <p:cNvPr id="5" name="Slide Number Placeholder 4"/>
          <p:cNvSpPr>
            <a:spLocks noGrp="1"/>
          </p:cNvSpPr>
          <p:nvPr>
            <p:ph idx="12" sz="quarter" type="sldNum"/>
          </p:nvPr>
        </p:nvSpPr>
        <p:spPr/>
        <p:txBody>
          <a:bodyPr numCol="1"/>
          <a:lstStyle>
            <a:lvl1pPr>
              <a:defRPr/>
            </a:lvl1pPr>
          </a:lstStyle>
          <a:p>
            <a:fld id="{2D52B7B6-6F1B-4A62-B87E-81AD4998D87E}" type="slidenum">
              <a:rPr lang="en-US"/>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numCol="1"/>
          <a:lstStyle>
            <a:lvl1pPr>
              <a:defRPr/>
            </a:lvl1pPr>
          </a:lstStyle>
          <a:p>
            <a:endParaRPr lang="en-US"/>
          </a:p>
        </p:txBody>
      </p:sp>
      <p:sp>
        <p:nvSpPr>
          <p:cNvPr id="3" name="Footer Placeholder 2"/>
          <p:cNvSpPr>
            <a:spLocks noGrp="1"/>
          </p:cNvSpPr>
          <p:nvPr>
            <p:ph idx="11" sz="quarter" type="ftr"/>
          </p:nvPr>
        </p:nvSpPr>
        <p:spPr/>
        <p:txBody>
          <a:bodyPr numCol="1"/>
          <a:lstStyle>
            <a:lvl1pPr>
              <a:defRPr/>
            </a:lvl1pPr>
          </a:lstStyle>
          <a:p>
            <a:endParaRPr lang="en-US"/>
          </a:p>
        </p:txBody>
      </p:sp>
      <p:sp>
        <p:nvSpPr>
          <p:cNvPr id="4" name="Slide Number Placeholder 3"/>
          <p:cNvSpPr>
            <a:spLocks noGrp="1"/>
          </p:cNvSpPr>
          <p:nvPr>
            <p:ph idx="12" sz="quarter" type="sldNum"/>
          </p:nvPr>
        </p:nvSpPr>
        <p:spPr/>
        <p:txBody>
          <a:bodyPr numCol="1"/>
          <a:lstStyle>
            <a:lvl1pPr>
              <a:defRPr/>
            </a:lvl1pPr>
          </a:lstStyle>
          <a:p>
            <a:fld id="{08F7B79A-4EA2-44AE-9F7F-F6A143AD2234}" type="slidenum">
              <a:rPr lang="en-US"/>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numCol="1"/>
          <a:lstStyle>
            <a:lvl1pPr algn="l">
              <a:defRPr b="1" sz="2000"/>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idx="2" sz="half" type="body"/>
          </p:nvPr>
        </p:nvSpPr>
        <p:spPr>
          <a:xfrm>
            <a:off x="457200" y="1435100"/>
            <a:ext cx="3008313" cy="4691063"/>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numCol="1"/>
          <a:lstStyle>
            <a:lvl1pPr algn="l">
              <a:defRPr b="1" sz="2000"/>
            </a:lvl1pPr>
          </a:lstStyle>
          <a:p>
            <a:r>
              <a:rPr lang="en-US" smtClean="0"/>
              <a:t>Click to edit Master title style</a:t>
            </a:r>
            <a:endParaRPr lang="en-US"/>
          </a:p>
        </p:txBody>
      </p:sp>
      <p:sp>
        <p:nvSpPr>
          <p:cNvPr id="3" name="Picture Placeholder 2"/>
          <p:cNvSpPr>
            <a:spLocks noGrp="1"/>
          </p:cNvSpPr>
          <p:nvPr>
            <p:ph idx="1" type="pic"/>
          </p:nvPr>
        </p:nvSpPr>
        <p:spPr>
          <a:xfrm>
            <a:off x="1792288" y="612775"/>
            <a:ext cx="5486400" cy="4114800"/>
          </a:xfrm>
        </p:spPr>
        <p:txBody>
          <a:bodyPr numCol="1"/>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idx="2" sz="half" type="body"/>
          </p:nvPr>
        </p:nvSpPr>
        <p:spPr>
          <a:xfrm>
            <a:off x="1792288" y="5367338"/>
            <a:ext cx="5486400" cy="804862"/>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Vertical Text Placeholder 2"/>
          <p:cNvSpPr>
            <a:spLocks noGrp="1"/>
          </p:cNvSpPr>
          <p:nvPr>
            <p:ph idx="1" orient="vert" type="body"/>
          </p:nvPr>
        </p:nvSpPr>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543D10D-1B83-4EE9-8835-AFAF7628ADB8}" type="slidenum">
              <a:rPr lang="en-US"/>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274638"/>
            <a:ext cx="2057400" cy="5851525"/>
          </a:xfrm>
        </p:spPr>
        <p:txBody>
          <a:bodyPr numCol="1"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457200" y="274638"/>
            <a:ext cx="6019800" cy="5851525"/>
          </a:xfrm>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8A0F8399-60D2-4F5D-9CEE-64FA3803ED83}" type="slidenum">
              <a:rPr lang="en-US"/>
              <a:pPr/>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numCol="1"/>
          <a:lstStyle/>
          <a:p>
            <a:r>
              <a:rPr lang="en-US" smtClean="0"/>
              <a:t>Click to edit Master title style</a:t>
            </a:r>
            <a:endParaRPr lang="en-US"/>
          </a:p>
        </p:txBody>
      </p:sp>
      <p:sp>
        <p:nvSpPr>
          <p:cNvPr id="3" name="Subtitle 2"/>
          <p:cNvSpPr>
            <a:spLocks noGrp="1"/>
          </p:cNvSpPr>
          <p:nvPr>
            <p:ph idx="1" type="subTitle"/>
          </p:nvPr>
        </p:nvSpPr>
        <p:spPr>
          <a:xfrm>
            <a:off x="1371600" y="3886200"/>
            <a:ext cx="6400800" cy="1752600"/>
          </a:xfrm>
        </p:spPr>
        <p:txBody>
          <a:bodyPr numCol="1"/>
          <a:lstStyle>
            <a:lvl1pPr algn="ctr" indent="0" marL="0">
              <a:buNone/>
              <a:defRPr/>
            </a:lvl1pPr>
            <a:lvl2pPr algn="ctr" indent="0" marL="457200">
              <a:buNone/>
              <a:defRPr/>
            </a:lvl2pPr>
            <a:lvl3pPr algn="ctr" indent="0" marL="914400">
              <a:buNone/>
              <a:defRPr/>
            </a:lvl3pPr>
            <a:lvl4pPr algn="ctr" indent="0" marL="1371600">
              <a:buNone/>
              <a:defRPr/>
            </a:lvl4pPr>
            <a:lvl5pPr algn="ctr" indent="0" marL="1828800">
              <a:buNone/>
              <a:defRPr/>
            </a:lvl5pPr>
            <a:lvl6pPr algn="ctr" indent="0" marL="2286000">
              <a:buNone/>
              <a:defRPr/>
            </a:lvl6pPr>
            <a:lvl7pPr algn="ctr" indent="0" marL="2743200">
              <a:buNone/>
              <a:defRPr/>
            </a:lvl7pPr>
            <a:lvl8pPr algn="ctr" indent="0" marL="3200400">
              <a:buNone/>
              <a:defRPr/>
            </a:lvl8pPr>
            <a:lvl9pPr algn="ctr" indent="0" marL="3657600">
              <a:buNone/>
              <a:defRPr/>
            </a:lvl9pPr>
          </a:lstStyle>
          <a:p>
            <a:r>
              <a:rPr lang="en-US" smtClean="0"/>
              <a:t>Click to edit Master subtitle style</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9600221-B624-45B7-9E68-D1D79752583D}" type="slidenum">
              <a:rPr lang="en-US"/>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p:nvPr>
        </p:nvSpPr>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A5BC7F78-48E6-4BBC-B0E1-56BD2A17FC9C}" type="slidenum">
              <a:rPr lang="en-US"/>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numCol="1"/>
          <a:lstStyle>
            <a:lvl1pPr algn="l">
              <a:defRPr b="1" cap="all" sz="4000"/>
            </a:lvl1pPr>
          </a:lstStyle>
          <a:p>
            <a:r>
              <a:rPr lang="en-US" smtClean="0"/>
              <a:t>Click to edit Master title style</a:t>
            </a:r>
            <a:endParaRPr lang="en-US"/>
          </a:p>
        </p:txBody>
      </p:sp>
      <p:sp>
        <p:nvSpPr>
          <p:cNvPr id="3" name="Text Placeholder 2"/>
          <p:cNvSpPr>
            <a:spLocks noGrp="1"/>
          </p:cNvSpPr>
          <p:nvPr>
            <p:ph idx="1" type="body"/>
          </p:nvPr>
        </p:nvSpPr>
        <p:spPr>
          <a:xfrm>
            <a:off x="722313" y="2906713"/>
            <a:ext cx="7772400" cy="1500187"/>
          </a:xfrm>
        </p:spPr>
        <p:txBody>
          <a:bodyPr anchor="b" numCol="1"/>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sz="half"/>
          </p:nvPr>
        </p:nvSpPr>
        <p:spPr>
          <a:xfrm>
            <a:off x="457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idx="2" sz="half"/>
          </p:nvPr>
        </p:nvSpPr>
        <p:spPr>
          <a:xfrm>
            <a:off x="4648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idx="10" sz="half" type="dt"/>
          </p:nvPr>
        </p:nvSpPr>
        <p:spPr/>
        <p:txBody>
          <a:bodyPr numCol="1"/>
          <a:lstStyle>
            <a:lvl1pPr>
              <a:defRPr/>
            </a:lvl1pPr>
          </a:lstStyle>
          <a:p>
            <a:endParaRPr lang="en-US"/>
          </a:p>
        </p:txBody>
      </p:sp>
      <p:sp>
        <p:nvSpPr>
          <p:cNvPr id="6" name="Footer Placeholder 5"/>
          <p:cNvSpPr>
            <a:spLocks noGrp="1"/>
          </p:cNvSpPr>
          <p:nvPr>
            <p:ph idx="11" sz="quarter" type="ftr"/>
          </p:nvPr>
        </p:nvSpPr>
        <p:spPr/>
        <p:txBody>
          <a:bodyPr numCol="1"/>
          <a:lstStyle>
            <a:lvl1pPr>
              <a:defRPr/>
            </a:lvl1pPr>
          </a:lstStyle>
          <a:p>
            <a:endParaRPr lang="en-US"/>
          </a:p>
        </p:txBody>
      </p:sp>
      <p:sp>
        <p:nvSpPr>
          <p:cNvPr id="7" name="Slide Number Placeholder 6"/>
          <p:cNvSpPr>
            <a:spLocks noGrp="1"/>
          </p:cNvSpPr>
          <p:nvPr>
            <p:ph idx="12" sz="quarter" type="sldNum"/>
          </p:nvPr>
        </p:nvSpPr>
        <p:spPr/>
        <p:txBody>
          <a:bodyPr numCol="1"/>
          <a:lstStyle>
            <a:lvl1pPr>
              <a:defRPr/>
            </a:lvl1pPr>
          </a:lstStyle>
          <a:p>
            <a:fld id="{146B05A8-4507-4941-A8ED-92C83DD237D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Date Placeholder 2"/>
          <p:cNvSpPr>
            <a:spLocks noGrp="1"/>
          </p:cNvSpPr>
          <p:nvPr>
            <p:ph idx="10" sz="half" type="dt"/>
          </p:nvPr>
        </p:nvSpPr>
        <p:spPr/>
        <p:txBody>
          <a:bodyPr numCol="1"/>
          <a:lstStyle>
            <a:lvl1pPr>
              <a:defRPr/>
            </a:lvl1pPr>
          </a:lstStyle>
          <a:p>
            <a:endParaRPr lang="en-US"/>
          </a:p>
        </p:txBody>
      </p:sp>
      <p:sp>
        <p:nvSpPr>
          <p:cNvPr id="4" name="Footer Placeholder 3"/>
          <p:cNvSpPr>
            <a:spLocks noGrp="1"/>
          </p:cNvSpPr>
          <p:nvPr>
            <p:ph idx="11" sz="quarter" type="ftr"/>
          </p:nvPr>
        </p:nvSpPr>
        <p:spPr/>
        <p:txBody>
          <a:bodyPr numCol="1"/>
          <a:lstStyle>
            <a:lvl1pPr>
              <a:defRPr/>
            </a:lvl1pPr>
          </a:lstStyle>
          <a:p>
            <a:endParaRPr lang="en-US"/>
          </a:p>
        </p:txBody>
      </p:sp>
      <p:sp>
        <p:nvSpPr>
          <p:cNvPr id="5" name="Slide Number Placeholder 4"/>
          <p:cNvSpPr>
            <a:spLocks noGrp="1"/>
          </p:cNvSpPr>
          <p:nvPr>
            <p:ph idx="12" sz="quarter" type="sldNum"/>
          </p:nvPr>
        </p:nvSpPr>
        <p:spPr/>
        <p:txBody>
          <a:bodyPr numCol="1"/>
          <a:lstStyle>
            <a:lvl1pPr>
              <a:defRPr/>
            </a:lvl1pPr>
          </a:lstStyle>
          <a:p>
            <a:fld id="{2D52B7B6-6F1B-4A62-B87E-81AD4998D87E}" type="slidenum">
              <a:rPr lang="en-US"/>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457200" y="1535113"/>
            <a:ext cx="4040188"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457200" y="2174875"/>
            <a:ext cx="4040188"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idx="3" sz="quarter" type="body"/>
          </p:nvPr>
        </p:nvSpPr>
        <p:spPr>
          <a:xfrm>
            <a:off x="4645025" y="1535113"/>
            <a:ext cx="4041775"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025" y="2174875"/>
            <a:ext cx="4041775"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8" name="Footer Placeholder 7"/>
          <p:cNvSpPr>
            <a:spLocks noGrp="1"/>
          </p:cNvSpPr>
          <p:nvPr>
            <p:ph idx="11" sz="quarter" type="ftr"/>
          </p:nvPr>
        </p:nvSpPr>
        <p:spPr/>
        <p:txBody>
          <a:bodyPr numCol="1"/>
          <a:lstStyle/>
          <a:p>
            <a:endParaRPr lang="en-US"/>
          </a:p>
        </p:txBody>
      </p:sp>
      <p:sp>
        <p:nvSpPr>
          <p:cNvPr id="9" name="Slide Number Placeholder 8"/>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Date Placeholder 2"/>
          <p:cNvSpPr>
            <a:spLocks noGrp="1"/>
          </p:cNvSpPr>
          <p:nvPr>
            <p:ph idx="10" sz="half" type="dt"/>
          </p:nvPr>
        </p:nvSpPr>
        <p:spPr/>
        <p:txBody>
          <a:bodyPr numCol="1"/>
          <a:lstStyle>
            <a:lvl1pPr>
              <a:defRPr/>
            </a:lvl1pPr>
          </a:lstStyle>
          <a:p>
            <a:endParaRPr lang="en-US"/>
          </a:p>
        </p:txBody>
      </p:sp>
      <p:sp>
        <p:nvSpPr>
          <p:cNvPr id="4" name="Footer Placeholder 3"/>
          <p:cNvSpPr>
            <a:spLocks noGrp="1"/>
          </p:cNvSpPr>
          <p:nvPr>
            <p:ph idx="11" sz="quarter" type="ftr"/>
          </p:nvPr>
        </p:nvSpPr>
        <p:spPr/>
        <p:txBody>
          <a:bodyPr numCol="1"/>
          <a:lstStyle>
            <a:lvl1pPr>
              <a:defRPr/>
            </a:lvl1pPr>
          </a:lstStyle>
          <a:p>
            <a:endParaRPr lang="en-US"/>
          </a:p>
        </p:txBody>
      </p:sp>
      <p:sp>
        <p:nvSpPr>
          <p:cNvPr id="5" name="Slide Number Placeholder 4"/>
          <p:cNvSpPr>
            <a:spLocks noGrp="1"/>
          </p:cNvSpPr>
          <p:nvPr>
            <p:ph idx="12" sz="quarter" type="sldNum"/>
          </p:nvPr>
        </p:nvSpPr>
        <p:spPr/>
        <p:txBody>
          <a:bodyPr numCol="1"/>
          <a:lstStyle>
            <a:lvl1pPr>
              <a:defRPr/>
            </a:lvl1pPr>
          </a:lstStyle>
          <a:p>
            <a:fld id="{2D52B7B6-6F1B-4A62-B87E-81AD4998D87E}" type="slidenum">
              <a:rPr lang="en-US"/>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numCol="1"/>
          <a:lstStyle>
            <a:lvl1pPr>
              <a:defRPr/>
            </a:lvl1pPr>
          </a:lstStyle>
          <a:p>
            <a:endParaRPr lang="en-US"/>
          </a:p>
        </p:txBody>
      </p:sp>
      <p:sp>
        <p:nvSpPr>
          <p:cNvPr id="3" name="Footer Placeholder 2"/>
          <p:cNvSpPr>
            <a:spLocks noGrp="1"/>
          </p:cNvSpPr>
          <p:nvPr>
            <p:ph idx="11" sz="quarter" type="ftr"/>
          </p:nvPr>
        </p:nvSpPr>
        <p:spPr/>
        <p:txBody>
          <a:bodyPr numCol="1"/>
          <a:lstStyle>
            <a:lvl1pPr>
              <a:defRPr/>
            </a:lvl1pPr>
          </a:lstStyle>
          <a:p>
            <a:endParaRPr lang="en-US"/>
          </a:p>
        </p:txBody>
      </p:sp>
      <p:sp>
        <p:nvSpPr>
          <p:cNvPr id="4" name="Slide Number Placeholder 3"/>
          <p:cNvSpPr>
            <a:spLocks noGrp="1"/>
          </p:cNvSpPr>
          <p:nvPr>
            <p:ph idx="12" sz="quarter" type="sldNum"/>
          </p:nvPr>
        </p:nvSpPr>
        <p:spPr/>
        <p:txBody>
          <a:bodyPr numCol="1"/>
          <a:lstStyle>
            <a:lvl1pPr>
              <a:defRPr/>
            </a:lvl1pPr>
          </a:lstStyle>
          <a:p>
            <a:fld id="{08F7B79A-4EA2-44AE-9F7F-F6A143AD2234}" type="slidenum">
              <a:rPr lang="en-US"/>
              <a:pPr/>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numCol="1"/>
          <a:lstStyle>
            <a:lvl1pPr algn="l">
              <a:defRPr b="1" sz="2000"/>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idx="2" sz="half" type="body"/>
          </p:nvPr>
        </p:nvSpPr>
        <p:spPr>
          <a:xfrm>
            <a:off x="457200" y="1435100"/>
            <a:ext cx="3008313" cy="4691063"/>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numCol="1"/>
          <a:lstStyle>
            <a:lvl1pPr algn="l">
              <a:defRPr b="1" sz="2000"/>
            </a:lvl1pPr>
          </a:lstStyle>
          <a:p>
            <a:r>
              <a:rPr lang="en-US" smtClean="0"/>
              <a:t>Click to edit Master title style</a:t>
            </a:r>
            <a:endParaRPr lang="en-US"/>
          </a:p>
        </p:txBody>
      </p:sp>
      <p:sp>
        <p:nvSpPr>
          <p:cNvPr id="3" name="Picture Placeholder 2"/>
          <p:cNvSpPr>
            <a:spLocks noGrp="1"/>
          </p:cNvSpPr>
          <p:nvPr>
            <p:ph idx="1" type="pic"/>
          </p:nvPr>
        </p:nvSpPr>
        <p:spPr>
          <a:xfrm>
            <a:off x="1792288" y="612775"/>
            <a:ext cx="5486400" cy="4114800"/>
          </a:xfrm>
        </p:spPr>
        <p:txBody>
          <a:bodyPr numCol="1"/>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idx="2" sz="half" type="body"/>
          </p:nvPr>
        </p:nvSpPr>
        <p:spPr>
          <a:xfrm>
            <a:off x="1792288" y="5367338"/>
            <a:ext cx="5486400" cy="804862"/>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Vertical Text Placeholder 2"/>
          <p:cNvSpPr>
            <a:spLocks noGrp="1"/>
          </p:cNvSpPr>
          <p:nvPr>
            <p:ph idx="1" orient="vert" type="body"/>
          </p:nvPr>
        </p:nvSpPr>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543D10D-1B83-4EE9-8835-AFAF7628ADB8}" type="slidenum">
              <a:rPr lang="en-US"/>
              <a:pPr/>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274638"/>
            <a:ext cx="2057400" cy="5851525"/>
          </a:xfrm>
        </p:spPr>
        <p:txBody>
          <a:bodyPr numCol="1"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457200" y="274638"/>
            <a:ext cx="6019800" cy="5851525"/>
          </a:xfrm>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8A0F8399-60D2-4F5D-9CEE-64FA3803ED83}" type="slidenum">
              <a:rPr lang="en-US"/>
              <a:pPr/>
              <a:t>‹#›</a:t>
            </a:fld>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numCol="1"/>
          <a:lstStyle/>
          <a:p>
            <a:r>
              <a:rPr lang="en-US" smtClean="0"/>
              <a:t>Click to edit Master title style</a:t>
            </a:r>
            <a:endParaRPr lang="en-US"/>
          </a:p>
        </p:txBody>
      </p:sp>
      <p:sp>
        <p:nvSpPr>
          <p:cNvPr id="3" name="Subtitle 2"/>
          <p:cNvSpPr>
            <a:spLocks noGrp="1"/>
          </p:cNvSpPr>
          <p:nvPr>
            <p:ph idx="1" type="subTitle"/>
          </p:nvPr>
        </p:nvSpPr>
        <p:spPr>
          <a:xfrm>
            <a:off x="1371600" y="3886200"/>
            <a:ext cx="6400800" cy="1752600"/>
          </a:xfrm>
        </p:spPr>
        <p:txBody>
          <a:bodyPr numCol="1"/>
          <a:lstStyle>
            <a:lvl1pPr algn="ctr" indent="0" marL="0">
              <a:buNone/>
              <a:defRPr/>
            </a:lvl1pPr>
            <a:lvl2pPr algn="ctr" indent="0" marL="457200">
              <a:buNone/>
              <a:defRPr/>
            </a:lvl2pPr>
            <a:lvl3pPr algn="ctr" indent="0" marL="914400">
              <a:buNone/>
              <a:defRPr/>
            </a:lvl3pPr>
            <a:lvl4pPr algn="ctr" indent="0" marL="1371600">
              <a:buNone/>
              <a:defRPr/>
            </a:lvl4pPr>
            <a:lvl5pPr algn="ctr" indent="0" marL="1828800">
              <a:buNone/>
              <a:defRPr/>
            </a:lvl5pPr>
            <a:lvl6pPr algn="ctr" indent="0" marL="2286000">
              <a:buNone/>
              <a:defRPr/>
            </a:lvl6pPr>
            <a:lvl7pPr algn="ctr" indent="0" marL="2743200">
              <a:buNone/>
              <a:defRPr/>
            </a:lvl7pPr>
            <a:lvl8pPr algn="ctr" indent="0" marL="3200400">
              <a:buNone/>
              <a:defRPr/>
            </a:lvl8pPr>
            <a:lvl9pPr algn="ctr" indent="0" marL="3657600">
              <a:buNone/>
              <a:defRPr/>
            </a:lvl9pPr>
          </a:lstStyle>
          <a:p>
            <a:r>
              <a:rPr lang="en-US" smtClean="0"/>
              <a:t>Click to edit Master subtitle style</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9600221-B624-45B7-9E68-D1D79752583D}" type="slidenum">
              <a:rPr lang="en-US"/>
              <a:pPr/>
              <a:t>‹#›</a:t>
            </a:fld>
            <a:endParaRPr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p:nvPr>
        </p:nvSpPr>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A5BC7F78-48E6-4BBC-B0E1-56BD2A17FC9C}" type="slidenum">
              <a:rPr lang="en-US"/>
              <a:pPr/>
              <a:t>‹#›</a:t>
            </a:fld>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numCol="1"/>
          <a:lstStyle>
            <a:lvl1pPr algn="l">
              <a:defRPr b="1" cap="all" sz="4000"/>
            </a:lvl1pPr>
          </a:lstStyle>
          <a:p>
            <a:r>
              <a:rPr lang="en-US" smtClean="0"/>
              <a:t>Click to edit Master title style</a:t>
            </a:r>
            <a:endParaRPr lang="en-US"/>
          </a:p>
        </p:txBody>
      </p:sp>
      <p:sp>
        <p:nvSpPr>
          <p:cNvPr id="3" name="Text Placeholder 2"/>
          <p:cNvSpPr>
            <a:spLocks noGrp="1"/>
          </p:cNvSpPr>
          <p:nvPr>
            <p:ph idx="1" type="body"/>
          </p:nvPr>
        </p:nvSpPr>
        <p:spPr>
          <a:xfrm>
            <a:off x="722313" y="2906713"/>
            <a:ext cx="7772400" cy="1500187"/>
          </a:xfrm>
        </p:spPr>
        <p:txBody>
          <a:bodyPr anchor="b" numCol="1"/>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numCol="1"/>
          <a:lstStyle>
            <a:lvl1pPr>
              <a:defRPr/>
            </a:lvl1pPr>
          </a:lstStyle>
          <a:p>
            <a:endParaRPr lang="en-US"/>
          </a:p>
        </p:txBody>
      </p:sp>
      <p:sp>
        <p:nvSpPr>
          <p:cNvPr id="3" name="Footer Placeholder 2"/>
          <p:cNvSpPr>
            <a:spLocks noGrp="1"/>
          </p:cNvSpPr>
          <p:nvPr>
            <p:ph idx="11" sz="quarter" type="ftr"/>
          </p:nvPr>
        </p:nvSpPr>
        <p:spPr/>
        <p:txBody>
          <a:bodyPr numCol="1"/>
          <a:lstStyle>
            <a:lvl1pPr>
              <a:defRPr/>
            </a:lvl1pPr>
          </a:lstStyle>
          <a:p>
            <a:endParaRPr lang="en-US"/>
          </a:p>
        </p:txBody>
      </p:sp>
      <p:sp>
        <p:nvSpPr>
          <p:cNvPr id="4" name="Slide Number Placeholder 3"/>
          <p:cNvSpPr>
            <a:spLocks noGrp="1"/>
          </p:cNvSpPr>
          <p:nvPr>
            <p:ph idx="12" sz="quarter" type="sldNum"/>
          </p:nvPr>
        </p:nvSpPr>
        <p:spPr/>
        <p:txBody>
          <a:bodyPr numCol="1"/>
          <a:lstStyle>
            <a:lvl1pPr>
              <a:defRPr/>
            </a:lvl1pPr>
          </a:lstStyle>
          <a:p>
            <a:fld id="{08F7B79A-4EA2-44AE-9F7F-F6A143AD2234}" type="slidenum">
              <a:rPr lang="en-US"/>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sz="half"/>
          </p:nvPr>
        </p:nvSpPr>
        <p:spPr>
          <a:xfrm>
            <a:off x="457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idx="2" sz="half"/>
          </p:nvPr>
        </p:nvSpPr>
        <p:spPr>
          <a:xfrm>
            <a:off x="4648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idx="10" sz="half" type="dt"/>
          </p:nvPr>
        </p:nvSpPr>
        <p:spPr/>
        <p:txBody>
          <a:bodyPr numCol="1"/>
          <a:lstStyle>
            <a:lvl1pPr>
              <a:defRPr/>
            </a:lvl1pPr>
          </a:lstStyle>
          <a:p>
            <a:endParaRPr lang="en-US"/>
          </a:p>
        </p:txBody>
      </p:sp>
      <p:sp>
        <p:nvSpPr>
          <p:cNvPr id="6" name="Footer Placeholder 5"/>
          <p:cNvSpPr>
            <a:spLocks noGrp="1"/>
          </p:cNvSpPr>
          <p:nvPr>
            <p:ph idx="11" sz="quarter" type="ftr"/>
          </p:nvPr>
        </p:nvSpPr>
        <p:spPr/>
        <p:txBody>
          <a:bodyPr numCol="1"/>
          <a:lstStyle>
            <a:lvl1pPr>
              <a:defRPr/>
            </a:lvl1pPr>
          </a:lstStyle>
          <a:p>
            <a:endParaRPr lang="en-US"/>
          </a:p>
        </p:txBody>
      </p:sp>
      <p:sp>
        <p:nvSpPr>
          <p:cNvPr id="7" name="Slide Number Placeholder 6"/>
          <p:cNvSpPr>
            <a:spLocks noGrp="1"/>
          </p:cNvSpPr>
          <p:nvPr>
            <p:ph idx="12" sz="quarter" type="sldNum"/>
          </p:nvPr>
        </p:nvSpPr>
        <p:spPr/>
        <p:txBody>
          <a:bodyPr numCol="1"/>
          <a:lstStyle>
            <a:lvl1pPr>
              <a:defRPr/>
            </a:lvl1pPr>
          </a:lstStyle>
          <a:p>
            <a:fld id="{146B05A8-4507-4941-A8ED-92C83DD237DC}" type="slidenum">
              <a:rPr lang="en-US"/>
              <a:pPr/>
              <a:t>‹#›</a:t>
            </a:fld>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457200" y="1535113"/>
            <a:ext cx="4040188"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457200" y="2174875"/>
            <a:ext cx="4040188"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idx="3" sz="quarter" type="body"/>
          </p:nvPr>
        </p:nvSpPr>
        <p:spPr>
          <a:xfrm>
            <a:off x="4645025" y="1535113"/>
            <a:ext cx="4041775"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025" y="2174875"/>
            <a:ext cx="4041775"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8" name="Footer Placeholder 7"/>
          <p:cNvSpPr>
            <a:spLocks noGrp="1"/>
          </p:cNvSpPr>
          <p:nvPr>
            <p:ph idx="11" sz="quarter" type="ftr"/>
          </p:nvPr>
        </p:nvSpPr>
        <p:spPr/>
        <p:txBody>
          <a:bodyPr numCol="1"/>
          <a:lstStyle/>
          <a:p>
            <a:endParaRPr lang="en-US"/>
          </a:p>
        </p:txBody>
      </p:sp>
      <p:sp>
        <p:nvSpPr>
          <p:cNvPr id="9" name="Slide Number Placeholder 8"/>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Date Placeholder 2"/>
          <p:cNvSpPr>
            <a:spLocks noGrp="1"/>
          </p:cNvSpPr>
          <p:nvPr>
            <p:ph idx="10" sz="half" type="dt"/>
          </p:nvPr>
        </p:nvSpPr>
        <p:spPr/>
        <p:txBody>
          <a:bodyPr numCol="1"/>
          <a:lstStyle>
            <a:lvl1pPr>
              <a:defRPr/>
            </a:lvl1pPr>
          </a:lstStyle>
          <a:p>
            <a:endParaRPr lang="en-US"/>
          </a:p>
        </p:txBody>
      </p:sp>
      <p:sp>
        <p:nvSpPr>
          <p:cNvPr id="4" name="Footer Placeholder 3"/>
          <p:cNvSpPr>
            <a:spLocks noGrp="1"/>
          </p:cNvSpPr>
          <p:nvPr>
            <p:ph idx="11" sz="quarter" type="ftr"/>
          </p:nvPr>
        </p:nvSpPr>
        <p:spPr/>
        <p:txBody>
          <a:bodyPr numCol="1"/>
          <a:lstStyle>
            <a:lvl1pPr>
              <a:defRPr/>
            </a:lvl1pPr>
          </a:lstStyle>
          <a:p>
            <a:endParaRPr lang="en-US"/>
          </a:p>
        </p:txBody>
      </p:sp>
      <p:sp>
        <p:nvSpPr>
          <p:cNvPr id="5" name="Slide Number Placeholder 4"/>
          <p:cNvSpPr>
            <a:spLocks noGrp="1"/>
          </p:cNvSpPr>
          <p:nvPr>
            <p:ph idx="12" sz="quarter" type="sldNum"/>
          </p:nvPr>
        </p:nvSpPr>
        <p:spPr/>
        <p:txBody>
          <a:bodyPr numCol="1"/>
          <a:lstStyle>
            <a:lvl1pPr>
              <a:defRPr/>
            </a:lvl1pPr>
          </a:lstStyle>
          <a:p>
            <a:fld id="{2D52B7B6-6F1B-4A62-B87E-81AD4998D87E}" type="slidenum">
              <a:rPr lang="en-US"/>
              <a:pPr/>
              <a:t>‹#›</a:t>
            </a:fld>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numCol="1"/>
          <a:lstStyle>
            <a:lvl1pPr>
              <a:defRPr/>
            </a:lvl1pPr>
          </a:lstStyle>
          <a:p>
            <a:endParaRPr lang="en-US"/>
          </a:p>
        </p:txBody>
      </p:sp>
      <p:sp>
        <p:nvSpPr>
          <p:cNvPr id="3" name="Footer Placeholder 2"/>
          <p:cNvSpPr>
            <a:spLocks noGrp="1"/>
          </p:cNvSpPr>
          <p:nvPr>
            <p:ph idx="11" sz="quarter" type="ftr"/>
          </p:nvPr>
        </p:nvSpPr>
        <p:spPr/>
        <p:txBody>
          <a:bodyPr numCol="1"/>
          <a:lstStyle>
            <a:lvl1pPr>
              <a:defRPr/>
            </a:lvl1pPr>
          </a:lstStyle>
          <a:p>
            <a:endParaRPr lang="en-US"/>
          </a:p>
        </p:txBody>
      </p:sp>
      <p:sp>
        <p:nvSpPr>
          <p:cNvPr id="4" name="Slide Number Placeholder 3"/>
          <p:cNvSpPr>
            <a:spLocks noGrp="1"/>
          </p:cNvSpPr>
          <p:nvPr>
            <p:ph idx="12" sz="quarter" type="sldNum"/>
          </p:nvPr>
        </p:nvSpPr>
        <p:spPr/>
        <p:txBody>
          <a:bodyPr numCol="1"/>
          <a:lstStyle>
            <a:lvl1pPr>
              <a:defRPr/>
            </a:lvl1pPr>
          </a:lstStyle>
          <a:p>
            <a:fld id="{08F7B79A-4EA2-44AE-9F7F-F6A143AD2234}" type="slidenum">
              <a:rPr lang="en-US"/>
              <a:pPr/>
              <a:t>‹#›</a:t>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numCol="1"/>
          <a:lstStyle>
            <a:lvl1pPr algn="l">
              <a:defRPr b="1" sz="2000"/>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idx="2" sz="half" type="body"/>
          </p:nvPr>
        </p:nvSpPr>
        <p:spPr>
          <a:xfrm>
            <a:off x="457200" y="1435100"/>
            <a:ext cx="3008313" cy="4691063"/>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numCol="1"/>
          <a:lstStyle>
            <a:lvl1pPr algn="l">
              <a:defRPr b="1" sz="2000"/>
            </a:lvl1pPr>
          </a:lstStyle>
          <a:p>
            <a:r>
              <a:rPr lang="en-US" smtClean="0"/>
              <a:t>Click to edit Master title style</a:t>
            </a:r>
            <a:endParaRPr lang="en-US"/>
          </a:p>
        </p:txBody>
      </p:sp>
      <p:sp>
        <p:nvSpPr>
          <p:cNvPr id="3" name="Picture Placeholder 2"/>
          <p:cNvSpPr>
            <a:spLocks noGrp="1"/>
          </p:cNvSpPr>
          <p:nvPr>
            <p:ph idx="1" type="pic"/>
          </p:nvPr>
        </p:nvSpPr>
        <p:spPr>
          <a:xfrm>
            <a:off x="1792288" y="612775"/>
            <a:ext cx="5486400" cy="4114800"/>
          </a:xfrm>
        </p:spPr>
        <p:txBody>
          <a:bodyPr numCol="1"/>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idx="2" sz="half" type="body"/>
          </p:nvPr>
        </p:nvSpPr>
        <p:spPr>
          <a:xfrm>
            <a:off x="1792288" y="5367338"/>
            <a:ext cx="5486400" cy="804862"/>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Vertical Text Placeholder 2"/>
          <p:cNvSpPr>
            <a:spLocks noGrp="1"/>
          </p:cNvSpPr>
          <p:nvPr>
            <p:ph idx="1" orient="vert" type="body"/>
          </p:nvPr>
        </p:nvSpPr>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543D10D-1B83-4EE9-8835-AFAF7628ADB8}" type="slidenum">
              <a:rPr lang="en-US"/>
              <a:pPr/>
              <a:t>‹#›</a:t>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274638"/>
            <a:ext cx="2057400" cy="5851525"/>
          </a:xfrm>
        </p:spPr>
        <p:txBody>
          <a:bodyPr numCol="1"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457200" y="274638"/>
            <a:ext cx="6019800" cy="5851525"/>
          </a:xfrm>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8A0F8399-60D2-4F5D-9CEE-64FA3803ED83}" type="slidenum">
              <a:rPr lang="en-US"/>
              <a:pPr/>
              <a:t>‹#›</a:t>
            </a:fld>
            <a:endParaRPr 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numCol="1"/>
          <a:lstStyle/>
          <a:p>
            <a:r>
              <a:rPr lang="en-US" smtClean="0"/>
              <a:t>Click to edit Master title style</a:t>
            </a:r>
            <a:endParaRPr lang="en-US"/>
          </a:p>
        </p:txBody>
      </p:sp>
      <p:sp>
        <p:nvSpPr>
          <p:cNvPr id="3" name="Subtitle 2"/>
          <p:cNvSpPr>
            <a:spLocks noGrp="1"/>
          </p:cNvSpPr>
          <p:nvPr>
            <p:ph idx="1" type="subTitle"/>
          </p:nvPr>
        </p:nvSpPr>
        <p:spPr>
          <a:xfrm>
            <a:off x="1371600" y="3886200"/>
            <a:ext cx="6400800" cy="1752600"/>
          </a:xfrm>
        </p:spPr>
        <p:txBody>
          <a:bodyPr numCol="1"/>
          <a:lstStyle>
            <a:lvl1pPr algn="ctr" indent="0" marL="0">
              <a:buNone/>
              <a:defRPr/>
            </a:lvl1pPr>
            <a:lvl2pPr algn="ctr" indent="0" marL="457200">
              <a:buNone/>
              <a:defRPr/>
            </a:lvl2pPr>
            <a:lvl3pPr algn="ctr" indent="0" marL="914400">
              <a:buNone/>
              <a:defRPr/>
            </a:lvl3pPr>
            <a:lvl4pPr algn="ctr" indent="0" marL="1371600">
              <a:buNone/>
              <a:defRPr/>
            </a:lvl4pPr>
            <a:lvl5pPr algn="ctr" indent="0" marL="1828800">
              <a:buNone/>
              <a:defRPr/>
            </a:lvl5pPr>
            <a:lvl6pPr algn="ctr" indent="0" marL="2286000">
              <a:buNone/>
              <a:defRPr/>
            </a:lvl6pPr>
            <a:lvl7pPr algn="ctr" indent="0" marL="2743200">
              <a:buNone/>
              <a:defRPr/>
            </a:lvl7pPr>
            <a:lvl8pPr algn="ctr" indent="0" marL="3200400">
              <a:buNone/>
              <a:defRPr/>
            </a:lvl8pPr>
            <a:lvl9pPr algn="ctr" indent="0" marL="3657600">
              <a:buNone/>
              <a:defRPr/>
            </a:lvl9pPr>
          </a:lstStyle>
          <a:p>
            <a:r>
              <a:rPr lang="en-US" smtClean="0"/>
              <a:t>Click to edit Master subtitle style</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9600221-B624-45B7-9E68-D1D79752583D}" type="slidenum">
              <a:rPr lang="en-US"/>
              <a:pPr/>
              <a:t>‹#›</a:t>
            </a:fld>
            <a:endParaRPr 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p:nvPr>
        </p:nvSpPr>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A5BC7F78-48E6-4BBC-B0E1-56BD2A17FC9C}"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numCol="1"/>
          <a:lstStyle>
            <a:lvl1pPr algn="l">
              <a:defRPr b="1" sz="2000"/>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idx="2" sz="half" type="body"/>
          </p:nvPr>
        </p:nvSpPr>
        <p:spPr>
          <a:xfrm>
            <a:off x="457200" y="1435100"/>
            <a:ext cx="3008313" cy="4691063"/>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numCol="1"/>
          <a:lstStyle>
            <a:lvl1pPr algn="l">
              <a:defRPr b="1" cap="all" sz="4000"/>
            </a:lvl1pPr>
          </a:lstStyle>
          <a:p>
            <a:r>
              <a:rPr lang="en-US" smtClean="0"/>
              <a:t>Click to edit Master title style</a:t>
            </a:r>
            <a:endParaRPr lang="en-US"/>
          </a:p>
        </p:txBody>
      </p:sp>
      <p:sp>
        <p:nvSpPr>
          <p:cNvPr id="3" name="Text Placeholder 2"/>
          <p:cNvSpPr>
            <a:spLocks noGrp="1"/>
          </p:cNvSpPr>
          <p:nvPr>
            <p:ph idx="1" type="body"/>
          </p:nvPr>
        </p:nvSpPr>
        <p:spPr>
          <a:xfrm>
            <a:off x="722313" y="2906713"/>
            <a:ext cx="7772400" cy="1500187"/>
          </a:xfrm>
        </p:spPr>
        <p:txBody>
          <a:bodyPr anchor="b" numCol="1"/>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sz="half"/>
          </p:nvPr>
        </p:nvSpPr>
        <p:spPr>
          <a:xfrm>
            <a:off x="457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idx="2" sz="half"/>
          </p:nvPr>
        </p:nvSpPr>
        <p:spPr>
          <a:xfrm>
            <a:off x="4648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idx="10" sz="half" type="dt"/>
          </p:nvPr>
        </p:nvSpPr>
        <p:spPr/>
        <p:txBody>
          <a:bodyPr numCol="1"/>
          <a:lstStyle>
            <a:lvl1pPr>
              <a:defRPr/>
            </a:lvl1pPr>
          </a:lstStyle>
          <a:p>
            <a:endParaRPr lang="en-US"/>
          </a:p>
        </p:txBody>
      </p:sp>
      <p:sp>
        <p:nvSpPr>
          <p:cNvPr id="6" name="Footer Placeholder 5"/>
          <p:cNvSpPr>
            <a:spLocks noGrp="1"/>
          </p:cNvSpPr>
          <p:nvPr>
            <p:ph idx="11" sz="quarter" type="ftr"/>
          </p:nvPr>
        </p:nvSpPr>
        <p:spPr/>
        <p:txBody>
          <a:bodyPr numCol="1"/>
          <a:lstStyle>
            <a:lvl1pPr>
              <a:defRPr/>
            </a:lvl1pPr>
          </a:lstStyle>
          <a:p>
            <a:endParaRPr lang="en-US"/>
          </a:p>
        </p:txBody>
      </p:sp>
      <p:sp>
        <p:nvSpPr>
          <p:cNvPr id="7" name="Slide Number Placeholder 6"/>
          <p:cNvSpPr>
            <a:spLocks noGrp="1"/>
          </p:cNvSpPr>
          <p:nvPr>
            <p:ph idx="12" sz="quarter" type="sldNum"/>
          </p:nvPr>
        </p:nvSpPr>
        <p:spPr/>
        <p:txBody>
          <a:bodyPr numCol="1"/>
          <a:lstStyle>
            <a:lvl1pPr>
              <a:defRPr/>
            </a:lvl1pPr>
          </a:lstStyle>
          <a:p>
            <a:fld id="{146B05A8-4507-4941-A8ED-92C83DD237DC}" type="slidenum">
              <a:rPr lang="en-US"/>
              <a:pPr/>
              <a:t>‹#›</a:t>
            </a:fld>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457200" y="1535113"/>
            <a:ext cx="4040188"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457200" y="2174875"/>
            <a:ext cx="4040188"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idx="3" sz="quarter" type="body"/>
          </p:nvPr>
        </p:nvSpPr>
        <p:spPr>
          <a:xfrm>
            <a:off x="4645025" y="1535113"/>
            <a:ext cx="4041775"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025" y="2174875"/>
            <a:ext cx="4041775"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8" name="Footer Placeholder 7"/>
          <p:cNvSpPr>
            <a:spLocks noGrp="1"/>
          </p:cNvSpPr>
          <p:nvPr>
            <p:ph idx="11" sz="quarter" type="ftr"/>
          </p:nvPr>
        </p:nvSpPr>
        <p:spPr/>
        <p:txBody>
          <a:bodyPr numCol="1"/>
          <a:lstStyle/>
          <a:p>
            <a:endParaRPr lang="en-US"/>
          </a:p>
        </p:txBody>
      </p:sp>
      <p:sp>
        <p:nvSpPr>
          <p:cNvPr id="9" name="Slide Number Placeholder 8"/>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Date Placeholder 2"/>
          <p:cNvSpPr>
            <a:spLocks noGrp="1"/>
          </p:cNvSpPr>
          <p:nvPr>
            <p:ph idx="10" sz="half" type="dt"/>
          </p:nvPr>
        </p:nvSpPr>
        <p:spPr/>
        <p:txBody>
          <a:bodyPr numCol="1"/>
          <a:lstStyle>
            <a:lvl1pPr>
              <a:defRPr/>
            </a:lvl1pPr>
          </a:lstStyle>
          <a:p>
            <a:endParaRPr lang="en-US"/>
          </a:p>
        </p:txBody>
      </p:sp>
      <p:sp>
        <p:nvSpPr>
          <p:cNvPr id="4" name="Footer Placeholder 3"/>
          <p:cNvSpPr>
            <a:spLocks noGrp="1"/>
          </p:cNvSpPr>
          <p:nvPr>
            <p:ph idx="11" sz="quarter" type="ftr"/>
          </p:nvPr>
        </p:nvSpPr>
        <p:spPr/>
        <p:txBody>
          <a:bodyPr numCol="1"/>
          <a:lstStyle>
            <a:lvl1pPr>
              <a:defRPr/>
            </a:lvl1pPr>
          </a:lstStyle>
          <a:p>
            <a:endParaRPr lang="en-US"/>
          </a:p>
        </p:txBody>
      </p:sp>
      <p:sp>
        <p:nvSpPr>
          <p:cNvPr id="5" name="Slide Number Placeholder 4"/>
          <p:cNvSpPr>
            <a:spLocks noGrp="1"/>
          </p:cNvSpPr>
          <p:nvPr>
            <p:ph idx="12" sz="quarter" type="sldNum"/>
          </p:nvPr>
        </p:nvSpPr>
        <p:spPr/>
        <p:txBody>
          <a:bodyPr numCol="1"/>
          <a:lstStyle>
            <a:lvl1pPr>
              <a:defRPr/>
            </a:lvl1pPr>
          </a:lstStyle>
          <a:p>
            <a:fld id="{2D52B7B6-6F1B-4A62-B87E-81AD4998D87E}" type="slidenum">
              <a:rPr lang="en-US"/>
              <a:pPr/>
              <a:t>‹#›</a:t>
            </a:fld>
            <a:endParaRPr 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numCol="1"/>
          <a:lstStyle>
            <a:lvl1pPr>
              <a:defRPr/>
            </a:lvl1pPr>
          </a:lstStyle>
          <a:p>
            <a:endParaRPr lang="en-US"/>
          </a:p>
        </p:txBody>
      </p:sp>
      <p:sp>
        <p:nvSpPr>
          <p:cNvPr id="3" name="Footer Placeholder 2"/>
          <p:cNvSpPr>
            <a:spLocks noGrp="1"/>
          </p:cNvSpPr>
          <p:nvPr>
            <p:ph idx="11" sz="quarter" type="ftr"/>
          </p:nvPr>
        </p:nvSpPr>
        <p:spPr/>
        <p:txBody>
          <a:bodyPr numCol="1"/>
          <a:lstStyle>
            <a:lvl1pPr>
              <a:defRPr/>
            </a:lvl1pPr>
          </a:lstStyle>
          <a:p>
            <a:endParaRPr lang="en-US"/>
          </a:p>
        </p:txBody>
      </p:sp>
      <p:sp>
        <p:nvSpPr>
          <p:cNvPr id="4" name="Slide Number Placeholder 3"/>
          <p:cNvSpPr>
            <a:spLocks noGrp="1"/>
          </p:cNvSpPr>
          <p:nvPr>
            <p:ph idx="12" sz="quarter" type="sldNum"/>
          </p:nvPr>
        </p:nvSpPr>
        <p:spPr/>
        <p:txBody>
          <a:bodyPr numCol="1"/>
          <a:lstStyle>
            <a:lvl1pPr>
              <a:defRPr/>
            </a:lvl1pPr>
          </a:lstStyle>
          <a:p>
            <a:fld id="{08F7B79A-4EA2-44AE-9F7F-F6A143AD2234}" type="slidenum">
              <a:rPr lang="en-US"/>
              <a:pPr/>
              <a:t>‹#›</a:t>
            </a:fld>
            <a:endParaRPr 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numCol="1"/>
          <a:lstStyle>
            <a:lvl1pPr algn="l">
              <a:defRPr b="1" sz="2000"/>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idx="2" sz="half" type="body"/>
          </p:nvPr>
        </p:nvSpPr>
        <p:spPr>
          <a:xfrm>
            <a:off x="457200" y="1435100"/>
            <a:ext cx="3008313" cy="4691063"/>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numCol="1"/>
          <a:lstStyle>
            <a:lvl1pPr algn="l">
              <a:defRPr b="1" sz="2000"/>
            </a:lvl1pPr>
          </a:lstStyle>
          <a:p>
            <a:r>
              <a:rPr lang="en-US" smtClean="0"/>
              <a:t>Click to edit Master title style</a:t>
            </a:r>
            <a:endParaRPr lang="en-US"/>
          </a:p>
        </p:txBody>
      </p:sp>
      <p:sp>
        <p:nvSpPr>
          <p:cNvPr id="3" name="Picture Placeholder 2"/>
          <p:cNvSpPr>
            <a:spLocks noGrp="1"/>
          </p:cNvSpPr>
          <p:nvPr>
            <p:ph idx="1" type="pic"/>
          </p:nvPr>
        </p:nvSpPr>
        <p:spPr>
          <a:xfrm>
            <a:off x="1792288" y="612775"/>
            <a:ext cx="5486400" cy="4114800"/>
          </a:xfrm>
        </p:spPr>
        <p:txBody>
          <a:bodyPr numCol="1"/>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idx="2" sz="half" type="body"/>
          </p:nvPr>
        </p:nvSpPr>
        <p:spPr>
          <a:xfrm>
            <a:off x="1792288" y="5367338"/>
            <a:ext cx="5486400" cy="804862"/>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Vertical Text Placeholder 2"/>
          <p:cNvSpPr>
            <a:spLocks noGrp="1"/>
          </p:cNvSpPr>
          <p:nvPr>
            <p:ph idx="1" orient="vert" type="body"/>
          </p:nvPr>
        </p:nvSpPr>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543D10D-1B83-4EE9-8835-AFAF7628ADB8}" type="slidenum">
              <a:rPr lang="en-US"/>
              <a:pPr/>
              <a:t>‹#›</a:t>
            </a:fld>
            <a:endParaRPr 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274638"/>
            <a:ext cx="2057400" cy="5851525"/>
          </a:xfrm>
        </p:spPr>
        <p:txBody>
          <a:bodyPr numCol="1"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457200" y="274638"/>
            <a:ext cx="6019800" cy="5851525"/>
          </a:xfrm>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8A0F8399-60D2-4F5D-9CEE-64FA3803ED83}" type="slidenum">
              <a:rPr lang="en-US"/>
              <a:pPr/>
              <a:t>‹#›</a:t>
            </a:fld>
            <a:endParaRPr 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numCol="1"/>
          <a:lstStyle/>
          <a:p>
            <a:r>
              <a:rPr lang="en-US" smtClean="0"/>
              <a:t>Click to edit Master title style</a:t>
            </a:r>
            <a:endParaRPr lang="en-US"/>
          </a:p>
        </p:txBody>
      </p:sp>
      <p:sp>
        <p:nvSpPr>
          <p:cNvPr id="3" name="Subtitle 2"/>
          <p:cNvSpPr>
            <a:spLocks noGrp="1"/>
          </p:cNvSpPr>
          <p:nvPr>
            <p:ph idx="1" type="subTitle"/>
          </p:nvPr>
        </p:nvSpPr>
        <p:spPr>
          <a:xfrm>
            <a:off x="1371600" y="3886200"/>
            <a:ext cx="6400800" cy="1752600"/>
          </a:xfrm>
        </p:spPr>
        <p:txBody>
          <a:bodyPr numCol="1"/>
          <a:lstStyle>
            <a:lvl1pPr algn="ctr" indent="0" marL="0">
              <a:buNone/>
              <a:defRPr/>
            </a:lvl1pPr>
            <a:lvl2pPr algn="ctr" indent="0" marL="457200">
              <a:buNone/>
              <a:defRPr/>
            </a:lvl2pPr>
            <a:lvl3pPr algn="ctr" indent="0" marL="914400">
              <a:buNone/>
              <a:defRPr/>
            </a:lvl3pPr>
            <a:lvl4pPr algn="ctr" indent="0" marL="1371600">
              <a:buNone/>
              <a:defRPr/>
            </a:lvl4pPr>
            <a:lvl5pPr algn="ctr" indent="0" marL="1828800">
              <a:buNone/>
              <a:defRPr/>
            </a:lvl5pPr>
            <a:lvl6pPr algn="ctr" indent="0" marL="2286000">
              <a:buNone/>
              <a:defRPr/>
            </a:lvl6pPr>
            <a:lvl7pPr algn="ctr" indent="0" marL="2743200">
              <a:buNone/>
              <a:defRPr/>
            </a:lvl7pPr>
            <a:lvl8pPr algn="ctr" indent="0" marL="3200400">
              <a:buNone/>
              <a:defRPr/>
            </a:lvl8pPr>
            <a:lvl9pPr algn="ctr" indent="0" marL="3657600">
              <a:buNone/>
              <a:defRPr/>
            </a:lvl9pPr>
          </a:lstStyle>
          <a:p>
            <a:r>
              <a:rPr lang="en-US" smtClean="0"/>
              <a:t>Click to edit Master subtitle style</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9600221-B624-45B7-9E68-D1D79752583D}"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numCol="1"/>
          <a:lstStyle>
            <a:lvl1pPr algn="l">
              <a:defRPr b="1" sz="2000"/>
            </a:lvl1pPr>
          </a:lstStyle>
          <a:p>
            <a:r>
              <a:rPr lang="en-US" smtClean="0"/>
              <a:t>Click to edit Master title style</a:t>
            </a:r>
            <a:endParaRPr lang="en-US"/>
          </a:p>
        </p:txBody>
      </p:sp>
      <p:sp>
        <p:nvSpPr>
          <p:cNvPr id="3" name="Picture Placeholder 2"/>
          <p:cNvSpPr>
            <a:spLocks noGrp="1"/>
          </p:cNvSpPr>
          <p:nvPr>
            <p:ph idx="1" type="pic"/>
          </p:nvPr>
        </p:nvSpPr>
        <p:spPr>
          <a:xfrm>
            <a:off x="1792288" y="612775"/>
            <a:ext cx="5486400" cy="4114800"/>
          </a:xfrm>
        </p:spPr>
        <p:txBody>
          <a:bodyPr numCol="1"/>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idx="2" sz="half" type="body"/>
          </p:nvPr>
        </p:nvSpPr>
        <p:spPr>
          <a:xfrm>
            <a:off x="1792288" y="5367338"/>
            <a:ext cx="5486400" cy="804862"/>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p:nvPr>
        </p:nvSpPr>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A5BC7F78-48E6-4BBC-B0E1-56BD2A17FC9C}" type="slidenum">
              <a:rPr lang="en-US"/>
              <a:pPr/>
              <a:t>‹#›</a:t>
            </a:fld>
            <a:endParaRPr 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numCol="1"/>
          <a:lstStyle>
            <a:lvl1pPr algn="l">
              <a:defRPr b="1" cap="all" sz="4000"/>
            </a:lvl1pPr>
          </a:lstStyle>
          <a:p>
            <a:r>
              <a:rPr lang="en-US" smtClean="0"/>
              <a:t>Click to edit Master title style</a:t>
            </a:r>
            <a:endParaRPr lang="en-US"/>
          </a:p>
        </p:txBody>
      </p:sp>
      <p:sp>
        <p:nvSpPr>
          <p:cNvPr id="3" name="Text Placeholder 2"/>
          <p:cNvSpPr>
            <a:spLocks noGrp="1"/>
          </p:cNvSpPr>
          <p:nvPr>
            <p:ph idx="1" type="body"/>
          </p:nvPr>
        </p:nvSpPr>
        <p:spPr>
          <a:xfrm>
            <a:off x="722313" y="2906713"/>
            <a:ext cx="7772400" cy="1500187"/>
          </a:xfrm>
        </p:spPr>
        <p:txBody>
          <a:bodyPr anchor="b" numCol="1"/>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sz="half"/>
          </p:nvPr>
        </p:nvSpPr>
        <p:spPr>
          <a:xfrm>
            <a:off x="457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idx="2" sz="half"/>
          </p:nvPr>
        </p:nvSpPr>
        <p:spPr>
          <a:xfrm>
            <a:off x="4648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idx="10" sz="half" type="dt"/>
          </p:nvPr>
        </p:nvSpPr>
        <p:spPr/>
        <p:txBody>
          <a:bodyPr numCol="1"/>
          <a:lstStyle>
            <a:lvl1pPr>
              <a:defRPr/>
            </a:lvl1pPr>
          </a:lstStyle>
          <a:p>
            <a:endParaRPr lang="en-US"/>
          </a:p>
        </p:txBody>
      </p:sp>
      <p:sp>
        <p:nvSpPr>
          <p:cNvPr id="6" name="Footer Placeholder 5"/>
          <p:cNvSpPr>
            <a:spLocks noGrp="1"/>
          </p:cNvSpPr>
          <p:nvPr>
            <p:ph idx="11" sz="quarter" type="ftr"/>
          </p:nvPr>
        </p:nvSpPr>
        <p:spPr/>
        <p:txBody>
          <a:bodyPr numCol="1"/>
          <a:lstStyle>
            <a:lvl1pPr>
              <a:defRPr/>
            </a:lvl1pPr>
          </a:lstStyle>
          <a:p>
            <a:endParaRPr lang="en-US"/>
          </a:p>
        </p:txBody>
      </p:sp>
      <p:sp>
        <p:nvSpPr>
          <p:cNvPr id="7" name="Slide Number Placeholder 6"/>
          <p:cNvSpPr>
            <a:spLocks noGrp="1"/>
          </p:cNvSpPr>
          <p:nvPr>
            <p:ph idx="12" sz="quarter" type="sldNum"/>
          </p:nvPr>
        </p:nvSpPr>
        <p:spPr/>
        <p:txBody>
          <a:bodyPr numCol="1"/>
          <a:lstStyle>
            <a:lvl1pPr>
              <a:defRPr/>
            </a:lvl1pPr>
          </a:lstStyle>
          <a:p>
            <a:fld id="{146B05A8-4507-4941-A8ED-92C83DD237DC}" type="slidenum">
              <a:rPr lang="en-US"/>
              <a:pPr/>
              <a:t>‹#›</a:t>
            </a:fld>
            <a:endParaRPr 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457200" y="1535113"/>
            <a:ext cx="4040188"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457200" y="2174875"/>
            <a:ext cx="4040188"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idx="3" sz="quarter" type="body"/>
          </p:nvPr>
        </p:nvSpPr>
        <p:spPr>
          <a:xfrm>
            <a:off x="4645025" y="1535113"/>
            <a:ext cx="4041775"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025" y="2174875"/>
            <a:ext cx="4041775"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8" name="Footer Placeholder 7"/>
          <p:cNvSpPr>
            <a:spLocks noGrp="1"/>
          </p:cNvSpPr>
          <p:nvPr>
            <p:ph idx="11" sz="quarter" type="ftr"/>
          </p:nvPr>
        </p:nvSpPr>
        <p:spPr/>
        <p:txBody>
          <a:bodyPr numCol="1"/>
          <a:lstStyle/>
          <a:p>
            <a:endParaRPr lang="en-US"/>
          </a:p>
        </p:txBody>
      </p:sp>
      <p:sp>
        <p:nvSpPr>
          <p:cNvPr id="9" name="Slide Number Placeholder 8"/>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Date Placeholder 2"/>
          <p:cNvSpPr>
            <a:spLocks noGrp="1"/>
          </p:cNvSpPr>
          <p:nvPr>
            <p:ph idx="10" sz="half" type="dt"/>
          </p:nvPr>
        </p:nvSpPr>
        <p:spPr/>
        <p:txBody>
          <a:bodyPr numCol="1"/>
          <a:lstStyle>
            <a:lvl1pPr>
              <a:defRPr/>
            </a:lvl1pPr>
          </a:lstStyle>
          <a:p>
            <a:endParaRPr lang="en-US"/>
          </a:p>
        </p:txBody>
      </p:sp>
      <p:sp>
        <p:nvSpPr>
          <p:cNvPr id="4" name="Footer Placeholder 3"/>
          <p:cNvSpPr>
            <a:spLocks noGrp="1"/>
          </p:cNvSpPr>
          <p:nvPr>
            <p:ph idx="11" sz="quarter" type="ftr"/>
          </p:nvPr>
        </p:nvSpPr>
        <p:spPr/>
        <p:txBody>
          <a:bodyPr numCol="1"/>
          <a:lstStyle>
            <a:lvl1pPr>
              <a:defRPr/>
            </a:lvl1pPr>
          </a:lstStyle>
          <a:p>
            <a:endParaRPr lang="en-US"/>
          </a:p>
        </p:txBody>
      </p:sp>
      <p:sp>
        <p:nvSpPr>
          <p:cNvPr id="5" name="Slide Number Placeholder 4"/>
          <p:cNvSpPr>
            <a:spLocks noGrp="1"/>
          </p:cNvSpPr>
          <p:nvPr>
            <p:ph idx="12" sz="quarter" type="sldNum"/>
          </p:nvPr>
        </p:nvSpPr>
        <p:spPr/>
        <p:txBody>
          <a:bodyPr numCol="1"/>
          <a:lstStyle>
            <a:lvl1pPr>
              <a:defRPr/>
            </a:lvl1pPr>
          </a:lstStyle>
          <a:p>
            <a:fld id="{2D52B7B6-6F1B-4A62-B87E-81AD4998D87E}" type="slidenum">
              <a:rPr lang="en-US"/>
              <a:pPr/>
              <a:t>‹#›</a:t>
            </a:fld>
            <a:endParaRPr 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numCol="1"/>
          <a:lstStyle>
            <a:lvl1pPr>
              <a:defRPr/>
            </a:lvl1pPr>
          </a:lstStyle>
          <a:p>
            <a:endParaRPr lang="en-US"/>
          </a:p>
        </p:txBody>
      </p:sp>
      <p:sp>
        <p:nvSpPr>
          <p:cNvPr id="3" name="Footer Placeholder 2"/>
          <p:cNvSpPr>
            <a:spLocks noGrp="1"/>
          </p:cNvSpPr>
          <p:nvPr>
            <p:ph idx="11" sz="quarter" type="ftr"/>
          </p:nvPr>
        </p:nvSpPr>
        <p:spPr/>
        <p:txBody>
          <a:bodyPr numCol="1"/>
          <a:lstStyle>
            <a:lvl1pPr>
              <a:defRPr/>
            </a:lvl1pPr>
          </a:lstStyle>
          <a:p>
            <a:endParaRPr lang="en-US"/>
          </a:p>
        </p:txBody>
      </p:sp>
      <p:sp>
        <p:nvSpPr>
          <p:cNvPr id="4" name="Slide Number Placeholder 3"/>
          <p:cNvSpPr>
            <a:spLocks noGrp="1"/>
          </p:cNvSpPr>
          <p:nvPr>
            <p:ph idx="12" sz="quarter" type="sldNum"/>
          </p:nvPr>
        </p:nvSpPr>
        <p:spPr/>
        <p:txBody>
          <a:bodyPr numCol="1"/>
          <a:lstStyle>
            <a:lvl1pPr>
              <a:defRPr/>
            </a:lvl1pPr>
          </a:lstStyle>
          <a:p>
            <a:fld id="{08F7B79A-4EA2-44AE-9F7F-F6A143AD2234}" type="slidenum">
              <a:rPr lang="en-US"/>
              <a:pPr/>
              <a:t>‹#›</a:t>
            </a:fld>
            <a:endParaRPr 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numCol="1"/>
          <a:lstStyle>
            <a:lvl1pPr algn="l">
              <a:defRPr b="1" sz="2000"/>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idx="2" sz="half" type="body"/>
          </p:nvPr>
        </p:nvSpPr>
        <p:spPr>
          <a:xfrm>
            <a:off x="457200" y="1435100"/>
            <a:ext cx="3008313" cy="4691063"/>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numCol="1"/>
          <a:lstStyle>
            <a:lvl1pPr algn="l">
              <a:defRPr b="1" sz="2000"/>
            </a:lvl1pPr>
          </a:lstStyle>
          <a:p>
            <a:r>
              <a:rPr lang="en-US" smtClean="0"/>
              <a:t>Click to edit Master title style</a:t>
            </a:r>
            <a:endParaRPr lang="en-US"/>
          </a:p>
        </p:txBody>
      </p:sp>
      <p:sp>
        <p:nvSpPr>
          <p:cNvPr id="3" name="Picture Placeholder 2"/>
          <p:cNvSpPr>
            <a:spLocks noGrp="1"/>
          </p:cNvSpPr>
          <p:nvPr>
            <p:ph idx="1" type="pic"/>
          </p:nvPr>
        </p:nvSpPr>
        <p:spPr>
          <a:xfrm>
            <a:off x="1792288" y="612775"/>
            <a:ext cx="5486400" cy="4114800"/>
          </a:xfrm>
        </p:spPr>
        <p:txBody>
          <a:bodyPr numCol="1"/>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idx="2" sz="half" type="body"/>
          </p:nvPr>
        </p:nvSpPr>
        <p:spPr>
          <a:xfrm>
            <a:off x="1792288" y="5367338"/>
            <a:ext cx="5486400" cy="804862"/>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Vertical Text Placeholder 2"/>
          <p:cNvSpPr>
            <a:spLocks noGrp="1"/>
          </p:cNvSpPr>
          <p:nvPr>
            <p:ph idx="1" orient="vert" type="body"/>
          </p:nvPr>
        </p:nvSpPr>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543D10D-1B83-4EE9-8835-AFAF7628ADB8}" type="slidenum">
              <a:rPr lang="en-US"/>
              <a:pPr/>
              <a:t>‹#›</a:t>
            </a:fld>
            <a:endParaRPr 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274638"/>
            <a:ext cx="2057400" cy="5851525"/>
          </a:xfrm>
        </p:spPr>
        <p:txBody>
          <a:bodyPr numCol="1"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457200" y="274638"/>
            <a:ext cx="6019800" cy="5851525"/>
          </a:xfrm>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8A0F8399-60D2-4F5D-9CEE-64FA3803ED83}"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3" Target="../slideLayouts/slideLayout11.xml" Type="http://schemas.openxmlformats.org/officeDocument/2006/relationships/slideLayout"/><Relationship Id="rId12" Target="../slideLayouts/slideLayout10.xml" Type="http://schemas.openxmlformats.org/officeDocument/2006/relationships/slideLayout"/><Relationship Id="rId11" Target="../slideLayouts/slideLayout9.xml" Type="http://schemas.openxmlformats.org/officeDocument/2006/relationships/slideLayout"/><Relationship Id="rId9" Target="../slideLayouts/slideLayout7.xml" Type="http://schemas.openxmlformats.org/officeDocument/2006/relationships/slideLayout"/><Relationship Id="rId10" Target="../slideLayouts/slideLayout8.xml" Type="http://schemas.openxmlformats.org/officeDocument/2006/relationships/slideLayout"/><Relationship Id="rId8" Target="../slideLayouts/slideLayout6.xml" Type="http://schemas.openxmlformats.org/officeDocument/2006/relationships/slideLayout"/><Relationship Id="rId7" Target="../slideLayouts/slideLayout5.xml" Type="http://schemas.openxmlformats.org/officeDocument/2006/relationships/slideLayout"/><Relationship Id="rId6" Target="../slideLayouts/slideLayout4.xml" Type="http://schemas.openxmlformats.org/officeDocument/2006/relationships/slideLayout"/><Relationship Id="rId5" Target="../slideLayouts/slideLayout3.xml" Type="http://schemas.openxmlformats.org/officeDocument/2006/relationships/slideLayout"/><Relationship Id="rId4" Target="../slideLayouts/slideLayout2.xml" Type="http://schemas.openxmlformats.org/officeDocument/2006/relationships/slideLayout"/><Relationship Id="rId3" Target="../slideLayouts/slideLayout1.xml" Type="http://schemas.openxmlformats.org/officeDocument/2006/relationships/slideLayout"/><Relationship Id="rId2" Target="../media/image1.png" Type="http://schemas.openxmlformats.org/officeDocument/2006/relationships/image"/><Relationship Id="rId1" Target="../theme/theme1.xml" Type="http://schemas.openxmlformats.org/officeDocument/2006/relationships/theme"/></Relationships>
</file>

<file path=ppt/slideMasters/_rels/slideMaster10.xml.rels><?xml version="1.0" encoding="UTF-8" standalone="yes"?><Relationships xmlns="http://schemas.openxmlformats.org/package/2006/relationships"><Relationship Id="rId13" Target="../slideLayouts/slideLayout110.xml" Type="http://schemas.openxmlformats.org/officeDocument/2006/relationships/slideLayout"/><Relationship Id="rId12" Target="../slideLayouts/slideLayout109.xml" Type="http://schemas.openxmlformats.org/officeDocument/2006/relationships/slideLayout"/><Relationship Id="rId11" Target="../slideLayouts/slideLayout108.xml" Type="http://schemas.openxmlformats.org/officeDocument/2006/relationships/slideLayout"/><Relationship Id="rId10" Target="../slideLayouts/slideLayout107.xml" Type="http://schemas.openxmlformats.org/officeDocument/2006/relationships/slideLayout"/><Relationship Id="rId9" Target="../slideLayouts/slideLayout106.xml" Type="http://schemas.openxmlformats.org/officeDocument/2006/relationships/slideLayout"/><Relationship Id="rId8" Target="../slideLayouts/slideLayout105.xml" Type="http://schemas.openxmlformats.org/officeDocument/2006/relationships/slideLayout"/><Relationship Id="rId7" Target="../slideLayouts/slideLayout104.xml" Type="http://schemas.openxmlformats.org/officeDocument/2006/relationships/slideLayout"/><Relationship Id="rId6" Target="../slideLayouts/slideLayout103.xml" Type="http://schemas.openxmlformats.org/officeDocument/2006/relationships/slideLayout"/><Relationship Id="rId5" Target="../slideLayouts/slideLayout102.xml" Type="http://schemas.openxmlformats.org/officeDocument/2006/relationships/slideLayout"/><Relationship Id="rId4" Target="../slideLayouts/slideLayout101.xml" Type="http://schemas.openxmlformats.org/officeDocument/2006/relationships/slideLayout"/><Relationship Id="rId3" Target="../slideLayouts/slideLayout100.xml" Type="http://schemas.openxmlformats.org/officeDocument/2006/relationships/slideLayout"/><Relationship Id="rId2" Target="../media/image1.png" Type="http://schemas.openxmlformats.org/officeDocument/2006/relationships/image"/><Relationship Id="rId1" Target="../theme/theme10.xml" Type="http://schemas.openxmlformats.org/officeDocument/2006/relationships/theme"/></Relationships>
</file>

<file path=ppt/slideMasters/_rels/slideMaster11.xml.rels><?xml version="1.0" encoding="UTF-8" standalone="yes"?><Relationships xmlns="http://schemas.openxmlformats.org/package/2006/relationships"><Relationship Id="rId13" Target="../slideLayouts/slideLayout121.xml" Type="http://schemas.openxmlformats.org/officeDocument/2006/relationships/slideLayout"/><Relationship Id="rId12" Target="../slideLayouts/slideLayout120.xml" Type="http://schemas.openxmlformats.org/officeDocument/2006/relationships/slideLayout"/><Relationship Id="rId11" Target="../slideLayouts/slideLayout119.xml" Type="http://schemas.openxmlformats.org/officeDocument/2006/relationships/slideLayout"/><Relationship Id="rId10" Target="../slideLayouts/slideLayout118.xml" Type="http://schemas.openxmlformats.org/officeDocument/2006/relationships/slideLayout"/><Relationship Id="rId9" Target="../slideLayouts/slideLayout117.xml" Type="http://schemas.openxmlformats.org/officeDocument/2006/relationships/slideLayout"/><Relationship Id="rId8" Target="../slideLayouts/slideLayout116.xml" Type="http://schemas.openxmlformats.org/officeDocument/2006/relationships/slideLayout"/><Relationship Id="rId7" Target="../slideLayouts/slideLayout115.xml" Type="http://schemas.openxmlformats.org/officeDocument/2006/relationships/slideLayout"/><Relationship Id="rId6" Target="../slideLayouts/slideLayout114.xml" Type="http://schemas.openxmlformats.org/officeDocument/2006/relationships/slideLayout"/><Relationship Id="rId5" Target="../slideLayouts/slideLayout113.xml" Type="http://schemas.openxmlformats.org/officeDocument/2006/relationships/slideLayout"/><Relationship Id="rId4" Target="../slideLayouts/slideLayout112.xml" Type="http://schemas.openxmlformats.org/officeDocument/2006/relationships/slideLayout"/><Relationship Id="rId3" Target="../slideLayouts/slideLayout111.xml" Type="http://schemas.openxmlformats.org/officeDocument/2006/relationships/slideLayout"/><Relationship Id="rId2" Target="../media/image1.png" Type="http://schemas.openxmlformats.org/officeDocument/2006/relationships/image"/><Relationship Id="rId1" Target="../theme/theme11.xml" Type="http://schemas.openxmlformats.org/officeDocument/2006/relationships/theme"/></Relationships>
</file>

<file path=ppt/slideMasters/_rels/slideMaster12.xml.rels><?xml version="1.0" encoding="UTF-8" standalone="yes"?><Relationships xmlns="http://schemas.openxmlformats.org/package/2006/relationships"><Relationship Id="rId13" Target="../slideLayouts/slideLayout132.xml" Type="http://schemas.openxmlformats.org/officeDocument/2006/relationships/slideLayout"/><Relationship Id="rId12" Target="../slideLayouts/slideLayout131.xml" Type="http://schemas.openxmlformats.org/officeDocument/2006/relationships/slideLayout"/><Relationship Id="rId11" Target="../slideLayouts/slideLayout130.xml" Type="http://schemas.openxmlformats.org/officeDocument/2006/relationships/slideLayout"/><Relationship Id="rId10" Target="../slideLayouts/slideLayout129.xml" Type="http://schemas.openxmlformats.org/officeDocument/2006/relationships/slideLayout"/><Relationship Id="rId9" Target="../slideLayouts/slideLayout128.xml" Type="http://schemas.openxmlformats.org/officeDocument/2006/relationships/slideLayout"/><Relationship Id="rId8" Target="../slideLayouts/slideLayout127.xml" Type="http://schemas.openxmlformats.org/officeDocument/2006/relationships/slideLayout"/><Relationship Id="rId7" Target="../slideLayouts/slideLayout126.xml" Type="http://schemas.openxmlformats.org/officeDocument/2006/relationships/slideLayout"/><Relationship Id="rId6" Target="../slideLayouts/slideLayout125.xml" Type="http://schemas.openxmlformats.org/officeDocument/2006/relationships/slideLayout"/><Relationship Id="rId5" Target="../slideLayouts/slideLayout124.xml" Type="http://schemas.openxmlformats.org/officeDocument/2006/relationships/slideLayout"/><Relationship Id="rId4" Target="../slideLayouts/slideLayout123.xml" Type="http://schemas.openxmlformats.org/officeDocument/2006/relationships/slideLayout"/><Relationship Id="rId3" Target="../slideLayouts/slideLayout122.xml" Type="http://schemas.openxmlformats.org/officeDocument/2006/relationships/slideLayout"/><Relationship Id="rId2" Target="../media/image1.png" Type="http://schemas.openxmlformats.org/officeDocument/2006/relationships/image"/><Relationship Id="rId1" Target="../theme/theme13.xml" Type="http://schemas.openxmlformats.org/officeDocument/2006/relationships/theme"/></Relationships>
</file>

<file path=ppt/slideMasters/_rels/slideMaster2.xml.rels><?xml version="1.0" encoding="UTF-8" standalone="yes"?><Relationships xmlns="http://schemas.openxmlformats.org/package/2006/relationships"><Relationship Id="rId13" Target="../slideLayouts/slideLayout22.xml" Type="http://schemas.openxmlformats.org/officeDocument/2006/relationships/slideLayout"/><Relationship Id="rId12" Target="../slideLayouts/slideLayout21.xml" Type="http://schemas.openxmlformats.org/officeDocument/2006/relationships/slideLayout"/><Relationship Id="rId11" Target="../slideLayouts/slideLayout20.xml" Type="http://schemas.openxmlformats.org/officeDocument/2006/relationships/slideLayout"/><Relationship Id="rId10" Target="../slideLayouts/slideLayout19.xml" Type="http://schemas.openxmlformats.org/officeDocument/2006/relationships/slideLayout"/><Relationship Id="rId9" Target="../slideLayouts/slideLayout18.xml" Type="http://schemas.openxmlformats.org/officeDocument/2006/relationships/slideLayout"/><Relationship Id="rId8" Target="../slideLayouts/slideLayout17.xml" Type="http://schemas.openxmlformats.org/officeDocument/2006/relationships/slideLayout"/><Relationship Id="rId7" Target="../slideLayouts/slideLayout16.xml" Type="http://schemas.openxmlformats.org/officeDocument/2006/relationships/slideLayout"/><Relationship Id="rId6" Target="../slideLayouts/slideLayout15.xml" Type="http://schemas.openxmlformats.org/officeDocument/2006/relationships/slideLayout"/><Relationship Id="rId5" Target="../slideLayouts/slideLayout14.xml" Type="http://schemas.openxmlformats.org/officeDocument/2006/relationships/slideLayout"/><Relationship Id="rId4" Target="../slideLayouts/slideLayout13.xml" Type="http://schemas.openxmlformats.org/officeDocument/2006/relationships/slideLayout"/><Relationship Id="rId3" Target="../slideLayouts/slideLayout12.xml" Type="http://schemas.openxmlformats.org/officeDocument/2006/relationships/slideLayout"/><Relationship Id="rId2" Target="../media/image1.png" Type="http://schemas.openxmlformats.org/officeDocument/2006/relationships/image"/><Relationship Id="rId1" Target="../theme/theme2.xml" Type="http://schemas.openxmlformats.org/officeDocument/2006/relationships/theme"/></Relationships>
</file>

<file path=ppt/slideMasters/_rels/slideMaster3.xml.rels><?xml version="1.0" encoding="UTF-8" standalone="yes"?><Relationships xmlns="http://schemas.openxmlformats.org/package/2006/relationships"><Relationship Id="rId13" Target="../slideLayouts/slideLayout33.xml" Type="http://schemas.openxmlformats.org/officeDocument/2006/relationships/slideLayout"/><Relationship Id="rId12" Target="../slideLayouts/slideLayout32.xml" Type="http://schemas.openxmlformats.org/officeDocument/2006/relationships/slideLayout"/><Relationship Id="rId11" Target="../slideLayouts/slideLayout31.xml" Type="http://schemas.openxmlformats.org/officeDocument/2006/relationships/slideLayout"/><Relationship Id="rId10" Target="../slideLayouts/slideLayout30.xml" Type="http://schemas.openxmlformats.org/officeDocument/2006/relationships/slideLayout"/><Relationship Id="rId9" Target="../slideLayouts/slideLayout29.xml" Type="http://schemas.openxmlformats.org/officeDocument/2006/relationships/slideLayout"/><Relationship Id="rId8" Target="../slideLayouts/slideLayout28.xml" Type="http://schemas.openxmlformats.org/officeDocument/2006/relationships/slideLayout"/><Relationship Id="rId7" Target="../slideLayouts/slideLayout27.xml" Type="http://schemas.openxmlformats.org/officeDocument/2006/relationships/slideLayout"/><Relationship Id="rId6" Target="../slideLayouts/slideLayout26.xml" Type="http://schemas.openxmlformats.org/officeDocument/2006/relationships/slideLayout"/><Relationship Id="rId5" Target="../slideLayouts/slideLayout25.xml" Type="http://schemas.openxmlformats.org/officeDocument/2006/relationships/slideLayout"/><Relationship Id="rId4" Target="../slideLayouts/slideLayout24.xml" Type="http://schemas.openxmlformats.org/officeDocument/2006/relationships/slideLayout"/><Relationship Id="rId3" Target="../slideLayouts/slideLayout23.xml" Type="http://schemas.openxmlformats.org/officeDocument/2006/relationships/slideLayout"/><Relationship Id="rId2" Target="../media/image1.png" Type="http://schemas.openxmlformats.org/officeDocument/2006/relationships/image"/><Relationship Id="rId1" Target="../theme/theme3.xml" Type="http://schemas.openxmlformats.org/officeDocument/2006/relationships/theme"/></Relationships>
</file>

<file path=ppt/slideMasters/_rels/slideMaster4.xml.rels><?xml version="1.0" encoding="UTF-8" standalone="yes"?><Relationships xmlns="http://schemas.openxmlformats.org/package/2006/relationships"><Relationship Id="rId13" Target="../slideLayouts/slideLayout44.xml" Type="http://schemas.openxmlformats.org/officeDocument/2006/relationships/slideLayout"/><Relationship Id="rId12" Target="../slideLayouts/slideLayout43.xml" Type="http://schemas.openxmlformats.org/officeDocument/2006/relationships/slideLayout"/><Relationship Id="rId11" Target="../slideLayouts/slideLayout42.xml" Type="http://schemas.openxmlformats.org/officeDocument/2006/relationships/slideLayout"/><Relationship Id="rId10" Target="../slideLayouts/slideLayout41.xml" Type="http://schemas.openxmlformats.org/officeDocument/2006/relationships/slideLayout"/><Relationship Id="rId9" Target="../slideLayouts/slideLayout40.xml" Type="http://schemas.openxmlformats.org/officeDocument/2006/relationships/slideLayout"/><Relationship Id="rId8" Target="../slideLayouts/slideLayout39.xml" Type="http://schemas.openxmlformats.org/officeDocument/2006/relationships/slideLayout"/><Relationship Id="rId7" Target="../slideLayouts/slideLayout38.xml" Type="http://schemas.openxmlformats.org/officeDocument/2006/relationships/slideLayout"/><Relationship Id="rId6" Target="../slideLayouts/slideLayout37.xml" Type="http://schemas.openxmlformats.org/officeDocument/2006/relationships/slideLayout"/><Relationship Id="rId5" Target="../slideLayouts/slideLayout36.xml" Type="http://schemas.openxmlformats.org/officeDocument/2006/relationships/slideLayout"/><Relationship Id="rId4" Target="../slideLayouts/slideLayout35.xml" Type="http://schemas.openxmlformats.org/officeDocument/2006/relationships/slideLayout"/><Relationship Id="rId3" Target="../slideLayouts/slideLayout34.xml" Type="http://schemas.openxmlformats.org/officeDocument/2006/relationships/slideLayout"/><Relationship Id="rId2" Target="../media/image1.png" Type="http://schemas.openxmlformats.org/officeDocument/2006/relationships/image"/><Relationship Id="rId1" Target="../theme/theme4.xml" Type="http://schemas.openxmlformats.org/officeDocument/2006/relationships/theme"/></Relationships>
</file>

<file path=ppt/slideMasters/_rels/slideMaster5.xml.rels><?xml version="1.0" encoding="UTF-8" standalone="yes"?><Relationships xmlns="http://schemas.openxmlformats.org/package/2006/relationships"><Relationship Id="rId13" Target="../slideLayouts/slideLayout55.xml" Type="http://schemas.openxmlformats.org/officeDocument/2006/relationships/slideLayout"/><Relationship Id="rId12" Target="../slideLayouts/slideLayout54.xml" Type="http://schemas.openxmlformats.org/officeDocument/2006/relationships/slideLayout"/><Relationship Id="rId11" Target="../slideLayouts/slideLayout53.xml" Type="http://schemas.openxmlformats.org/officeDocument/2006/relationships/slideLayout"/><Relationship Id="rId10" Target="../slideLayouts/slideLayout52.xml" Type="http://schemas.openxmlformats.org/officeDocument/2006/relationships/slideLayout"/><Relationship Id="rId9" Target="../slideLayouts/slideLayout51.xml" Type="http://schemas.openxmlformats.org/officeDocument/2006/relationships/slideLayout"/><Relationship Id="rId8" Target="../slideLayouts/slideLayout50.xml" Type="http://schemas.openxmlformats.org/officeDocument/2006/relationships/slideLayout"/><Relationship Id="rId7" Target="../slideLayouts/slideLayout49.xml" Type="http://schemas.openxmlformats.org/officeDocument/2006/relationships/slideLayout"/><Relationship Id="rId6" Target="../slideLayouts/slideLayout48.xml" Type="http://schemas.openxmlformats.org/officeDocument/2006/relationships/slideLayout"/><Relationship Id="rId5" Target="../slideLayouts/slideLayout47.xml" Type="http://schemas.openxmlformats.org/officeDocument/2006/relationships/slideLayout"/><Relationship Id="rId4" Target="../slideLayouts/slideLayout46.xml" Type="http://schemas.openxmlformats.org/officeDocument/2006/relationships/slideLayout"/><Relationship Id="rId3" Target="../slideLayouts/slideLayout45.xml" Type="http://schemas.openxmlformats.org/officeDocument/2006/relationships/slideLayout"/><Relationship Id="rId2" Target="../media/image1.png" Type="http://schemas.openxmlformats.org/officeDocument/2006/relationships/image"/><Relationship Id="rId1" Target="../theme/theme5.xml" Type="http://schemas.openxmlformats.org/officeDocument/2006/relationships/theme"/></Relationships>
</file>

<file path=ppt/slideMasters/_rels/slideMaster6.xml.rels><?xml version="1.0" encoding="UTF-8" standalone="yes"?><Relationships xmlns="http://schemas.openxmlformats.org/package/2006/relationships"><Relationship Id="rId13" Target="../slideLayouts/slideLayout66.xml" Type="http://schemas.openxmlformats.org/officeDocument/2006/relationships/slideLayout"/><Relationship Id="rId12" Target="../slideLayouts/slideLayout65.xml" Type="http://schemas.openxmlformats.org/officeDocument/2006/relationships/slideLayout"/><Relationship Id="rId11" Target="../slideLayouts/slideLayout64.xml" Type="http://schemas.openxmlformats.org/officeDocument/2006/relationships/slideLayout"/><Relationship Id="rId10" Target="../slideLayouts/slideLayout63.xml" Type="http://schemas.openxmlformats.org/officeDocument/2006/relationships/slideLayout"/><Relationship Id="rId9" Target="../slideLayouts/slideLayout62.xml" Type="http://schemas.openxmlformats.org/officeDocument/2006/relationships/slideLayout"/><Relationship Id="rId8" Target="../slideLayouts/slideLayout61.xml" Type="http://schemas.openxmlformats.org/officeDocument/2006/relationships/slideLayout"/><Relationship Id="rId7" Target="../slideLayouts/slideLayout60.xml" Type="http://schemas.openxmlformats.org/officeDocument/2006/relationships/slideLayout"/><Relationship Id="rId6" Target="../slideLayouts/slideLayout59.xml" Type="http://schemas.openxmlformats.org/officeDocument/2006/relationships/slideLayout"/><Relationship Id="rId5" Target="../slideLayouts/slideLayout58.xml" Type="http://schemas.openxmlformats.org/officeDocument/2006/relationships/slideLayout"/><Relationship Id="rId4" Target="../slideLayouts/slideLayout57.xml" Type="http://schemas.openxmlformats.org/officeDocument/2006/relationships/slideLayout"/><Relationship Id="rId3" Target="../slideLayouts/slideLayout56.xml" Type="http://schemas.openxmlformats.org/officeDocument/2006/relationships/slideLayout"/><Relationship Id="rId2" Target="../media/image1.png" Type="http://schemas.openxmlformats.org/officeDocument/2006/relationships/image"/><Relationship Id="rId1" Target="../theme/theme6.xml" Type="http://schemas.openxmlformats.org/officeDocument/2006/relationships/theme"/></Relationships>
</file>

<file path=ppt/slideMasters/_rels/slideMaster7.xml.rels><?xml version="1.0" encoding="UTF-8" standalone="yes"?><Relationships xmlns="http://schemas.openxmlformats.org/package/2006/relationships"><Relationship Id="rId13" Target="../slideLayouts/slideLayout77.xml" Type="http://schemas.openxmlformats.org/officeDocument/2006/relationships/slideLayout"/><Relationship Id="rId12" Target="../slideLayouts/slideLayout76.xml" Type="http://schemas.openxmlformats.org/officeDocument/2006/relationships/slideLayout"/><Relationship Id="rId11" Target="../slideLayouts/slideLayout75.xml" Type="http://schemas.openxmlformats.org/officeDocument/2006/relationships/slideLayout"/><Relationship Id="rId10" Target="../slideLayouts/slideLayout74.xml" Type="http://schemas.openxmlformats.org/officeDocument/2006/relationships/slideLayout"/><Relationship Id="rId9" Target="../slideLayouts/slideLayout73.xml" Type="http://schemas.openxmlformats.org/officeDocument/2006/relationships/slideLayout"/><Relationship Id="rId8" Target="../slideLayouts/slideLayout72.xml" Type="http://schemas.openxmlformats.org/officeDocument/2006/relationships/slideLayout"/><Relationship Id="rId7" Target="../slideLayouts/slideLayout71.xml" Type="http://schemas.openxmlformats.org/officeDocument/2006/relationships/slideLayout"/><Relationship Id="rId6" Target="../slideLayouts/slideLayout70.xml" Type="http://schemas.openxmlformats.org/officeDocument/2006/relationships/slideLayout"/><Relationship Id="rId5" Target="../slideLayouts/slideLayout69.xml" Type="http://schemas.openxmlformats.org/officeDocument/2006/relationships/slideLayout"/><Relationship Id="rId4" Target="../slideLayouts/slideLayout68.xml" Type="http://schemas.openxmlformats.org/officeDocument/2006/relationships/slideLayout"/><Relationship Id="rId3" Target="../slideLayouts/slideLayout67.xml" Type="http://schemas.openxmlformats.org/officeDocument/2006/relationships/slideLayout"/><Relationship Id="rId2" Target="../media/image1.png" Type="http://schemas.openxmlformats.org/officeDocument/2006/relationships/image"/><Relationship Id="rId1" Target="../theme/theme7.xml" Type="http://schemas.openxmlformats.org/officeDocument/2006/relationships/theme"/></Relationships>
</file>

<file path=ppt/slideMasters/_rels/slideMaster8.xml.rels><?xml version="1.0" encoding="UTF-8" standalone="yes"?><Relationships xmlns="http://schemas.openxmlformats.org/package/2006/relationships"><Relationship Id="rId13" Target="../slideLayouts/slideLayout88.xml" Type="http://schemas.openxmlformats.org/officeDocument/2006/relationships/slideLayout"/><Relationship Id="rId12" Target="../slideLayouts/slideLayout87.xml" Type="http://schemas.openxmlformats.org/officeDocument/2006/relationships/slideLayout"/><Relationship Id="rId11" Target="../slideLayouts/slideLayout86.xml" Type="http://schemas.openxmlformats.org/officeDocument/2006/relationships/slideLayout"/><Relationship Id="rId10" Target="../slideLayouts/slideLayout85.xml" Type="http://schemas.openxmlformats.org/officeDocument/2006/relationships/slideLayout"/><Relationship Id="rId9" Target="../slideLayouts/slideLayout84.xml" Type="http://schemas.openxmlformats.org/officeDocument/2006/relationships/slideLayout"/><Relationship Id="rId8" Target="../slideLayouts/slideLayout83.xml" Type="http://schemas.openxmlformats.org/officeDocument/2006/relationships/slideLayout"/><Relationship Id="rId7" Target="../slideLayouts/slideLayout82.xml" Type="http://schemas.openxmlformats.org/officeDocument/2006/relationships/slideLayout"/><Relationship Id="rId6" Target="../slideLayouts/slideLayout81.xml" Type="http://schemas.openxmlformats.org/officeDocument/2006/relationships/slideLayout"/><Relationship Id="rId5" Target="../slideLayouts/slideLayout80.xml" Type="http://schemas.openxmlformats.org/officeDocument/2006/relationships/slideLayout"/><Relationship Id="rId4" Target="../slideLayouts/slideLayout79.xml" Type="http://schemas.openxmlformats.org/officeDocument/2006/relationships/slideLayout"/><Relationship Id="rId3" Target="../slideLayouts/slideLayout78.xml" Type="http://schemas.openxmlformats.org/officeDocument/2006/relationships/slideLayout"/><Relationship Id="rId2" Target="../media/image1.png" Type="http://schemas.openxmlformats.org/officeDocument/2006/relationships/image"/><Relationship Id="rId1" Target="../theme/theme8.xml" Type="http://schemas.openxmlformats.org/officeDocument/2006/relationships/theme"/></Relationships>
</file>

<file path=ppt/slideMasters/_rels/slideMaster9.xml.rels><?xml version="1.0" encoding="UTF-8" standalone="yes"?><Relationships xmlns="http://schemas.openxmlformats.org/package/2006/relationships"><Relationship Id="rId13" Target="../slideLayouts/slideLayout99.xml" Type="http://schemas.openxmlformats.org/officeDocument/2006/relationships/slideLayout"/><Relationship Id="rId12" Target="../slideLayouts/slideLayout98.xml" Type="http://schemas.openxmlformats.org/officeDocument/2006/relationships/slideLayout"/><Relationship Id="rId11" Target="../slideLayouts/slideLayout97.xml" Type="http://schemas.openxmlformats.org/officeDocument/2006/relationships/slideLayout"/><Relationship Id="rId10" Target="../slideLayouts/slideLayout96.xml" Type="http://schemas.openxmlformats.org/officeDocument/2006/relationships/slideLayout"/><Relationship Id="rId9" Target="../slideLayouts/slideLayout95.xml" Type="http://schemas.openxmlformats.org/officeDocument/2006/relationships/slideLayout"/><Relationship Id="rId8" Target="../slideLayouts/slideLayout94.xml" Type="http://schemas.openxmlformats.org/officeDocument/2006/relationships/slideLayout"/><Relationship Id="rId7" Target="../slideLayouts/slideLayout93.xml" Type="http://schemas.openxmlformats.org/officeDocument/2006/relationships/slideLayout"/><Relationship Id="rId6" Target="../slideLayouts/slideLayout92.xml" Type="http://schemas.openxmlformats.org/officeDocument/2006/relationships/slideLayout"/><Relationship Id="rId5" Target="../slideLayouts/slideLayout91.xml" Type="http://schemas.openxmlformats.org/officeDocument/2006/relationships/slideLayout"/><Relationship Id="rId4" Target="../slideLayouts/slideLayout90.xml" Type="http://schemas.openxmlformats.org/officeDocument/2006/relationships/slideLayout"/><Relationship Id="rId3" Target="../slideLayouts/slideLayout89.xml" Type="http://schemas.openxmlformats.org/officeDocument/2006/relationships/slideLayout"/><Relationship Id="rId2" Target="../media/image1.png" Type="http://schemas.openxmlformats.org/officeDocument/2006/relationships/image"/><Relationship Id="rId1" Target="../theme/theme9.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 name="Text Box 1"/>
          <p:cNvSpPr>
            <a:spLocks/>
          </p:cNvSpPr>
          <p:nvPr>
            <p:ph type="title"/>
          </p:nvPr>
        </p:nvSpPr>
        <p:spPr>
          <a:xfrm>
            <a:off x="685800" y="762000"/>
            <a:ext cx="7772400" cy="685800"/>
          </a:xfrm>
          <a:prstGeom prst="rect">
            <a:avLst/>
          </a:prstGeom>
          <a:ln>
            <a:noFill/>
          </a:ln>
        </p:spPr>
        <p:txBody>
          <a:bodyPr anchor="ctr" bIns="46038" lIns="92075" numCol="1" rIns="92075" tIns="46038"/>
          <a:lstStyle/>
          <a:p>
            <a:endParaRPr/>
          </a:p>
        </p:txBody>
      </p:sp>
      <p:sp>
        <p:nvSpPr>
          <p:cNvPr id="2" name="Text Box 2"/>
          <p:cNvSpPr>
            <a:spLocks/>
          </p:cNvSpPr>
          <p:nvPr>
            <p:ph idx="1" type="body"/>
          </p:nvPr>
        </p:nvSpPr>
        <p:spPr>
          <a:xfrm>
            <a:off x="685800" y="1524000"/>
            <a:ext cx="7772400" cy="4800600"/>
          </a:xfrm>
          <a:prstGeom prst="rect">
            <a:avLst/>
          </a:prstGeom>
          <a:ln>
            <a:noFill/>
          </a:ln>
        </p:spPr>
        <p:txBody>
          <a:bodyPr bIns="46038" lIns="92075" numCol="1" rIns="92075" tIns="46038"/>
          <a:lstStyle/>
          <a:p>
            <a:endParaRPr/>
          </a:p>
          <a:p>
            <a:endParaRPr/>
          </a:p>
          <a:p>
            <a:endParaRPr/>
          </a:p>
          <a:p>
            <a:endParaRPr/>
          </a:p>
          <a:p>
            <a:endParaRPr/>
          </a:p>
        </p:txBody>
      </p:sp>
      <p:sp>
        <p:nvSpPr>
          <p:cNvPr id="3" name="Text Box 3"/>
          <p:cNvSpPr>
            <a:spLocks/>
          </p:cNvSpPr>
          <p:nvPr>
            <p:ph idx="3" sz="quarter" type="ftr"/>
          </p:nvPr>
        </p:nvSpPr>
        <p:spPr>
          <a:xfrm>
            <a:off x="5334000" y="6362700"/>
            <a:ext cx="3124200" cy="457200"/>
          </a:xfrm>
          <a:prstGeom prst="rect">
            <a:avLst/>
          </a:prstGeom>
          <a:ln>
            <a:noFill/>
          </a:ln>
        </p:spPr>
        <p:txBody>
          <a:bodyPr anchor="ctr" bIns="46038" lIns="92075" numCol="1" rIns="92075" tIns="46038" wrap="none"/>
          <a:lstStyle/>
          <a:p>
            <a:pPr/>
            <a:r>
              <a:rPr dirty="0" lang="en-US" smtClean="0" sz="1200">
                <a:solidFill>
                  <a:srgbClr val="C6A02E"/>
                </a:solidFill>
                <a:latin charset="0" typeface="Arial"/>
                <a:ea charset="-120" pitchFamily="18" typeface="新細明體"/>
              </a:rPr>
              <a:t>Copyright © 2008 W. W. Norton &amp; Company.</a:t>
            </a:r>
          </a:p>
          <a:p>
            <a:pPr/>
            <a:r>
              <a:rPr dirty="0" lang="en-US" smtClean="0" sz="1200">
                <a:solidFill>
                  <a:srgbClr val="C6A02E"/>
                </a:solidFill>
                <a:latin charset="0" typeface="Arial"/>
                <a:ea charset="-120" pitchFamily="18" typeface="新細明體"/>
              </a:rPr>
              <a:t>All rights reserved.</a:t>
            </a:r>
          </a:p>
        </p:txBody>
      </p:sp>
      <p:sp>
        <p:nvSpPr>
          <p:cNvPr id="4" name="Text Box 4"/>
          <p:cNvSpPr>
            <a:spLocks/>
          </p:cNvSpPr>
          <p:nvPr>
            <p:ph idx="4" sz="quarter" type="sldNum"/>
          </p:nvPr>
        </p:nvSpPr>
        <p:spPr>
          <a:xfrm>
            <a:off x="4191000" y="6400800"/>
            <a:ext cx="685800" cy="304800"/>
          </a:xfrm>
          <a:prstGeom prst="rect">
            <a:avLst/>
          </a:prstGeom>
          <a:ln>
            <a:noFill/>
          </a:ln>
        </p:spPr>
        <p:txBody>
          <a:bodyPr anchor="ctr" bIns="46038" lIns="92075" numCol="1" rIns="92075" tIns="46038" wrap="none"/>
          <a:lstStyle/>
          <a:p>
            <a:pPr algn="ctr"/>
            <a:r>
              <a:rPr dirty="0" lang="en-US" smtClean="0" sz="1200">
                <a:latin charset="0" typeface="Arial"/>
                <a:ea charset="-120" pitchFamily="18" typeface="新細明體"/>
              </a:rPr>
              <a:t>*</a:t>
            </a:r>
          </a:p>
        </p:txBody>
      </p:sp>
      <p:sp>
        <p:nvSpPr>
          <p:cNvPr id="5" name="Text Box 5"/>
          <p:cNvSpPr>
            <a:spLocks/>
          </p:cNvSpPr>
          <p:nvPr/>
        </p:nvSpPr>
        <p:spPr>
          <a:xfrm>
            <a:off x="685800" y="228600"/>
            <a:ext cx="4191000" cy="369887"/>
          </a:xfrm>
          <a:prstGeom prst="rect">
            <a:avLst/>
          </a:prstGeom>
          <a:noFill/>
          <a:ln>
            <a:noFill/>
          </a:ln>
        </p:spPr>
        <p:txBody>
          <a:bodyPr bIns="46038" lIns="92075" numCol="1" rIns="92075" tIns="46038">
            <a:spAutoFit/>
          </a:bodyPr>
          <a:lstStyle/>
          <a:p>
            <a:pPr indent="0" marL="0"/>
            <a:r>
              <a:rPr dirty="0" i="1" lang="en-US" smtClean="0" sz="1800">
                <a:solidFill>
                  <a:srgbClr val="C6A02E"/>
                </a:solidFill>
                <a:latin charset="0" typeface="Arial"/>
                <a:ea charset="-120" pitchFamily="18" typeface="新細明體"/>
              </a:rPr>
              <a:t>Chapter 17: Advanced Uses of Pointers</a:t>
            </a:r>
          </a:p>
        </p:txBody>
      </p:sp>
      <p:pic>
        <p:nvPicPr>
          <p:cNvPr id="6" name="Picture 6"/>
          <p:cNvPicPr>
            <a:picLocks noChangeAspect="1"/>
          </p:cNvPicPr>
          <p:nvPr/>
        </p:nvPicPr>
        <p:blipFill>
          <a:blip r:embed="rId2"/>
          <a:stretch/>
        </p:blipFill>
        <p:spPr>
          <a:xfrm>
            <a:off x="685800" y="6350000"/>
            <a:ext cx="2667000" cy="495300"/>
          </a:xfrm>
          <a:prstGeom prst="rect">
            <a:avLst/>
          </a:prstGeom>
          <a:noFill/>
          <a:ln>
            <a:noFill/>
          </a:ln>
        </p:spPr>
      </p:pic>
    </p:spTree>
  </p:cSld>
  <p:clrMap accent1="accent1" accent2="accent2" accent3="accent3" accent4="accent4" accent5="accent5" accent6="accent6" bg1="lt1" bg2="lt2" folHlink="folHlink" hlink="hlink" tx1="dk1" tx2="dk2"/>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p:txStyles>
    <p:titleStyle>
      <a:lvl1pPr algn="ctr" defTabSz="914400" fontAlgn="base" indent="0" marL="0" rtl="0">
        <a:lnSpc>
          <a:spcPct val="100000"/>
        </a:lnSpc>
        <a:spcBef>
          <a:spcPct val="0"/>
        </a:spcBef>
        <a:spcAft>
          <a:spcPct val="0"/>
        </a:spcAft>
        <a:buNone/>
        <a:defRPr b="0" baseline="0" dirty="0" i="0" lang="en-US" smtClean="0" sz="3200" u="none">
          <a:solidFill>
            <a:srgbClr val="B82F25"/>
          </a:solidFill>
          <a:latin charset="0" typeface="Arial"/>
        </a:defRPr>
      </a:lvl1pPr>
    </p:titleStyle>
    <p:bodyStyle>
      <a:lvl1pPr algn="l" defTabSz="914400" fontAlgn="base" indent="-342900" marL="342900" rtl="0">
        <a:lnSpc>
          <a:spcPct val="100000"/>
        </a:lnSpc>
        <a:spcBef>
          <a:spcPct val="20000"/>
        </a:spcBef>
        <a:spcAft>
          <a:spcPct val="0"/>
        </a:spcAft>
        <a:buChar char="•"/>
        <a:defRPr b="0" baseline="0" dirty="0" i="0" lang="en-US" smtClean="0" sz="2800" u="none">
          <a:solidFill>
            <a:schemeClr val="tx1"/>
          </a:solidFill>
          <a:latin charset="0" pitchFamily="18" typeface="Times New Roman"/>
        </a:defRPr>
      </a:lvl1pPr>
      <a:lvl2pPr indent="-285750" marL="742950">
        <a:lnSpc>
          <a:spcPct val="100000"/>
        </a:lnSpc>
        <a:spcBef>
          <a:spcPct val="20000"/>
        </a:spcBef>
        <a:spcAft>
          <a:spcPct val="0"/>
        </a:spcAft>
        <a:buChar char="–"/>
        <a:defRPr b="0" dirty="0" i="0" lang="en-US" smtClean="0" sz="2400" u="none">
          <a:solidFill>
            <a:schemeClr val="tx1"/>
          </a:solidFill>
          <a:latin charset="0" pitchFamily="18" typeface="Times New Roman"/>
        </a:defRPr>
      </a:lvl2pPr>
      <a:lvl3pPr indent="-228600" marL="1085850">
        <a:lnSpc>
          <a:spcPct val="100000"/>
        </a:lnSpc>
        <a:spcBef>
          <a:spcPct val="20000"/>
        </a:spcBef>
        <a:spcAft>
          <a:spcPct val="0"/>
        </a:spcAft>
        <a:buChar char="•"/>
        <a:defRPr b="0" dirty="0" i="0" lang="en-US" smtClean="0" sz="2000" u="none">
          <a:solidFill>
            <a:schemeClr val="tx1"/>
          </a:solidFill>
          <a:latin charset="0" pitchFamily="18" typeface="Times New Roman"/>
        </a:defRPr>
      </a:lvl3pPr>
      <a:lvl4pPr indent="-228600" marL="1428750">
        <a:lnSpc>
          <a:spcPct val="100000"/>
        </a:lnSpc>
        <a:spcBef>
          <a:spcPct val="20000"/>
        </a:spcBef>
        <a:spcAft>
          <a:spcPct val="0"/>
        </a:spcAft>
        <a:buChar char="–"/>
        <a:defRPr b="0" dirty="0" i="0" lang="en-US" smtClean="0" sz="2000" u="none">
          <a:solidFill>
            <a:schemeClr val="tx1"/>
          </a:solidFill>
          <a:latin charset="0" pitchFamily="18" typeface="Times New Roman"/>
        </a:defRPr>
      </a:lvl4pPr>
      <a:lvl5pPr indent="-228600" marL="1771650">
        <a:lnSpc>
          <a:spcPct val="100000"/>
        </a:lnSpc>
        <a:spcBef>
          <a:spcPct val="20000"/>
        </a:spcBef>
        <a:spcAft>
          <a:spcPct val="0"/>
        </a:spcAft>
        <a:buChar char="•"/>
        <a:defRPr b="0" dirty="0" i="0" lang="en-US" smtClean="0" sz="1600" u="none">
          <a:solidFill>
            <a:schemeClr val="tx1"/>
          </a:solidFill>
          <a:latin charset="0" pitchFamily="18" typeface="Times New Roman"/>
        </a:defRPr>
      </a:lvl5pPr>
    </p:bodyStyle>
    <p:otherStyle>
      <a:lvl1pPr algn="l" defTabSz="914400" fontAlgn="base" indent="0" marL="0" rtl="0">
        <a:lnSpc>
          <a:spcPct val="100000"/>
        </a:lnSpc>
        <a:spcBef>
          <a:spcPct val="0"/>
        </a:spcBef>
        <a:spcAft>
          <a:spcPct val="0"/>
        </a:spcAft>
        <a:buNone/>
        <a:defRPr b="0" baseline="0" dirty="0" i="0" lang="en-US" smtClean="0" sz="1800" u="none">
          <a:solidFill>
            <a:schemeClr val="tx1"/>
          </a:solidFill>
          <a:latin charset="0" pitchFamily="18" typeface="Times New Roman"/>
        </a:defRPr>
      </a:lvl1pPr>
      <a:lvl2pPr indent="0" marL="457200">
        <a:lnSpc>
          <a:spcPct val="100000"/>
        </a:lnSpc>
        <a:spcBef>
          <a:spcPct val="0"/>
        </a:spcBef>
        <a:spcAft>
          <a:spcPct val="0"/>
        </a:spcAft>
        <a:buNone/>
        <a:defRPr b="0" dirty="0" i="0" lang="en-US" smtClean="0" sz="1800" u="none">
          <a:solidFill>
            <a:schemeClr val="tx1"/>
          </a:solidFill>
          <a:latin charset="0" pitchFamily="18" typeface="Times New Roman"/>
        </a:defRPr>
      </a:lvl2pPr>
      <a:lvl3pPr indent="0" marL="914400">
        <a:lnSpc>
          <a:spcPct val="100000"/>
        </a:lnSpc>
        <a:spcBef>
          <a:spcPct val="0"/>
        </a:spcBef>
        <a:spcAft>
          <a:spcPct val="0"/>
        </a:spcAft>
        <a:buNone/>
        <a:defRPr b="0" dirty="0" i="0" lang="en-US" smtClean="0" sz="1800" u="none">
          <a:solidFill>
            <a:schemeClr val="tx1"/>
          </a:solidFill>
          <a:latin charset="0" pitchFamily="18" typeface="Times New Roman"/>
        </a:defRPr>
      </a:lvl3pPr>
      <a:lvl4pPr indent="0" marL="1371600">
        <a:lnSpc>
          <a:spcPct val="100000"/>
        </a:lnSpc>
        <a:spcBef>
          <a:spcPct val="0"/>
        </a:spcBef>
        <a:spcAft>
          <a:spcPct val="0"/>
        </a:spcAft>
        <a:buNone/>
        <a:defRPr b="0" dirty="0" i="0" lang="en-US" smtClean="0" sz="1800" u="none">
          <a:solidFill>
            <a:schemeClr val="tx1"/>
          </a:solidFill>
          <a:latin charset="0" pitchFamily="18" typeface="Times New Roman"/>
        </a:defRPr>
      </a:lvl4pPr>
      <a:lvl5pPr indent="0" marL="1828800">
        <a:lnSpc>
          <a:spcPct val="100000"/>
        </a:lnSpc>
        <a:spcBef>
          <a:spcPct val="0"/>
        </a:spcBef>
        <a:spcAft>
          <a:spcPct val="0"/>
        </a:spcAft>
        <a:buNone/>
        <a:defRPr b="0" dirty="0" i="0" lang="en-US" smtClean="0" sz="1800" u="none">
          <a:solidFill>
            <a:schemeClr val="tx1"/>
          </a:solidFill>
          <a:latin charset="0" pitchFamily="18" typeface="Times New Roman"/>
        </a:defRPr>
      </a:lvl5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Text Box 64"/>
          <p:cNvSpPr>
            <a:spLocks/>
          </p:cNvSpPr>
          <p:nvPr/>
        </p:nvSpPr>
        <p:spPr>
          <a:xfrm>
            <a:off x="685800" y="228600"/>
            <a:ext cx="4191000" cy="369887"/>
          </a:xfrm>
          <a:prstGeom prst="rect">
            <a:avLst/>
          </a:prstGeom>
          <a:noFill/>
          <a:ln>
            <a:noFill/>
          </a:ln>
        </p:spPr>
        <p:txBody>
          <a:bodyPr bIns="46038" lIns="92075" numCol="1" rIns="92075" tIns="46038">
            <a:spAutoFit/>
          </a:bodyPr>
          <a:lstStyle/>
          <a:p>
            <a:pPr indent="0" marL="0"/>
            <a:r>
              <a:rPr dirty="0" i="1" lang="en-US" smtClean="0" sz="1800">
                <a:solidFill>
                  <a:srgbClr val="C6A02E"/>
                </a:solidFill>
                <a:latin charset="0" typeface="Arial"/>
                <a:ea charset="-120" pitchFamily="18" typeface="新細明體"/>
              </a:rPr>
              <a:t>Chapter 17: Advanced Uses of Pointers</a:t>
            </a:r>
          </a:p>
        </p:txBody>
      </p:sp>
      <p:pic>
        <p:nvPicPr>
          <p:cNvPr id="65" name="Picture 65"/>
          <p:cNvPicPr>
            <a:picLocks noChangeAspect="1"/>
          </p:cNvPicPr>
          <p:nvPr/>
        </p:nvPicPr>
        <p:blipFill>
          <a:blip r:embed="rId2"/>
          <a:stretch/>
        </p:blipFill>
        <p:spPr>
          <a:xfrm>
            <a:off x="685800" y="6350000"/>
            <a:ext cx="2667000" cy="495300"/>
          </a:xfrm>
          <a:prstGeom prst="rect">
            <a:avLst/>
          </a:prstGeom>
          <a:noFill/>
          <a:ln>
            <a:noFill/>
          </a:ln>
        </p:spPr>
      </p:pic>
      <p:sp>
        <p:nvSpPr>
          <p:cNvPr id="67" name="Text Box 67"/>
          <p:cNvSpPr>
            <a:spLocks/>
          </p:cNvSpPr>
          <p:nvPr>
            <p:ph type="title"/>
          </p:nvPr>
        </p:nvSpPr>
        <p:spPr>
          <a:xfrm>
            <a:off x="685800" y="762000"/>
            <a:ext cx="7772400" cy="685800"/>
          </a:xfrm>
          <a:prstGeom prst="rect">
            <a:avLst/>
          </a:prstGeom>
          <a:ln>
            <a:noFill/>
          </a:ln>
        </p:spPr>
        <p:txBody>
          <a:bodyPr anchor="ctr" bIns="46038" lIns="92075" numCol="1" rIns="92075" tIns="46038"/>
          <a:lstStyle/>
          <a:p>
            <a:endParaRPr/>
          </a:p>
        </p:txBody>
      </p:sp>
      <p:sp>
        <p:nvSpPr>
          <p:cNvPr id="68" name="Text Box 68"/>
          <p:cNvSpPr>
            <a:spLocks/>
          </p:cNvSpPr>
          <p:nvPr>
            <p:ph idx="1" type="body"/>
          </p:nvPr>
        </p:nvSpPr>
        <p:spPr>
          <a:xfrm>
            <a:off x="685800" y="1524000"/>
            <a:ext cx="7772400" cy="4800600"/>
          </a:xfrm>
          <a:prstGeom prst="rect">
            <a:avLst/>
          </a:prstGeom>
          <a:ln>
            <a:noFill/>
          </a:ln>
        </p:spPr>
        <p:txBody>
          <a:bodyPr bIns="46038" lIns="92075" numCol="1" rIns="92075" tIns="46038"/>
          <a:lstStyle/>
          <a:p>
            <a:endParaRPr/>
          </a:p>
          <a:p>
            <a:endParaRPr/>
          </a:p>
          <a:p>
            <a:endParaRPr/>
          </a:p>
          <a:p>
            <a:endParaRPr/>
          </a:p>
          <a:p>
            <a:endParaRPr/>
          </a:p>
        </p:txBody>
      </p:sp>
      <p:sp>
        <p:nvSpPr>
          <p:cNvPr id="69" name="Text Box 69"/>
          <p:cNvSpPr>
            <a:spLocks/>
          </p:cNvSpPr>
          <p:nvPr>
            <p:ph idx="3" sz="quarter" type="ftr"/>
          </p:nvPr>
        </p:nvSpPr>
        <p:spPr>
          <a:xfrm>
            <a:off x="5334000" y="6362700"/>
            <a:ext cx="3124200" cy="457200"/>
          </a:xfrm>
          <a:prstGeom prst="rect">
            <a:avLst/>
          </a:prstGeom>
          <a:ln>
            <a:noFill/>
          </a:ln>
        </p:spPr>
        <p:txBody>
          <a:bodyPr anchor="ctr" bIns="46038" lIns="92075" numCol="1" rIns="92075" tIns="46038" wrap="none"/>
          <a:lstStyle/>
          <a:p>
            <a:pPr/>
            <a:r>
              <a:rPr dirty="0" lang="en-US" smtClean="0" sz="1200">
                <a:solidFill>
                  <a:srgbClr val="C6A02E"/>
                </a:solidFill>
                <a:latin charset="0" typeface="Arial"/>
                <a:ea charset="-120" pitchFamily="18" typeface="新細明體"/>
              </a:rPr>
              <a:t>Copyright © 2008 W. W. Norton &amp; Company.</a:t>
            </a:r>
          </a:p>
          <a:p>
            <a:pPr/>
            <a:r>
              <a:rPr dirty="0" lang="en-US" smtClean="0" sz="1200">
                <a:solidFill>
                  <a:srgbClr val="C6A02E"/>
                </a:solidFill>
                <a:latin charset="0" typeface="Arial"/>
                <a:ea charset="-120" pitchFamily="18" typeface="新細明體"/>
              </a:rPr>
              <a:t>All rights reserved.</a:t>
            </a:r>
          </a:p>
        </p:txBody>
      </p:sp>
      <p:sp>
        <p:nvSpPr>
          <p:cNvPr id="70" name="Text Box 70"/>
          <p:cNvSpPr>
            <a:spLocks/>
          </p:cNvSpPr>
          <p:nvPr>
            <p:ph idx="4" sz="quarter" type="sldNum"/>
          </p:nvPr>
        </p:nvSpPr>
        <p:spPr>
          <a:xfrm>
            <a:off x="4191000" y="6400800"/>
            <a:ext cx="685800" cy="304800"/>
          </a:xfrm>
          <a:prstGeom prst="rect">
            <a:avLst/>
          </a:prstGeom>
          <a:ln>
            <a:noFill/>
          </a:ln>
        </p:spPr>
        <p:txBody>
          <a:bodyPr anchor="ctr" bIns="46038" lIns="92075" numCol="1" rIns="92075" tIns="46038" wrap="none"/>
          <a:lstStyle/>
          <a:p>
            <a:pPr algn="ctr"/>
            <a:r>
              <a:rPr dirty="0" lang="en-US" smtClean="0" sz="1200">
                <a:latin charset="0" typeface="Arial"/>
                <a:ea charset="-120" pitchFamily="18" typeface="新細明體"/>
              </a:rPr>
              <a:t>*</a:t>
            </a:r>
          </a:p>
        </p:txBody>
      </p:sp>
    </p:spTree>
  </p:cSld>
  <p:clrMap accent1="accent1" accent2="accent2" accent3="accent3" accent4="accent4" accent5="accent5" accent6="accent6" bg1="lt1" bg2="lt2" folHlink="folHlink" hlink="hlink" tx1="dk1" tx2="dk2"/>
  <p:sldLayoutIdLst>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Lst>
  <p:hf dt="0"/>
  <p:txStyles>
    <p:titleStyle>
      <a:lvl1pPr algn="ctr" defTabSz="914400" fontAlgn="base" indent="0" marL="0" rtl="0">
        <a:lnSpc>
          <a:spcPct val="100000"/>
        </a:lnSpc>
        <a:spcBef>
          <a:spcPct val="0"/>
        </a:spcBef>
        <a:spcAft>
          <a:spcPct val="0"/>
        </a:spcAft>
        <a:buNone/>
        <a:defRPr b="0" baseline="0" dirty="0" i="0" lang="en-US" smtClean="0" sz="3200" u="none">
          <a:solidFill>
            <a:srgbClr val="B82F25"/>
          </a:solidFill>
          <a:latin charset="0" typeface="Arial"/>
        </a:defRPr>
      </a:lvl1pPr>
    </p:titleStyle>
    <p:bodyStyle>
      <a:lvl1pPr algn="l" defTabSz="914400" fontAlgn="base" indent="-342900" marL="342900" rtl="0">
        <a:lnSpc>
          <a:spcPct val="100000"/>
        </a:lnSpc>
        <a:spcBef>
          <a:spcPct val="20000"/>
        </a:spcBef>
        <a:spcAft>
          <a:spcPct val="0"/>
        </a:spcAft>
        <a:buChar char="•"/>
        <a:defRPr b="0" baseline="0" dirty="0" i="0" lang="en-US" smtClean="0" sz="2800" u="none">
          <a:solidFill>
            <a:schemeClr val="tx1"/>
          </a:solidFill>
          <a:latin charset="0" pitchFamily="18" typeface="Times New Roman"/>
        </a:defRPr>
      </a:lvl1pPr>
      <a:lvl2pPr indent="-285750" marL="742950">
        <a:lnSpc>
          <a:spcPct val="100000"/>
        </a:lnSpc>
        <a:spcBef>
          <a:spcPct val="20000"/>
        </a:spcBef>
        <a:spcAft>
          <a:spcPct val="0"/>
        </a:spcAft>
        <a:buChar char="–"/>
        <a:defRPr b="0" dirty="0" i="0" lang="en-US" smtClean="0" sz="2400" u="none">
          <a:solidFill>
            <a:schemeClr val="tx1"/>
          </a:solidFill>
          <a:latin charset="0" pitchFamily="18" typeface="Times New Roman"/>
        </a:defRPr>
      </a:lvl2pPr>
      <a:lvl3pPr indent="-228600" marL="1085850">
        <a:lnSpc>
          <a:spcPct val="100000"/>
        </a:lnSpc>
        <a:spcBef>
          <a:spcPct val="20000"/>
        </a:spcBef>
        <a:spcAft>
          <a:spcPct val="0"/>
        </a:spcAft>
        <a:buChar char="•"/>
        <a:defRPr b="0" dirty="0" i="0" lang="en-US" smtClean="0" sz="2000" u="none">
          <a:solidFill>
            <a:schemeClr val="tx1"/>
          </a:solidFill>
          <a:latin charset="0" pitchFamily="18" typeface="Times New Roman"/>
        </a:defRPr>
      </a:lvl3pPr>
      <a:lvl4pPr indent="-228600" marL="1428750">
        <a:lnSpc>
          <a:spcPct val="100000"/>
        </a:lnSpc>
        <a:spcBef>
          <a:spcPct val="20000"/>
        </a:spcBef>
        <a:spcAft>
          <a:spcPct val="0"/>
        </a:spcAft>
        <a:buChar char="–"/>
        <a:defRPr b="0" dirty="0" i="0" lang="en-US" smtClean="0" sz="2000" u="none">
          <a:solidFill>
            <a:schemeClr val="tx1"/>
          </a:solidFill>
          <a:latin charset="0" pitchFamily="18" typeface="Times New Roman"/>
        </a:defRPr>
      </a:lvl4pPr>
      <a:lvl5pPr indent="-228600" marL="1771650">
        <a:lnSpc>
          <a:spcPct val="100000"/>
        </a:lnSpc>
        <a:spcBef>
          <a:spcPct val="20000"/>
        </a:spcBef>
        <a:spcAft>
          <a:spcPct val="0"/>
        </a:spcAft>
        <a:buChar char="•"/>
        <a:defRPr b="0" dirty="0" i="0" lang="en-US" smtClean="0" sz="1600" u="none">
          <a:solidFill>
            <a:schemeClr val="tx1"/>
          </a:solidFill>
          <a:latin charset="0" pitchFamily="18" typeface="Times New Roman"/>
        </a:defRPr>
      </a:lvl5pPr>
    </p:bodyStyle>
    <p:otherStyle>
      <a:lvl1pPr algn="l" defTabSz="914400" fontAlgn="base" indent="0" marL="0" rtl="0">
        <a:lnSpc>
          <a:spcPct val="100000"/>
        </a:lnSpc>
        <a:spcBef>
          <a:spcPct val="0"/>
        </a:spcBef>
        <a:spcAft>
          <a:spcPct val="0"/>
        </a:spcAft>
        <a:buNone/>
        <a:defRPr b="0" baseline="0" dirty="0" i="0" lang="en-US" smtClean="0" sz="1800" u="none">
          <a:solidFill>
            <a:schemeClr val="tx1"/>
          </a:solidFill>
          <a:latin charset="0" pitchFamily="18" typeface="Times New Roman"/>
        </a:defRPr>
      </a:lvl1pPr>
      <a:lvl2pPr indent="0" marL="457200">
        <a:lnSpc>
          <a:spcPct val="100000"/>
        </a:lnSpc>
        <a:spcBef>
          <a:spcPct val="0"/>
        </a:spcBef>
        <a:spcAft>
          <a:spcPct val="0"/>
        </a:spcAft>
        <a:buNone/>
        <a:defRPr b="0" dirty="0" i="0" lang="en-US" smtClean="0" sz="1800" u="none">
          <a:solidFill>
            <a:schemeClr val="tx1"/>
          </a:solidFill>
          <a:latin charset="0" pitchFamily="18" typeface="Times New Roman"/>
        </a:defRPr>
      </a:lvl2pPr>
      <a:lvl3pPr indent="0" marL="914400">
        <a:lnSpc>
          <a:spcPct val="100000"/>
        </a:lnSpc>
        <a:spcBef>
          <a:spcPct val="0"/>
        </a:spcBef>
        <a:spcAft>
          <a:spcPct val="0"/>
        </a:spcAft>
        <a:buNone/>
        <a:defRPr b="0" dirty="0" i="0" lang="en-US" smtClean="0" sz="1800" u="none">
          <a:solidFill>
            <a:schemeClr val="tx1"/>
          </a:solidFill>
          <a:latin charset="0" pitchFamily="18" typeface="Times New Roman"/>
        </a:defRPr>
      </a:lvl3pPr>
      <a:lvl4pPr indent="0" marL="1371600">
        <a:lnSpc>
          <a:spcPct val="100000"/>
        </a:lnSpc>
        <a:spcBef>
          <a:spcPct val="0"/>
        </a:spcBef>
        <a:spcAft>
          <a:spcPct val="0"/>
        </a:spcAft>
        <a:buNone/>
        <a:defRPr b="0" dirty="0" i="0" lang="en-US" smtClean="0" sz="1800" u="none">
          <a:solidFill>
            <a:schemeClr val="tx1"/>
          </a:solidFill>
          <a:latin charset="0" pitchFamily="18" typeface="Times New Roman"/>
        </a:defRPr>
      </a:lvl4pPr>
      <a:lvl5pPr indent="0" marL="1828800">
        <a:lnSpc>
          <a:spcPct val="100000"/>
        </a:lnSpc>
        <a:spcBef>
          <a:spcPct val="0"/>
        </a:spcBef>
        <a:spcAft>
          <a:spcPct val="0"/>
        </a:spcAft>
        <a:buNone/>
        <a:defRPr b="0" dirty="0" i="0" lang="en-US" smtClean="0" sz="1800" u="none">
          <a:solidFill>
            <a:schemeClr val="tx1"/>
          </a:solidFill>
          <a:latin charset="0" pitchFamily="18" typeface="Times New Roman"/>
        </a:defRPr>
      </a:lvl5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Text Box 71"/>
          <p:cNvSpPr>
            <a:spLocks/>
          </p:cNvSpPr>
          <p:nvPr/>
        </p:nvSpPr>
        <p:spPr>
          <a:xfrm>
            <a:off x="685800" y="228600"/>
            <a:ext cx="4191000" cy="369887"/>
          </a:xfrm>
          <a:prstGeom prst="rect">
            <a:avLst/>
          </a:prstGeom>
          <a:noFill/>
          <a:ln>
            <a:noFill/>
          </a:ln>
        </p:spPr>
        <p:txBody>
          <a:bodyPr bIns="46038" lIns="92075" numCol="1" rIns="92075" tIns="46038">
            <a:spAutoFit/>
          </a:bodyPr>
          <a:lstStyle/>
          <a:p>
            <a:pPr indent="0" marL="0"/>
            <a:r>
              <a:rPr dirty="0" i="1" lang="en-US" smtClean="0" sz="1800">
                <a:solidFill>
                  <a:srgbClr val="C6A02E"/>
                </a:solidFill>
                <a:latin charset="0" typeface="Arial"/>
                <a:ea charset="-120" pitchFamily="18" typeface="新細明體"/>
              </a:rPr>
              <a:t>Chapter 17: Advanced Uses of Pointers</a:t>
            </a:r>
          </a:p>
        </p:txBody>
      </p:sp>
      <p:pic>
        <p:nvPicPr>
          <p:cNvPr id="72" name="Picture 72"/>
          <p:cNvPicPr>
            <a:picLocks noChangeAspect="1"/>
          </p:cNvPicPr>
          <p:nvPr/>
        </p:nvPicPr>
        <p:blipFill>
          <a:blip r:embed="rId2"/>
          <a:stretch/>
        </p:blipFill>
        <p:spPr>
          <a:xfrm>
            <a:off x="685800" y="6350000"/>
            <a:ext cx="2667000" cy="495300"/>
          </a:xfrm>
          <a:prstGeom prst="rect">
            <a:avLst/>
          </a:prstGeom>
          <a:noFill/>
          <a:ln>
            <a:noFill/>
          </a:ln>
        </p:spPr>
      </p:pic>
      <p:sp>
        <p:nvSpPr>
          <p:cNvPr id="74" name="Text Box 74"/>
          <p:cNvSpPr>
            <a:spLocks/>
          </p:cNvSpPr>
          <p:nvPr>
            <p:ph type="title"/>
          </p:nvPr>
        </p:nvSpPr>
        <p:spPr>
          <a:xfrm>
            <a:off x="685800" y="762000"/>
            <a:ext cx="7772400" cy="685800"/>
          </a:xfrm>
          <a:prstGeom prst="rect">
            <a:avLst/>
          </a:prstGeom>
          <a:ln>
            <a:noFill/>
          </a:ln>
        </p:spPr>
        <p:txBody>
          <a:bodyPr anchor="ctr" bIns="46038" lIns="92075" numCol="1" rIns="92075" tIns="46038"/>
          <a:lstStyle/>
          <a:p>
            <a:endParaRPr/>
          </a:p>
        </p:txBody>
      </p:sp>
      <p:sp>
        <p:nvSpPr>
          <p:cNvPr id="75" name="Text Box 75"/>
          <p:cNvSpPr>
            <a:spLocks/>
          </p:cNvSpPr>
          <p:nvPr>
            <p:ph idx="1" type="body"/>
          </p:nvPr>
        </p:nvSpPr>
        <p:spPr>
          <a:xfrm>
            <a:off x="685800" y="1524000"/>
            <a:ext cx="7772400" cy="4800600"/>
          </a:xfrm>
          <a:prstGeom prst="rect">
            <a:avLst/>
          </a:prstGeom>
          <a:ln>
            <a:noFill/>
          </a:ln>
        </p:spPr>
        <p:txBody>
          <a:bodyPr bIns="46038" lIns="92075" numCol="1" rIns="92075" tIns="46038"/>
          <a:lstStyle/>
          <a:p>
            <a:endParaRPr/>
          </a:p>
          <a:p>
            <a:endParaRPr/>
          </a:p>
          <a:p>
            <a:endParaRPr/>
          </a:p>
          <a:p>
            <a:endParaRPr/>
          </a:p>
          <a:p>
            <a:endParaRPr/>
          </a:p>
        </p:txBody>
      </p:sp>
      <p:sp>
        <p:nvSpPr>
          <p:cNvPr id="76" name="Text Box 76"/>
          <p:cNvSpPr>
            <a:spLocks/>
          </p:cNvSpPr>
          <p:nvPr>
            <p:ph idx="3" sz="quarter" type="ftr"/>
          </p:nvPr>
        </p:nvSpPr>
        <p:spPr>
          <a:xfrm>
            <a:off x="5334000" y="6362700"/>
            <a:ext cx="3124200" cy="457200"/>
          </a:xfrm>
          <a:prstGeom prst="rect">
            <a:avLst/>
          </a:prstGeom>
          <a:ln>
            <a:noFill/>
          </a:ln>
        </p:spPr>
        <p:txBody>
          <a:bodyPr anchor="ctr" bIns="46038" lIns="92075" numCol="1" rIns="92075" tIns="46038" wrap="none"/>
          <a:lstStyle/>
          <a:p>
            <a:pPr/>
            <a:r>
              <a:rPr dirty="0" lang="en-US" smtClean="0" sz="1200">
                <a:solidFill>
                  <a:srgbClr val="C6A02E"/>
                </a:solidFill>
                <a:latin charset="0" typeface="Arial"/>
                <a:ea charset="-120" pitchFamily="18" typeface="新細明體"/>
              </a:rPr>
              <a:t>Copyright © 2008 W. W. Norton &amp; Company.</a:t>
            </a:r>
          </a:p>
          <a:p>
            <a:pPr/>
            <a:r>
              <a:rPr dirty="0" lang="en-US" smtClean="0" sz="1200">
                <a:solidFill>
                  <a:srgbClr val="C6A02E"/>
                </a:solidFill>
                <a:latin charset="0" typeface="Arial"/>
                <a:ea charset="-120" pitchFamily="18" typeface="新細明體"/>
              </a:rPr>
              <a:t>All rights reserved.</a:t>
            </a:r>
          </a:p>
        </p:txBody>
      </p:sp>
      <p:sp>
        <p:nvSpPr>
          <p:cNvPr id="77" name="Text Box 77"/>
          <p:cNvSpPr>
            <a:spLocks/>
          </p:cNvSpPr>
          <p:nvPr>
            <p:ph idx="4" sz="quarter" type="sldNum"/>
          </p:nvPr>
        </p:nvSpPr>
        <p:spPr>
          <a:xfrm>
            <a:off x="4191000" y="6400800"/>
            <a:ext cx="685800" cy="304800"/>
          </a:xfrm>
          <a:prstGeom prst="rect">
            <a:avLst/>
          </a:prstGeom>
          <a:ln>
            <a:noFill/>
          </a:ln>
        </p:spPr>
        <p:txBody>
          <a:bodyPr anchor="ctr" bIns="46038" lIns="92075" numCol="1" rIns="92075" tIns="46038" wrap="none"/>
          <a:lstStyle/>
          <a:p>
            <a:pPr algn="ctr"/>
            <a:r>
              <a:rPr dirty="0" lang="en-US" smtClean="0" sz="1200">
                <a:latin charset="0" typeface="Arial"/>
                <a:ea charset="-120" pitchFamily="18" typeface="新細明體"/>
              </a:rPr>
              <a:t>*</a:t>
            </a:r>
          </a:p>
        </p:txBody>
      </p:sp>
    </p:spTree>
  </p:cSld>
  <p:clrMap accent1="accent1" accent2="accent2" accent3="accent3" accent4="accent4" accent5="accent5" accent6="accent6" bg1="lt1" bg2="lt2" folHlink="folHlink" hlink="hlink" tx1="dk1" tx2="dk2"/>
  <p:sldLayoutIdLst>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Lst>
  <p:hf dt="0"/>
  <p:txStyles>
    <p:titleStyle>
      <a:lvl1pPr algn="ctr" defTabSz="914400" fontAlgn="base" indent="0" marL="0" rtl="0">
        <a:lnSpc>
          <a:spcPct val="100000"/>
        </a:lnSpc>
        <a:spcBef>
          <a:spcPct val="0"/>
        </a:spcBef>
        <a:spcAft>
          <a:spcPct val="0"/>
        </a:spcAft>
        <a:buNone/>
        <a:defRPr b="0" baseline="0" dirty="0" i="0" lang="en-US" smtClean="0" sz="3200" u="none">
          <a:solidFill>
            <a:srgbClr val="B82F25"/>
          </a:solidFill>
          <a:latin charset="0" typeface="Arial"/>
        </a:defRPr>
      </a:lvl1pPr>
    </p:titleStyle>
    <p:bodyStyle>
      <a:lvl1pPr algn="l" defTabSz="914400" fontAlgn="base" indent="-342900" marL="342900" rtl="0">
        <a:lnSpc>
          <a:spcPct val="100000"/>
        </a:lnSpc>
        <a:spcBef>
          <a:spcPct val="20000"/>
        </a:spcBef>
        <a:spcAft>
          <a:spcPct val="0"/>
        </a:spcAft>
        <a:buChar char="•"/>
        <a:defRPr b="0" baseline="0" dirty="0" i="0" lang="en-US" smtClean="0" sz="2800" u="none">
          <a:solidFill>
            <a:schemeClr val="tx1"/>
          </a:solidFill>
          <a:latin charset="0" pitchFamily="18" typeface="Times New Roman"/>
        </a:defRPr>
      </a:lvl1pPr>
      <a:lvl2pPr indent="-285750" marL="742950">
        <a:lnSpc>
          <a:spcPct val="100000"/>
        </a:lnSpc>
        <a:spcBef>
          <a:spcPct val="20000"/>
        </a:spcBef>
        <a:spcAft>
          <a:spcPct val="0"/>
        </a:spcAft>
        <a:buChar char="–"/>
        <a:defRPr b="0" dirty="0" i="0" lang="en-US" smtClean="0" sz="2400" u="none">
          <a:solidFill>
            <a:schemeClr val="tx1"/>
          </a:solidFill>
          <a:latin charset="0" pitchFamily="18" typeface="Times New Roman"/>
        </a:defRPr>
      </a:lvl2pPr>
      <a:lvl3pPr indent="-228600" marL="1085850">
        <a:lnSpc>
          <a:spcPct val="100000"/>
        </a:lnSpc>
        <a:spcBef>
          <a:spcPct val="20000"/>
        </a:spcBef>
        <a:spcAft>
          <a:spcPct val="0"/>
        </a:spcAft>
        <a:buChar char="•"/>
        <a:defRPr b="0" dirty="0" i="0" lang="en-US" smtClean="0" sz="2000" u="none">
          <a:solidFill>
            <a:schemeClr val="tx1"/>
          </a:solidFill>
          <a:latin charset="0" pitchFamily="18" typeface="Times New Roman"/>
        </a:defRPr>
      </a:lvl3pPr>
      <a:lvl4pPr indent="-228600" marL="1428750">
        <a:lnSpc>
          <a:spcPct val="100000"/>
        </a:lnSpc>
        <a:spcBef>
          <a:spcPct val="20000"/>
        </a:spcBef>
        <a:spcAft>
          <a:spcPct val="0"/>
        </a:spcAft>
        <a:buChar char="–"/>
        <a:defRPr b="0" dirty="0" i="0" lang="en-US" smtClean="0" sz="2000" u="none">
          <a:solidFill>
            <a:schemeClr val="tx1"/>
          </a:solidFill>
          <a:latin charset="0" pitchFamily="18" typeface="Times New Roman"/>
        </a:defRPr>
      </a:lvl4pPr>
      <a:lvl5pPr indent="-228600" marL="1771650">
        <a:lnSpc>
          <a:spcPct val="100000"/>
        </a:lnSpc>
        <a:spcBef>
          <a:spcPct val="20000"/>
        </a:spcBef>
        <a:spcAft>
          <a:spcPct val="0"/>
        </a:spcAft>
        <a:buChar char="•"/>
        <a:defRPr b="0" dirty="0" i="0" lang="en-US" smtClean="0" sz="1600" u="none">
          <a:solidFill>
            <a:schemeClr val="tx1"/>
          </a:solidFill>
          <a:latin charset="0" pitchFamily="18" typeface="Times New Roman"/>
        </a:defRPr>
      </a:lvl5pPr>
    </p:bodyStyle>
    <p:otherStyle>
      <a:lvl1pPr algn="l" defTabSz="914400" fontAlgn="base" indent="0" marL="0" rtl="0">
        <a:lnSpc>
          <a:spcPct val="100000"/>
        </a:lnSpc>
        <a:spcBef>
          <a:spcPct val="0"/>
        </a:spcBef>
        <a:spcAft>
          <a:spcPct val="0"/>
        </a:spcAft>
        <a:buNone/>
        <a:defRPr b="0" baseline="0" dirty="0" i="0" lang="en-US" smtClean="0" sz="1800" u="none">
          <a:solidFill>
            <a:schemeClr val="tx1"/>
          </a:solidFill>
          <a:latin charset="0" pitchFamily="18" typeface="Times New Roman"/>
        </a:defRPr>
      </a:lvl1pPr>
      <a:lvl2pPr indent="0" marL="457200">
        <a:lnSpc>
          <a:spcPct val="100000"/>
        </a:lnSpc>
        <a:spcBef>
          <a:spcPct val="0"/>
        </a:spcBef>
        <a:spcAft>
          <a:spcPct val="0"/>
        </a:spcAft>
        <a:buNone/>
        <a:defRPr b="0" dirty="0" i="0" lang="en-US" smtClean="0" sz="1800" u="none">
          <a:solidFill>
            <a:schemeClr val="tx1"/>
          </a:solidFill>
          <a:latin charset="0" pitchFamily="18" typeface="Times New Roman"/>
        </a:defRPr>
      </a:lvl2pPr>
      <a:lvl3pPr indent="0" marL="914400">
        <a:lnSpc>
          <a:spcPct val="100000"/>
        </a:lnSpc>
        <a:spcBef>
          <a:spcPct val="0"/>
        </a:spcBef>
        <a:spcAft>
          <a:spcPct val="0"/>
        </a:spcAft>
        <a:buNone/>
        <a:defRPr b="0" dirty="0" i="0" lang="en-US" smtClean="0" sz="1800" u="none">
          <a:solidFill>
            <a:schemeClr val="tx1"/>
          </a:solidFill>
          <a:latin charset="0" pitchFamily="18" typeface="Times New Roman"/>
        </a:defRPr>
      </a:lvl3pPr>
      <a:lvl4pPr indent="0" marL="1371600">
        <a:lnSpc>
          <a:spcPct val="100000"/>
        </a:lnSpc>
        <a:spcBef>
          <a:spcPct val="0"/>
        </a:spcBef>
        <a:spcAft>
          <a:spcPct val="0"/>
        </a:spcAft>
        <a:buNone/>
        <a:defRPr b="0" dirty="0" i="0" lang="en-US" smtClean="0" sz="1800" u="none">
          <a:solidFill>
            <a:schemeClr val="tx1"/>
          </a:solidFill>
          <a:latin charset="0" pitchFamily="18" typeface="Times New Roman"/>
        </a:defRPr>
      </a:lvl4pPr>
      <a:lvl5pPr indent="0" marL="1828800">
        <a:lnSpc>
          <a:spcPct val="100000"/>
        </a:lnSpc>
        <a:spcBef>
          <a:spcPct val="0"/>
        </a:spcBef>
        <a:spcAft>
          <a:spcPct val="0"/>
        </a:spcAft>
        <a:buNone/>
        <a:defRPr b="0" dirty="0" i="0" lang="en-US" smtClean="0" sz="1800" u="none">
          <a:solidFill>
            <a:schemeClr val="tx1"/>
          </a:solidFill>
          <a:latin charset="0" pitchFamily="18" typeface="Times New Roman"/>
        </a:defRPr>
      </a:lvl5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Text Box 78"/>
          <p:cNvSpPr>
            <a:spLocks/>
          </p:cNvSpPr>
          <p:nvPr/>
        </p:nvSpPr>
        <p:spPr>
          <a:xfrm>
            <a:off x="685800" y="228600"/>
            <a:ext cx="4191000" cy="369887"/>
          </a:xfrm>
          <a:prstGeom prst="rect">
            <a:avLst/>
          </a:prstGeom>
          <a:noFill/>
          <a:ln>
            <a:noFill/>
          </a:ln>
        </p:spPr>
        <p:txBody>
          <a:bodyPr bIns="46038" lIns="92075" numCol="1" rIns="92075" tIns="46038">
            <a:spAutoFit/>
          </a:bodyPr>
          <a:lstStyle/>
          <a:p>
            <a:pPr indent="0" marL="0"/>
            <a:r>
              <a:rPr dirty="0" i="1" lang="en-US" smtClean="0" sz="1800">
                <a:solidFill>
                  <a:srgbClr val="C6A02E"/>
                </a:solidFill>
                <a:latin charset="0" typeface="Arial"/>
                <a:ea charset="-120" pitchFamily="18" typeface="新細明體"/>
              </a:rPr>
              <a:t>Chapter 17: Advanced Uses of Pointers</a:t>
            </a:r>
          </a:p>
        </p:txBody>
      </p:sp>
      <p:pic>
        <p:nvPicPr>
          <p:cNvPr id="79" name="Picture 79"/>
          <p:cNvPicPr>
            <a:picLocks noChangeAspect="1"/>
          </p:cNvPicPr>
          <p:nvPr/>
        </p:nvPicPr>
        <p:blipFill>
          <a:blip r:embed="rId2"/>
          <a:stretch/>
        </p:blipFill>
        <p:spPr>
          <a:xfrm>
            <a:off x="685800" y="6350000"/>
            <a:ext cx="2667000" cy="495300"/>
          </a:xfrm>
          <a:prstGeom prst="rect">
            <a:avLst/>
          </a:prstGeom>
          <a:noFill/>
          <a:ln>
            <a:noFill/>
          </a:ln>
        </p:spPr>
      </p:pic>
      <p:sp>
        <p:nvSpPr>
          <p:cNvPr id="81" name="Text Box 81"/>
          <p:cNvSpPr>
            <a:spLocks/>
          </p:cNvSpPr>
          <p:nvPr>
            <p:ph type="title"/>
          </p:nvPr>
        </p:nvSpPr>
        <p:spPr>
          <a:xfrm>
            <a:off x="685800" y="762000"/>
            <a:ext cx="7772400" cy="685800"/>
          </a:xfrm>
          <a:prstGeom prst="rect">
            <a:avLst/>
          </a:prstGeom>
          <a:ln>
            <a:noFill/>
          </a:ln>
        </p:spPr>
        <p:txBody>
          <a:bodyPr anchor="ctr" bIns="46038" lIns="92075" numCol="1" rIns="92075" tIns="46038"/>
          <a:lstStyle/>
          <a:p>
            <a:endParaRPr/>
          </a:p>
        </p:txBody>
      </p:sp>
      <p:sp>
        <p:nvSpPr>
          <p:cNvPr id="82" name="Text Box 82"/>
          <p:cNvSpPr>
            <a:spLocks/>
          </p:cNvSpPr>
          <p:nvPr>
            <p:ph idx="1" type="body"/>
          </p:nvPr>
        </p:nvSpPr>
        <p:spPr>
          <a:xfrm>
            <a:off x="685800" y="1524000"/>
            <a:ext cx="7772400" cy="4800600"/>
          </a:xfrm>
          <a:prstGeom prst="rect">
            <a:avLst/>
          </a:prstGeom>
          <a:ln>
            <a:noFill/>
          </a:ln>
        </p:spPr>
        <p:txBody>
          <a:bodyPr bIns="46038" lIns="92075" numCol="1" rIns="92075" tIns="46038"/>
          <a:lstStyle/>
          <a:p>
            <a:endParaRPr/>
          </a:p>
          <a:p>
            <a:endParaRPr/>
          </a:p>
          <a:p>
            <a:endParaRPr/>
          </a:p>
          <a:p>
            <a:endParaRPr/>
          </a:p>
          <a:p>
            <a:endParaRPr/>
          </a:p>
        </p:txBody>
      </p:sp>
      <p:sp>
        <p:nvSpPr>
          <p:cNvPr id="83" name="Text Box 83"/>
          <p:cNvSpPr>
            <a:spLocks/>
          </p:cNvSpPr>
          <p:nvPr>
            <p:ph idx="3" sz="quarter" type="ftr"/>
          </p:nvPr>
        </p:nvSpPr>
        <p:spPr>
          <a:xfrm>
            <a:off x="5334000" y="6362700"/>
            <a:ext cx="3124200" cy="457200"/>
          </a:xfrm>
          <a:prstGeom prst="rect">
            <a:avLst/>
          </a:prstGeom>
          <a:ln>
            <a:noFill/>
          </a:ln>
        </p:spPr>
        <p:txBody>
          <a:bodyPr anchor="ctr" bIns="46038" lIns="92075" numCol="1" rIns="92075" tIns="46038" wrap="none"/>
          <a:lstStyle/>
          <a:p>
            <a:pPr/>
            <a:r>
              <a:rPr dirty="0" lang="en-US" smtClean="0" sz="1200">
                <a:solidFill>
                  <a:srgbClr val="C6A02E"/>
                </a:solidFill>
                <a:latin charset="0" typeface="Arial"/>
                <a:ea charset="-120" pitchFamily="18" typeface="新細明體"/>
              </a:rPr>
              <a:t>Copyright © 2008 W. W. Norton &amp; Company.</a:t>
            </a:r>
          </a:p>
          <a:p>
            <a:pPr/>
            <a:r>
              <a:rPr dirty="0" lang="en-US" smtClean="0" sz="1200">
                <a:solidFill>
                  <a:srgbClr val="C6A02E"/>
                </a:solidFill>
                <a:latin charset="0" typeface="Arial"/>
                <a:ea charset="-120" pitchFamily="18" typeface="新細明體"/>
              </a:rPr>
              <a:t>All rights reserved.</a:t>
            </a:r>
          </a:p>
        </p:txBody>
      </p:sp>
      <p:sp>
        <p:nvSpPr>
          <p:cNvPr id="84" name="Text Box 84"/>
          <p:cNvSpPr>
            <a:spLocks/>
          </p:cNvSpPr>
          <p:nvPr>
            <p:ph idx="4" sz="quarter" type="sldNum"/>
          </p:nvPr>
        </p:nvSpPr>
        <p:spPr>
          <a:xfrm>
            <a:off x="4191000" y="6400800"/>
            <a:ext cx="685800" cy="304800"/>
          </a:xfrm>
          <a:prstGeom prst="rect">
            <a:avLst/>
          </a:prstGeom>
          <a:ln>
            <a:noFill/>
          </a:ln>
        </p:spPr>
        <p:txBody>
          <a:bodyPr anchor="ctr" bIns="46038" lIns="92075" numCol="1" rIns="92075" tIns="46038" wrap="none"/>
          <a:lstStyle/>
          <a:p>
            <a:pPr algn="ctr"/>
            <a:r>
              <a:rPr dirty="0" lang="en-US" smtClean="0" sz="1200">
                <a:latin charset="0" typeface="Arial"/>
                <a:ea charset="-120" pitchFamily="18" typeface="新細明體"/>
              </a:rPr>
              <a:t>*</a:t>
            </a:r>
          </a:p>
        </p:txBody>
      </p:sp>
    </p:spTree>
  </p:cSld>
  <p:clrMap accent1="accent1" accent2="accent2" accent3="accent3" accent4="accent4" accent5="accent5" accent6="accent6" bg1="lt1" bg2="lt2" folHlink="folHlink" hlink="hlink" tx1="dk1" tx2="dk2"/>
  <p:sldLayoutIdLst>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Lst>
  <p:hf dt="0"/>
  <p:txStyles>
    <p:titleStyle>
      <a:lvl1pPr algn="ctr" defTabSz="914400" fontAlgn="base" indent="0" marL="0" rtl="0">
        <a:lnSpc>
          <a:spcPct val="100000"/>
        </a:lnSpc>
        <a:spcBef>
          <a:spcPct val="0"/>
        </a:spcBef>
        <a:spcAft>
          <a:spcPct val="0"/>
        </a:spcAft>
        <a:buNone/>
        <a:defRPr b="0" baseline="0" dirty="0" i="0" lang="en-US" smtClean="0" sz="3200" u="none">
          <a:solidFill>
            <a:srgbClr val="B82F25"/>
          </a:solidFill>
          <a:latin charset="0" typeface="Arial"/>
        </a:defRPr>
      </a:lvl1pPr>
    </p:titleStyle>
    <p:bodyStyle>
      <a:lvl1pPr algn="l" defTabSz="914400" fontAlgn="base" indent="-342900" marL="342900" rtl="0">
        <a:lnSpc>
          <a:spcPct val="100000"/>
        </a:lnSpc>
        <a:spcBef>
          <a:spcPct val="20000"/>
        </a:spcBef>
        <a:spcAft>
          <a:spcPct val="0"/>
        </a:spcAft>
        <a:buChar char="•"/>
        <a:defRPr b="0" baseline="0" dirty="0" i="0" lang="en-US" smtClean="0" sz="2800" u="none">
          <a:solidFill>
            <a:schemeClr val="tx1"/>
          </a:solidFill>
          <a:latin charset="0" pitchFamily="18" typeface="Times New Roman"/>
        </a:defRPr>
      </a:lvl1pPr>
      <a:lvl2pPr indent="-285750" marL="742950">
        <a:lnSpc>
          <a:spcPct val="100000"/>
        </a:lnSpc>
        <a:spcBef>
          <a:spcPct val="20000"/>
        </a:spcBef>
        <a:spcAft>
          <a:spcPct val="0"/>
        </a:spcAft>
        <a:buChar char="–"/>
        <a:defRPr b="0" dirty="0" i="0" lang="en-US" smtClean="0" sz="2400" u="none">
          <a:solidFill>
            <a:schemeClr val="tx1"/>
          </a:solidFill>
          <a:latin charset="0" pitchFamily="18" typeface="Times New Roman"/>
        </a:defRPr>
      </a:lvl2pPr>
      <a:lvl3pPr indent="-228600" marL="1085850">
        <a:lnSpc>
          <a:spcPct val="100000"/>
        </a:lnSpc>
        <a:spcBef>
          <a:spcPct val="20000"/>
        </a:spcBef>
        <a:spcAft>
          <a:spcPct val="0"/>
        </a:spcAft>
        <a:buChar char="•"/>
        <a:defRPr b="0" dirty="0" i="0" lang="en-US" smtClean="0" sz="2000" u="none">
          <a:solidFill>
            <a:schemeClr val="tx1"/>
          </a:solidFill>
          <a:latin charset="0" pitchFamily="18" typeface="Times New Roman"/>
        </a:defRPr>
      </a:lvl3pPr>
      <a:lvl4pPr indent="-228600" marL="1428750">
        <a:lnSpc>
          <a:spcPct val="100000"/>
        </a:lnSpc>
        <a:spcBef>
          <a:spcPct val="20000"/>
        </a:spcBef>
        <a:spcAft>
          <a:spcPct val="0"/>
        </a:spcAft>
        <a:buChar char="–"/>
        <a:defRPr b="0" dirty="0" i="0" lang="en-US" smtClean="0" sz="2000" u="none">
          <a:solidFill>
            <a:schemeClr val="tx1"/>
          </a:solidFill>
          <a:latin charset="0" pitchFamily="18" typeface="Times New Roman"/>
        </a:defRPr>
      </a:lvl4pPr>
      <a:lvl5pPr indent="-228600" marL="1771650">
        <a:lnSpc>
          <a:spcPct val="100000"/>
        </a:lnSpc>
        <a:spcBef>
          <a:spcPct val="20000"/>
        </a:spcBef>
        <a:spcAft>
          <a:spcPct val="0"/>
        </a:spcAft>
        <a:buChar char="•"/>
        <a:defRPr b="0" dirty="0" i="0" lang="en-US" smtClean="0" sz="1600" u="none">
          <a:solidFill>
            <a:schemeClr val="tx1"/>
          </a:solidFill>
          <a:latin charset="0" pitchFamily="18" typeface="Times New Roman"/>
        </a:defRPr>
      </a:lvl5pPr>
    </p:bodyStyle>
    <p:otherStyle>
      <a:lvl1pPr algn="l" defTabSz="914400" fontAlgn="base" indent="0" marL="0" rtl="0">
        <a:lnSpc>
          <a:spcPct val="100000"/>
        </a:lnSpc>
        <a:spcBef>
          <a:spcPct val="0"/>
        </a:spcBef>
        <a:spcAft>
          <a:spcPct val="0"/>
        </a:spcAft>
        <a:buNone/>
        <a:defRPr b="0" baseline="0" dirty="0" i="0" lang="en-US" smtClean="0" sz="1800" u="none">
          <a:solidFill>
            <a:schemeClr val="tx1"/>
          </a:solidFill>
          <a:latin charset="0" pitchFamily="18" typeface="Times New Roman"/>
        </a:defRPr>
      </a:lvl1pPr>
      <a:lvl2pPr indent="0" marL="457200">
        <a:lnSpc>
          <a:spcPct val="100000"/>
        </a:lnSpc>
        <a:spcBef>
          <a:spcPct val="0"/>
        </a:spcBef>
        <a:spcAft>
          <a:spcPct val="0"/>
        </a:spcAft>
        <a:buNone/>
        <a:defRPr b="0" dirty="0" i="0" lang="en-US" smtClean="0" sz="1800" u="none">
          <a:solidFill>
            <a:schemeClr val="tx1"/>
          </a:solidFill>
          <a:latin charset="0" pitchFamily="18" typeface="Times New Roman"/>
        </a:defRPr>
      </a:lvl2pPr>
      <a:lvl3pPr indent="0" marL="914400">
        <a:lnSpc>
          <a:spcPct val="100000"/>
        </a:lnSpc>
        <a:spcBef>
          <a:spcPct val="0"/>
        </a:spcBef>
        <a:spcAft>
          <a:spcPct val="0"/>
        </a:spcAft>
        <a:buNone/>
        <a:defRPr b="0" dirty="0" i="0" lang="en-US" smtClean="0" sz="1800" u="none">
          <a:solidFill>
            <a:schemeClr val="tx1"/>
          </a:solidFill>
          <a:latin charset="0" pitchFamily="18" typeface="Times New Roman"/>
        </a:defRPr>
      </a:lvl3pPr>
      <a:lvl4pPr indent="0" marL="1371600">
        <a:lnSpc>
          <a:spcPct val="100000"/>
        </a:lnSpc>
        <a:spcBef>
          <a:spcPct val="0"/>
        </a:spcBef>
        <a:spcAft>
          <a:spcPct val="0"/>
        </a:spcAft>
        <a:buNone/>
        <a:defRPr b="0" dirty="0" i="0" lang="en-US" smtClean="0" sz="1800" u="none">
          <a:solidFill>
            <a:schemeClr val="tx1"/>
          </a:solidFill>
          <a:latin charset="0" pitchFamily="18" typeface="Times New Roman"/>
        </a:defRPr>
      </a:lvl4pPr>
      <a:lvl5pPr indent="0" marL="1828800">
        <a:lnSpc>
          <a:spcPct val="100000"/>
        </a:lnSpc>
        <a:spcBef>
          <a:spcPct val="0"/>
        </a:spcBef>
        <a:spcAft>
          <a:spcPct val="0"/>
        </a:spcAft>
        <a:buNone/>
        <a:defRPr b="0" dirty="0" i="0" lang="en-US" smtClean="0" sz="1800" u="none">
          <a:solidFill>
            <a:schemeClr val="tx1"/>
          </a:solidFill>
          <a:latin charset="0" pitchFamily="18" typeface="Times New Roman"/>
        </a:defRPr>
      </a:lvl5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 Box 8"/>
          <p:cNvSpPr>
            <a:spLocks/>
          </p:cNvSpPr>
          <p:nvPr/>
        </p:nvSpPr>
        <p:spPr>
          <a:xfrm>
            <a:off x="685800" y="228600"/>
            <a:ext cx="4191000" cy="369887"/>
          </a:xfrm>
          <a:prstGeom prst="rect">
            <a:avLst/>
          </a:prstGeom>
          <a:noFill/>
          <a:ln>
            <a:noFill/>
          </a:ln>
        </p:spPr>
        <p:txBody>
          <a:bodyPr bIns="46038" lIns="92075" numCol="1" rIns="92075" tIns="46038">
            <a:spAutoFit/>
          </a:bodyPr>
          <a:lstStyle/>
          <a:p>
            <a:pPr indent="0" marL="0"/>
            <a:r>
              <a:rPr dirty="0" i="1" lang="en-US" smtClean="0" sz="1800">
                <a:solidFill>
                  <a:srgbClr val="C6A02E"/>
                </a:solidFill>
                <a:latin charset="0" typeface="Arial"/>
                <a:ea charset="-120" pitchFamily="18" typeface="新細明體"/>
              </a:rPr>
              <a:t>Chapter 17: Advanced Uses of Pointers</a:t>
            </a:r>
          </a:p>
        </p:txBody>
      </p:sp>
      <p:pic>
        <p:nvPicPr>
          <p:cNvPr id="9" name="Picture 9"/>
          <p:cNvPicPr>
            <a:picLocks noChangeAspect="1"/>
          </p:cNvPicPr>
          <p:nvPr/>
        </p:nvPicPr>
        <p:blipFill>
          <a:blip r:embed="rId2"/>
          <a:stretch/>
        </p:blipFill>
        <p:spPr>
          <a:xfrm>
            <a:off x="685800" y="6350000"/>
            <a:ext cx="2667000" cy="495300"/>
          </a:xfrm>
          <a:prstGeom prst="rect">
            <a:avLst/>
          </a:prstGeom>
          <a:noFill/>
          <a:ln>
            <a:noFill/>
          </a:ln>
        </p:spPr>
      </p:pic>
      <p:sp>
        <p:nvSpPr>
          <p:cNvPr id="11" name="Text Box 11"/>
          <p:cNvSpPr>
            <a:spLocks/>
          </p:cNvSpPr>
          <p:nvPr>
            <p:ph type="title"/>
          </p:nvPr>
        </p:nvSpPr>
        <p:spPr>
          <a:xfrm>
            <a:off x="685800" y="762000"/>
            <a:ext cx="7772400" cy="685800"/>
          </a:xfrm>
          <a:prstGeom prst="rect">
            <a:avLst/>
          </a:prstGeom>
          <a:ln>
            <a:noFill/>
          </a:ln>
        </p:spPr>
        <p:txBody>
          <a:bodyPr anchor="ctr" bIns="46038" lIns="92075" numCol="1" rIns="92075" tIns="46038"/>
          <a:lstStyle/>
          <a:p>
            <a:endParaRPr/>
          </a:p>
        </p:txBody>
      </p:sp>
      <p:sp>
        <p:nvSpPr>
          <p:cNvPr id="12" name="Text Box 12"/>
          <p:cNvSpPr>
            <a:spLocks/>
          </p:cNvSpPr>
          <p:nvPr>
            <p:ph idx="1" type="body"/>
          </p:nvPr>
        </p:nvSpPr>
        <p:spPr>
          <a:xfrm>
            <a:off x="685800" y="1524000"/>
            <a:ext cx="7772400" cy="4800600"/>
          </a:xfrm>
          <a:prstGeom prst="rect">
            <a:avLst/>
          </a:prstGeom>
          <a:ln>
            <a:noFill/>
          </a:ln>
        </p:spPr>
        <p:txBody>
          <a:bodyPr bIns="46038" lIns="92075" numCol="1" rIns="92075" tIns="46038"/>
          <a:lstStyle/>
          <a:p>
            <a:endParaRPr/>
          </a:p>
          <a:p>
            <a:endParaRPr/>
          </a:p>
          <a:p>
            <a:endParaRPr/>
          </a:p>
          <a:p>
            <a:endParaRPr/>
          </a:p>
          <a:p>
            <a:endParaRPr/>
          </a:p>
        </p:txBody>
      </p:sp>
      <p:sp>
        <p:nvSpPr>
          <p:cNvPr id="13" name="Text Box 13"/>
          <p:cNvSpPr>
            <a:spLocks/>
          </p:cNvSpPr>
          <p:nvPr>
            <p:ph idx="3" sz="quarter" type="ftr"/>
          </p:nvPr>
        </p:nvSpPr>
        <p:spPr>
          <a:xfrm>
            <a:off x="5334000" y="6362700"/>
            <a:ext cx="3124200" cy="457200"/>
          </a:xfrm>
          <a:prstGeom prst="rect">
            <a:avLst/>
          </a:prstGeom>
          <a:ln>
            <a:noFill/>
          </a:ln>
        </p:spPr>
        <p:txBody>
          <a:bodyPr anchor="ctr" bIns="46038" lIns="92075" numCol="1" rIns="92075" tIns="46038" wrap="none"/>
          <a:lstStyle/>
          <a:p>
            <a:pPr/>
            <a:r>
              <a:rPr dirty="0" lang="en-US" smtClean="0" sz="1200">
                <a:solidFill>
                  <a:srgbClr val="C6A02E"/>
                </a:solidFill>
                <a:latin charset="0" typeface="Arial"/>
                <a:ea charset="-120" pitchFamily="18" typeface="新細明體"/>
              </a:rPr>
              <a:t>Copyright © 2008 W. W. Norton &amp; Company.</a:t>
            </a:r>
          </a:p>
          <a:p>
            <a:pPr/>
            <a:r>
              <a:rPr dirty="0" lang="en-US" smtClean="0" sz="1200">
                <a:solidFill>
                  <a:srgbClr val="C6A02E"/>
                </a:solidFill>
                <a:latin charset="0" typeface="Arial"/>
                <a:ea charset="-120" pitchFamily="18" typeface="新細明體"/>
              </a:rPr>
              <a:t>All rights reserved.</a:t>
            </a:r>
          </a:p>
        </p:txBody>
      </p:sp>
      <p:sp>
        <p:nvSpPr>
          <p:cNvPr id="14" name="Text Box 14"/>
          <p:cNvSpPr>
            <a:spLocks/>
          </p:cNvSpPr>
          <p:nvPr>
            <p:ph idx="4" sz="quarter" type="sldNum"/>
          </p:nvPr>
        </p:nvSpPr>
        <p:spPr>
          <a:xfrm>
            <a:off x="4191000" y="6400800"/>
            <a:ext cx="685800" cy="304800"/>
          </a:xfrm>
          <a:prstGeom prst="rect">
            <a:avLst/>
          </a:prstGeom>
          <a:ln>
            <a:noFill/>
          </a:ln>
        </p:spPr>
        <p:txBody>
          <a:bodyPr anchor="ctr" bIns="46038" lIns="92075" numCol="1" rIns="92075" tIns="46038" wrap="none"/>
          <a:lstStyle/>
          <a:p>
            <a:pPr algn="ctr"/>
            <a:r>
              <a:rPr dirty="0" lang="en-US" smtClean="0" sz="1200">
                <a:latin charset="0" typeface="Arial"/>
                <a:ea charset="-120" pitchFamily="18" typeface="新細明體"/>
              </a:rPr>
              <a:t>*</a:t>
            </a:r>
          </a:p>
        </p:txBody>
      </p:sp>
    </p:spTree>
  </p:cSld>
  <p:clrMap accent1="accent1" accent2="accent2" accent3="accent3" accent4="accent4" accent5="accent5" accent6="accent6" bg1="lt1" bg2="lt2" folHlink="folHlink" hlink="hlink" tx1="dk1" tx2="dk2"/>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dt="0"/>
  <p:txStyles>
    <p:titleStyle>
      <a:lvl1pPr algn="ctr" defTabSz="914400" fontAlgn="base" indent="0" marL="0" rtl="0">
        <a:lnSpc>
          <a:spcPct val="100000"/>
        </a:lnSpc>
        <a:spcBef>
          <a:spcPct val="0"/>
        </a:spcBef>
        <a:spcAft>
          <a:spcPct val="0"/>
        </a:spcAft>
        <a:buNone/>
        <a:defRPr b="0" baseline="0" dirty="0" i="0" lang="en-US" smtClean="0" sz="3200" u="none">
          <a:solidFill>
            <a:srgbClr val="B82F25"/>
          </a:solidFill>
          <a:latin charset="0" typeface="Arial"/>
        </a:defRPr>
      </a:lvl1pPr>
    </p:titleStyle>
    <p:bodyStyle>
      <a:lvl1pPr algn="l" defTabSz="914400" fontAlgn="base" indent="-342900" marL="342900" rtl="0">
        <a:lnSpc>
          <a:spcPct val="100000"/>
        </a:lnSpc>
        <a:spcBef>
          <a:spcPct val="20000"/>
        </a:spcBef>
        <a:spcAft>
          <a:spcPct val="0"/>
        </a:spcAft>
        <a:buChar char="•"/>
        <a:defRPr b="0" baseline="0" dirty="0" i="0" lang="en-US" smtClean="0" sz="2800" u="none">
          <a:solidFill>
            <a:schemeClr val="tx1"/>
          </a:solidFill>
          <a:latin charset="0" pitchFamily="18" typeface="Times New Roman"/>
        </a:defRPr>
      </a:lvl1pPr>
      <a:lvl2pPr indent="-285750" marL="742950">
        <a:lnSpc>
          <a:spcPct val="100000"/>
        </a:lnSpc>
        <a:spcBef>
          <a:spcPct val="20000"/>
        </a:spcBef>
        <a:spcAft>
          <a:spcPct val="0"/>
        </a:spcAft>
        <a:buChar char="–"/>
        <a:defRPr b="0" dirty="0" i="0" lang="en-US" smtClean="0" sz="2400" u="none">
          <a:solidFill>
            <a:schemeClr val="tx1"/>
          </a:solidFill>
          <a:latin charset="0" pitchFamily="18" typeface="Times New Roman"/>
        </a:defRPr>
      </a:lvl2pPr>
      <a:lvl3pPr indent="-228600" marL="1085850">
        <a:lnSpc>
          <a:spcPct val="100000"/>
        </a:lnSpc>
        <a:spcBef>
          <a:spcPct val="20000"/>
        </a:spcBef>
        <a:spcAft>
          <a:spcPct val="0"/>
        </a:spcAft>
        <a:buChar char="•"/>
        <a:defRPr b="0" dirty="0" i="0" lang="en-US" smtClean="0" sz="2000" u="none">
          <a:solidFill>
            <a:schemeClr val="tx1"/>
          </a:solidFill>
          <a:latin charset="0" pitchFamily="18" typeface="Times New Roman"/>
        </a:defRPr>
      </a:lvl3pPr>
      <a:lvl4pPr indent="-228600" marL="1428750">
        <a:lnSpc>
          <a:spcPct val="100000"/>
        </a:lnSpc>
        <a:spcBef>
          <a:spcPct val="20000"/>
        </a:spcBef>
        <a:spcAft>
          <a:spcPct val="0"/>
        </a:spcAft>
        <a:buChar char="–"/>
        <a:defRPr b="0" dirty="0" i="0" lang="en-US" smtClean="0" sz="2000" u="none">
          <a:solidFill>
            <a:schemeClr val="tx1"/>
          </a:solidFill>
          <a:latin charset="0" pitchFamily="18" typeface="Times New Roman"/>
        </a:defRPr>
      </a:lvl4pPr>
      <a:lvl5pPr indent="-228600" marL="1771650">
        <a:lnSpc>
          <a:spcPct val="100000"/>
        </a:lnSpc>
        <a:spcBef>
          <a:spcPct val="20000"/>
        </a:spcBef>
        <a:spcAft>
          <a:spcPct val="0"/>
        </a:spcAft>
        <a:buChar char="•"/>
        <a:defRPr b="0" dirty="0" i="0" lang="en-US" smtClean="0" sz="1600" u="none">
          <a:solidFill>
            <a:schemeClr val="tx1"/>
          </a:solidFill>
          <a:latin charset="0" pitchFamily="18" typeface="Times New Roman"/>
        </a:defRPr>
      </a:lvl5pPr>
    </p:bodyStyle>
    <p:otherStyle>
      <a:lvl1pPr algn="l" defTabSz="914400" fontAlgn="base" indent="0" marL="0" rtl="0">
        <a:lnSpc>
          <a:spcPct val="100000"/>
        </a:lnSpc>
        <a:spcBef>
          <a:spcPct val="0"/>
        </a:spcBef>
        <a:spcAft>
          <a:spcPct val="0"/>
        </a:spcAft>
        <a:buNone/>
        <a:defRPr b="0" baseline="0" dirty="0" i="0" lang="en-US" smtClean="0" sz="1800" u="none">
          <a:solidFill>
            <a:schemeClr val="tx1"/>
          </a:solidFill>
          <a:latin charset="0" pitchFamily="18" typeface="Times New Roman"/>
        </a:defRPr>
      </a:lvl1pPr>
      <a:lvl2pPr indent="0" marL="457200">
        <a:lnSpc>
          <a:spcPct val="100000"/>
        </a:lnSpc>
        <a:spcBef>
          <a:spcPct val="0"/>
        </a:spcBef>
        <a:spcAft>
          <a:spcPct val="0"/>
        </a:spcAft>
        <a:buNone/>
        <a:defRPr b="0" dirty="0" i="0" lang="en-US" smtClean="0" sz="1800" u="none">
          <a:solidFill>
            <a:schemeClr val="tx1"/>
          </a:solidFill>
          <a:latin charset="0" pitchFamily="18" typeface="Times New Roman"/>
        </a:defRPr>
      </a:lvl2pPr>
      <a:lvl3pPr indent="0" marL="914400">
        <a:lnSpc>
          <a:spcPct val="100000"/>
        </a:lnSpc>
        <a:spcBef>
          <a:spcPct val="0"/>
        </a:spcBef>
        <a:spcAft>
          <a:spcPct val="0"/>
        </a:spcAft>
        <a:buNone/>
        <a:defRPr b="0" dirty="0" i="0" lang="en-US" smtClean="0" sz="1800" u="none">
          <a:solidFill>
            <a:schemeClr val="tx1"/>
          </a:solidFill>
          <a:latin charset="0" pitchFamily="18" typeface="Times New Roman"/>
        </a:defRPr>
      </a:lvl3pPr>
      <a:lvl4pPr indent="0" marL="1371600">
        <a:lnSpc>
          <a:spcPct val="100000"/>
        </a:lnSpc>
        <a:spcBef>
          <a:spcPct val="0"/>
        </a:spcBef>
        <a:spcAft>
          <a:spcPct val="0"/>
        </a:spcAft>
        <a:buNone/>
        <a:defRPr b="0" dirty="0" i="0" lang="en-US" smtClean="0" sz="1800" u="none">
          <a:solidFill>
            <a:schemeClr val="tx1"/>
          </a:solidFill>
          <a:latin charset="0" pitchFamily="18" typeface="Times New Roman"/>
        </a:defRPr>
      </a:lvl4pPr>
      <a:lvl5pPr indent="0" marL="1828800">
        <a:lnSpc>
          <a:spcPct val="100000"/>
        </a:lnSpc>
        <a:spcBef>
          <a:spcPct val="0"/>
        </a:spcBef>
        <a:spcAft>
          <a:spcPct val="0"/>
        </a:spcAft>
        <a:buNone/>
        <a:defRPr b="0" dirty="0" i="0" lang="en-US" smtClean="0" sz="1800" u="none">
          <a:solidFill>
            <a:schemeClr val="tx1"/>
          </a:solidFill>
          <a:latin charset="0" pitchFamily="18" typeface="Times New Roman"/>
        </a:defRPr>
      </a:lvl5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Text Box 15"/>
          <p:cNvSpPr>
            <a:spLocks/>
          </p:cNvSpPr>
          <p:nvPr/>
        </p:nvSpPr>
        <p:spPr>
          <a:xfrm>
            <a:off x="685800" y="228600"/>
            <a:ext cx="4191000" cy="369887"/>
          </a:xfrm>
          <a:prstGeom prst="rect">
            <a:avLst/>
          </a:prstGeom>
          <a:noFill/>
          <a:ln>
            <a:noFill/>
          </a:ln>
        </p:spPr>
        <p:txBody>
          <a:bodyPr bIns="46038" lIns="92075" numCol="1" rIns="92075" tIns="46038">
            <a:spAutoFit/>
          </a:bodyPr>
          <a:lstStyle/>
          <a:p>
            <a:pPr indent="0" marL="0"/>
            <a:r>
              <a:rPr dirty="0" i="1" lang="en-US" smtClean="0" sz="1800">
                <a:solidFill>
                  <a:srgbClr val="C6A02E"/>
                </a:solidFill>
                <a:latin charset="0" typeface="Arial"/>
                <a:ea charset="-120" pitchFamily="18" typeface="新細明體"/>
              </a:rPr>
              <a:t>Chapter 17: Advanced Uses of Pointers</a:t>
            </a:r>
          </a:p>
        </p:txBody>
      </p:sp>
      <p:pic>
        <p:nvPicPr>
          <p:cNvPr id="16" name="Picture 16"/>
          <p:cNvPicPr>
            <a:picLocks noChangeAspect="1"/>
          </p:cNvPicPr>
          <p:nvPr/>
        </p:nvPicPr>
        <p:blipFill>
          <a:blip r:embed="rId2"/>
          <a:stretch/>
        </p:blipFill>
        <p:spPr>
          <a:xfrm>
            <a:off x="685800" y="6350000"/>
            <a:ext cx="2667000" cy="495300"/>
          </a:xfrm>
          <a:prstGeom prst="rect">
            <a:avLst/>
          </a:prstGeom>
          <a:noFill/>
          <a:ln>
            <a:noFill/>
          </a:ln>
        </p:spPr>
      </p:pic>
      <p:sp>
        <p:nvSpPr>
          <p:cNvPr id="18" name="Text Box 18"/>
          <p:cNvSpPr>
            <a:spLocks/>
          </p:cNvSpPr>
          <p:nvPr>
            <p:ph type="title"/>
          </p:nvPr>
        </p:nvSpPr>
        <p:spPr>
          <a:xfrm>
            <a:off x="685800" y="762000"/>
            <a:ext cx="7772400" cy="685800"/>
          </a:xfrm>
          <a:prstGeom prst="rect">
            <a:avLst/>
          </a:prstGeom>
          <a:ln>
            <a:noFill/>
          </a:ln>
        </p:spPr>
        <p:txBody>
          <a:bodyPr anchor="ctr" bIns="46038" lIns="92075" numCol="1" rIns="92075" tIns="46038"/>
          <a:lstStyle/>
          <a:p>
            <a:endParaRPr/>
          </a:p>
        </p:txBody>
      </p:sp>
      <p:sp>
        <p:nvSpPr>
          <p:cNvPr id="19" name="Text Box 19"/>
          <p:cNvSpPr>
            <a:spLocks/>
          </p:cNvSpPr>
          <p:nvPr>
            <p:ph idx="1" type="body"/>
          </p:nvPr>
        </p:nvSpPr>
        <p:spPr>
          <a:xfrm>
            <a:off x="685800" y="1524000"/>
            <a:ext cx="7772400" cy="4800600"/>
          </a:xfrm>
          <a:prstGeom prst="rect">
            <a:avLst/>
          </a:prstGeom>
          <a:ln>
            <a:noFill/>
          </a:ln>
        </p:spPr>
        <p:txBody>
          <a:bodyPr bIns="46038" lIns="92075" numCol="1" rIns="92075" tIns="46038"/>
          <a:lstStyle/>
          <a:p>
            <a:endParaRPr/>
          </a:p>
          <a:p>
            <a:endParaRPr/>
          </a:p>
          <a:p>
            <a:endParaRPr/>
          </a:p>
          <a:p>
            <a:endParaRPr/>
          </a:p>
          <a:p>
            <a:endParaRPr/>
          </a:p>
        </p:txBody>
      </p:sp>
      <p:sp>
        <p:nvSpPr>
          <p:cNvPr id="20" name="Text Box 20"/>
          <p:cNvSpPr>
            <a:spLocks/>
          </p:cNvSpPr>
          <p:nvPr>
            <p:ph idx="3" sz="quarter" type="ftr"/>
          </p:nvPr>
        </p:nvSpPr>
        <p:spPr>
          <a:xfrm>
            <a:off x="5334000" y="6362700"/>
            <a:ext cx="3124200" cy="457200"/>
          </a:xfrm>
          <a:prstGeom prst="rect">
            <a:avLst/>
          </a:prstGeom>
          <a:ln>
            <a:noFill/>
          </a:ln>
        </p:spPr>
        <p:txBody>
          <a:bodyPr anchor="ctr" bIns="46038" lIns="92075" numCol="1" rIns="92075" tIns="46038" wrap="none"/>
          <a:lstStyle/>
          <a:p>
            <a:pPr/>
            <a:r>
              <a:rPr dirty="0" lang="en-US" smtClean="0" sz="1200">
                <a:solidFill>
                  <a:srgbClr val="C6A02E"/>
                </a:solidFill>
                <a:latin charset="0" typeface="Arial"/>
                <a:ea charset="-120" pitchFamily="18" typeface="新細明體"/>
              </a:rPr>
              <a:t>Copyright © 2008 W. W. Norton &amp; Company.</a:t>
            </a:r>
          </a:p>
          <a:p>
            <a:pPr/>
            <a:r>
              <a:rPr dirty="0" lang="en-US" smtClean="0" sz="1200">
                <a:solidFill>
                  <a:srgbClr val="C6A02E"/>
                </a:solidFill>
                <a:latin charset="0" typeface="Arial"/>
                <a:ea charset="-120" pitchFamily="18" typeface="新細明體"/>
              </a:rPr>
              <a:t>All rights reserved.</a:t>
            </a:r>
          </a:p>
        </p:txBody>
      </p:sp>
      <p:sp>
        <p:nvSpPr>
          <p:cNvPr id="21" name="Text Box 21"/>
          <p:cNvSpPr>
            <a:spLocks/>
          </p:cNvSpPr>
          <p:nvPr>
            <p:ph idx="4" sz="quarter" type="sldNum"/>
          </p:nvPr>
        </p:nvSpPr>
        <p:spPr>
          <a:xfrm>
            <a:off x="4191000" y="6400800"/>
            <a:ext cx="685800" cy="304800"/>
          </a:xfrm>
          <a:prstGeom prst="rect">
            <a:avLst/>
          </a:prstGeom>
          <a:ln>
            <a:noFill/>
          </a:ln>
        </p:spPr>
        <p:txBody>
          <a:bodyPr anchor="ctr" bIns="46038" lIns="92075" numCol="1" rIns="92075" tIns="46038" wrap="none"/>
          <a:lstStyle/>
          <a:p>
            <a:pPr algn="ctr"/>
            <a:r>
              <a:rPr dirty="0" lang="en-US" smtClean="0" sz="1200">
                <a:latin charset="0" typeface="Arial"/>
                <a:ea charset="-120" pitchFamily="18" typeface="新細明體"/>
              </a:rPr>
              <a:t>*</a:t>
            </a:r>
          </a:p>
        </p:txBody>
      </p:sp>
    </p:spTree>
  </p:cSld>
  <p:clrMap accent1="accent1" accent2="accent2" accent3="accent3" accent4="accent4" accent5="accent5" accent6="accent6" bg1="lt1" bg2="lt2" folHlink="folHlink" hlink="hlink" tx1="dk1" tx2="dk2"/>
  <p:sldLayoutIdLst>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hf dt="0"/>
  <p:txStyles>
    <p:titleStyle>
      <a:lvl1pPr algn="ctr" defTabSz="914400" fontAlgn="base" indent="0" marL="0" rtl="0">
        <a:lnSpc>
          <a:spcPct val="100000"/>
        </a:lnSpc>
        <a:spcBef>
          <a:spcPct val="0"/>
        </a:spcBef>
        <a:spcAft>
          <a:spcPct val="0"/>
        </a:spcAft>
        <a:buNone/>
        <a:defRPr b="0" baseline="0" dirty="0" i="0" lang="en-US" smtClean="0" sz="3200" u="none">
          <a:solidFill>
            <a:srgbClr val="B82F25"/>
          </a:solidFill>
          <a:latin charset="0" typeface="Arial"/>
        </a:defRPr>
      </a:lvl1pPr>
    </p:titleStyle>
    <p:bodyStyle>
      <a:lvl1pPr algn="l" defTabSz="914400" fontAlgn="base" indent="-342900" marL="342900" rtl="0">
        <a:lnSpc>
          <a:spcPct val="100000"/>
        </a:lnSpc>
        <a:spcBef>
          <a:spcPct val="20000"/>
        </a:spcBef>
        <a:spcAft>
          <a:spcPct val="0"/>
        </a:spcAft>
        <a:buChar char="•"/>
        <a:defRPr b="0" baseline="0" dirty="0" i="0" lang="en-US" smtClean="0" sz="2800" u="none">
          <a:solidFill>
            <a:schemeClr val="tx1"/>
          </a:solidFill>
          <a:latin charset="0" pitchFamily="18" typeface="Times New Roman"/>
        </a:defRPr>
      </a:lvl1pPr>
      <a:lvl2pPr indent="-285750" marL="742950">
        <a:lnSpc>
          <a:spcPct val="100000"/>
        </a:lnSpc>
        <a:spcBef>
          <a:spcPct val="20000"/>
        </a:spcBef>
        <a:spcAft>
          <a:spcPct val="0"/>
        </a:spcAft>
        <a:buChar char="–"/>
        <a:defRPr b="0" dirty="0" i="0" lang="en-US" smtClean="0" sz="2400" u="none">
          <a:solidFill>
            <a:schemeClr val="tx1"/>
          </a:solidFill>
          <a:latin charset="0" pitchFamily="18" typeface="Times New Roman"/>
        </a:defRPr>
      </a:lvl2pPr>
      <a:lvl3pPr indent="-228600" marL="1085850">
        <a:lnSpc>
          <a:spcPct val="100000"/>
        </a:lnSpc>
        <a:spcBef>
          <a:spcPct val="20000"/>
        </a:spcBef>
        <a:spcAft>
          <a:spcPct val="0"/>
        </a:spcAft>
        <a:buChar char="•"/>
        <a:defRPr b="0" dirty="0" i="0" lang="en-US" smtClean="0" sz="2000" u="none">
          <a:solidFill>
            <a:schemeClr val="tx1"/>
          </a:solidFill>
          <a:latin charset="0" pitchFamily="18" typeface="Times New Roman"/>
        </a:defRPr>
      </a:lvl3pPr>
      <a:lvl4pPr indent="-228600" marL="1428750">
        <a:lnSpc>
          <a:spcPct val="100000"/>
        </a:lnSpc>
        <a:spcBef>
          <a:spcPct val="20000"/>
        </a:spcBef>
        <a:spcAft>
          <a:spcPct val="0"/>
        </a:spcAft>
        <a:buChar char="–"/>
        <a:defRPr b="0" dirty="0" i="0" lang="en-US" smtClean="0" sz="2000" u="none">
          <a:solidFill>
            <a:schemeClr val="tx1"/>
          </a:solidFill>
          <a:latin charset="0" pitchFamily="18" typeface="Times New Roman"/>
        </a:defRPr>
      </a:lvl4pPr>
      <a:lvl5pPr indent="-228600" marL="1771650">
        <a:lnSpc>
          <a:spcPct val="100000"/>
        </a:lnSpc>
        <a:spcBef>
          <a:spcPct val="20000"/>
        </a:spcBef>
        <a:spcAft>
          <a:spcPct val="0"/>
        </a:spcAft>
        <a:buChar char="•"/>
        <a:defRPr b="0" dirty="0" i="0" lang="en-US" smtClean="0" sz="1600" u="none">
          <a:solidFill>
            <a:schemeClr val="tx1"/>
          </a:solidFill>
          <a:latin charset="0" pitchFamily="18" typeface="Times New Roman"/>
        </a:defRPr>
      </a:lvl5pPr>
    </p:bodyStyle>
    <p:otherStyle>
      <a:lvl1pPr algn="l" defTabSz="914400" fontAlgn="base" indent="0" marL="0" rtl="0">
        <a:lnSpc>
          <a:spcPct val="100000"/>
        </a:lnSpc>
        <a:spcBef>
          <a:spcPct val="0"/>
        </a:spcBef>
        <a:spcAft>
          <a:spcPct val="0"/>
        </a:spcAft>
        <a:buNone/>
        <a:defRPr b="0" baseline="0" dirty="0" i="0" lang="en-US" smtClean="0" sz="1800" u="none">
          <a:solidFill>
            <a:schemeClr val="tx1"/>
          </a:solidFill>
          <a:latin charset="0" pitchFamily="18" typeface="Times New Roman"/>
        </a:defRPr>
      </a:lvl1pPr>
      <a:lvl2pPr indent="0" marL="457200">
        <a:lnSpc>
          <a:spcPct val="100000"/>
        </a:lnSpc>
        <a:spcBef>
          <a:spcPct val="0"/>
        </a:spcBef>
        <a:spcAft>
          <a:spcPct val="0"/>
        </a:spcAft>
        <a:buNone/>
        <a:defRPr b="0" dirty="0" i="0" lang="en-US" smtClean="0" sz="1800" u="none">
          <a:solidFill>
            <a:schemeClr val="tx1"/>
          </a:solidFill>
          <a:latin charset="0" pitchFamily="18" typeface="Times New Roman"/>
        </a:defRPr>
      </a:lvl2pPr>
      <a:lvl3pPr indent="0" marL="914400">
        <a:lnSpc>
          <a:spcPct val="100000"/>
        </a:lnSpc>
        <a:spcBef>
          <a:spcPct val="0"/>
        </a:spcBef>
        <a:spcAft>
          <a:spcPct val="0"/>
        </a:spcAft>
        <a:buNone/>
        <a:defRPr b="0" dirty="0" i="0" lang="en-US" smtClean="0" sz="1800" u="none">
          <a:solidFill>
            <a:schemeClr val="tx1"/>
          </a:solidFill>
          <a:latin charset="0" pitchFamily="18" typeface="Times New Roman"/>
        </a:defRPr>
      </a:lvl3pPr>
      <a:lvl4pPr indent="0" marL="1371600">
        <a:lnSpc>
          <a:spcPct val="100000"/>
        </a:lnSpc>
        <a:spcBef>
          <a:spcPct val="0"/>
        </a:spcBef>
        <a:spcAft>
          <a:spcPct val="0"/>
        </a:spcAft>
        <a:buNone/>
        <a:defRPr b="0" dirty="0" i="0" lang="en-US" smtClean="0" sz="1800" u="none">
          <a:solidFill>
            <a:schemeClr val="tx1"/>
          </a:solidFill>
          <a:latin charset="0" pitchFamily="18" typeface="Times New Roman"/>
        </a:defRPr>
      </a:lvl4pPr>
      <a:lvl5pPr indent="0" marL="1828800">
        <a:lnSpc>
          <a:spcPct val="100000"/>
        </a:lnSpc>
        <a:spcBef>
          <a:spcPct val="0"/>
        </a:spcBef>
        <a:spcAft>
          <a:spcPct val="0"/>
        </a:spcAft>
        <a:buNone/>
        <a:defRPr b="0" dirty="0" i="0" lang="en-US" smtClean="0" sz="1800" u="none">
          <a:solidFill>
            <a:schemeClr val="tx1"/>
          </a:solidFill>
          <a:latin charset="0" pitchFamily="18" typeface="Times New Roman"/>
        </a:defRPr>
      </a:lvl5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Text Box 22"/>
          <p:cNvSpPr>
            <a:spLocks/>
          </p:cNvSpPr>
          <p:nvPr/>
        </p:nvSpPr>
        <p:spPr>
          <a:xfrm>
            <a:off x="685800" y="228600"/>
            <a:ext cx="4191000" cy="369887"/>
          </a:xfrm>
          <a:prstGeom prst="rect">
            <a:avLst/>
          </a:prstGeom>
          <a:noFill/>
          <a:ln>
            <a:noFill/>
          </a:ln>
        </p:spPr>
        <p:txBody>
          <a:bodyPr bIns="46038" lIns="92075" numCol="1" rIns="92075" tIns="46038">
            <a:spAutoFit/>
          </a:bodyPr>
          <a:lstStyle/>
          <a:p>
            <a:pPr indent="0" marL="0"/>
            <a:r>
              <a:rPr dirty="0" i="1" lang="en-US" smtClean="0" sz="1800">
                <a:solidFill>
                  <a:srgbClr val="C6A02E"/>
                </a:solidFill>
                <a:latin charset="0" typeface="Arial"/>
                <a:ea charset="-120" pitchFamily="18" typeface="新細明體"/>
              </a:rPr>
              <a:t>Chapter 17: Advanced Uses of Pointers</a:t>
            </a:r>
          </a:p>
        </p:txBody>
      </p:sp>
      <p:pic>
        <p:nvPicPr>
          <p:cNvPr id="23" name="Picture 23"/>
          <p:cNvPicPr>
            <a:picLocks noChangeAspect="1"/>
          </p:cNvPicPr>
          <p:nvPr/>
        </p:nvPicPr>
        <p:blipFill>
          <a:blip r:embed="rId2"/>
          <a:stretch/>
        </p:blipFill>
        <p:spPr>
          <a:xfrm>
            <a:off x="685800" y="6350000"/>
            <a:ext cx="2667000" cy="495300"/>
          </a:xfrm>
          <a:prstGeom prst="rect">
            <a:avLst/>
          </a:prstGeom>
          <a:noFill/>
          <a:ln>
            <a:noFill/>
          </a:ln>
        </p:spPr>
      </p:pic>
      <p:sp>
        <p:nvSpPr>
          <p:cNvPr id="25" name="Text Box 25"/>
          <p:cNvSpPr>
            <a:spLocks/>
          </p:cNvSpPr>
          <p:nvPr>
            <p:ph type="title"/>
          </p:nvPr>
        </p:nvSpPr>
        <p:spPr>
          <a:xfrm>
            <a:off x="685800" y="762000"/>
            <a:ext cx="7772400" cy="685800"/>
          </a:xfrm>
          <a:prstGeom prst="rect">
            <a:avLst/>
          </a:prstGeom>
          <a:ln>
            <a:noFill/>
          </a:ln>
        </p:spPr>
        <p:txBody>
          <a:bodyPr anchor="ctr" bIns="46038" lIns="92075" numCol="1" rIns="92075" tIns="46038"/>
          <a:lstStyle/>
          <a:p>
            <a:endParaRPr/>
          </a:p>
        </p:txBody>
      </p:sp>
      <p:sp>
        <p:nvSpPr>
          <p:cNvPr id="26" name="Text Box 26"/>
          <p:cNvSpPr>
            <a:spLocks/>
          </p:cNvSpPr>
          <p:nvPr>
            <p:ph idx="1" type="body"/>
          </p:nvPr>
        </p:nvSpPr>
        <p:spPr>
          <a:xfrm>
            <a:off x="685800" y="1524000"/>
            <a:ext cx="7772400" cy="4800600"/>
          </a:xfrm>
          <a:prstGeom prst="rect">
            <a:avLst/>
          </a:prstGeom>
          <a:ln>
            <a:noFill/>
          </a:ln>
        </p:spPr>
        <p:txBody>
          <a:bodyPr bIns="46038" lIns="92075" numCol="1" rIns="92075" tIns="46038"/>
          <a:lstStyle/>
          <a:p>
            <a:endParaRPr/>
          </a:p>
          <a:p>
            <a:endParaRPr/>
          </a:p>
          <a:p>
            <a:endParaRPr/>
          </a:p>
          <a:p>
            <a:endParaRPr/>
          </a:p>
          <a:p>
            <a:endParaRPr/>
          </a:p>
        </p:txBody>
      </p:sp>
      <p:sp>
        <p:nvSpPr>
          <p:cNvPr id="27" name="Text Box 27"/>
          <p:cNvSpPr>
            <a:spLocks/>
          </p:cNvSpPr>
          <p:nvPr>
            <p:ph idx="3" sz="quarter" type="ftr"/>
          </p:nvPr>
        </p:nvSpPr>
        <p:spPr>
          <a:xfrm>
            <a:off x="5334000" y="6362700"/>
            <a:ext cx="3124200" cy="457200"/>
          </a:xfrm>
          <a:prstGeom prst="rect">
            <a:avLst/>
          </a:prstGeom>
          <a:ln>
            <a:noFill/>
          </a:ln>
        </p:spPr>
        <p:txBody>
          <a:bodyPr anchor="ctr" bIns="46038" lIns="92075" numCol="1" rIns="92075" tIns="46038" wrap="none"/>
          <a:lstStyle/>
          <a:p>
            <a:pPr/>
            <a:r>
              <a:rPr dirty="0" lang="en-US" smtClean="0" sz="1200">
                <a:solidFill>
                  <a:srgbClr val="C6A02E"/>
                </a:solidFill>
                <a:latin charset="0" typeface="Arial"/>
                <a:ea charset="-120" pitchFamily="18" typeface="新細明體"/>
              </a:rPr>
              <a:t>Copyright © 2008 W. W. Norton &amp; Company.</a:t>
            </a:r>
          </a:p>
          <a:p>
            <a:pPr/>
            <a:r>
              <a:rPr dirty="0" lang="en-US" smtClean="0" sz="1200">
                <a:solidFill>
                  <a:srgbClr val="C6A02E"/>
                </a:solidFill>
                <a:latin charset="0" typeface="Arial"/>
                <a:ea charset="-120" pitchFamily="18" typeface="新細明體"/>
              </a:rPr>
              <a:t>All rights reserved.</a:t>
            </a:r>
          </a:p>
        </p:txBody>
      </p:sp>
      <p:sp>
        <p:nvSpPr>
          <p:cNvPr id="28" name="Text Box 28"/>
          <p:cNvSpPr>
            <a:spLocks/>
          </p:cNvSpPr>
          <p:nvPr>
            <p:ph idx="4" sz="quarter" type="sldNum"/>
          </p:nvPr>
        </p:nvSpPr>
        <p:spPr>
          <a:xfrm>
            <a:off x="4191000" y="6400800"/>
            <a:ext cx="685800" cy="304800"/>
          </a:xfrm>
          <a:prstGeom prst="rect">
            <a:avLst/>
          </a:prstGeom>
          <a:ln>
            <a:noFill/>
          </a:ln>
        </p:spPr>
        <p:txBody>
          <a:bodyPr anchor="ctr" bIns="46038" lIns="92075" numCol="1" rIns="92075" tIns="46038" wrap="none"/>
          <a:lstStyle/>
          <a:p>
            <a:pPr algn="ctr"/>
            <a:r>
              <a:rPr dirty="0" lang="en-US" smtClean="0" sz="1200">
                <a:latin charset="0" typeface="Arial"/>
                <a:ea charset="-120" pitchFamily="18" typeface="新細明體"/>
              </a:rPr>
              <a:t>*</a:t>
            </a:r>
          </a:p>
        </p:txBody>
      </p:sp>
    </p:spTree>
  </p:cSld>
  <p:clrMap accent1="accent1" accent2="accent2" accent3="accent3" accent4="accent4" accent5="accent5" accent6="accent6" bg1="lt1" bg2="lt2" folHlink="folHlink" hlink="hlink" tx1="dk1" tx2="dk2"/>
  <p:sldLayoutIdLst>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dt="0"/>
  <p:txStyles>
    <p:titleStyle>
      <a:lvl1pPr algn="ctr" defTabSz="914400" fontAlgn="base" indent="0" marL="0" rtl="0">
        <a:lnSpc>
          <a:spcPct val="100000"/>
        </a:lnSpc>
        <a:spcBef>
          <a:spcPct val="0"/>
        </a:spcBef>
        <a:spcAft>
          <a:spcPct val="0"/>
        </a:spcAft>
        <a:buNone/>
        <a:defRPr b="0" baseline="0" dirty="0" i="0" lang="en-US" smtClean="0" sz="3200" u="none">
          <a:solidFill>
            <a:srgbClr val="B82F25"/>
          </a:solidFill>
          <a:latin charset="0" typeface="Arial"/>
        </a:defRPr>
      </a:lvl1pPr>
    </p:titleStyle>
    <p:bodyStyle>
      <a:lvl1pPr algn="l" defTabSz="914400" fontAlgn="base" indent="-342900" marL="342900" rtl="0">
        <a:lnSpc>
          <a:spcPct val="100000"/>
        </a:lnSpc>
        <a:spcBef>
          <a:spcPct val="20000"/>
        </a:spcBef>
        <a:spcAft>
          <a:spcPct val="0"/>
        </a:spcAft>
        <a:buChar char="•"/>
        <a:defRPr b="0" baseline="0" dirty="0" i="0" lang="en-US" smtClean="0" sz="2800" u="none">
          <a:solidFill>
            <a:schemeClr val="tx1"/>
          </a:solidFill>
          <a:latin charset="0" pitchFamily="18" typeface="Times New Roman"/>
        </a:defRPr>
      </a:lvl1pPr>
      <a:lvl2pPr indent="-285750" marL="742950">
        <a:lnSpc>
          <a:spcPct val="100000"/>
        </a:lnSpc>
        <a:spcBef>
          <a:spcPct val="20000"/>
        </a:spcBef>
        <a:spcAft>
          <a:spcPct val="0"/>
        </a:spcAft>
        <a:buChar char="–"/>
        <a:defRPr b="0" dirty="0" i="0" lang="en-US" smtClean="0" sz="2400" u="none">
          <a:solidFill>
            <a:schemeClr val="tx1"/>
          </a:solidFill>
          <a:latin charset="0" pitchFamily="18" typeface="Times New Roman"/>
        </a:defRPr>
      </a:lvl2pPr>
      <a:lvl3pPr indent="-228600" marL="1085850">
        <a:lnSpc>
          <a:spcPct val="100000"/>
        </a:lnSpc>
        <a:spcBef>
          <a:spcPct val="20000"/>
        </a:spcBef>
        <a:spcAft>
          <a:spcPct val="0"/>
        </a:spcAft>
        <a:buChar char="•"/>
        <a:defRPr b="0" dirty="0" i="0" lang="en-US" smtClean="0" sz="2000" u="none">
          <a:solidFill>
            <a:schemeClr val="tx1"/>
          </a:solidFill>
          <a:latin charset="0" pitchFamily="18" typeface="Times New Roman"/>
        </a:defRPr>
      </a:lvl3pPr>
      <a:lvl4pPr indent="-228600" marL="1428750">
        <a:lnSpc>
          <a:spcPct val="100000"/>
        </a:lnSpc>
        <a:spcBef>
          <a:spcPct val="20000"/>
        </a:spcBef>
        <a:spcAft>
          <a:spcPct val="0"/>
        </a:spcAft>
        <a:buChar char="–"/>
        <a:defRPr b="0" dirty="0" i="0" lang="en-US" smtClean="0" sz="2000" u="none">
          <a:solidFill>
            <a:schemeClr val="tx1"/>
          </a:solidFill>
          <a:latin charset="0" pitchFamily="18" typeface="Times New Roman"/>
        </a:defRPr>
      </a:lvl4pPr>
      <a:lvl5pPr indent="-228600" marL="1771650">
        <a:lnSpc>
          <a:spcPct val="100000"/>
        </a:lnSpc>
        <a:spcBef>
          <a:spcPct val="20000"/>
        </a:spcBef>
        <a:spcAft>
          <a:spcPct val="0"/>
        </a:spcAft>
        <a:buChar char="•"/>
        <a:defRPr b="0" dirty="0" i="0" lang="en-US" smtClean="0" sz="1600" u="none">
          <a:solidFill>
            <a:schemeClr val="tx1"/>
          </a:solidFill>
          <a:latin charset="0" pitchFamily="18" typeface="Times New Roman"/>
        </a:defRPr>
      </a:lvl5pPr>
    </p:bodyStyle>
    <p:otherStyle>
      <a:lvl1pPr algn="l" defTabSz="914400" fontAlgn="base" indent="0" marL="0" rtl="0">
        <a:lnSpc>
          <a:spcPct val="100000"/>
        </a:lnSpc>
        <a:spcBef>
          <a:spcPct val="0"/>
        </a:spcBef>
        <a:spcAft>
          <a:spcPct val="0"/>
        </a:spcAft>
        <a:buNone/>
        <a:defRPr b="0" baseline="0" dirty="0" i="0" lang="en-US" smtClean="0" sz="1800" u="none">
          <a:solidFill>
            <a:schemeClr val="tx1"/>
          </a:solidFill>
          <a:latin charset="0" pitchFamily="18" typeface="Times New Roman"/>
        </a:defRPr>
      </a:lvl1pPr>
      <a:lvl2pPr indent="0" marL="457200">
        <a:lnSpc>
          <a:spcPct val="100000"/>
        </a:lnSpc>
        <a:spcBef>
          <a:spcPct val="0"/>
        </a:spcBef>
        <a:spcAft>
          <a:spcPct val="0"/>
        </a:spcAft>
        <a:buNone/>
        <a:defRPr b="0" dirty="0" i="0" lang="en-US" smtClean="0" sz="1800" u="none">
          <a:solidFill>
            <a:schemeClr val="tx1"/>
          </a:solidFill>
          <a:latin charset="0" pitchFamily="18" typeface="Times New Roman"/>
        </a:defRPr>
      </a:lvl2pPr>
      <a:lvl3pPr indent="0" marL="914400">
        <a:lnSpc>
          <a:spcPct val="100000"/>
        </a:lnSpc>
        <a:spcBef>
          <a:spcPct val="0"/>
        </a:spcBef>
        <a:spcAft>
          <a:spcPct val="0"/>
        </a:spcAft>
        <a:buNone/>
        <a:defRPr b="0" dirty="0" i="0" lang="en-US" smtClean="0" sz="1800" u="none">
          <a:solidFill>
            <a:schemeClr val="tx1"/>
          </a:solidFill>
          <a:latin charset="0" pitchFamily="18" typeface="Times New Roman"/>
        </a:defRPr>
      </a:lvl3pPr>
      <a:lvl4pPr indent="0" marL="1371600">
        <a:lnSpc>
          <a:spcPct val="100000"/>
        </a:lnSpc>
        <a:spcBef>
          <a:spcPct val="0"/>
        </a:spcBef>
        <a:spcAft>
          <a:spcPct val="0"/>
        </a:spcAft>
        <a:buNone/>
        <a:defRPr b="0" dirty="0" i="0" lang="en-US" smtClean="0" sz="1800" u="none">
          <a:solidFill>
            <a:schemeClr val="tx1"/>
          </a:solidFill>
          <a:latin charset="0" pitchFamily="18" typeface="Times New Roman"/>
        </a:defRPr>
      </a:lvl4pPr>
      <a:lvl5pPr indent="0" marL="1828800">
        <a:lnSpc>
          <a:spcPct val="100000"/>
        </a:lnSpc>
        <a:spcBef>
          <a:spcPct val="0"/>
        </a:spcBef>
        <a:spcAft>
          <a:spcPct val="0"/>
        </a:spcAft>
        <a:buNone/>
        <a:defRPr b="0" dirty="0" i="0" lang="en-US" smtClean="0" sz="1800" u="none">
          <a:solidFill>
            <a:schemeClr val="tx1"/>
          </a:solidFill>
          <a:latin charset="0" pitchFamily="18" typeface="Times New Roman"/>
        </a:defRPr>
      </a:lvl5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Text Box 29"/>
          <p:cNvSpPr>
            <a:spLocks/>
          </p:cNvSpPr>
          <p:nvPr/>
        </p:nvSpPr>
        <p:spPr>
          <a:xfrm>
            <a:off x="685800" y="228600"/>
            <a:ext cx="4191000" cy="369887"/>
          </a:xfrm>
          <a:prstGeom prst="rect">
            <a:avLst/>
          </a:prstGeom>
          <a:noFill/>
          <a:ln>
            <a:noFill/>
          </a:ln>
        </p:spPr>
        <p:txBody>
          <a:bodyPr bIns="46038" lIns="92075" numCol="1" rIns="92075" tIns="46038">
            <a:spAutoFit/>
          </a:bodyPr>
          <a:lstStyle/>
          <a:p>
            <a:pPr indent="0" marL="0"/>
            <a:r>
              <a:rPr dirty="0" i="1" lang="en-US" smtClean="0" sz="1800">
                <a:solidFill>
                  <a:srgbClr val="C6A02E"/>
                </a:solidFill>
                <a:latin charset="0" typeface="Arial"/>
                <a:ea charset="-120" pitchFamily="18" typeface="新細明體"/>
              </a:rPr>
              <a:t>Chapter 17: Advanced Uses of Pointers</a:t>
            </a:r>
          </a:p>
        </p:txBody>
      </p:sp>
      <p:pic>
        <p:nvPicPr>
          <p:cNvPr id="30" name="Picture 30"/>
          <p:cNvPicPr>
            <a:picLocks noChangeAspect="1"/>
          </p:cNvPicPr>
          <p:nvPr/>
        </p:nvPicPr>
        <p:blipFill>
          <a:blip r:embed="rId2"/>
          <a:stretch/>
        </p:blipFill>
        <p:spPr>
          <a:xfrm>
            <a:off x="685800" y="6350000"/>
            <a:ext cx="2667000" cy="495300"/>
          </a:xfrm>
          <a:prstGeom prst="rect">
            <a:avLst/>
          </a:prstGeom>
          <a:noFill/>
          <a:ln>
            <a:noFill/>
          </a:ln>
        </p:spPr>
      </p:pic>
      <p:sp>
        <p:nvSpPr>
          <p:cNvPr id="32" name="Text Box 32"/>
          <p:cNvSpPr>
            <a:spLocks/>
          </p:cNvSpPr>
          <p:nvPr>
            <p:ph type="title"/>
          </p:nvPr>
        </p:nvSpPr>
        <p:spPr>
          <a:xfrm>
            <a:off x="685800" y="762000"/>
            <a:ext cx="7772400" cy="685800"/>
          </a:xfrm>
          <a:prstGeom prst="rect">
            <a:avLst/>
          </a:prstGeom>
          <a:ln>
            <a:noFill/>
          </a:ln>
        </p:spPr>
        <p:txBody>
          <a:bodyPr anchor="ctr" bIns="46038" lIns="92075" numCol="1" rIns="92075" tIns="46038"/>
          <a:lstStyle/>
          <a:p>
            <a:endParaRPr/>
          </a:p>
        </p:txBody>
      </p:sp>
      <p:sp>
        <p:nvSpPr>
          <p:cNvPr id="33" name="Text Box 33"/>
          <p:cNvSpPr>
            <a:spLocks/>
          </p:cNvSpPr>
          <p:nvPr>
            <p:ph idx="1" type="body"/>
          </p:nvPr>
        </p:nvSpPr>
        <p:spPr>
          <a:xfrm>
            <a:off x="685800" y="1524000"/>
            <a:ext cx="7772400" cy="4800600"/>
          </a:xfrm>
          <a:prstGeom prst="rect">
            <a:avLst/>
          </a:prstGeom>
          <a:ln>
            <a:noFill/>
          </a:ln>
        </p:spPr>
        <p:txBody>
          <a:bodyPr bIns="46038" lIns="92075" numCol="1" rIns="92075" tIns="46038"/>
          <a:lstStyle/>
          <a:p>
            <a:endParaRPr/>
          </a:p>
          <a:p>
            <a:endParaRPr/>
          </a:p>
          <a:p>
            <a:endParaRPr/>
          </a:p>
          <a:p>
            <a:endParaRPr/>
          </a:p>
          <a:p>
            <a:endParaRPr/>
          </a:p>
        </p:txBody>
      </p:sp>
      <p:sp>
        <p:nvSpPr>
          <p:cNvPr id="34" name="Text Box 34"/>
          <p:cNvSpPr>
            <a:spLocks/>
          </p:cNvSpPr>
          <p:nvPr>
            <p:ph idx="3" sz="quarter" type="ftr"/>
          </p:nvPr>
        </p:nvSpPr>
        <p:spPr>
          <a:xfrm>
            <a:off x="5334000" y="6362700"/>
            <a:ext cx="3124200" cy="457200"/>
          </a:xfrm>
          <a:prstGeom prst="rect">
            <a:avLst/>
          </a:prstGeom>
          <a:ln>
            <a:noFill/>
          </a:ln>
        </p:spPr>
        <p:txBody>
          <a:bodyPr anchor="ctr" bIns="46038" lIns="92075" numCol="1" rIns="92075" tIns="46038" wrap="none"/>
          <a:lstStyle/>
          <a:p>
            <a:pPr/>
            <a:r>
              <a:rPr dirty="0" lang="en-US" smtClean="0" sz="1200">
                <a:solidFill>
                  <a:srgbClr val="C6A02E"/>
                </a:solidFill>
                <a:latin charset="0" typeface="Arial"/>
                <a:ea charset="-120" pitchFamily="18" typeface="新細明體"/>
              </a:rPr>
              <a:t>Copyright © 2008 W. W. Norton &amp; Company.</a:t>
            </a:r>
          </a:p>
          <a:p>
            <a:pPr/>
            <a:r>
              <a:rPr dirty="0" lang="en-US" smtClean="0" sz="1200">
                <a:solidFill>
                  <a:srgbClr val="C6A02E"/>
                </a:solidFill>
                <a:latin charset="0" typeface="Arial"/>
                <a:ea charset="-120" pitchFamily="18" typeface="新細明體"/>
              </a:rPr>
              <a:t>All rights reserved.</a:t>
            </a:r>
          </a:p>
        </p:txBody>
      </p:sp>
      <p:sp>
        <p:nvSpPr>
          <p:cNvPr id="35" name="Text Box 35"/>
          <p:cNvSpPr>
            <a:spLocks/>
          </p:cNvSpPr>
          <p:nvPr>
            <p:ph idx="4" sz="quarter" type="sldNum"/>
          </p:nvPr>
        </p:nvSpPr>
        <p:spPr>
          <a:xfrm>
            <a:off x="4191000" y="6400800"/>
            <a:ext cx="685800" cy="304800"/>
          </a:xfrm>
          <a:prstGeom prst="rect">
            <a:avLst/>
          </a:prstGeom>
          <a:ln>
            <a:noFill/>
          </a:ln>
        </p:spPr>
        <p:txBody>
          <a:bodyPr anchor="ctr" bIns="46038" lIns="92075" numCol="1" rIns="92075" tIns="46038" wrap="none"/>
          <a:lstStyle/>
          <a:p>
            <a:pPr algn="ctr"/>
            <a:r>
              <a:rPr dirty="0" lang="en-US" smtClean="0" sz="1200">
                <a:latin charset="0" typeface="Arial"/>
                <a:ea charset="-120" pitchFamily="18" typeface="新細明體"/>
              </a:rPr>
              <a:t>*</a:t>
            </a:r>
          </a:p>
        </p:txBody>
      </p:sp>
    </p:spTree>
  </p:cSld>
  <p:clrMap accent1="accent1" accent2="accent2" accent3="accent3" accent4="accent4" accent5="accent5" accent6="accent6" bg1="lt1" bg2="lt2" folHlink="folHlink" hlink="hlink" tx1="dk1" tx2="dk2"/>
  <p:sldLayoutIdLst>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Lst>
  <p:hf dt="0"/>
  <p:txStyles>
    <p:titleStyle>
      <a:lvl1pPr algn="ctr" defTabSz="914400" fontAlgn="base" indent="0" marL="0" rtl="0">
        <a:lnSpc>
          <a:spcPct val="100000"/>
        </a:lnSpc>
        <a:spcBef>
          <a:spcPct val="0"/>
        </a:spcBef>
        <a:spcAft>
          <a:spcPct val="0"/>
        </a:spcAft>
        <a:buNone/>
        <a:defRPr b="0" baseline="0" dirty="0" i="0" lang="en-US" smtClean="0" sz="3200" u="none">
          <a:solidFill>
            <a:srgbClr val="B82F25"/>
          </a:solidFill>
          <a:latin charset="0" typeface="Arial"/>
        </a:defRPr>
      </a:lvl1pPr>
    </p:titleStyle>
    <p:bodyStyle>
      <a:lvl1pPr algn="l" defTabSz="914400" fontAlgn="base" indent="-342900" marL="342900" rtl="0">
        <a:lnSpc>
          <a:spcPct val="100000"/>
        </a:lnSpc>
        <a:spcBef>
          <a:spcPct val="20000"/>
        </a:spcBef>
        <a:spcAft>
          <a:spcPct val="0"/>
        </a:spcAft>
        <a:buChar char="•"/>
        <a:defRPr b="0" baseline="0" dirty="0" i="0" lang="en-US" smtClean="0" sz="2800" u="none">
          <a:solidFill>
            <a:schemeClr val="tx1"/>
          </a:solidFill>
          <a:latin charset="0" pitchFamily="18" typeface="Times New Roman"/>
        </a:defRPr>
      </a:lvl1pPr>
      <a:lvl2pPr indent="-285750" marL="742950">
        <a:lnSpc>
          <a:spcPct val="100000"/>
        </a:lnSpc>
        <a:spcBef>
          <a:spcPct val="20000"/>
        </a:spcBef>
        <a:spcAft>
          <a:spcPct val="0"/>
        </a:spcAft>
        <a:buChar char="–"/>
        <a:defRPr b="0" dirty="0" i="0" lang="en-US" smtClean="0" sz="2400" u="none">
          <a:solidFill>
            <a:schemeClr val="tx1"/>
          </a:solidFill>
          <a:latin charset="0" pitchFamily="18" typeface="Times New Roman"/>
        </a:defRPr>
      </a:lvl2pPr>
      <a:lvl3pPr indent="-228600" marL="1085850">
        <a:lnSpc>
          <a:spcPct val="100000"/>
        </a:lnSpc>
        <a:spcBef>
          <a:spcPct val="20000"/>
        </a:spcBef>
        <a:spcAft>
          <a:spcPct val="0"/>
        </a:spcAft>
        <a:buChar char="•"/>
        <a:defRPr b="0" dirty="0" i="0" lang="en-US" smtClean="0" sz="2000" u="none">
          <a:solidFill>
            <a:schemeClr val="tx1"/>
          </a:solidFill>
          <a:latin charset="0" pitchFamily="18" typeface="Times New Roman"/>
        </a:defRPr>
      </a:lvl3pPr>
      <a:lvl4pPr indent="-228600" marL="1428750">
        <a:lnSpc>
          <a:spcPct val="100000"/>
        </a:lnSpc>
        <a:spcBef>
          <a:spcPct val="20000"/>
        </a:spcBef>
        <a:spcAft>
          <a:spcPct val="0"/>
        </a:spcAft>
        <a:buChar char="–"/>
        <a:defRPr b="0" dirty="0" i="0" lang="en-US" smtClean="0" sz="2000" u="none">
          <a:solidFill>
            <a:schemeClr val="tx1"/>
          </a:solidFill>
          <a:latin charset="0" pitchFamily="18" typeface="Times New Roman"/>
        </a:defRPr>
      </a:lvl4pPr>
      <a:lvl5pPr indent="-228600" marL="1771650">
        <a:lnSpc>
          <a:spcPct val="100000"/>
        </a:lnSpc>
        <a:spcBef>
          <a:spcPct val="20000"/>
        </a:spcBef>
        <a:spcAft>
          <a:spcPct val="0"/>
        </a:spcAft>
        <a:buChar char="•"/>
        <a:defRPr b="0" dirty="0" i="0" lang="en-US" smtClean="0" sz="1600" u="none">
          <a:solidFill>
            <a:schemeClr val="tx1"/>
          </a:solidFill>
          <a:latin charset="0" pitchFamily="18" typeface="Times New Roman"/>
        </a:defRPr>
      </a:lvl5pPr>
    </p:bodyStyle>
    <p:otherStyle>
      <a:lvl1pPr algn="l" defTabSz="914400" fontAlgn="base" indent="0" marL="0" rtl="0">
        <a:lnSpc>
          <a:spcPct val="100000"/>
        </a:lnSpc>
        <a:spcBef>
          <a:spcPct val="0"/>
        </a:spcBef>
        <a:spcAft>
          <a:spcPct val="0"/>
        </a:spcAft>
        <a:buNone/>
        <a:defRPr b="0" baseline="0" dirty="0" i="0" lang="en-US" smtClean="0" sz="1800" u="none">
          <a:solidFill>
            <a:schemeClr val="tx1"/>
          </a:solidFill>
          <a:latin charset="0" pitchFamily="18" typeface="Times New Roman"/>
        </a:defRPr>
      </a:lvl1pPr>
      <a:lvl2pPr indent="0" marL="457200">
        <a:lnSpc>
          <a:spcPct val="100000"/>
        </a:lnSpc>
        <a:spcBef>
          <a:spcPct val="0"/>
        </a:spcBef>
        <a:spcAft>
          <a:spcPct val="0"/>
        </a:spcAft>
        <a:buNone/>
        <a:defRPr b="0" dirty="0" i="0" lang="en-US" smtClean="0" sz="1800" u="none">
          <a:solidFill>
            <a:schemeClr val="tx1"/>
          </a:solidFill>
          <a:latin charset="0" pitchFamily="18" typeface="Times New Roman"/>
        </a:defRPr>
      </a:lvl2pPr>
      <a:lvl3pPr indent="0" marL="914400">
        <a:lnSpc>
          <a:spcPct val="100000"/>
        </a:lnSpc>
        <a:spcBef>
          <a:spcPct val="0"/>
        </a:spcBef>
        <a:spcAft>
          <a:spcPct val="0"/>
        </a:spcAft>
        <a:buNone/>
        <a:defRPr b="0" dirty="0" i="0" lang="en-US" smtClean="0" sz="1800" u="none">
          <a:solidFill>
            <a:schemeClr val="tx1"/>
          </a:solidFill>
          <a:latin charset="0" pitchFamily="18" typeface="Times New Roman"/>
        </a:defRPr>
      </a:lvl3pPr>
      <a:lvl4pPr indent="0" marL="1371600">
        <a:lnSpc>
          <a:spcPct val="100000"/>
        </a:lnSpc>
        <a:spcBef>
          <a:spcPct val="0"/>
        </a:spcBef>
        <a:spcAft>
          <a:spcPct val="0"/>
        </a:spcAft>
        <a:buNone/>
        <a:defRPr b="0" dirty="0" i="0" lang="en-US" smtClean="0" sz="1800" u="none">
          <a:solidFill>
            <a:schemeClr val="tx1"/>
          </a:solidFill>
          <a:latin charset="0" pitchFamily="18" typeface="Times New Roman"/>
        </a:defRPr>
      </a:lvl4pPr>
      <a:lvl5pPr indent="0" marL="1828800">
        <a:lnSpc>
          <a:spcPct val="100000"/>
        </a:lnSpc>
        <a:spcBef>
          <a:spcPct val="0"/>
        </a:spcBef>
        <a:spcAft>
          <a:spcPct val="0"/>
        </a:spcAft>
        <a:buNone/>
        <a:defRPr b="0" dirty="0" i="0" lang="en-US" smtClean="0" sz="1800" u="none">
          <a:solidFill>
            <a:schemeClr val="tx1"/>
          </a:solidFill>
          <a:latin charset="0" pitchFamily="18" typeface="Times New Roman"/>
        </a:defRPr>
      </a:lvl5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Text Box 36"/>
          <p:cNvSpPr>
            <a:spLocks/>
          </p:cNvSpPr>
          <p:nvPr/>
        </p:nvSpPr>
        <p:spPr>
          <a:xfrm>
            <a:off x="685800" y="228600"/>
            <a:ext cx="4191000" cy="369887"/>
          </a:xfrm>
          <a:prstGeom prst="rect">
            <a:avLst/>
          </a:prstGeom>
          <a:noFill/>
          <a:ln>
            <a:noFill/>
          </a:ln>
        </p:spPr>
        <p:txBody>
          <a:bodyPr bIns="46038" lIns="92075" numCol="1" rIns="92075" tIns="46038">
            <a:spAutoFit/>
          </a:bodyPr>
          <a:lstStyle/>
          <a:p>
            <a:pPr indent="0" marL="0"/>
            <a:r>
              <a:rPr dirty="0" i="1" lang="en-US" smtClean="0" sz="1800">
                <a:solidFill>
                  <a:srgbClr val="C6A02E"/>
                </a:solidFill>
                <a:latin charset="0" typeface="Arial"/>
                <a:ea charset="-120" pitchFamily="18" typeface="新細明體"/>
              </a:rPr>
              <a:t>Chapter 17: Advanced Uses of Pointers</a:t>
            </a:r>
          </a:p>
        </p:txBody>
      </p:sp>
      <p:pic>
        <p:nvPicPr>
          <p:cNvPr id="37" name="Picture 37"/>
          <p:cNvPicPr>
            <a:picLocks noChangeAspect="1"/>
          </p:cNvPicPr>
          <p:nvPr/>
        </p:nvPicPr>
        <p:blipFill>
          <a:blip r:embed="rId2"/>
          <a:stretch/>
        </p:blipFill>
        <p:spPr>
          <a:xfrm>
            <a:off x="685800" y="6350000"/>
            <a:ext cx="2667000" cy="495300"/>
          </a:xfrm>
          <a:prstGeom prst="rect">
            <a:avLst/>
          </a:prstGeom>
          <a:noFill/>
          <a:ln>
            <a:noFill/>
          </a:ln>
        </p:spPr>
      </p:pic>
      <p:sp>
        <p:nvSpPr>
          <p:cNvPr id="39" name="Text Box 39"/>
          <p:cNvSpPr>
            <a:spLocks/>
          </p:cNvSpPr>
          <p:nvPr>
            <p:ph type="title"/>
          </p:nvPr>
        </p:nvSpPr>
        <p:spPr>
          <a:xfrm>
            <a:off x="685800" y="762000"/>
            <a:ext cx="7772400" cy="685800"/>
          </a:xfrm>
          <a:prstGeom prst="rect">
            <a:avLst/>
          </a:prstGeom>
          <a:ln>
            <a:noFill/>
          </a:ln>
        </p:spPr>
        <p:txBody>
          <a:bodyPr anchor="ctr" bIns="46038" lIns="92075" numCol="1" rIns="92075" tIns="46038"/>
          <a:lstStyle/>
          <a:p>
            <a:endParaRPr/>
          </a:p>
        </p:txBody>
      </p:sp>
      <p:sp>
        <p:nvSpPr>
          <p:cNvPr id="40" name="Text Box 40"/>
          <p:cNvSpPr>
            <a:spLocks/>
          </p:cNvSpPr>
          <p:nvPr>
            <p:ph idx="1" type="body"/>
          </p:nvPr>
        </p:nvSpPr>
        <p:spPr>
          <a:xfrm>
            <a:off x="685800" y="1524000"/>
            <a:ext cx="7772400" cy="4800600"/>
          </a:xfrm>
          <a:prstGeom prst="rect">
            <a:avLst/>
          </a:prstGeom>
          <a:ln>
            <a:noFill/>
          </a:ln>
        </p:spPr>
        <p:txBody>
          <a:bodyPr bIns="46038" lIns="92075" numCol="1" rIns="92075" tIns="46038"/>
          <a:lstStyle/>
          <a:p>
            <a:endParaRPr/>
          </a:p>
          <a:p>
            <a:endParaRPr/>
          </a:p>
          <a:p>
            <a:endParaRPr/>
          </a:p>
          <a:p>
            <a:endParaRPr/>
          </a:p>
          <a:p>
            <a:endParaRPr/>
          </a:p>
        </p:txBody>
      </p:sp>
      <p:sp>
        <p:nvSpPr>
          <p:cNvPr id="41" name="Text Box 41"/>
          <p:cNvSpPr>
            <a:spLocks/>
          </p:cNvSpPr>
          <p:nvPr>
            <p:ph idx="3" sz="quarter" type="ftr"/>
          </p:nvPr>
        </p:nvSpPr>
        <p:spPr>
          <a:xfrm>
            <a:off x="5334000" y="6362700"/>
            <a:ext cx="3124200" cy="457200"/>
          </a:xfrm>
          <a:prstGeom prst="rect">
            <a:avLst/>
          </a:prstGeom>
          <a:ln>
            <a:noFill/>
          </a:ln>
        </p:spPr>
        <p:txBody>
          <a:bodyPr anchor="ctr" bIns="46038" lIns="92075" numCol="1" rIns="92075" tIns="46038" wrap="none"/>
          <a:lstStyle/>
          <a:p>
            <a:pPr/>
            <a:r>
              <a:rPr dirty="0" lang="en-US" smtClean="0" sz="1200">
                <a:solidFill>
                  <a:srgbClr val="C6A02E"/>
                </a:solidFill>
                <a:latin charset="0" typeface="Arial"/>
                <a:ea charset="-120" pitchFamily="18" typeface="新細明體"/>
              </a:rPr>
              <a:t>Copyright © 2008 W. W. Norton &amp; Company.</a:t>
            </a:r>
          </a:p>
          <a:p>
            <a:pPr/>
            <a:r>
              <a:rPr dirty="0" lang="en-US" smtClean="0" sz="1200">
                <a:solidFill>
                  <a:srgbClr val="C6A02E"/>
                </a:solidFill>
                <a:latin charset="0" typeface="Arial"/>
                <a:ea charset="-120" pitchFamily="18" typeface="新細明體"/>
              </a:rPr>
              <a:t>All rights reserved.</a:t>
            </a:r>
          </a:p>
        </p:txBody>
      </p:sp>
      <p:sp>
        <p:nvSpPr>
          <p:cNvPr id="42" name="Text Box 42"/>
          <p:cNvSpPr>
            <a:spLocks/>
          </p:cNvSpPr>
          <p:nvPr>
            <p:ph idx="4" sz="quarter" type="sldNum"/>
          </p:nvPr>
        </p:nvSpPr>
        <p:spPr>
          <a:xfrm>
            <a:off x="4191000" y="6400800"/>
            <a:ext cx="685800" cy="304800"/>
          </a:xfrm>
          <a:prstGeom prst="rect">
            <a:avLst/>
          </a:prstGeom>
          <a:ln>
            <a:noFill/>
          </a:ln>
        </p:spPr>
        <p:txBody>
          <a:bodyPr anchor="ctr" bIns="46038" lIns="92075" numCol="1" rIns="92075" tIns="46038" wrap="none"/>
          <a:lstStyle/>
          <a:p>
            <a:pPr algn="ctr"/>
            <a:r>
              <a:rPr dirty="0" lang="en-US" smtClean="0" sz="1200">
                <a:latin charset="0" typeface="Arial"/>
                <a:ea charset="-120" pitchFamily="18" typeface="新細明體"/>
              </a:rPr>
              <a:t>*</a:t>
            </a:r>
          </a:p>
        </p:txBody>
      </p:sp>
    </p:spTree>
  </p:cSld>
  <p:clrMap accent1="accent1" accent2="accent2" accent3="accent3" accent4="accent4" accent5="accent5" accent6="accent6" bg1="lt1" bg2="lt2" folHlink="folHlink" hlink="hlink" tx1="dk1" tx2="dk2"/>
  <p:sldLayoutIdLst>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Lst>
  <p:hf dt="0"/>
  <p:txStyles>
    <p:titleStyle>
      <a:lvl1pPr algn="ctr" defTabSz="914400" fontAlgn="base" indent="0" marL="0" rtl="0">
        <a:lnSpc>
          <a:spcPct val="100000"/>
        </a:lnSpc>
        <a:spcBef>
          <a:spcPct val="0"/>
        </a:spcBef>
        <a:spcAft>
          <a:spcPct val="0"/>
        </a:spcAft>
        <a:buNone/>
        <a:defRPr b="0" baseline="0" dirty="0" i="0" lang="en-US" smtClean="0" sz="3200" u="none">
          <a:solidFill>
            <a:srgbClr val="B82F25"/>
          </a:solidFill>
          <a:latin charset="0" typeface="Arial"/>
        </a:defRPr>
      </a:lvl1pPr>
    </p:titleStyle>
    <p:bodyStyle>
      <a:lvl1pPr algn="l" defTabSz="914400" fontAlgn="base" indent="-342900" marL="342900" rtl="0">
        <a:lnSpc>
          <a:spcPct val="100000"/>
        </a:lnSpc>
        <a:spcBef>
          <a:spcPct val="20000"/>
        </a:spcBef>
        <a:spcAft>
          <a:spcPct val="0"/>
        </a:spcAft>
        <a:buChar char="•"/>
        <a:defRPr b="0" baseline="0" dirty="0" i="0" lang="en-US" smtClean="0" sz="2800" u="none">
          <a:solidFill>
            <a:schemeClr val="tx1"/>
          </a:solidFill>
          <a:latin charset="0" pitchFamily="18" typeface="Times New Roman"/>
        </a:defRPr>
      </a:lvl1pPr>
      <a:lvl2pPr indent="-285750" marL="742950">
        <a:lnSpc>
          <a:spcPct val="100000"/>
        </a:lnSpc>
        <a:spcBef>
          <a:spcPct val="20000"/>
        </a:spcBef>
        <a:spcAft>
          <a:spcPct val="0"/>
        </a:spcAft>
        <a:buChar char="–"/>
        <a:defRPr b="0" dirty="0" i="0" lang="en-US" smtClean="0" sz="2400" u="none">
          <a:solidFill>
            <a:schemeClr val="tx1"/>
          </a:solidFill>
          <a:latin charset="0" pitchFamily="18" typeface="Times New Roman"/>
        </a:defRPr>
      </a:lvl2pPr>
      <a:lvl3pPr indent="-228600" marL="1085850">
        <a:lnSpc>
          <a:spcPct val="100000"/>
        </a:lnSpc>
        <a:spcBef>
          <a:spcPct val="20000"/>
        </a:spcBef>
        <a:spcAft>
          <a:spcPct val="0"/>
        </a:spcAft>
        <a:buChar char="•"/>
        <a:defRPr b="0" dirty="0" i="0" lang="en-US" smtClean="0" sz="2000" u="none">
          <a:solidFill>
            <a:schemeClr val="tx1"/>
          </a:solidFill>
          <a:latin charset="0" pitchFamily="18" typeface="Times New Roman"/>
        </a:defRPr>
      </a:lvl3pPr>
      <a:lvl4pPr indent="-228600" marL="1428750">
        <a:lnSpc>
          <a:spcPct val="100000"/>
        </a:lnSpc>
        <a:spcBef>
          <a:spcPct val="20000"/>
        </a:spcBef>
        <a:spcAft>
          <a:spcPct val="0"/>
        </a:spcAft>
        <a:buChar char="–"/>
        <a:defRPr b="0" dirty="0" i="0" lang="en-US" smtClean="0" sz="2000" u="none">
          <a:solidFill>
            <a:schemeClr val="tx1"/>
          </a:solidFill>
          <a:latin charset="0" pitchFamily="18" typeface="Times New Roman"/>
        </a:defRPr>
      </a:lvl4pPr>
      <a:lvl5pPr indent="-228600" marL="1771650">
        <a:lnSpc>
          <a:spcPct val="100000"/>
        </a:lnSpc>
        <a:spcBef>
          <a:spcPct val="20000"/>
        </a:spcBef>
        <a:spcAft>
          <a:spcPct val="0"/>
        </a:spcAft>
        <a:buChar char="•"/>
        <a:defRPr b="0" dirty="0" i="0" lang="en-US" smtClean="0" sz="1600" u="none">
          <a:solidFill>
            <a:schemeClr val="tx1"/>
          </a:solidFill>
          <a:latin charset="0" pitchFamily="18" typeface="Times New Roman"/>
        </a:defRPr>
      </a:lvl5pPr>
    </p:bodyStyle>
    <p:otherStyle>
      <a:lvl1pPr algn="l" defTabSz="914400" fontAlgn="base" indent="0" marL="0" rtl="0">
        <a:lnSpc>
          <a:spcPct val="100000"/>
        </a:lnSpc>
        <a:spcBef>
          <a:spcPct val="0"/>
        </a:spcBef>
        <a:spcAft>
          <a:spcPct val="0"/>
        </a:spcAft>
        <a:buNone/>
        <a:defRPr b="0" baseline="0" dirty="0" i="0" lang="en-US" smtClean="0" sz="1800" u="none">
          <a:solidFill>
            <a:schemeClr val="tx1"/>
          </a:solidFill>
          <a:latin charset="0" pitchFamily="18" typeface="Times New Roman"/>
        </a:defRPr>
      </a:lvl1pPr>
      <a:lvl2pPr indent="0" marL="457200">
        <a:lnSpc>
          <a:spcPct val="100000"/>
        </a:lnSpc>
        <a:spcBef>
          <a:spcPct val="0"/>
        </a:spcBef>
        <a:spcAft>
          <a:spcPct val="0"/>
        </a:spcAft>
        <a:buNone/>
        <a:defRPr b="0" dirty="0" i="0" lang="en-US" smtClean="0" sz="1800" u="none">
          <a:solidFill>
            <a:schemeClr val="tx1"/>
          </a:solidFill>
          <a:latin charset="0" pitchFamily="18" typeface="Times New Roman"/>
        </a:defRPr>
      </a:lvl2pPr>
      <a:lvl3pPr indent="0" marL="914400">
        <a:lnSpc>
          <a:spcPct val="100000"/>
        </a:lnSpc>
        <a:spcBef>
          <a:spcPct val="0"/>
        </a:spcBef>
        <a:spcAft>
          <a:spcPct val="0"/>
        </a:spcAft>
        <a:buNone/>
        <a:defRPr b="0" dirty="0" i="0" lang="en-US" smtClean="0" sz="1800" u="none">
          <a:solidFill>
            <a:schemeClr val="tx1"/>
          </a:solidFill>
          <a:latin charset="0" pitchFamily="18" typeface="Times New Roman"/>
        </a:defRPr>
      </a:lvl3pPr>
      <a:lvl4pPr indent="0" marL="1371600">
        <a:lnSpc>
          <a:spcPct val="100000"/>
        </a:lnSpc>
        <a:spcBef>
          <a:spcPct val="0"/>
        </a:spcBef>
        <a:spcAft>
          <a:spcPct val="0"/>
        </a:spcAft>
        <a:buNone/>
        <a:defRPr b="0" dirty="0" i="0" lang="en-US" smtClean="0" sz="1800" u="none">
          <a:solidFill>
            <a:schemeClr val="tx1"/>
          </a:solidFill>
          <a:latin charset="0" pitchFamily="18" typeface="Times New Roman"/>
        </a:defRPr>
      </a:lvl4pPr>
      <a:lvl5pPr indent="0" marL="1828800">
        <a:lnSpc>
          <a:spcPct val="100000"/>
        </a:lnSpc>
        <a:spcBef>
          <a:spcPct val="0"/>
        </a:spcBef>
        <a:spcAft>
          <a:spcPct val="0"/>
        </a:spcAft>
        <a:buNone/>
        <a:defRPr b="0" dirty="0" i="0" lang="en-US" smtClean="0" sz="1800" u="none">
          <a:solidFill>
            <a:schemeClr val="tx1"/>
          </a:solidFill>
          <a:latin charset="0" pitchFamily="18" typeface="Times New Roman"/>
        </a:defRPr>
      </a:lvl5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Text Box 43"/>
          <p:cNvSpPr>
            <a:spLocks/>
          </p:cNvSpPr>
          <p:nvPr/>
        </p:nvSpPr>
        <p:spPr>
          <a:xfrm>
            <a:off x="685800" y="228600"/>
            <a:ext cx="4191000" cy="369887"/>
          </a:xfrm>
          <a:prstGeom prst="rect">
            <a:avLst/>
          </a:prstGeom>
          <a:noFill/>
          <a:ln>
            <a:noFill/>
          </a:ln>
        </p:spPr>
        <p:txBody>
          <a:bodyPr bIns="46038" lIns="92075" numCol="1" rIns="92075" tIns="46038">
            <a:spAutoFit/>
          </a:bodyPr>
          <a:lstStyle/>
          <a:p>
            <a:pPr indent="0" marL="0"/>
            <a:r>
              <a:rPr dirty="0" i="1" lang="en-US" smtClean="0" sz="1800">
                <a:solidFill>
                  <a:srgbClr val="C6A02E"/>
                </a:solidFill>
                <a:latin charset="0" typeface="Arial"/>
                <a:ea charset="-120" pitchFamily="18" typeface="新細明體"/>
              </a:rPr>
              <a:t>Chapter 17: Advanced Uses of Pointers</a:t>
            </a:r>
          </a:p>
        </p:txBody>
      </p:sp>
      <p:pic>
        <p:nvPicPr>
          <p:cNvPr id="44" name="Picture 44"/>
          <p:cNvPicPr>
            <a:picLocks noChangeAspect="1"/>
          </p:cNvPicPr>
          <p:nvPr/>
        </p:nvPicPr>
        <p:blipFill>
          <a:blip r:embed="rId2"/>
          <a:stretch/>
        </p:blipFill>
        <p:spPr>
          <a:xfrm>
            <a:off x="685800" y="6350000"/>
            <a:ext cx="2667000" cy="495300"/>
          </a:xfrm>
          <a:prstGeom prst="rect">
            <a:avLst/>
          </a:prstGeom>
          <a:noFill/>
          <a:ln>
            <a:noFill/>
          </a:ln>
        </p:spPr>
      </p:pic>
      <p:sp>
        <p:nvSpPr>
          <p:cNvPr id="46" name="Text Box 46"/>
          <p:cNvSpPr>
            <a:spLocks/>
          </p:cNvSpPr>
          <p:nvPr>
            <p:ph type="title"/>
          </p:nvPr>
        </p:nvSpPr>
        <p:spPr>
          <a:xfrm>
            <a:off x="685800" y="762000"/>
            <a:ext cx="7772400" cy="685800"/>
          </a:xfrm>
          <a:prstGeom prst="rect">
            <a:avLst/>
          </a:prstGeom>
          <a:ln>
            <a:noFill/>
          </a:ln>
        </p:spPr>
        <p:txBody>
          <a:bodyPr anchor="ctr" bIns="46038" lIns="92075" numCol="1" rIns="92075" tIns="46038"/>
          <a:lstStyle/>
          <a:p>
            <a:endParaRPr/>
          </a:p>
        </p:txBody>
      </p:sp>
      <p:sp>
        <p:nvSpPr>
          <p:cNvPr id="47" name="Text Box 47"/>
          <p:cNvSpPr>
            <a:spLocks/>
          </p:cNvSpPr>
          <p:nvPr>
            <p:ph idx="1" type="body"/>
          </p:nvPr>
        </p:nvSpPr>
        <p:spPr>
          <a:xfrm>
            <a:off x="685800" y="1524000"/>
            <a:ext cx="7772400" cy="4800600"/>
          </a:xfrm>
          <a:prstGeom prst="rect">
            <a:avLst/>
          </a:prstGeom>
          <a:ln>
            <a:noFill/>
          </a:ln>
        </p:spPr>
        <p:txBody>
          <a:bodyPr bIns="46038" lIns="92075" numCol="1" rIns="92075" tIns="46038"/>
          <a:lstStyle/>
          <a:p>
            <a:endParaRPr/>
          </a:p>
          <a:p>
            <a:endParaRPr/>
          </a:p>
          <a:p>
            <a:endParaRPr/>
          </a:p>
          <a:p>
            <a:endParaRPr/>
          </a:p>
          <a:p>
            <a:endParaRPr/>
          </a:p>
        </p:txBody>
      </p:sp>
      <p:sp>
        <p:nvSpPr>
          <p:cNvPr id="48" name="Text Box 48"/>
          <p:cNvSpPr>
            <a:spLocks/>
          </p:cNvSpPr>
          <p:nvPr>
            <p:ph idx="3" sz="quarter" type="ftr"/>
          </p:nvPr>
        </p:nvSpPr>
        <p:spPr>
          <a:xfrm>
            <a:off x="5334000" y="6362700"/>
            <a:ext cx="3124200" cy="457200"/>
          </a:xfrm>
          <a:prstGeom prst="rect">
            <a:avLst/>
          </a:prstGeom>
          <a:ln>
            <a:noFill/>
          </a:ln>
        </p:spPr>
        <p:txBody>
          <a:bodyPr anchor="ctr" bIns="46038" lIns="92075" numCol="1" rIns="92075" tIns="46038" wrap="none"/>
          <a:lstStyle/>
          <a:p>
            <a:pPr/>
            <a:r>
              <a:rPr dirty="0" lang="en-US" smtClean="0" sz="1200">
                <a:solidFill>
                  <a:srgbClr val="C6A02E"/>
                </a:solidFill>
                <a:latin charset="0" typeface="Arial"/>
                <a:ea charset="-120" pitchFamily="18" typeface="新細明體"/>
              </a:rPr>
              <a:t>Copyright © 2008 W. W. Norton &amp; Company.</a:t>
            </a:r>
          </a:p>
          <a:p>
            <a:pPr/>
            <a:r>
              <a:rPr dirty="0" lang="en-US" smtClean="0" sz="1200">
                <a:solidFill>
                  <a:srgbClr val="C6A02E"/>
                </a:solidFill>
                <a:latin charset="0" typeface="Arial"/>
                <a:ea charset="-120" pitchFamily="18" typeface="新細明體"/>
              </a:rPr>
              <a:t>All rights reserved.</a:t>
            </a:r>
          </a:p>
        </p:txBody>
      </p:sp>
      <p:sp>
        <p:nvSpPr>
          <p:cNvPr id="49" name="Text Box 49"/>
          <p:cNvSpPr>
            <a:spLocks/>
          </p:cNvSpPr>
          <p:nvPr>
            <p:ph idx="4" sz="quarter" type="sldNum"/>
          </p:nvPr>
        </p:nvSpPr>
        <p:spPr>
          <a:xfrm>
            <a:off x="4191000" y="6400800"/>
            <a:ext cx="685800" cy="304800"/>
          </a:xfrm>
          <a:prstGeom prst="rect">
            <a:avLst/>
          </a:prstGeom>
          <a:ln>
            <a:noFill/>
          </a:ln>
        </p:spPr>
        <p:txBody>
          <a:bodyPr anchor="ctr" bIns="46038" lIns="92075" numCol="1" rIns="92075" tIns="46038" wrap="none"/>
          <a:lstStyle/>
          <a:p>
            <a:pPr algn="ctr"/>
            <a:r>
              <a:rPr dirty="0" lang="en-US" smtClean="0" sz="1200">
                <a:latin charset="0" typeface="Arial"/>
                <a:ea charset="-120" pitchFamily="18" typeface="新細明體"/>
              </a:rPr>
              <a:t>*</a:t>
            </a:r>
          </a:p>
        </p:txBody>
      </p:sp>
    </p:spTree>
  </p:cSld>
  <p:clrMap accent1="accent1" accent2="accent2" accent3="accent3" accent4="accent4" accent5="accent5" accent6="accent6" bg1="lt1" bg2="lt2" folHlink="folHlink" hlink="hlink" tx1="dk1" tx2="dk2"/>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Lst>
  <p:hf dt="0"/>
  <p:txStyles>
    <p:titleStyle>
      <a:lvl1pPr algn="ctr" defTabSz="914400" fontAlgn="base" indent="0" marL="0" rtl="0">
        <a:lnSpc>
          <a:spcPct val="100000"/>
        </a:lnSpc>
        <a:spcBef>
          <a:spcPct val="0"/>
        </a:spcBef>
        <a:spcAft>
          <a:spcPct val="0"/>
        </a:spcAft>
        <a:buNone/>
        <a:defRPr b="0" baseline="0" dirty="0" i="0" lang="en-US" smtClean="0" sz="3200" u="none">
          <a:solidFill>
            <a:srgbClr val="B82F25"/>
          </a:solidFill>
          <a:latin charset="0" typeface="Arial"/>
        </a:defRPr>
      </a:lvl1pPr>
    </p:titleStyle>
    <p:bodyStyle>
      <a:lvl1pPr algn="l" defTabSz="914400" fontAlgn="base" indent="-342900" marL="342900" rtl="0">
        <a:lnSpc>
          <a:spcPct val="100000"/>
        </a:lnSpc>
        <a:spcBef>
          <a:spcPct val="20000"/>
        </a:spcBef>
        <a:spcAft>
          <a:spcPct val="0"/>
        </a:spcAft>
        <a:buChar char="•"/>
        <a:defRPr b="0" baseline="0" dirty="0" i="0" lang="en-US" smtClean="0" sz="2800" u="none">
          <a:solidFill>
            <a:schemeClr val="tx1"/>
          </a:solidFill>
          <a:latin charset="0" pitchFamily="18" typeface="Times New Roman"/>
        </a:defRPr>
      </a:lvl1pPr>
      <a:lvl2pPr indent="-285750" marL="742950">
        <a:lnSpc>
          <a:spcPct val="100000"/>
        </a:lnSpc>
        <a:spcBef>
          <a:spcPct val="20000"/>
        </a:spcBef>
        <a:spcAft>
          <a:spcPct val="0"/>
        </a:spcAft>
        <a:buChar char="–"/>
        <a:defRPr b="0" dirty="0" i="0" lang="en-US" smtClean="0" sz="2400" u="none">
          <a:solidFill>
            <a:schemeClr val="tx1"/>
          </a:solidFill>
          <a:latin charset="0" pitchFamily="18" typeface="Times New Roman"/>
        </a:defRPr>
      </a:lvl2pPr>
      <a:lvl3pPr indent="-228600" marL="1085850">
        <a:lnSpc>
          <a:spcPct val="100000"/>
        </a:lnSpc>
        <a:spcBef>
          <a:spcPct val="20000"/>
        </a:spcBef>
        <a:spcAft>
          <a:spcPct val="0"/>
        </a:spcAft>
        <a:buChar char="•"/>
        <a:defRPr b="0" dirty="0" i="0" lang="en-US" smtClean="0" sz="2000" u="none">
          <a:solidFill>
            <a:schemeClr val="tx1"/>
          </a:solidFill>
          <a:latin charset="0" pitchFamily="18" typeface="Times New Roman"/>
        </a:defRPr>
      </a:lvl3pPr>
      <a:lvl4pPr indent="-228600" marL="1428750">
        <a:lnSpc>
          <a:spcPct val="100000"/>
        </a:lnSpc>
        <a:spcBef>
          <a:spcPct val="20000"/>
        </a:spcBef>
        <a:spcAft>
          <a:spcPct val="0"/>
        </a:spcAft>
        <a:buChar char="–"/>
        <a:defRPr b="0" dirty="0" i="0" lang="en-US" smtClean="0" sz="2000" u="none">
          <a:solidFill>
            <a:schemeClr val="tx1"/>
          </a:solidFill>
          <a:latin charset="0" pitchFamily="18" typeface="Times New Roman"/>
        </a:defRPr>
      </a:lvl4pPr>
      <a:lvl5pPr indent="-228600" marL="1771650">
        <a:lnSpc>
          <a:spcPct val="100000"/>
        </a:lnSpc>
        <a:spcBef>
          <a:spcPct val="20000"/>
        </a:spcBef>
        <a:spcAft>
          <a:spcPct val="0"/>
        </a:spcAft>
        <a:buChar char="•"/>
        <a:defRPr b="0" dirty="0" i="0" lang="en-US" smtClean="0" sz="1600" u="none">
          <a:solidFill>
            <a:schemeClr val="tx1"/>
          </a:solidFill>
          <a:latin charset="0" pitchFamily="18" typeface="Times New Roman"/>
        </a:defRPr>
      </a:lvl5pPr>
    </p:bodyStyle>
    <p:otherStyle>
      <a:lvl1pPr algn="l" defTabSz="914400" fontAlgn="base" indent="0" marL="0" rtl="0">
        <a:lnSpc>
          <a:spcPct val="100000"/>
        </a:lnSpc>
        <a:spcBef>
          <a:spcPct val="0"/>
        </a:spcBef>
        <a:spcAft>
          <a:spcPct val="0"/>
        </a:spcAft>
        <a:buNone/>
        <a:defRPr b="0" baseline="0" dirty="0" i="0" lang="en-US" smtClean="0" sz="1800" u="none">
          <a:solidFill>
            <a:schemeClr val="tx1"/>
          </a:solidFill>
          <a:latin charset="0" pitchFamily="18" typeface="Times New Roman"/>
        </a:defRPr>
      </a:lvl1pPr>
      <a:lvl2pPr indent="0" marL="457200">
        <a:lnSpc>
          <a:spcPct val="100000"/>
        </a:lnSpc>
        <a:spcBef>
          <a:spcPct val="0"/>
        </a:spcBef>
        <a:spcAft>
          <a:spcPct val="0"/>
        </a:spcAft>
        <a:buNone/>
        <a:defRPr b="0" dirty="0" i="0" lang="en-US" smtClean="0" sz="1800" u="none">
          <a:solidFill>
            <a:schemeClr val="tx1"/>
          </a:solidFill>
          <a:latin charset="0" pitchFamily="18" typeface="Times New Roman"/>
        </a:defRPr>
      </a:lvl2pPr>
      <a:lvl3pPr indent="0" marL="914400">
        <a:lnSpc>
          <a:spcPct val="100000"/>
        </a:lnSpc>
        <a:spcBef>
          <a:spcPct val="0"/>
        </a:spcBef>
        <a:spcAft>
          <a:spcPct val="0"/>
        </a:spcAft>
        <a:buNone/>
        <a:defRPr b="0" dirty="0" i="0" lang="en-US" smtClean="0" sz="1800" u="none">
          <a:solidFill>
            <a:schemeClr val="tx1"/>
          </a:solidFill>
          <a:latin charset="0" pitchFamily="18" typeface="Times New Roman"/>
        </a:defRPr>
      </a:lvl3pPr>
      <a:lvl4pPr indent="0" marL="1371600">
        <a:lnSpc>
          <a:spcPct val="100000"/>
        </a:lnSpc>
        <a:spcBef>
          <a:spcPct val="0"/>
        </a:spcBef>
        <a:spcAft>
          <a:spcPct val="0"/>
        </a:spcAft>
        <a:buNone/>
        <a:defRPr b="0" dirty="0" i="0" lang="en-US" smtClean="0" sz="1800" u="none">
          <a:solidFill>
            <a:schemeClr val="tx1"/>
          </a:solidFill>
          <a:latin charset="0" pitchFamily="18" typeface="Times New Roman"/>
        </a:defRPr>
      </a:lvl4pPr>
      <a:lvl5pPr indent="0" marL="1828800">
        <a:lnSpc>
          <a:spcPct val="100000"/>
        </a:lnSpc>
        <a:spcBef>
          <a:spcPct val="0"/>
        </a:spcBef>
        <a:spcAft>
          <a:spcPct val="0"/>
        </a:spcAft>
        <a:buNone/>
        <a:defRPr b="0" dirty="0" i="0" lang="en-US" smtClean="0" sz="1800" u="none">
          <a:solidFill>
            <a:schemeClr val="tx1"/>
          </a:solidFill>
          <a:latin charset="0" pitchFamily="18" typeface="Times New Roman"/>
        </a:defRPr>
      </a:lvl5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Text Box 50"/>
          <p:cNvSpPr>
            <a:spLocks/>
          </p:cNvSpPr>
          <p:nvPr/>
        </p:nvSpPr>
        <p:spPr>
          <a:xfrm>
            <a:off x="685800" y="228600"/>
            <a:ext cx="4191000" cy="369887"/>
          </a:xfrm>
          <a:prstGeom prst="rect">
            <a:avLst/>
          </a:prstGeom>
          <a:noFill/>
          <a:ln>
            <a:noFill/>
          </a:ln>
        </p:spPr>
        <p:txBody>
          <a:bodyPr bIns="46038" lIns="92075" numCol="1" rIns="92075" tIns="46038">
            <a:spAutoFit/>
          </a:bodyPr>
          <a:lstStyle/>
          <a:p>
            <a:pPr indent="0" marL="0"/>
            <a:r>
              <a:rPr dirty="0" i="1" lang="en-US" smtClean="0" sz="1800">
                <a:solidFill>
                  <a:srgbClr val="C6A02E"/>
                </a:solidFill>
                <a:latin charset="0" typeface="Arial"/>
                <a:ea charset="-120" pitchFamily="18" typeface="新細明體"/>
              </a:rPr>
              <a:t>Chapter 17: Advanced Uses of Pointers</a:t>
            </a:r>
          </a:p>
        </p:txBody>
      </p:sp>
      <p:pic>
        <p:nvPicPr>
          <p:cNvPr id="51" name="Picture 51"/>
          <p:cNvPicPr>
            <a:picLocks noChangeAspect="1"/>
          </p:cNvPicPr>
          <p:nvPr/>
        </p:nvPicPr>
        <p:blipFill>
          <a:blip r:embed="rId2"/>
          <a:stretch/>
        </p:blipFill>
        <p:spPr>
          <a:xfrm>
            <a:off x="685800" y="6350000"/>
            <a:ext cx="2667000" cy="495300"/>
          </a:xfrm>
          <a:prstGeom prst="rect">
            <a:avLst/>
          </a:prstGeom>
          <a:noFill/>
          <a:ln>
            <a:noFill/>
          </a:ln>
        </p:spPr>
      </p:pic>
      <p:sp>
        <p:nvSpPr>
          <p:cNvPr id="53" name="Text Box 53"/>
          <p:cNvSpPr>
            <a:spLocks/>
          </p:cNvSpPr>
          <p:nvPr>
            <p:ph type="title"/>
          </p:nvPr>
        </p:nvSpPr>
        <p:spPr>
          <a:xfrm>
            <a:off x="685800" y="762000"/>
            <a:ext cx="7772400" cy="685800"/>
          </a:xfrm>
          <a:prstGeom prst="rect">
            <a:avLst/>
          </a:prstGeom>
          <a:ln>
            <a:noFill/>
          </a:ln>
        </p:spPr>
        <p:txBody>
          <a:bodyPr anchor="ctr" bIns="46038" lIns="92075" numCol="1" rIns="92075" tIns="46038"/>
          <a:lstStyle/>
          <a:p>
            <a:endParaRPr/>
          </a:p>
        </p:txBody>
      </p:sp>
      <p:sp>
        <p:nvSpPr>
          <p:cNvPr id="54" name="Text Box 54"/>
          <p:cNvSpPr>
            <a:spLocks/>
          </p:cNvSpPr>
          <p:nvPr>
            <p:ph idx="1" type="body"/>
          </p:nvPr>
        </p:nvSpPr>
        <p:spPr>
          <a:xfrm>
            <a:off x="685800" y="1524000"/>
            <a:ext cx="7772400" cy="4800600"/>
          </a:xfrm>
          <a:prstGeom prst="rect">
            <a:avLst/>
          </a:prstGeom>
          <a:ln>
            <a:noFill/>
          </a:ln>
        </p:spPr>
        <p:txBody>
          <a:bodyPr bIns="46038" lIns="92075" numCol="1" rIns="92075" tIns="46038"/>
          <a:lstStyle/>
          <a:p>
            <a:endParaRPr/>
          </a:p>
          <a:p>
            <a:endParaRPr/>
          </a:p>
          <a:p>
            <a:endParaRPr/>
          </a:p>
          <a:p>
            <a:endParaRPr/>
          </a:p>
          <a:p>
            <a:endParaRPr/>
          </a:p>
        </p:txBody>
      </p:sp>
      <p:sp>
        <p:nvSpPr>
          <p:cNvPr id="55" name="Text Box 55"/>
          <p:cNvSpPr>
            <a:spLocks/>
          </p:cNvSpPr>
          <p:nvPr>
            <p:ph idx="3" sz="quarter" type="ftr"/>
          </p:nvPr>
        </p:nvSpPr>
        <p:spPr>
          <a:xfrm>
            <a:off x="5334000" y="6362700"/>
            <a:ext cx="3124200" cy="457200"/>
          </a:xfrm>
          <a:prstGeom prst="rect">
            <a:avLst/>
          </a:prstGeom>
          <a:ln>
            <a:noFill/>
          </a:ln>
        </p:spPr>
        <p:txBody>
          <a:bodyPr anchor="ctr" bIns="46038" lIns="92075" numCol="1" rIns="92075" tIns="46038" wrap="none"/>
          <a:lstStyle/>
          <a:p>
            <a:pPr/>
            <a:r>
              <a:rPr dirty="0" lang="en-US" smtClean="0" sz="1200">
                <a:solidFill>
                  <a:srgbClr val="C6A02E"/>
                </a:solidFill>
                <a:latin charset="0" typeface="Arial"/>
                <a:ea charset="-120" pitchFamily="18" typeface="新細明體"/>
              </a:rPr>
              <a:t>Copyright © 2008 W. W. Norton &amp; Company.</a:t>
            </a:r>
          </a:p>
          <a:p>
            <a:pPr/>
            <a:r>
              <a:rPr dirty="0" lang="en-US" smtClean="0" sz="1200">
                <a:solidFill>
                  <a:srgbClr val="C6A02E"/>
                </a:solidFill>
                <a:latin charset="0" typeface="Arial"/>
                <a:ea charset="-120" pitchFamily="18" typeface="新細明體"/>
              </a:rPr>
              <a:t>All rights reserved.</a:t>
            </a:r>
          </a:p>
        </p:txBody>
      </p:sp>
      <p:sp>
        <p:nvSpPr>
          <p:cNvPr id="56" name="Text Box 56"/>
          <p:cNvSpPr>
            <a:spLocks/>
          </p:cNvSpPr>
          <p:nvPr>
            <p:ph idx="4" sz="quarter" type="sldNum"/>
          </p:nvPr>
        </p:nvSpPr>
        <p:spPr>
          <a:xfrm>
            <a:off x="4191000" y="6400800"/>
            <a:ext cx="685800" cy="304800"/>
          </a:xfrm>
          <a:prstGeom prst="rect">
            <a:avLst/>
          </a:prstGeom>
          <a:ln>
            <a:noFill/>
          </a:ln>
        </p:spPr>
        <p:txBody>
          <a:bodyPr anchor="ctr" bIns="46038" lIns="92075" numCol="1" rIns="92075" tIns="46038" wrap="none"/>
          <a:lstStyle/>
          <a:p>
            <a:pPr algn="ctr"/>
            <a:r>
              <a:rPr dirty="0" lang="en-US" smtClean="0" sz="1200">
                <a:latin charset="0" typeface="Arial"/>
                <a:ea charset="-120" pitchFamily="18" typeface="新細明體"/>
              </a:rPr>
              <a:t>*</a:t>
            </a:r>
          </a:p>
        </p:txBody>
      </p:sp>
    </p:spTree>
  </p:cSld>
  <p:clrMap accent1="accent1" accent2="accent2" accent3="accent3" accent4="accent4" accent5="accent5" accent6="accent6" bg1="lt1" bg2="lt2" folHlink="folHlink" hlink="hlink" tx1="dk1" tx2="dk2"/>
  <p:sldLayoutIdLst>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Lst>
  <p:hf dt="0"/>
  <p:txStyles>
    <p:titleStyle>
      <a:lvl1pPr algn="ctr" defTabSz="914400" fontAlgn="base" indent="0" marL="0" rtl="0">
        <a:lnSpc>
          <a:spcPct val="100000"/>
        </a:lnSpc>
        <a:spcBef>
          <a:spcPct val="0"/>
        </a:spcBef>
        <a:spcAft>
          <a:spcPct val="0"/>
        </a:spcAft>
        <a:buNone/>
        <a:defRPr b="0" baseline="0" dirty="0" i="0" lang="en-US" smtClean="0" sz="3200" u="none">
          <a:solidFill>
            <a:srgbClr val="B82F25"/>
          </a:solidFill>
          <a:latin charset="0" typeface="Arial"/>
        </a:defRPr>
      </a:lvl1pPr>
    </p:titleStyle>
    <p:bodyStyle>
      <a:lvl1pPr algn="l" defTabSz="914400" fontAlgn="base" indent="-342900" marL="342900" rtl="0">
        <a:lnSpc>
          <a:spcPct val="100000"/>
        </a:lnSpc>
        <a:spcBef>
          <a:spcPct val="20000"/>
        </a:spcBef>
        <a:spcAft>
          <a:spcPct val="0"/>
        </a:spcAft>
        <a:buChar char="•"/>
        <a:defRPr b="0" baseline="0" dirty="0" i="0" lang="en-US" smtClean="0" sz="2800" u="none">
          <a:solidFill>
            <a:schemeClr val="tx1"/>
          </a:solidFill>
          <a:latin charset="0" pitchFamily="18" typeface="Times New Roman"/>
        </a:defRPr>
      </a:lvl1pPr>
      <a:lvl2pPr indent="-285750" marL="742950">
        <a:lnSpc>
          <a:spcPct val="100000"/>
        </a:lnSpc>
        <a:spcBef>
          <a:spcPct val="20000"/>
        </a:spcBef>
        <a:spcAft>
          <a:spcPct val="0"/>
        </a:spcAft>
        <a:buChar char="–"/>
        <a:defRPr b="0" dirty="0" i="0" lang="en-US" smtClean="0" sz="2400" u="none">
          <a:solidFill>
            <a:schemeClr val="tx1"/>
          </a:solidFill>
          <a:latin charset="0" pitchFamily="18" typeface="Times New Roman"/>
        </a:defRPr>
      </a:lvl2pPr>
      <a:lvl3pPr indent="-228600" marL="1085850">
        <a:lnSpc>
          <a:spcPct val="100000"/>
        </a:lnSpc>
        <a:spcBef>
          <a:spcPct val="20000"/>
        </a:spcBef>
        <a:spcAft>
          <a:spcPct val="0"/>
        </a:spcAft>
        <a:buChar char="•"/>
        <a:defRPr b="0" dirty="0" i="0" lang="en-US" smtClean="0" sz="2000" u="none">
          <a:solidFill>
            <a:schemeClr val="tx1"/>
          </a:solidFill>
          <a:latin charset="0" pitchFamily="18" typeface="Times New Roman"/>
        </a:defRPr>
      </a:lvl3pPr>
      <a:lvl4pPr indent="-228600" marL="1428750">
        <a:lnSpc>
          <a:spcPct val="100000"/>
        </a:lnSpc>
        <a:spcBef>
          <a:spcPct val="20000"/>
        </a:spcBef>
        <a:spcAft>
          <a:spcPct val="0"/>
        </a:spcAft>
        <a:buChar char="–"/>
        <a:defRPr b="0" dirty="0" i="0" lang="en-US" smtClean="0" sz="2000" u="none">
          <a:solidFill>
            <a:schemeClr val="tx1"/>
          </a:solidFill>
          <a:latin charset="0" pitchFamily="18" typeface="Times New Roman"/>
        </a:defRPr>
      </a:lvl4pPr>
      <a:lvl5pPr indent="-228600" marL="1771650">
        <a:lnSpc>
          <a:spcPct val="100000"/>
        </a:lnSpc>
        <a:spcBef>
          <a:spcPct val="20000"/>
        </a:spcBef>
        <a:spcAft>
          <a:spcPct val="0"/>
        </a:spcAft>
        <a:buChar char="•"/>
        <a:defRPr b="0" dirty="0" i="0" lang="en-US" smtClean="0" sz="1600" u="none">
          <a:solidFill>
            <a:schemeClr val="tx1"/>
          </a:solidFill>
          <a:latin charset="0" pitchFamily="18" typeface="Times New Roman"/>
        </a:defRPr>
      </a:lvl5pPr>
    </p:bodyStyle>
    <p:otherStyle>
      <a:lvl1pPr algn="l" defTabSz="914400" fontAlgn="base" indent="0" marL="0" rtl="0">
        <a:lnSpc>
          <a:spcPct val="100000"/>
        </a:lnSpc>
        <a:spcBef>
          <a:spcPct val="0"/>
        </a:spcBef>
        <a:spcAft>
          <a:spcPct val="0"/>
        </a:spcAft>
        <a:buNone/>
        <a:defRPr b="0" baseline="0" dirty="0" i="0" lang="en-US" smtClean="0" sz="1800" u="none">
          <a:solidFill>
            <a:schemeClr val="tx1"/>
          </a:solidFill>
          <a:latin charset="0" pitchFamily="18" typeface="Times New Roman"/>
        </a:defRPr>
      </a:lvl1pPr>
      <a:lvl2pPr indent="0" marL="457200">
        <a:lnSpc>
          <a:spcPct val="100000"/>
        </a:lnSpc>
        <a:spcBef>
          <a:spcPct val="0"/>
        </a:spcBef>
        <a:spcAft>
          <a:spcPct val="0"/>
        </a:spcAft>
        <a:buNone/>
        <a:defRPr b="0" dirty="0" i="0" lang="en-US" smtClean="0" sz="1800" u="none">
          <a:solidFill>
            <a:schemeClr val="tx1"/>
          </a:solidFill>
          <a:latin charset="0" pitchFamily="18" typeface="Times New Roman"/>
        </a:defRPr>
      </a:lvl2pPr>
      <a:lvl3pPr indent="0" marL="914400">
        <a:lnSpc>
          <a:spcPct val="100000"/>
        </a:lnSpc>
        <a:spcBef>
          <a:spcPct val="0"/>
        </a:spcBef>
        <a:spcAft>
          <a:spcPct val="0"/>
        </a:spcAft>
        <a:buNone/>
        <a:defRPr b="0" dirty="0" i="0" lang="en-US" smtClean="0" sz="1800" u="none">
          <a:solidFill>
            <a:schemeClr val="tx1"/>
          </a:solidFill>
          <a:latin charset="0" pitchFamily="18" typeface="Times New Roman"/>
        </a:defRPr>
      </a:lvl3pPr>
      <a:lvl4pPr indent="0" marL="1371600">
        <a:lnSpc>
          <a:spcPct val="100000"/>
        </a:lnSpc>
        <a:spcBef>
          <a:spcPct val="0"/>
        </a:spcBef>
        <a:spcAft>
          <a:spcPct val="0"/>
        </a:spcAft>
        <a:buNone/>
        <a:defRPr b="0" dirty="0" i="0" lang="en-US" smtClean="0" sz="1800" u="none">
          <a:solidFill>
            <a:schemeClr val="tx1"/>
          </a:solidFill>
          <a:latin charset="0" pitchFamily="18" typeface="Times New Roman"/>
        </a:defRPr>
      </a:lvl4pPr>
      <a:lvl5pPr indent="0" marL="1828800">
        <a:lnSpc>
          <a:spcPct val="100000"/>
        </a:lnSpc>
        <a:spcBef>
          <a:spcPct val="0"/>
        </a:spcBef>
        <a:spcAft>
          <a:spcPct val="0"/>
        </a:spcAft>
        <a:buNone/>
        <a:defRPr b="0" dirty="0" i="0" lang="en-US" smtClean="0" sz="1800" u="none">
          <a:solidFill>
            <a:schemeClr val="tx1"/>
          </a:solidFill>
          <a:latin charset="0" pitchFamily="18" typeface="Times New Roman"/>
        </a:defRPr>
      </a:lvl5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Text Box 57"/>
          <p:cNvSpPr>
            <a:spLocks/>
          </p:cNvSpPr>
          <p:nvPr/>
        </p:nvSpPr>
        <p:spPr>
          <a:xfrm>
            <a:off x="685800" y="228600"/>
            <a:ext cx="4191000" cy="369887"/>
          </a:xfrm>
          <a:prstGeom prst="rect">
            <a:avLst/>
          </a:prstGeom>
          <a:noFill/>
          <a:ln>
            <a:noFill/>
          </a:ln>
        </p:spPr>
        <p:txBody>
          <a:bodyPr bIns="46038" lIns="92075" numCol="1" rIns="92075" tIns="46038">
            <a:spAutoFit/>
          </a:bodyPr>
          <a:lstStyle/>
          <a:p>
            <a:pPr indent="0" marL="0"/>
            <a:r>
              <a:rPr dirty="0" i="1" lang="en-US" smtClean="0" sz="1800">
                <a:solidFill>
                  <a:srgbClr val="C6A02E"/>
                </a:solidFill>
                <a:latin charset="0" typeface="Arial"/>
                <a:ea charset="-120" pitchFamily="18" typeface="新細明體"/>
              </a:rPr>
              <a:t>Chapter 17: Advanced Uses of Pointers</a:t>
            </a:r>
          </a:p>
        </p:txBody>
      </p:sp>
      <p:pic>
        <p:nvPicPr>
          <p:cNvPr id="58" name="Picture 58"/>
          <p:cNvPicPr>
            <a:picLocks noChangeAspect="1"/>
          </p:cNvPicPr>
          <p:nvPr/>
        </p:nvPicPr>
        <p:blipFill>
          <a:blip r:embed="rId2"/>
          <a:stretch/>
        </p:blipFill>
        <p:spPr>
          <a:xfrm>
            <a:off x="685800" y="6350000"/>
            <a:ext cx="2667000" cy="495300"/>
          </a:xfrm>
          <a:prstGeom prst="rect">
            <a:avLst/>
          </a:prstGeom>
          <a:noFill/>
          <a:ln>
            <a:noFill/>
          </a:ln>
        </p:spPr>
      </p:pic>
      <p:sp>
        <p:nvSpPr>
          <p:cNvPr id="60" name="Text Box 60"/>
          <p:cNvSpPr>
            <a:spLocks/>
          </p:cNvSpPr>
          <p:nvPr>
            <p:ph type="title"/>
          </p:nvPr>
        </p:nvSpPr>
        <p:spPr>
          <a:xfrm>
            <a:off x="685800" y="762000"/>
            <a:ext cx="7772400" cy="685800"/>
          </a:xfrm>
          <a:prstGeom prst="rect">
            <a:avLst/>
          </a:prstGeom>
          <a:ln>
            <a:noFill/>
          </a:ln>
        </p:spPr>
        <p:txBody>
          <a:bodyPr anchor="ctr" bIns="46038" lIns="92075" numCol="1" rIns="92075" tIns="46038"/>
          <a:lstStyle/>
          <a:p>
            <a:endParaRPr/>
          </a:p>
        </p:txBody>
      </p:sp>
      <p:sp>
        <p:nvSpPr>
          <p:cNvPr id="61" name="Text Box 61"/>
          <p:cNvSpPr>
            <a:spLocks/>
          </p:cNvSpPr>
          <p:nvPr>
            <p:ph idx="1" type="body"/>
          </p:nvPr>
        </p:nvSpPr>
        <p:spPr>
          <a:xfrm>
            <a:off x="685800" y="1524000"/>
            <a:ext cx="7772400" cy="4800600"/>
          </a:xfrm>
          <a:prstGeom prst="rect">
            <a:avLst/>
          </a:prstGeom>
          <a:ln>
            <a:noFill/>
          </a:ln>
        </p:spPr>
        <p:txBody>
          <a:bodyPr bIns="46038" lIns="92075" numCol="1" rIns="92075" tIns="46038"/>
          <a:lstStyle/>
          <a:p>
            <a:endParaRPr/>
          </a:p>
          <a:p>
            <a:endParaRPr/>
          </a:p>
          <a:p>
            <a:endParaRPr/>
          </a:p>
          <a:p>
            <a:endParaRPr/>
          </a:p>
          <a:p>
            <a:endParaRPr/>
          </a:p>
        </p:txBody>
      </p:sp>
      <p:sp>
        <p:nvSpPr>
          <p:cNvPr id="62" name="Text Box 62"/>
          <p:cNvSpPr>
            <a:spLocks/>
          </p:cNvSpPr>
          <p:nvPr>
            <p:ph idx="3" sz="quarter" type="ftr"/>
          </p:nvPr>
        </p:nvSpPr>
        <p:spPr>
          <a:xfrm>
            <a:off x="5334000" y="6362700"/>
            <a:ext cx="3124200" cy="457200"/>
          </a:xfrm>
          <a:prstGeom prst="rect">
            <a:avLst/>
          </a:prstGeom>
          <a:ln>
            <a:noFill/>
          </a:ln>
        </p:spPr>
        <p:txBody>
          <a:bodyPr anchor="ctr" bIns="46038" lIns="92075" numCol="1" rIns="92075" tIns="46038" wrap="none"/>
          <a:lstStyle/>
          <a:p>
            <a:pPr/>
            <a:r>
              <a:rPr dirty="0" lang="en-US" smtClean="0" sz="1200">
                <a:solidFill>
                  <a:srgbClr val="C6A02E"/>
                </a:solidFill>
                <a:latin charset="0" typeface="Arial"/>
                <a:ea charset="-120" pitchFamily="18" typeface="新細明體"/>
              </a:rPr>
              <a:t>Copyright © 2008 W. W. Norton &amp; Company.</a:t>
            </a:r>
          </a:p>
          <a:p>
            <a:pPr/>
            <a:r>
              <a:rPr dirty="0" lang="en-US" smtClean="0" sz="1200">
                <a:solidFill>
                  <a:srgbClr val="C6A02E"/>
                </a:solidFill>
                <a:latin charset="0" typeface="Arial"/>
                <a:ea charset="-120" pitchFamily="18" typeface="新細明體"/>
              </a:rPr>
              <a:t>All rights reserved.</a:t>
            </a:r>
          </a:p>
        </p:txBody>
      </p:sp>
      <p:sp>
        <p:nvSpPr>
          <p:cNvPr id="63" name="Text Box 63"/>
          <p:cNvSpPr>
            <a:spLocks/>
          </p:cNvSpPr>
          <p:nvPr>
            <p:ph idx="4" sz="quarter" type="sldNum"/>
          </p:nvPr>
        </p:nvSpPr>
        <p:spPr>
          <a:xfrm>
            <a:off x="4191000" y="6400800"/>
            <a:ext cx="685800" cy="304800"/>
          </a:xfrm>
          <a:prstGeom prst="rect">
            <a:avLst/>
          </a:prstGeom>
          <a:ln>
            <a:noFill/>
          </a:ln>
        </p:spPr>
        <p:txBody>
          <a:bodyPr anchor="ctr" bIns="46038" lIns="92075" numCol="1" rIns="92075" tIns="46038" wrap="none"/>
          <a:lstStyle/>
          <a:p>
            <a:pPr algn="ctr"/>
            <a:r>
              <a:rPr dirty="0" lang="en-US" smtClean="0" sz="1200">
                <a:latin charset="0" typeface="Arial"/>
                <a:ea charset="-120" pitchFamily="18" typeface="新細明體"/>
              </a:rPr>
              <a:t>*</a:t>
            </a:r>
          </a:p>
        </p:txBody>
      </p:sp>
    </p:spTree>
  </p:cSld>
  <p:clrMap accent1="accent1" accent2="accent2" accent3="accent3" accent4="accent4" accent5="accent5" accent6="accent6" bg1="lt1" bg2="lt2" folHlink="folHlink" hlink="hlink" tx1="dk1" tx2="dk2"/>
  <p:sldLayoutIdLst>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Lst>
  <p:hf dt="0"/>
  <p:txStyles>
    <p:titleStyle>
      <a:lvl1pPr algn="ctr" defTabSz="914400" fontAlgn="base" indent="0" marL="0" rtl="0">
        <a:lnSpc>
          <a:spcPct val="100000"/>
        </a:lnSpc>
        <a:spcBef>
          <a:spcPct val="0"/>
        </a:spcBef>
        <a:spcAft>
          <a:spcPct val="0"/>
        </a:spcAft>
        <a:buNone/>
        <a:defRPr b="0" baseline="0" dirty="0" i="0" lang="en-US" smtClean="0" sz="3200" u="none">
          <a:solidFill>
            <a:srgbClr val="B82F25"/>
          </a:solidFill>
          <a:latin charset="0" typeface="Arial"/>
        </a:defRPr>
      </a:lvl1pPr>
    </p:titleStyle>
    <p:bodyStyle>
      <a:lvl1pPr algn="l" defTabSz="914400" fontAlgn="base" indent="-342900" marL="342900" rtl="0">
        <a:lnSpc>
          <a:spcPct val="100000"/>
        </a:lnSpc>
        <a:spcBef>
          <a:spcPct val="20000"/>
        </a:spcBef>
        <a:spcAft>
          <a:spcPct val="0"/>
        </a:spcAft>
        <a:buChar char="•"/>
        <a:defRPr b="0" baseline="0" dirty="0" i="0" lang="en-US" smtClean="0" sz="2800" u="none">
          <a:solidFill>
            <a:schemeClr val="tx1"/>
          </a:solidFill>
          <a:latin charset="0" pitchFamily="18" typeface="Times New Roman"/>
        </a:defRPr>
      </a:lvl1pPr>
      <a:lvl2pPr indent="-285750" marL="742950">
        <a:lnSpc>
          <a:spcPct val="100000"/>
        </a:lnSpc>
        <a:spcBef>
          <a:spcPct val="20000"/>
        </a:spcBef>
        <a:spcAft>
          <a:spcPct val="0"/>
        </a:spcAft>
        <a:buChar char="–"/>
        <a:defRPr b="0" dirty="0" i="0" lang="en-US" smtClean="0" sz="2400" u="none">
          <a:solidFill>
            <a:schemeClr val="tx1"/>
          </a:solidFill>
          <a:latin charset="0" pitchFamily="18" typeface="Times New Roman"/>
        </a:defRPr>
      </a:lvl2pPr>
      <a:lvl3pPr indent="-228600" marL="1085850">
        <a:lnSpc>
          <a:spcPct val="100000"/>
        </a:lnSpc>
        <a:spcBef>
          <a:spcPct val="20000"/>
        </a:spcBef>
        <a:spcAft>
          <a:spcPct val="0"/>
        </a:spcAft>
        <a:buChar char="•"/>
        <a:defRPr b="0" dirty="0" i="0" lang="en-US" smtClean="0" sz="2000" u="none">
          <a:solidFill>
            <a:schemeClr val="tx1"/>
          </a:solidFill>
          <a:latin charset="0" pitchFamily="18" typeface="Times New Roman"/>
        </a:defRPr>
      </a:lvl3pPr>
      <a:lvl4pPr indent="-228600" marL="1428750">
        <a:lnSpc>
          <a:spcPct val="100000"/>
        </a:lnSpc>
        <a:spcBef>
          <a:spcPct val="20000"/>
        </a:spcBef>
        <a:spcAft>
          <a:spcPct val="0"/>
        </a:spcAft>
        <a:buChar char="–"/>
        <a:defRPr b="0" dirty="0" i="0" lang="en-US" smtClean="0" sz="2000" u="none">
          <a:solidFill>
            <a:schemeClr val="tx1"/>
          </a:solidFill>
          <a:latin charset="0" pitchFamily="18" typeface="Times New Roman"/>
        </a:defRPr>
      </a:lvl4pPr>
      <a:lvl5pPr indent="-228600" marL="1771650">
        <a:lnSpc>
          <a:spcPct val="100000"/>
        </a:lnSpc>
        <a:spcBef>
          <a:spcPct val="20000"/>
        </a:spcBef>
        <a:spcAft>
          <a:spcPct val="0"/>
        </a:spcAft>
        <a:buChar char="•"/>
        <a:defRPr b="0" dirty="0" i="0" lang="en-US" smtClean="0" sz="1600" u="none">
          <a:solidFill>
            <a:schemeClr val="tx1"/>
          </a:solidFill>
          <a:latin charset="0" pitchFamily="18" typeface="Times New Roman"/>
        </a:defRPr>
      </a:lvl5pPr>
    </p:bodyStyle>
    <p:otherStyle>
      <a:lvl1pPr algn="l" defTabSz="914400" fontAlgn="base" indent="0" marL="0" rtl="0">
        <a:lnSpc>
          <a:spcPct val="100000"/>
        </a:lnSpc>
        <a:spcBef>
          <a:spcPct val="0"/>
        </a:spcBef>
        <a:spcAft>
          <a:spcPct val="0"/>
        </a:spcAft>
        <a:buNone/>
        <a:defRPr b="0" baseline="0" dirty="0" i="0" lang="en-US" smtClean="0" sz="1800" u="none">
          <a:solidFill>
            <a:schemeClr val="tx1"/>
          </a:solidFill>
          <a:latin charset="0" pitchFamily="18" typeface="Times New Roman"/>
        </a:defRPr>
      </a:lvl1pPr>
      <a:lvl2pPr indent="0" marL="457200">
        <a:lnSpc>
          <a:spcPct val="100000"/>
        </a:lnSpc>
        <a:spcBef>
          <a:spcPct val="0"/>
        </a:spcBef>
        <a:spcAft>
          <a:spcPct val="0"/>
        </a:spcAft>
        <a:buNone/>
        <a:defRPr b="0" dirty="0" i="0" lang="en-US" smtClean="0" sz="1800" u="none">
          <a:solidFill>
            <a:schemeClr val="tx1"/>
          </a:solidFill>
          <a:latin charset="0" pitchFamily="18" typeface="Times New Roman"/>
        </a:defRPr>
      </a:lvl2pPr>
      <a:lvl3pPr indent="0" marL="914400">
        <a:lnSpc>
          <a:spcPct val="100000"/>
        </a:lnSpc>
        <a:spcBef>
          <a:spcPct val="0"/>
        </a:spcBef>
        <a:spcAft>
          <a:spcPct val="0"/>
        </a:spcAft>
        <a:buNone/>
        <a:defRPr b="0" dirty="0" i="0" lang="en-US" smtClean="0" sz="1800" u="none">
          <a:solidFill>
            <a:schemeClr val="tx1"/>
          </a:solidFill>
          <a:latin charset="0" pitchFamily="18" typeface="Times New Roman"/>
        </a:defRPr>
      </a:lvl3pPr>
      <a:lvl4pPr indent="0" marL="1371600">
        <a:lnSpc>
          <a:spcPct val="100000"/>
        </a:lnSpc>
        <a:spcBef>
          <a:spcPct val="0"/>
        </a:spcBef>
        <a:spcAft>
          <a:spcPct val="0"/>
        </a:spcAft>
        <a:buNone/>
        <a:defRPr b="0" dirty="0" i="0" lang="en-US" smtClean="0" sz="1800" u="none">
          <a:solidFill>
            <a:schemeClr val="tx1"/>
          </a:solidFill>
          <a:latin charset="0" pitchFamily="18" typeface="Times New Roman"/>
        </a:defRPr>
      </a:lvl4pPr>
      <a:lvl5pPr indent="0" marL="1828800">
        <a:lnSpc>
          <a:spcPct val="100000"/>
        </a:lnSpc>
        <a:spcBef>
          <a:spcPct val="0"/>
        </a:spcBef>
        <a:spcAft>
          <a:spcPct val="0"/>
        </a:spcAft>
        <a:buNone/>
        <a:defRPr b="0" dirty="0" i="0" lang="en-US" smtClean="0" sz="1800" u="none">
          <a:solidFill>
            <a:schemeClr val="tx1"/>
          </a:solidFill>
          <a:latin charset="0" pitchFamily="18" typeface="Times New Roman"/>
        </a:defRPr>
      </a:lvl5pPr>
    </p:otherStyle>
  </p:txStyles>
</p:sldMaster>
</file>

<file path=ppt/slides/_rels/slide1.xml.rels><?xml version="1.0" encoding="UTF-8" standalone="yes"?><Relationships xmlns="http://schemas.openxmlformats.org/package/2006/relationships"><Relationship Id="rId1" Target="../slideLayouts/slideLayout18.xml" Type="http://schemas.openxmlformats.org/officeDocument/2006/relationships/slideLayout"/></Relationships>
</file>

<file path=ppt/slides/_rels/slide10.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00.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01.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02.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03.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04.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05.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06.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07.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08.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09.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1.xml.rels><?xml version="1.0" encoding="UTF-8" standalone="yes"?><Relationships xmlns="http://schemas.openxmlformats.org/package/2006/relationships"><Relationship Id="rId2" Target="../media/image2.png" Type="http://schemas.openxmlformats.org/officeDocument/2006/relationships/image"/><Relationship Id="rId1" Target="../slideLayouts/slideLayout29.xml" Type="http://schemas.openxmlformats.org/officeDocument/2006/relationships/slideLayout"/></Relationships>
</file>

<file path=ppt/slides/_rels/slide110.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11.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12.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13.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14.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15.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16.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17.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18.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19.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2.xml.rels><?xml version="1.0" encoding="UTF-8" standalone="yes"?><Relationships xmlns="http://schemas.openxmlformats.org/package/2006/relationships"><Relationship Id="rId2" Target="../media/image3.png" Type="http://schemas.openxmlformats.org/officeDocument/2006/relationships/image"/><Relationship Id="rId1" Target="../slideLayouts/slideLayout29.xml" Type="http://schemas.openxmlformats.org/officeDocument/2006/relationships/slideLayout"/></Relationships>
</file>

<file path=ppt/slides/_rels/slide120.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21.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22.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23.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24.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25.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26.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27.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28.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29.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3.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30.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31.xml.rels><?xml version="1.0" encoding="UTF-8" standalone="yes"?><Relationships xmlns="http://schemas.openxmlformats.org/package/2006/relationships"><Relationship Id="rId3" Target="../media/image27.png" Type="http://schemas.openxmlformats.org/officeDocument/2006/relationships/image"/><Relationship Id="rId2" Target="../media/image26.png" Type="http://schemas.openxmlformats.org/officeDocument/2006/relationships/image"/><Relationship Id="rId1" Target="../slideLayouts/slideLayout29.xml" Type="http://schemas.openxmlformats.org/officeDocument/2006/relationships/slideLayout"/></Relationships>
</file>

<file path=ppt/slides/_rels/slide132.xml.rels><?xml version="1.0" encoding="UTF-8" standalone="yes"?><Relationships xmlns="http://schemas.openxmlformats.org/package/2006/relationships"><Relationship Id="rId3" Target="../media/image29.png" Type="http://schemas.openxmlformats.org/officeDocument/2006/relationships/image"/><Relationship Id="rId2" Target="../media/image28.png" Type="http://schemas.openxmlformats.org/officeDocument/2006/relationships/image"/><Relationship Id="rId1" Target="../slideLayouts/slideLayout84.xml" Type="http://schemas.openxmlformats.org/officeDocument/2006/relationships/slideLayout"/></Relationships>
</file>

<file path=ppt/slides/_rels/slide133.xml.rels><?xml version="1.0" encoding="UTF-8" standalone="yes"?><Relationships xmlns="http://schemas.openxmlformats.org/package/2006/relationships"><Relationship Id="rId4" Target="../media/image32.png" Type="http://schemas.openxmlformats.org/officeDocument/2006/relationships/image"/><Relationship Id="rId3" Target="../media/image31.png" Type="http://schemas.openxmlformats.org/officeDocument/2006/relationships/image"/><Relationship Id="rId2" Target="../media/image30.png" Type="http://schemas.openxmlformats.org/officeDocument/2006/relationships/image"/><Relationship Id="rId1" Target="../slideLayouts/slideLayout84.xml" Type="http://schemas.openxmlformats.org/officeDocument/2006/relationships/slideLayout"/></Relationships>
</file>

<file path=ppt/slides/_rels/slide134.xml.rels><?xml version="1.0" encoding="UTF-8" standalone="yes"?><Relationships xmlns="http://schemas.openxmlformats.org/package/2006/relationships"><Relationship Id="rId2" Target="../media/image33.png" Type="http://schemas.openxmlformats.org/officeDocument/2006/relationships/image"/><Relationship Id="rId1" Target="../slideLayouts/slideLayout29.xml" Type="http://schemas.openxmlformats.org/officeDocument/2006/relationships/slideLayout"/></Relationships>
</file>

<file path=ppt/slides/_rels/slide135.xml.rels><?xml version="1.0" encoding="UTF-8" standalone="yes"?><Relationships xmlns="http://schemas.openxmlformats.org/package/2006/relationships"><Relationship Id="rId2" Target="../media/image34.png" Type="http://schemas.openxmlformats.org/officeDocument/2006/relationships/image"/><Relationship Id="rId1" Target="../slideLayouts/slideLayout84.xml" Type="http://schemas.openxmlformats.org/officeDocument/2006/relationships/slideLayout"/></Relationships>
</file>

<file path=ppt/slides/_rels/slide136.xml.rels><?xml version="1.0" encoding="UTF-8" standalone="yes"?><Relationships xmlns="http://schemas.openxmlformats.org/package/2006/relationships"><Relationship Id="rId2" Target="../media/image35.png" Type="http://schemas.openxmlformats.org/officeDocument/2006/relationships/image"/><Relationship Id="rId1" Target="../slideLayouts/slideLayout84.xml" Type="http://schemas.openxmlformats.org/officeDocument/2006/relationships/slideLayout"/></Relationships>
</file>

<file path=ppt/slides/_rels/slide137.xml.rels><?xml version="1.0" encoding="UTF-8" standalone="yes"?><Relationships xmlns="http://schemas.openxmlformats.org/package/2006/relationships"><Relationship Id="rId3" Target="../media/image37.png" Type="http://schemas.openxmlformats.org/officeDocument/2006/relationships/image"/><Relationship Id="rId2" Target="../media/image36.png" Type="http://schemas.openxmlformats.org/officeDocument/2006/relationships/image"/><Relationship Id="rId1" Target="../slideLayouts/slideLayout84.xml" Type="http://schemas.openxmlformats.org/officeDocument/2006/relationships/slideLayout"/></Relationships>
</file>

<file path=ppt/slides/_rels/slide138.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39.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4.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40.xml.rels><?xml version="1.0" encoding="UTF-8" standalone="yes"?><Relationships xmlns="http://schemas.openxmlformats.org/package/2006/relationships"><Relationship Id="rId2" Target="https://en.wikipedia.org/wiki/Pointer_aliasing" TargetMode="External" Type="http://schemas.openxmlformats.org/officeDocument/2006/relationships/hyperlink"/><Relationship Id="rId1" Target="../slideLayouts/slideLayout29.xml" Type="http://schemas.openxmlformats.org/officeDocument/2006/relationships/slideLayout"/></Relationships>
</file>

<file path=ppt/slides/_rels/slide141.xml.rels><?xml version="1.0" encoding="UTF-8" standalone="yes"?><Relationships xmlns="http://schemas.openxmlformats.org/package/2006/relationships"><Relationship Id="rId2" Target="https://en.wikipedia.org/wiki/Pointer_aliasing" TargetMode="External" Type="http://schemas.openxmlformats.org/officeDocument/2006/relationships/hyperlink"/><Relationship Id="rId1" Target="../slideLayouts/slideLayout29.xml" Type="http://schemas.openxmlformats.org/officeDocument/2006/relationships/slideLayout"/></Relationships>
</file>

<file path=ppt/slides/_rels/slide142.xml.rels><?xml version="1.0" encoding="UTF-8" standalone="yes"?><Relationships xmlns="http://schemas.openxmlformats.org/package/2006/relationships"><Relationship Id="rId2" Target="https://en.wikipedia.org/wiki/Pointer_aliasing" TargetMode="External" Type="http://schemas.openxmlformats.org/officeDocument/2006/relationships/hyperlink"/><Relationship Id="rId1" Target="../slideLayouts/slideLayout29.xml" Type="http://schemas.openxmlformats.org/officeDocument/2006/relationships/slideLayout"/></Relationships>
</file>

<file path=ppt/slides/_rels/slide143.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44.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45.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46.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47.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48.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49.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5.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50.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51.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52.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53.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54.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55.xml.rels><?xml version="1.0" encoding="UTF-8" standalone="yes"?><Relationships xmlns="http://schemas.openxmlformats.org/package/2006/relationships"><Relationship Id="rId2" Target="../media/image38.emf" Type="http://schemas.openxmlformats.org/officeDocument/2006/relationships/image"/><Relationship Id="rId1" Target="../slideLayouts/slideLayout29.xml" Type="http://schemas.openxmlformats.org/officeDocument/2006/relationships/slideLayout"/></Relationships>
</file>

<file path=ppt/slides/_rels/slide156.xml.rels><?xml version="1.0" encoding="UTF-8" standalone="yes"?><Relationships xmlns="http://schemas.openxmlformats.org/package/2006/relationships"><Relationship Id="rId2" Target="../media/image39.emf" Type="http://schemas.openxmlformats.org/officeDocument/2006/relationships/image"/><Relationship Id="rId1" Target="../slideLayouts/slideLayout29.xml" Type="http://schemas.openxmlformats.org/officeDocument/2006/relationships/slideLayout"/></Relationships>
</file>

<file path=ppt/slides/_rels/slide157.xml.rels><?xml version="1.0" encoding="UTF-8" standalone="yes"?><Relationships xmlns="http://schemas.openxmlformats.org/package/2006/relationships"><Relationship Id="rId2" Target="../media/image40.emf" Type="http://schemas.openxmlformats.org/officeDocument/2006/relationships/image"/><Relationship Id="rId1" Target="../slideLayouts/slideLayout29.xml" Type="http://schemas.openxmlformats.org/officeDocument/2006/relationships/slideLayout"/></Relationships>
</file>

<file path=ppt/slides/_rels/slide158.xml.rels><?xml version="1.0" encoding="UTF-8" standalone="yes"?><Relationships xmlns="http://schemas.openxmlformats.org/package/2006/relationships"><Relationship Id="rId2" Target="../media/image41.emf" Type="http://schemas.openxmlformats.org/officeDocument/2006/relationships/image"/><Relationship Id="rId1" Target="../slideLayouts/slideLayout84.xml" Type="http://schemas.openxmlformats.org/officeDocument/2006/relationships/slideLayout"/></Relationships>
</file>

<file path=ppt/slides/_rels/slide159.xml.rels><?xml version="1.0" encoding="UTF-8" standalone="yes"?><Relationships xmlns="http://schemas.openxmlformats.org/package/2006/relationships"><Relationship Id="rId2" Target="../media/image42.emf" Type="http://schemas.openxmlformats.org/officeDocument/2006/relationships/image"/><Relationship Id="rId1" Target="../slideLayouts/slideLayout84.xml" Type="http://schemas.openxmlformats.org/officeDocument/2006/relationships/slideLayout"/></Relationships>
</file>

<file path=ppt/slides/_rels/slide16.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60.xml.rels><?xml version="1.0" encoding="UTF-8" standalone="yes"?><Relationships xmlns="http://schemas.openxmlformats.org/package/2006/relationships"><Relationship Id="rId2" Target="../media/image43.emf" Type="http://schemas.openxmlformats.org/officeDocument/2006/relationships/image"/><Relationship Id="rId1" Target="../slideLayouts/slideLayout84.xml" Type="http://schemas.openxmlformats.org/officeDocument/2006/relationships/slideLayout"/></Relationships>
</file>

<file path=ppt/slides/_rels/slide161.xml.rels><?xml version="1.0" encoding="UTF-8" standalone="yes"?><Relationships xmlns="http://schemas.openxmlformats.org/package/2006/relationships"><Relationship Id="rId2" Target="../media/image44.emf" Type="http://schemas.openxmlformats.org/officeDocument/2006/relationships/image"/><Relationship Id="rId1" Target="../slideLayouts/slideLayout84.xml" Type="http://schemas.openxmlformats.org/officeDocument/2006/relationships/slideLayout"/></Relationships>
</file>

<file path=ppt/slides/_rels/slide162.xml.rels><?xml version="1.0" encoding="UTF-8" standalone="yes"?><Relationships xmlns="http://schemas.openxmlformats.org/package/2006/relationships"><Relationship Id="rId2" Target="../media/image45.emf" Type="http://schemas.openxmlformats.org/officeDocument/2006/relationships/image"/><Relationship Id="rId1" Target="../slideLayouts/slideLayout84.xml" Type="http://schemas.openxmlformats.org/officeDocument/2006/relationships/slideLayout"/></Relationships>
</file>

<file path=ppt/slides/_rels/slide163.xml.rels><?xml version="1.0" encoding="UTF-8" standalone="yes"?><Relationships xmlns="http://schemas.openxmlformats.org/package/2006/relationships"><Relationship Id="rId2" Target="../media/image46.emf" Type="http://schemas.openxmlformats.org/officeDocument/2006/relationships/image"/><Relationship Id="rId1" Target="../slideLayouts/slideLayout84.xml" Type="http://schemas.openxmlformats.org/officeDocument/2006/relationships/slideLayout"/></Relationships>
</file>

<file path=ppt/slides/_rels/slide164.xml.rels><?xml version="1.0" encoding="UTF-8" standalone="yes"?><Relationships xmlns="http://schemas.openxmlformats.org/package/2006/relationships"><Relationship Id="rId1" Target="../slideLayouts/slideLayout84.xml" Type="http://schemas.openxmlformats.org/officeDocument/2006/relationships/slideLayout"/></Relationships>
</file>

<file path=ppt/slides/_rels/slide17.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8.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19.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2.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20.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21.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22.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23.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24.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25.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26.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27.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28.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29.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3.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30.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31.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32.xml.rels><?xml version="1.0" encoding="UTF-8" standalone="yes"?><Relationships xmlns="http://schemas.openxmlformats.org/package/2006/relationships"><Relationship Id="rId2" Target="../media/image4.png" Type="http://schemas.openxmlformats.org/officeDocument/2006/relationships/image"/><Relationship Id="rId1" Target="../slideLayouts/slideLayout29.xml" Type="http://schemas.openxmlformats.org/officeDocument/2006/relationships/slideLayout"/></Relationships>
</file>

<file path=ppt/slides/_rels/slide33.xml.rels><?xml version="1.0" encoding="UTF-8" standalone="yes"?><Relationships xmlns="http://schemas.openxmlformats.org/package/2006/relationships"><Relationship Id="rId2" Target="../media/image5.png" Type="http://schemas.openxmlformats.org/officeDocument/2006/relationships/image"/><Relationship Id="rId1" Target="../slideLayouts/slideLayout29.xml" Type="http://schemas.openxmlformats.org/officeDocument/2006/relationships/slideLayout"/></Relationships>
</file>

<file path=ppt/slides/_rels/slide34.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35.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36.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37.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38.xml.rels><?xml version="1.0" encoding="UTF-8" standalone="yes"?><Relationships xmlns="http://schemas.openxmlformats.org/package/2006/relationships"><Relationship Id="rId2" Target="../media/image6.png" Type="http://schemas.openxmlformats.org/officeDocument/2006/relationships/image"/><Relationship Id="rId1" Target="../slideLayouts/slideLayout29.xml" Type="http://schemas.openxmlformats.org/officeDocument/2006/relationships/slideLayout"/></Relationships>
</file>

<file path=ppt/slides/_rels/slide39.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4.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40.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41.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42.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43.xml.rels><?xml version="1.0" encoding="UTF-8" standalone="yes"?><Relationships xmlns="http://schemas.openxmlformats.org/package/2006/relationships"><Relationship Id="rId2" Target="../media/image7.png" Type="http://schemas.openxmlformats.org/officeDocument/2006/relationships/image"/><Relationship Id="rId1" Target="../slideLayouts/slideLayout29.xml" Type="http://schemas.openxmlformats.org/officeDocument/2006/relationships/slideLayout"/></Relationships>
</file>

<file path=ppt/slides/_rels/slide44.xml.rels><?xml version="1.0" encoding="UTF-8" standalone="yes"?><Relationships xmlns="http://schemas.openxmlformats.org/package/2006/relationships"><Relationship Id="rId2" Target="../media/image8.png" Type="http://schemas.openxmlformats.org/officeDocument/2006/relationships/image"/><Relationship Id="rId1" Target="../slideLayouts/slideLayout29.xml" Type="http://schemas.openxmlformats.org/officeDocument/2006/relationships/slideLayout"/></Relationships>
</file>

<file path=ppt/slides/_rels/slide45.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46.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47.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48.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49.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5.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50.xml.rels><?xml version="1.0" encoding="UTF-8" standalone="yes"?><Relationships xmlns="http://schemas.openxmlformats.org/package/2006/relationships"><Relationship Id="rId4" Target="../media/image11.png" Type="http://schemas.openxmlformats.org/officeDocument/2006/relationships/image"/><Relationship Id="rId3" Target="../media/image10.png" Type="http://schemas.openxmlformats.org/officeDocument/2006/relationships/image"/><Relationship Id="rId2" Target="../media/image9.png" Type="http://schemas.openxmlformats.org/officeDocument/2006/relationships/image"/><Relationship Id="rId1" Target="../slideLayouts/slideLayout29.xml" Type="http://schemas.openxmlformats.org/officeDocument/2006/relationships/slideLayout"/></Relationships>
</file>

<file path=ppt/slides/_rels/slide51.xml.rels><?xml version="1.0" encoding="UTF-8" standalone="yes"?><Relationships xmlns="http://schemas.openxmlformats.org/package/2006/relationships"><Relationship Id="rId4" Target="../media/image14.png" Type="http://schemas.openxmlformats.org/officeDocument/2006/relationships/image"/><Relationship Id="rId3" Target="../media/image13.png" Type="http://schemas.openxmlformats.org/officeDocument/2006/relationships/image"/><Relationship Id="rId2" Target="../media/image12.png" Type="http://schemas.openxmlformats.org/officeDocument/2006/relationships/image"/><Relationship Id="rId1" Target="../slideLayouts/slideLayout29.xml" Type="http://schemas.openxmlformats.org/officeDocument/2006/relationships/slideLayout"/></Relationships>
</file>

<file path=ppt/slides/_rels/slide52.xml.rels><?xml version="1.0" encoding="UTF-8" standalone="yes"?><Relationships xmlns="http://schemas.openxmlformats.org/package/2006/relationships"><Relationship Id="rId4" Target="../media/image17.png" Type="http://schemas.openxmlformats.org/officeDocument/2006/relationships/image"/><Relationship Id="rId3" Target="../media/image16.png" Type="http://schemas.openxmlformats.org/officeDocument/2006/relationships/image"/><Relationship Id="rId2" Target="../media/image15.png" Type="http://schemas.openxmlformats.org/officeDocument/2006/relationships/image"/><Relationship Id="rId1" Target="../slideLayouts/slideLayout29.xml" Type="http://schemas.openxmlformats.org/officeDocument/2006/relationships/slideLayout"/></Relationships>
</file>

<file path=ppt/slides/_rels/slide53.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54.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55.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56.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57.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58.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59.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6.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60.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61.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62.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63.xml.rels><?xml version="1.0" encoding="UTF-8" standalone="yes"?><Relationships xmlns="http://schemas.openxmlformats.org/package/2006/relationships"><Relationship Id="rId3" Target="../media/image19.png" Type="http://schemas.openxmlformats.org/officeDocument/2006/relationships/image"/><Relationship Id="rId2" Target="../media/image18.png" Type="http://schemas.openxmlformats.org/officeDocument/2006/relationships/image"/><Relationship Id="rId1" Target="../slideLayouts/slideLayout29.xml" Type="http://schemas.openxmlformats.org/officeDocument/2006/relationships/slideLayout"/></Relationships>
</file>

<file path=ppt/slides/_rels/slide64.xml.rels><?xml version="1.0" encoding="UTF-8" standalone="yes"?><Relationships xmlns="http://schemas.openxmlformats.org/package/2006/relationships"><Relationship Id="rId2" Target="../media/image20.png" Type="http://schemas.openxmlformats.org/officeDocument/2006/relationships/image"/><Relationship Id="rId1" Target="../slideLayouts/slideLayout29.xml" Type="http://schemas.openxmlformats.org/officeDocument/2006/relationships/slideLayout"/></Relationships>
</file>

<file path=ppt/slides/_rels/slide65.xml.rels><?xml version="1.0" encoding="UTF-8" standalone="yes"?><Relationships xmlns="http://schemas.openxmlformats.org/package/2006/relationships"><Relationship Id="rId2" Target="../media/image21.png" Type="http://schemas.openxmlformats.org/officeDocument/2006/relationships/image"/><Relationship Id="rId1" Target="../slideLayouts/slideLayout29.xml" Type="http://schemas.openxmlformats.org/officeDocument/2006/relationships/slideLayout"/></Relationships>
</file>

<file path=ppt/slides/_rels/slide66.xml.rels><?xml version="1.0" encoding="UTF-8" standalone="yes"?><Relationships xmlns="http://schemas.openxmlformats.org/package/2006/relationships"><Relationship Id="rId2" Target="../media/image22.png" Type="http://schemas.openxmlformats.org/officeDocument/2006/relationships/image"/><Relationship Id="rId1" Target="../slideLayouts/slideLayout29.xml" Type="http://schemas.openxmlformats.org/officeDocument/2006/relationships/slideLayout"/></Relationships>
</file>

<file path=ppt/slides/_rels/slide67.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68.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69.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7.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70.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71.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72.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73.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74.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75.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76.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77.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78.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79.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8.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80.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81.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82.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83.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84.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85.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86.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87.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88.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89.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9.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90.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91.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92.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93.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94.xml.rels><?xml version="1.0" encoding="UTF-8" standalone="yes"?><Relationships xmlns="http://schemas.openxmlformats.org/package/2006/relationships"><Relationship Id="rId4" Target="../media/image25.emf" Type="http://schemas.openxmlformats.org/officeDocument/2006/relationships/image"/><Relationship Id="rId3" Target="../media/image24.emf" Type="http://schemas.openxmlformats.org/officeDocument/2006/relationships/image"/><Relationship Id="rId2" Target="../media/image23.emf" Type="http://schemas.openxmlformats.org/officeDocument/2006/relationships/image"/><Relationship Id="rId1" Target="../slideLayouts/slideLayout29.xml" Type="http://schemas.openxmlformats.org/officeDocument/2006/relationships/slideLayout"/></Relationships>
</file>

<file path=ppt/slides/_rels/slide95.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96.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97.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98.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_rels/slide99.xml.rels><?xml version="1.0" encoding="UTF-8" standalone="yes"?><Relationships xmlns="http://schemas.openxmlformats.org/package/2006/relationships"><Relationship Id="rId1" Target="../slideLayouts/slideLayout29.xml" Type="http://schemas.openxmlformats.org/officeDocument/2006/relationships/slideLayout"/></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 Box 91"/>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92" name="Text Box 92"/>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
        <p:nvSpPr>
          <p:cNvPr id="93" name="Text Box 93"/>
          <p:cNvSpPr>
            <a:spLocks/>
          </p:cNvSpPr>
          <p:nvPr>
            <p:ph type="ctrTitle"/>
          </p:nvPr>
        </p:nvSpPr>
        <p:spPr>
          <a:xfrm>
            <a:off x="685800" y="2286000"/>
            <a:ext cx="7772400" cy="1143000"/>
          </a:xfrm>
          <a:prstGeom prst="rect">
            <a:avLst/>
          </a:prstGeom>
        </p:spPr>
        <p:txBody>
          <a:bodyPr anchor="ctr" bIns="46038" lIns="92075" numCol="1" rIns="92075" tIns="46038" wrap="square"/>
          <a:lstStyle>
            <a:lvl1pPr>
              <a:defRPr dirty="0" lang="en-US" smtClean="0"/>
            </a:lvl1pPr>
          </a:lstStyle>
          <a:p>
            <a:pPr/>
            <a:r>
              <a:rPr dirty="0" lang="en-US" smtClean="0">
                <a:ea charset="-120" pitchFamily="18" typeface="新細明體"/>
              </a:rPr>
              <a:t>Chapter 17</a:t>
            </a:r>
          </a:p>
        </p:txBody>
      </p:sp>
      <p:sp>
        <p:nvSpPr>
          <p:cNvPr id="94" name="Text Box 94"/>
          <p:cNvSpPr>
            <a:spLocks/>
          </p:cNvSpPr>
          <p:nvPr>
            <p:ph type="subTitle"/>
          </p:nvPr>
        </p:nvSpPr>
        <p:spPr>
          <a:xfrm>
            <a:off x="609600" y="3581400"/>
            <a:ext cx="7924800" cy="2057400"/>
          </a:xfrm>
          <a:prstGeom prst="rect">
            <a:avLst/>
          </a:prstGeom>
        </p:spPr>
        <p:txBody>
          <a:bodyPr anchor="t" bIns="46038" lIns="92075" numCol="1" rIns="92075" tIns="46038" wrap="square"/>
          <a:lstStyle>
            <a:lvl1pPr algn="ctr" marL="0">
              <a:buNone/>
              <a:defRPr dirty="0" lang="en-US" smtClean="0"/>
            </a:lvl1pPr>
            <a:lvl2pPr algn="ctr" marL="457200">
              <a:buNone/>
              <a:defRPr dirty="0" lang="en-US" smtClean="0"/>
            </a:lvl2pPr>
            <a:lvl3pPr algn="ctr" marL="857250">
              <a:buNone/>
              <a:defRPr dirty="0" lang="en-US" smtClean="0"/>
            </a:lvl3pPr>
            <a:lvl4pPr algn="ctr" marL="1200150">
              <a:buNone/>
              <a:defRPr dirty="0" lang="en-US" smtClean="0"/>
            </a:lvl4pPr>
            <a:lvl5pPr algn="ctr" marL="1543050">
              <a:buNone/>
              <a:defRPr dirty="0" lang="en-US" smtClean="0"/>
            </a:lvl5pPr>
          </a:lstStyle>
          <a:p>
            <a:pPr marL="0"/>
            <a:r>
              <a:rPr b="1" dirty="0" lang="en-US" smtClean="0" sz="3600">
                <a:latin charset="0" typeface="Arial"/>
                <a:ea charset="-120" pitchFamily="18" typeface="新細明體"/>
              </a:rPr>
              <a:t>Advanced Uses of Pointers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 Box 127"/>
          <p:cNvSpPr>
            <a:spLocks/>
          </p:cNvSpPr>
          <p:nvPr>
            <p:ph type="title"/>
          </p:nvPr>
        </p:nvSpPr>
        <p:spPr>
          <a:xfrm>
            <a:off x="533400" y="762000"/>
            <a:ext cx="8077200" cy="685800"/>
          </a:xfrm>
          <a:prstGeom prst="rect">
            <a:avLst/>
          </a:prstGeom>
        </p:spPr>
        <p:txBody>
          <a:bodyPr anchor="ctr" bIns="46038" lIns="92075" numCol="1" rIns="92075" tIns="46038" wrap="square"/>
          <a:lstStyle/>
          <a:p>
            <a:pPr indent="0" marL="0"/>
            <a:r>
              <a:rPr dirty="0" lang="en-US" smtClean="0" sz="3000">
                <a:ea charset="-120" pitchFamily="18" typeface="新細明體"/>
              </a:rPr>
              <a:t>Using </a:t>
            </a:r>
            <a:r>
              <a:rPr b="1" dirty="0" lang="en-US" smtClean="0" sz="3000">
                <a:latin charset="0" pitchFamily="49" typeface="Courier New"/>
                <a:ea charset="-120" pitchFamily="18" typeface="新細明體"/>
              </a:rPr>
              <a:t>malloc</a:t>
            </a:r>
            <a:r>
              <a:rPr dirty="0" lang="en-US" smtClean="0" sz="3000">
                <a:ea charset="-120" pitchFamily="18" typeface="新細明體"/>
              </a:rPr>
              <a:t> to Allocate Memory for a String</a:t>
            </a:r>
          </a:p>
        </p:txBody>
      </p:sp>
      <p:sp>
        <p:nvSpPr>
          <p:cNvPr id="128" name="Text Box 128"/>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A call of </a:t>
            </a:r>
            <a:r>
              <a:rPr dirty="0" lang="en-US" smtClean="0">
                <a:latin charset="0" pitchFamily="49" typeface="Courier New"/>
                <a:ea charset="-120" pitchFamily="18" typeface="新細明體"/>
              </a:rPr>
              <a:t>malloc</a:t>
            </a:r>
            <a:r>
              <a:rPr dirty="0" lang="en-US" smtClean="0">
                <a:ea charset="-120" pitchFamily="18" typeface="新細明體"/>
              </a:rPr>
              <a:t> that allocates memory for a string of </a:t>
            </a:r>
            <a:r>
              <a:rPr dirty="0" lang="en-US" smtClean="0">
                <a:latin charset="0" pitchFamily="49" typeface="Courier New"/>
                <a:ea charset="-120" pitchFamily="18" typeface="新細明體"/>
              </a:rPr>
              <a:t>n</a:t>
            </a:r>
            <a:r>
              <a:rPr dirty="0" lang="en-US" smtClean="0">
                <a:ea charset="-120" pitchFamily="18" typeface="新細明體"/>
              </a:rPr>
              <a:t> characters:</a:t>
            </a:r>
          </a:p>
          <a:p>
            <a:pPr indent="-342900" marL="342900">
              <a:lnSpc>
                <a:spcPct val="80000"/>
              </a:lnSpc>
              <a:spcBef>
                <a:spcPts val="1200"/>
              </a:spcBef>
              <a:buNone/>
            </a:pPr>
            <a:r>
              <a:rPr dirty="0" lang="en-US" smtClean="0" sz="2400">
                <a:latin charset="0" pitchFamily="49" typeface="Courier New"/>
                <a:ea charset="-120" pitchFamily="18" typeface="新細明體"/>
              </a:rPr>
              <a:t>	p = malloc(n + 1);</a:t>
            </a:r>
          </a:p>
          <a:p>
            <a:pPr indent="-342900" marL="342900">
              <a:buNone/>
            </a:pPr>
            <a:r>
              <a:rPr dirty="0" lang="en-US" smtClean="0">
                <a:ea charset="-120" pitchFamily="18" typeface="新細明體"/>
              </a:rPr>
              <a:t>	</a:t>
            </a:r>
            <a:r>
              <a:rPr dirty="0" lang="en-US" smtClean="0">
                <a:latin charset="0" pitchFamily="49" typeface="Courier New"/>
                <a:ea charset="-120" pitchFamily="18" typeface="新細明體"/>
              </a:rPr>
              <a:t>p</a:t>
            </a:r>
            <a:r>
              <a:rPr dirty="0" lang="en-US" smtClean="0">
                <a:ea charset="-120" pitchFamily="18" typeface="新細明體"/>
              </a:rPr>
              <a:t> is a </a:t>
            </a:r>
            <a:r>
              <a:rPr dirty="0" lang="en-US" smtClean="0">
                <a:latin charset="0" pitchFamily="49" typeface="Courier New"/>
                <a:ea charset="-120" pitchFamily="18" typeface="新細明體"/>
              </a:rPr>
              <a:t>char</a:t>
            </a:r>
            <a:r>
              <a:rPr dirty="0" lang="en-US" smtClean="0">
                <a:ea charset="-120" pitchFamily="18" typeface="新細明體"/>
              </a:rPr>
              <a:t> </a:t>
            </a:r>
            <a:r>
              <a:rPr dirty="0" lang="en-US" smtClean="0">
                <a:latin charset="0" pitchFamily="49" typeface="Courier New"/>
                <a:ea charset="-120" pitchFamily="18" typeface="新細明體"/>
              </a:rPr>
              <a:t>*</a:t>
            </a:r>
            <a:r>
              <a:rPr dirty="0" lang="en-US" smtClean="0">
                <a:ea charset="-120" pitchFamily="18" typeface="新細明體"/>
              </a:rPr>
              <a:t> variable.</a:t>
            </a:r>
          </a:p>
          <a:p>
            <a:pPr indent="-342900" marL="342900"/>
            <a:r>
              <a:rPr dirty="0" lang="en-US" smtClean="0">
                <a:ea charset="-120" pitchFamily="18" typeface="新細明體"/>
              </a:rPr>
              <a:t>Each character requires one byte of memory; adding 1 to </a:t>
            </a:r>
            <a:r>
              <a:rPr dirty="0" lang="en-US" smtClean="0">
                <a:latin charset="0" pitchFamily="49" typeface="Courier New"/>
                <a:ea charset="-120" pitchFamily="18" typeface="新細明體"/>
              </a:rPr>
              <a:t>n</a:t>
            </a:r>
            <a:r>
              <a:rPr dirty="0" lang="en-US" smtClean="0">
                <a:ea charset="-120" pitchFamily="18" typeface="新細明體"/>
              </a:rPr>
              <a:t> leaves room for the null character.</a:t>
            </a:r>
          </a:p>
          <a:p>
            <a:pPr indent="-342900" marL="342900"/>
            <a:r>
              <a:rPr dirty="0" lang="en-US" smtClean="0">
                <a:ea charset="-120" pitchFamily="18" typeface="新細明體"/>
              </a:rPr>
              <a:t>Some programmers prefer to cast </a:t>
            </a:r>
            <a:r>
              <a:rPr dirty="0" lang="en-US" smtClean="0">
                <a:latin charset="0" pitchFamily="49" typeface="Courier New"/>
                <a:ea charset="-120" pitchFamily="18" typeface="新細明體"/>
              </a:rPr>
              <a:t>malloc</a:t>
            </a:r>
            <a:r>
              <a:rPr dirty="0" lang="en-US" smtClean="0">
                <a:ea charset="-120" pitchFamily="18" typeface="新細明體"/>
              </a:rPr>
              <a:t>’s return value, although the cast is not required:</a:t>
            </a:r>
          </a:p>
          <a:p>
            <a:pPr indent="-342900" marL="342900">
              <a:lnSpc>
                <a:spcPct val="80000"/>
              </a:lnSpc>
              <a:spcBef>
                <a:spcPts val="1200"/>
              </a:spcBef>
              <a:buNone/>
            </a:pPr>
            <a:r>
              <a:rPr dirty="0" lang="en-US" smtClean="0" sz="2400">
                <a:latin charset="0" pitchFamily="49" typeface="Courier New"/>
                <a:ea charset="-120" pitchFamily="18" typeface="新細明體"/>
              </a:rPr>
              <a:t>	p = (char *) malloc(n + 1);</a:t>
            </a:r>
          </a:p>
          <a:p>
            <a:pPr indent="-342900" marL="342900">
              <a:lnSpc>
                <a:spcPct val="80000"/>
              </a:lnSpc>
              <a:spcBef>
                <a:spcPts val="1200"/>
              </a:spcBef>
              <a:buNone/>
            </a:pPr>
            <a:endParaRPr dirty="0" lang="en-US" smtClean="0" sz="2400">
              <a:latin charset="0" pitchFamily="49" typeface="Courier New"/>
              <a:ea charset="-120" pitchFamily="18" typeface="新細明體"/>
            </a:endParaRPr>
          </a:p>
        </p:txBody>
      </p:sp>
      <p:sp>
        <p:nvSpPr>
          <p:cNvPr id="129" name="Text Box 129"/>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130" name="Text Box 130"/>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Text Box 526"/>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The </a:t>
            </a:r>
            <a:r>
              <a:rPr b="1" dirty="0" lang="en-US" smtClean="0">
                <a:latin charset="0" pitchFamily="49" typeface="Courier New"/>
                <a:ea charset="-120" pitchFamily="18" typeface="新細明體"/>
              </a:rPr>
              <a:t>qsort</a:t>
            </a:r>
            <a:r>
              <a:rPr dirty="0" lang="en-US" smtClean="0">
                <a:ea charset="-120" pitchFamily="18" typeface="新細明體"/>
              </a:rPr>
              <a:t> Function</a:t>
            </a:r>
          </a:p>
        </p:txBody>
      </p:sp>
      <p:sp>
        <p:nvSpPr>
          <p:cNvPr id="527" name="Text Box 527"/>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A version of </a:t>
            </a:r>
            <a:r>
              <a:rPr dirty="0" lang="en-US" smtClean="0">
                <a:latin charset="0" pitchFamily="49" typeface="Courier New"/>
                <a:ea charset="-120" pitchFamily="18" typeface="新細明體"/>
              </a:rPr>
              <a:t>compare_parts</a:t>
            </a:r>
            <a:r>
              <a:rPr dirty="0" lang="en-US" smtClean="0">
                <a:ea charset="-120" pitchFamily="18" typeface="新細明體"/>
              </a:rPr>
              <a:t> that can be used to sort the </a:t>
            </a:r>
            <a:r>
              <a:rPr dirty="0" lang="en-US" smtClean="0">
                <a:latin charset="0" pitchFamily="49" typeface="Courier New"/>
                <a:ea charset="-120" pitchFamily="18" typeface="新細明體"/>
              </a:rPr>
              <a:t>inventory</a:t>
            </a:r>
            <a:r>
              <a:rPr dirty="0" lang="en-US" smtClean="0">
                <a:ea charset="-120" pitchFamily="18" typeface="新細明體"/>
              </a:rPr>
              <a:t> array into ascending order by part number:</a:t>
            </a:r>
          </a:p>
          <a:p>
            <a:pPr indent="-342900" marL="342900">
              <a:lnSpc>
                <a:spcPct val="80000"/>
              </a:lnSpc>
              <a:spcBef>
                <a:spcPts val="1000"/>
              </a:spcBef>
              <a:buNone/>
            </a:pPr>
            <a:r>
              <a:rPr dirty="0" lang="en-US" smtClean="0" sz="2000">
                <a:latin charset="0" pitchFamily="49" typeface="Courier New"/>
                <a:ea charset="-120" pitchFamily="18" typeface="新細明體"/>
              </a:rPr>
              <a:t>	int compare_parts(const void *p, const void *q)</a:t>
            </a:r>
          </a:p>
          <a:p>
            <a:pPr indent="-342900" marL="342900">
              <a:lnSpc>
                <a:spcPct val="80000"/>
              </a:lnSpc>
              <a:spcBef>
                <a:spcPts val="500"/>
              </a:spcBef>
              <a:buNone/>
            </a:pPr>
            <a:r>
              <a:rPr dirty="0" lang="en-US" smtClean="0" sz="2000">
                <a:latin charset="0" pitchFamily="49" typeface="Courier New"/>
                <a:ea charset="-120" pitchFamily="18" typeface="新細明體"/>
              </a:rPr>
              <a:t>	{</a:t>
            </a:r>
          </a:p>
          <a:p>
            <a:pPr indent="-342900" marL="342900">
              <a:lnSpc>
                <a:spcPct val="70000"/>
              </a:lnSpc>
              <a:spcBef>
                <a:spcPct val="0"/>
              </a:spcBef>
              <a:buNone/>
            </a:pPr>
            <a:r>
              <a:rPr dirty="0" lang="en-US" smtClean="0" sz="2000">
                <a:latin charset="0" pitchFamily="49" typeface="Courier New"/>
                <a:ea charset="-120" pitchFamily="18" typeface="新細明體"/>
              </a:rPr>
              <a:t>	  const struct part *p1 = p;</a:t>
            </a:r>
          </a:p>
          <a:p>
            <a:pPr indent="-342900" marL="342900">
              <a:lnSpc>
                <a:spcPct val="80000"/>
              </a:lnSpc>
              <a:spcBef>
                <a:spcPts val="500"/>
              </a:spcBef>
              <a:buNone/>
            </a:pPr>
            <a:r>
              <a:rPr dirty="0" lang="en-US" smtClean="0" sz="2000">
                <a:latin charset="0" pitchFamily="49" typeface="Courier New"/>
                <a:ea charset="-120" pitchFamily="18" typeface="新細明體"/>
              </a:rPr>
              <a:t>	  const struct part *q1 = q;</a:t>
            </a:r>
          </a:p>
          <a:p>
            <a:pPr indent="-342900" marL="342900">
              <a:lnSpc>
                <a:spcPct val="70000"/>
              </a:lnSpc>
              <a:spcBef>
                <a:spcPct val="0"/>
              </a:spcBef>
              <a:buNone/>
            </a:pPr>
            <a:endParaRPr dirty="0" lang="en-US" smtClean="0" sz="2000">
              <a:latin charset="0" pitchFamily="49" typeface="Courier New"/>
              <a:ea charset="-120" pitchFamily="18" typeface="新細明體"/>
            </a:endParaRPr>
          </a:p>
          <a:p>
            <a:pPr indent="-342900" marL="342900">
              <a:lnSpc>
                <a:spcPct val="80000"/>
              </a:lnSpc>
              <a:spcBef>
                <a:spcPts val="500"/>
              </a:spcBef>
              <a:buNone/>
            </a:pPr>
            <a:r>
              <a:rPr dirty="0" lang="en-US" smtClean="0" sz="2000">
                <a:latin charset="0" pitchFamily="49" typeface="Courier New"/>
                <a:ea charset="-120" pitchFamily="18" typeface="新細明體"/>
              </a:rPr>
              <a:t>	  if (p1-&gt;number &lt; q1-&gt;number)</a:t>
            </a:r>
          </a:p>
          <a:p>
            <a:pPr indent="-342900" marL="342900">
              <a:lnSpc>
                <a:spcPct val="80000"/>
              </a:lnSpc>
              <a:spcBef>
                <a:spcPts val="500"/>
              </a:spcBef>
              <a:buNone/>
            </a:pPr>
            <a:r>
              <a:rPr dirty="0" lang="en-US" smtClean="0" sz="2000">
                <a:latin charset="0" pitchFamily="49" typeface="Courier New"/>
                <a:ea charset="-120" pitchFamily="18" typeface="新細明體"/>
              </a:rPr>
              <a:t>	    return -1;</a:t>
            </a:r>
          </a:p>
          <a:p>
            <a:pPr indent="-342900" marL="342900">
              <a:lnSpc>
                <a:spcPct val="80000"/>
              </a:lnSpc>
              <a:spcBef>
                <a:spcPts val="500"/>
              </a:spcBef>
              <a:buNone/>
            </a:pPr>
            <a:r>
              <a:rPr dirty="0" lang="en-US" smtClean="0" sz="2000">
                <a:latin charset="0" pitchFamily="49" typeface="Courier New"/>
                <a:ea charset="-120" pitchFamily="18" typeface="新細明體"/>
              </a:rPr>
              <a:t>	  else if (p1-&gt;number == q1-&gt;number)</a:t>
            </a:r>
          </a:p>
          <a:p>
            <a:pPr indent="-342900" marL="342900">
              <a:lnSpc>
                <a:spcPct val="80000"/>
              </a:lnSpc>
              <a:spcBef>
                <a:spcPts val="500"/>
              </a:spcBef>
              <a:buNone/>
            </a:pPr>
            <a:r>
              <a:rPr dirty="0" lang="en-US" smtClean="0" sz="2000">
                <a:latin charset="0" pitchFamily="49" typeface="Courier New"/>
                <a:ea charset="-120" pitchFamily="18" typeface="新細明體"/>
              </a:rPr>
              <a:t>	    return 0;</a:t>
            </a:r>
          </a:p>
          <a:p>
            <a:pPr indent="-342900" marL="342900">
              <a:lnSpc>
                <a:spcPct val="80000"/>
              </a:lnSpc>
              <a:spcBef>
                <a:spcPts val="500"/>
              </a:spcBef>
              <a:buNone/>
            </a:pPr>
            <a:r>
              <a:rPr dirty="0" lang="en-US" smtClean="0" sz="2000">
                <a:latin charset="0" pitchFamily="49" typeface="Courier New"/>
                <a:ea charset="-120" pitchFamily="18" typeface="新細明體"/>
              </a:rPr>
              <a:t>	  else</a:t>
            </a:r>
          </a:p>
          <a:p>
            <a:pPr indent="-342900" marL="342900">
              <a:lnSpc>
                <a:spcPct val="80000"/>
              </a:lnSpc>
              <a:spcBef>
                <a:spcPts val="500"/>
              </a:spcBef>
              <a:buNone/>
            </a:pPr>
            <a:r>
              <a:rPr dirty="0" lang="en-US" smtClean="0" sz="2000">
                <a:latin charset="0" pitchFamily="49" typeface="Courier New"/>
                <a:ea charset="-120" pitchFamily="18" typeface="新細明體"/>
              </a:rPr>
              <a:t>	    return 1;</a:t>
            </a:r>
          </a:p>
          <a:p>
            <a:pPr indent="-342900" marL="342900">
              <a:lnSpc>
                <a:spcPct val="70000"/>
              </a:lnSpc>
              <a:spcBef>
                <a:spcPct val="0"/>
              </a:spcBef>
              <a:buNone/>
            </a:pPr>
            <a:r>
              <a:rPr dirty="0" lang="en-US" smtClean="0" sz="2000">
                <a:latin charset="0" pitchFamily="49" typeface="Courier New"/>
                <a:ea charset="-120" pitchFamily="18" typeface="新細明體"/>
              </a:rPr>
              <a:t>	}</a:t>
            </a:r>
          </a:p>
        </p:txBody>
      </p:sp>
      <p:sp>
        <p:nvSpPr>
          <p:cNvPr id="528" name="Text Box 528"/>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529" name="Text Box 529"/>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 name="Text Box 530"/>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The </a:t>
            </a:r>
            <a:r>
              <a:rPr b="1" dirty="0" lang="en-US" smtClean="0">
                <a:latin charset="0" pitchFamily="49" typeface="Courier New"/>
                <a:ea charset="-120" pitchFamily="18" typeface="新細明體"/>
              </a:rPr>
              <a:t>qsort</a:t>
            </a:r>
            <a:r>
              <a:rPr dirty="0" lang="en-US" smtClean="0">
                <a:ea charset="-120" pitchFamily="18" typeface="新細明體"/>
              </a:rPr>
              <a:t> Function</a:t>
            </a:r>
          </a:p>
        </p:txBody>
      </p:sp>
      <p:sp>
        <p:nvSpPr>
          <p:cNvPr id="531" name="Text Box 531"/>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Most C programmers would write the function more concisely:</a:t>
            </a:r>
          </a:p>
          <a:p>
            <a:pPr indent="-342900" marL="342900">
              <a:lnSpc>
                <a:spcPct val="80000"/>
              </a:lnSpc>
              <a:spcBef>
                <a:spcPts val="1000"/>
              </a:spcBef>
              <a:buNone/>
            </a:pPr>
            <a:r>
              <a:rPr dirty="0" lang="en-US" smtClean="0" sz="2000">
                <a:latin charset="0" pitchFamily="49" typeface="Courier New"/>
                <a:ea charset="-120" pitchFamily="18" typeface="新細明體"/>
              </a:rPr>
              <a:t>	int compare_parts(const void *p, const void *q)</a:t>
            </a:r>
          </a:p>
          <a:p>
            <a:pPr indent="-342900" marL="342900">
              <a:lnSpc>
                <a:spcPct val="80000"/>
              </a:lnSpc>
              <a:spcBef>
                <a:spcPts val="500"/>
              </a:spcBef>
              <a:buNone/>
            </a:pPr>
            <a:r>
              <a:rPr dirty="0" lang="en-US" smtClean="0" sz="2000">
                <a:latin charset="0" pitchFamily="49" typeface="Courier New"/>
                <a:ea charset="-120" pitchFamily="18" typeface="新細明體"/>
              </a:rPr>
              <a:t>	{</a:t>
            </a:r>
          </a:p>
          <a:p>
            <a:pPr indent="-342900" marL="342900">
              <a:lnSpc>
                <a:spcPct val="80000"/>
              </a:lnSpc>
              <a:spcBef>
                <a:spcPct val="0"/>
              </a:spcBef>
              <a:buNone/>
            </a:pPr>
            <a:r>
              <a:rPr dirty="0" lang="en-US" smtClean="0" sz="2000">
                <a:latin charset="0" pitchFamily="49" typeface="Courier New"/>
                <a:ea charset="-120" pitchFamily="18" typeface="新細明體"/>
              </a:rPr>
              <a:t>	  if (((struct part *) p)-&gt;number &lt;</a:t>
            </a:r>
          </a:p>
          <a:p>
            <a:pPr indent="-342900" marL="342900">
              <a:lnSpc>
                <a:spcPct val="80000"/>
              </a:lnSpc>
              <a:spcBef>
                <a:spcPts val="500"/>
              </a:spcBef>
              <a:buNone/>
            </a:pPr>
            <a:r>
              <a:rPr dirty="0" lang="en-US" smtClean="0" sz="2000">
                <a:latin charset="0" pitchFamily="49" typeface="Courier New"/>
                <a:ea charset="-120" pitchFamily="18" typeface="新細明體"/>
              </a:rPr>
              <a:t>	      ((struct part *) q)-&gt;number)</a:t>
            </a:r>
          </a:p>
          <a:p>
            <a:pPr indent="-342900" marL="342900">
              <a:lnSpc>
                <a:spcPct val="80000"/>
              </a:lnSpc>
              <a:spcBef>
                <a:spcPts val="500"/>
              </a:spcBef>
              <a:buNone/>
            </a:pPr>
            <a:r>
              <a:rPr dirty="0" lang="en-US" smtClean="0" sz="2000">
                <a:latin charset="0" pitchFamily="49" typeface="Courier New"/>
                <a:ea charset="-120" pitchFamily="18" typeface="新細明體"/>
              </a:rPr>
              <a:t>	    return -1;</a:t>
            </a:r>
          </a:p>
          <a:p>
            <a:pPr indent="-342900" marL="342900">
              <a:lnSpc>
                <a:spcPct val="80000"/>
              </a:lnSpc>
              <a:spcBef>
                <a:spcPts val="500"/>
              </a:spcBef>
              <a:buNone/>
            </a:pPr>
            <a:r>
              <a:rPr dirty="0" lang="en-US" smtClean="0" sz="2000">
                <a:latin charset="0" pitchFamily="49" typeface="Courier New"/>
                <a:ea charset="-120" pitchFamily="18" typeface="新細明體"/>
              </a:rPr>
              <a:t>	  else if (((struct part *) p)-&gt;number ==</a:t>
            </a:r>
          </a:p>
          <a:p>
            <a:pPr indent="-342900" marL="342900">
              <a:lnSpc>
                <a:spcPct val="80000"/>
              </a:lnSpc>
              <a:spcBef>
                <a:spcPts val="500"/>
              </a:spcBef>
              <a:buNone/>
            </a:pPr>
            <a:r>
              <a:rPr dirty="0" lang="en-US" smtClean="0" sz="2000">
                <a:latin charset="0" pitchFamily="49" typeface="Courier New"/>
                <a:ea charset="-120" pitchFamily="18" typeface="新細明體"/>
              </a:rPr>
              <a:t>	           ((struct part *) q)-&gt;number)</a:t>
            </a:r>
          </a:p>
          <a:p>
            <a:pPr indent="-342900" marL="342900">
              <a:lnSpc>
                <a:spcPct val="80000"/>
              </a:lnSpc>
              <a:spcBef>
                <a:spcPts val="500"/>
              </a:spcBef>
              <a:buNone/>
            </a:pPr>
            <a:r>
              <a:rPr dirty="0" lang="en-US" smtClean="0" sz="2000">
                <a:latin charset="0" pitchFamily="49" typeface="Courier New"/>
                <a:ea charset="-120" pitchFamily="18" typeface="新細明體"/>
              </a:rPr>
              <a:t>	    return 0;</a:t>
            </a:r>
          </a:p>
          <a:p>
            <a:pPr indent="-342900" marL="342900">
              <a:lnSpc>
                <a:spcPct val="80000"/>
              </a:lnSpc>
              <a:spcBef>
                <a:spcPts val="500"/>
              </a:spcBef>
              <a:buNone/>
            </a:pPr>
            <a:r>
              <a:rPr dirty="0" lang="en-US" smtClean="0" sz="2000">
                <a:latin charset="0" pitchFamily="49" typeface="Courier New"/>
                <a:ea charset="-120" pitchFamily="18" typeface="新細明體"/>
              </a:rPr>
              <a:t>	  else</a:t>
            </a:r>
          </a:p>
          <a:p>
            <a:pPr indent="-342900" marL="342900">
              <a:lnSpc>
                <a:spcPct val="80000"/>
              </a:lnSpc>
              <a:spcBef>
                <a:spcPts val="500"/>
              </a:spcBef>
              <a:buNone/>
            </a:pPr>
            <a:r>
              <a:rPr dirty="0" lang="en-US" smtClean="0" sz="2000">
                <a:latin charset="0" pitchFamily="49" typeface="Courier New"/>
                <a:ea charset="-120" pitchFamily="18" typeface="新細明體"/>
              </a:rPr>
              <a:t>	    return 1;</a:t>
            </a:r>
          </a:p>
          <a:p>
            <a:pPr indent="-342900" marL="342900">
              <a:lnSpc>
                <a:spcPct val="80000"/>
              </a:lnSpc>
              <a:spcBef>
                <a:spcPct val="0"/>
              </a:spcBef>
              <a:buNone/>
            </a:pPr>
            <a:r>
              <a:rPr dirty="0" lang="en-US" smtClean="0" sz="2000">
                <a:latin charset="0" pitchFamily="49" typeface="Courier New"/>
                <a:ea charset="-120" pitchFamily="18" typeface="新細明體"/>
              </a:rPr>
              <a:t>	}</a:t>
            </a:r>
          </a:p>
        </p:txBody>
      </p:sp>
      <p:sp>
        <p:nvSpPr>
          <p:cNvPr id="532" name="Text Box 532"/>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533" name="Text Box 533"/>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Text Box 534"/>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The </a:t>
            </a:r>
            <a:r>
              <a:rPr b="1" dirty="0" lang="en-US" smtClean="0">
                <a:latin charset="0" pitchFamily="49" typeface="Courier New"/>
                <a:ea charset="-120" pitchFamily="18" typeface="新細明體"/>
              </a:rPr>
              <a:t>qsort</a:t>
            </a:r>
            <a:r>
              <a:rPr dirty="0" lang="en-US" smtClean="0">
                <a:ea charset="-120" pitchFamily="18" typeface="新細明體"/>
              </a:rPr>
              <a:t> Function</a:t>
            </a:r>
          </a:p>
        </p:txBody>
      </p:sp>
      <p:sp>
        <p:nvSpPr>
          <p:cNvPr id="535" name="Text Box 535"/>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latin charset="0" pitchFamily="49" typeface="Courier New"/>
                <a:ea charset="-120" pitchFamily="18" typeface="新細明體"/>
              </a:rPr>
              <a:t>compare_parts</a:t>
            </a:r>
            <a:r>
              <a:rPr dirty="0" lang="en-US" smtClean="0">
                <a:ea charset="-120" pitchFamily="18" typeface="新細明體"/>
              </a:rPr>
              <a:t> can be made even shorter by removing the </a:t>
            </a:r>
            <a:r>
              <a:rPr dirty="0" lang="en-US" smtClean="0">
                <a:latin charset="0" pitchFamily="49" typeface="Courier New"/>
                <a:ea charset="-120" pitchFamily="18" typeface="新細明體"/>
              </a:rPr>
              <a:t>if</a:t>
            </a:r>
            <a:r>
              <a:rPr dirty="0" lang="en-US" smtClean="0">
                <a:ea charset="-120" pitchFamily="18" typeface="新細明體"/>
              </a:rPr>
              <a:t> statements:</a:t>
            </a:r>
          </a:p>
          <a:p>
            <a:pPr indent="-342900" marL="342900">
              <a:lnSpc>
                <a:spcPct val="80000"/>
              </a:lnSpc>
              <a:spcBef>
                <a:spcPts val="1200"/>
              </a:spcBef>
              <a:buNone/>
            </a:pPr>
            <a:r>
              <a:rPr dirty="0" lang="en-US" smtClean="0" sz="2000">
                <a:latin charset="0" pitchFamily="49" typeface="Courier New"/>
                <a:ea charset="-120" pitchFamily="18" typeface="新細明體"/>
              </a:rPr>
              <a:t>	int compare_parts(const void *p, const void *q)</a:t>
            </a:r>
          </a:p>
          <a:p>
            <a:pPr indent="-342900" marL="342900">
              <a:lnSpc>
                <a:spcPct val="80000"/>
              </a:lnSpc>
              <a:spcBef>
                <a:spcPts val="600"/>
              </a:spcBef>
              <a:buNone/>
            </a:pPr>
            <a:r>
              <a:rPr dirty="0" lang="en-US" smtClean="0" sz="2000">
                <a:latin charset="0" pitchFamily="49" typeface="Courier New"/>
                <a:ea charset="-120" pitchFamily="18" typeface="新細明體"/>
              </a:rPr>
              <a:t>	{</a:t>
            </a:r>
          </a:p>
          <a:p>
            <a:pPr indent="-342900" marL="342900">
              <a:lnSpc>
                <a:spcPct val="80000"/>
              </a:lnSpc>
              <a:spcBef>
                <a:spcPts val="600"/>
              </a:spcBef>
              <a:buNone/>
            </a:pPr>
            <a:r>
              <a:rPr dirty="0" lang="en-US" smtClean="0" sz="2000">
                <a:latin charset="0" pitchFamily="49" typeface="Courier New"/>
                <a:ea charset="-120" pitchFamily="18" typeface="新細明體"/>
              </a:rPr>
              <a:t>	  return ((struct part *) p)-&gt;number -</a:t>
            </a:r>
          </a:p>
          <a:p>
            <a:pPr indent="-342900" marL="342900">
              <a:lnSpc>
                <a:spcPct val="80000"/>
              </a:lnSpc>
              <a:spcBef>
                <a:spcPts val="600"/>
              </a:spcBef>
              <a:buNone/>
            </a:pPr>
            <a:r>
              <a:rPr dirty="0" lang="en-US" smtClean="0" sz="2000">
                <a:latin charset="0" pitchFamily="49" typeface="Courier New"/>
                <a:ea charset="-120" pitchFamily="18" typeface="新細明體"/>
              </a:rPr>
              <a:t>	         ((struct part *) q)-&gt;number;</a:t>
            </a:r>
          </a:p>
          <a:p>
            <a:pPr indent="-342900" marL="342900">
              <a:lnSpc>
                <a:spcPct val="80000"/>
              </a:lnSpc>
              <a:spcBef>
                <a:spcPts val="600"/>
              </a:spcBef>
              <a:buNone/>
            </a:pPr>
            <a:r>
              <a:rPr dirty="0" lang="en-US" smtClean="0" sz="2000">
                <a:latin charset="0" pitchFamily="49" typeface="Courier New"/>
                <a:ea charset="-120" pitchFamily="18" typeface="新細明體"/>
              </a:rPr>
              <a:t>	}</a:t>
            </a:r>
          </a:p>
        </p:txBody>
      </p:sp>
      <p:sp>
        <p:nvSpPr>
          <p:cNvPr id="536" name="Text Box 536"/>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537" name="Text Box 537"/>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 name="Text Box 538"/>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The </a:t>
            </a:r>
            <a:r>
              <a:rPr b="1" dirty="0" lang="en-US" smtClean="0">
                <a:latin charset="0" pitchFamily="49" typeface="Courier New"/>
                <a:ea charset="-120" pitchFamily="18" typeface="新細明體"/>
              </a:rPr>
              <a:t>qsort</a:t>
            </a:r>
            <a:r>
              <a:rPr dirty="0" lang="en-US" smtClean="0">
                <a:ea charset="-120" pitchFamily="18" typeface="新細明體"/>
              </a:rPr>
              <a:t> Function</a:t>
            </a:r>
          </a:p>
        </p:txBody>
      </p:sp>
      <p:sp>
        <p:nvSpPr>
          <p:cNvPr id="539" name="Text Box 539"/>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A version of </a:t>
            </a:r>
            <a:r>
              <a:rPr dirty="0" lang="en-US" smtClean="0">
                <a:latin charset="0" pitchFamily="49" typeface="Courier New"/>
                <a:ea charset="-120" pitchFamily="18" typeface="新細明體"/>
              </a:rPr>
              <a:t>compare_parts</a:t>
            </a:r>
            <a:r>
              <a:rPr dirty="0" lang="en-US" smtClean="0">
                <a:ea charset="-120" pitchFamily="18" typeface="新細明體"/>
              </a:rPr>
              <a:t> that can be used to sort the </a:t>
            </a:r>
            <a:r>
              <a:rPr dirty="0" lang="en-US" smtClean="0">
                <a:latin charset="0" pitchFamily="49" typeface="Courier New"/>
                <a:ea charset="-120" pitchFamily="18" typeface="新細明體"/>
              </a:rPr>
              <a:t>inventory</a:t>
            </a:r>
            <a:r>
              <a:rPr dirty="0" lang="en-US" smtClean="0">
                <a:ea charset="-120" pitchFamily="18" typeface="新細明體"/>
              </a:rPr>
              <a:t> array by part name instead of part number:</a:t>
            </a:r>
          </a:p>
          <a:p>
            <a:pPr indent="-342900" marL="342900">
              <a:lnSpc>
                <a:spcPct val="80000"/>
              </a:lnSpc>
              <a:spcBef>
                <a:spcPts val="1200"/>
              </a:spcBef>
              <a:buNone/>
            </a:pPr>
            <a:r>
              <a:rPr dirty="0" lang="en-US" smtClean="0" sz="2000">
                <a:latin charset="0" pitchFamily="49" typeface="Courier New"/>
                <a:ea charset="-120" pitchFamily="18" typeface="新細明體"/>
              </a:rPr>
              <a:t>	int compare_parts(const void *p, const void *q)</a:t>
            </a:r>
          </a:p>
          <a:p>
            <a:pPr indent="-342900" marL="342900">
              <a:lnSpc>
                <a:spcPct val="80000"/>
              </a:lnSpc>
              <a:spcBef>
                <a:spcPts val="600"/>
              </a:spcBef>
              <a:buNone/>
            </a:pPr>
            <a:r>
              <a:rPr dirty="0" lang="en-US" smtClean="0" sz="2000">
                <a:latin charset="0" pitchFamily="49" typeface="Courier New"/>
                <a:ea charset="-120" pitchFamily="18" typeface="新細明體"/>
              </a:rPr>
              <a:t>	{</a:t>
            </a:r>
          </a:p>
          <a:p>
            <a:pPr indent="-342900" marL="342900">
              <a:lnSpc>
                <a:spcPct val="80000"/>
              </a:lnSpc>
              <a:spcBef>
                <a:spcPct val="0"/>
              </a:spcBef>
              <a:buNone/>
            </a:pPr>
            <a:r>
              <a:rPr dirty="0" lang="en-US" smtClean="0" sz="2000">
                <a:latin charset="0" pitchFamily="49" typeface="Courier New"/>
                <a:ea charset="-120" pitchFamily="18" typeface="新細明體"/>
              </a:rPr>
              <a:t>	  return strcmp(((struct part *) p)-&gt;name,</a:t>
            </a:r>
          </a:p>
          <a:p>
            <a:pPr indent="-342900" marL="342900">
              <a:lnSpc>
                <a:spcPct val="80000"/>
              </a:lnSpc>
              <a:spcBef>
                <a:spcPts val="600"/>
              </a:spcBef>
              <a:buNone/>
            </a:pPr>
            <a:r>
              <a:rPr dirty="0" lang="en-US" smtClean="0" sz="2000">
                <a:latin charset="0" pitchFamily="49" typeface="Courier New"/>
                <a:ea charset="-120" pitchFamily="18" typeface="新細明體"/>
              </a:rPr>
              <a:t>	                ((struct part *) q)-&gt;name);</a:t>
            </a:r>
          </a:p>
          <a:p>
            <a:pPr indent="-342900" marL="342900">
              <a:lnSpc>
                <a:spcPct val="80000"/>
              </a:lnSpc>
              <a:spcBef>
                <a:spcPct val="0"/>
              </a:spcBef>
              <a:buNone/>
            </a:pPr>
            <a:r>
              <a:rPr dirty="0" lang="en-US" smtClean="0" sz="2000">
                <a:latin charset="0" pitchFamily="49" typeface="Courier New"/>
                <a:ea charset="-120" pitchFamily="18" typeface="新細明體"/>
              </a:rPr>
              <a:t>	}</a:t>
            </a:r>
          </a:p>
        </p:txBody>
      </p:sp>
      <p:sp>
        <p:nvSpPr>
          <p:cNvPr id="540" name="Text Box 540"/>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541" name="Text Box 541"/>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 name="Text Box 542"/>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The </a:t>
            </a:r>
            <a:r>
              <a:rPr b="1" dirty="0" lang="en-US" smtClean="0">
                <a:latin charset="0" pitchFamily="49" typeface="Courier New"/>
                <a:ea charset="-120" pitchFamily="18" typeface="新細明體"/>
              </a:rPr>
              <a:t>qsort</a:t>
            </a:r>
            <a:r>
              <a:rPr dirty="0" lang="en-US" smtClean="0">
                <a:ea charset="-120" pitchFamily="18" typeface="新細明體"/>
              </a:rPr>
              <a:t> Function</a:t>
            </a:r>
          </a:p>
        </p:txBody>
      </p:sp>
      <p:sp>
        <p:nvSpPr>
          <p:cNvPr id="543" name="Text Box 543"/>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Some of the most useful functions in the C library require a function pointer as an argument.</a:t>
            </a:r>
          </a:p>
          <a:p>
            <a:pPr indent="-342900" marL="342900"/>
            <a:r>
              <a:rPr dirty="0" lang="en-US" smtClean="0">
                <a:ea charset="-120" pitchFamily="18" typeface="新細明體"/>
              </a:rPr>
              <a:t>One of these is </a:t>
            </a:r>
            <a:r>
              <a:rPr dirty="0" lang="en-US" smtClean="0">
                <a:latin charset="0" pitchFamily="49" typeface="Courier New"/>
                <a:ea charset="-120" pitchFamily="18" typeface="新細明體"/>
              </a:rPr>
              <a:t>qsort</a:t>
            </a:r>
            <a:r>
              <a:rPr dirty="0" lang="en-US" smtClean="0">
                <a:ea charset="-120" pitchFamily="18" typeface="新細明體"/>
              </a:rPr>
              <a:t>, which belongs to the </a:t>
            </a:r>
            <a:r>
              <a:rPr dirty="0" lang="en-US" smtClean="0">
                <a:latin charset="0" pitchFamily="49" typeface="Courier New"/>
                <a:ea charset="-120" pitchFamily="18" typeface="新細明體"/>
              </a:rPr>
              <a:t>&lt;stdlib.h&gt;</a:t>
            </a:r>
            <a:r>
              <a:rPr dirty="0" lang="en-US" smtClean="0">
                <a:ea charset="-120" pitchFamily="18" typeface="新細明體"/>
              </a:rPr>
              <a:t> header.</a:t>
            </a:r>
          </a:p>
          <a:p>
            <a:pPr indent="-342900" marL="342900"/>
            <a:r>
              <a:rPr dirty="0" lang="en-US" smtClean="0">
                <a:latin charset="0" pitchFamily="49" typeface="Courier New"/>
                <a:ea charset="-120" pitchFamily="18" typeface="新細明體"/>
              </a:rPr>
              <a:t>qsort</a:t>
            </a:r>
            <a:r>
              <a:rPr dirty="0" lang="en-US" smtClean="0">
                <a:ea charset="-120" pitchFamily="18" typeface="新細明體"/>
              </a:rPr>
              <a:t> is a general-purpose sorting function that’s capable of sorting any array.</a:t>
            </a:r>
          </a:p>
        </p:txBody>
      </p:sp>
      <p:sp>
        <p:nvSpPr>
          <p:cNvPr id="544" name="Text Box 544"/>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545" name="Text Box 545"/>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Text Box 546"/>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The </a:t>
            </a:r>
            <a:r>
              <a:rPr b="1" dirty="0" lang="en-US" smtClean="0">
                <a:latin charset="0" pitchFamily="49" typeface="Courier New"/>
                <a:ea charset="-120" pitchFamily="18" typeface="新細明體"/>
              </a:rPr>
              <a:t>qsort</a:t>
            </a:r>
            <a:r>
              <a:rPr dirty="0" lang="en-US" smtClean="0">
                <a:ea charset="-120" pitchFamily="18" typeface="新細明體"/>
              </a:rPr>
              <a:t> Function</a:t>
            </a:r>
          </a:p>
        </p:txBody>
      </p:sp>
      <p:sp>
        <p:nvSpPr>
          <p:cNvPr id="547" name="Text Box 547"/>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latin charset="0" pitchFamily="49" typeface="Courier New"/>
                <a:ea charset="-120" pitchFamily="18" typeface="新細明體"/>
              </a:rPr>
              <a:t>qsort</a:t>
            </a:r>
            <a:r>
              <a:rPr dirty="0" lang="en-US" smtClean="0">
                <a:ea charset="-120" pitchFamily="18" typeface="新細明體"/>
              </a:rPr>
              <a:t> must be told how to determine which of two array elements is “smaller.”</a:t>
            </a:r>
          </a:p>
          <a:p>
            <a:pPr indent="-342900" marL="342900"/>
            <a:r>
              <a:rPr dirty="0" lang="en-US" smtClean="0">
                <a:ea charset="-120" pitchFamily="18" typeface="新細明體"/>
              </a:rPr>
              <a:t>This is done by passing </a:t>
            </a:r>
            <a:r>
              <a:rPr dirty="0" lang="en-US" smtClean="0">
                <a:latin charset="0" pitchFamily="49" typeface="Courier New"/>
                <a:ea charset="-120" pitchFamily="18" typeface="新細明體"/>
              </a:rPr>
              <a:t>qsort</a:t>
            </a:r>
            <a:r>
              <a:rPr dirty="0" lang="en-US" smtClean="0">
                <a:ea charset="-120" pitchFamily="18" typeface="新細明體"/>
              </a:rPr>
              <a:t> a pointer to a </a:t>
            </a:r>
            <a:r>
              <a:rPr b="1" dirty="0" i="1" lang="en-US" smtClean="0">
                <a:ea charset="-120" pitchFamily="18" typeface="新細明體"/>
              </a:rPr>
              <a:t>comparison function.</a:t>
            </a:r>
          </a:p>
          <a:p>
            <a:pPr indent="-342900" marL="342900"/>
            <a:r>
              <a:rPr dirty="0" lang="en-US" smtClean="0">
                <a:ea charset="-120" pitchFamily="18" typeface="新細明體"/>
              </a:rPr>
              <a:t>When given two pointers </a:t>
            </a:r>
            <a:r>
              <a:rPr dirty="0" lang="en-US" smtClean="0">
                <a:latin charset="0" pitchFamily="49" typeface="Courier New"/>
                <a:ea charset="-120" pitchFamily="18" typeface="新細明體"/>
              </a:rPr>
              <a:t>p</a:t>
            </a:r>
            <a:r>
              <a:rPr dirty="0" lang="en-US" smtClean="0">
                <a:ea charset="-120" pitchFamily="18" typeface="新細明體"/>
              </a:rPr>
              <a:t> and </a:t>
            </a:r>
            <a:r>
              <a:rPr dirty="0" lang="en-US" smtClean="0">
                <a:latin charset="0" pitchFamily="49" typeface="Courier New"/>
                <a:ea charset="-120" pitchFamily="18" typeface="新細明體"/>
              </a:rPr>
              <a:t>q</a:t>
            </a:r>
            <a:r>
              <a:rPr dirty="0" lang="en-US" smtClean="0">
                <a:ea charset="-120" pitchFamily="18" typeface="新細明體"/>
              </a:rPr>
              <a:t> to array elements, the comparison function must return an integer that is:</a:t>
            </a:r>
          </a:p>
          <a:p>
            <a:pPr indent="-285750" lvl="1" marL="742950"/>
            <a:r>
              <a:rPr dirty="0" i="1" lang="en-US" smtClean="0">
                <a:ea charset="-120" pitchFamily="18" typeface="新細明體"/>
              </a:rPr>
              <a:t>Negative</a:t>
            </a:r>
            <a:r>
              <a:rPr dirty="0" lang="en-US" smtClean="0">
                <a:ea charset="-120" pitchFamily="18" typeface="新細明體"/>
              </a:rPr>
              <a:t> if </a:t>
            </a:r>
            <a:r>
              <a:rPr dirty="0" lang="en-US" smtClean="0">
                <a:latin charset="0" pitchFamily="49" typeface="Courier New"/>
                <a:ea charset="-120" pitchFamily="18" typeface="新細明體"/>
              </a:rPr>
              <a:t>*p</a:t>
            </a:r>
            <a:r>
              <a:rPr dirty="0" lang="en-US" smtClean="0">
                <a:ea charset="-120" pitchFamily="18" typeface="新細明體"/>
              </a:rPr>
              <a:t> is “less than” </a:t>
            </a:r>
            <a:r>
              <a:rPr dirty="0" lang="en-US" smtClean="0">
                <a:latin charset="0" pitchFamily="49" typeface="Courier New"/>
                <a:ea charset="-120" pitchFamily="18" typeface="新細明體"/>
              </a:rPr>
              <a:t>*q</a:t>
            </a:r>
          </a:p>
          <a:p>
            <a:pPr indent="-285750" lvl="1" marL="742950"/>
            <a:r>
              <a:rPr dirty="0" i="1" lang="en-US" smtClean="0">
                <a:ea charset="-120" pitchFamily="18" typeface="新細明體"/>
              </a:rPr>
              <a:t>Zero</a:t>
            </a:r>
            <a:r>
              <a:rPr dirty="0" lang="en-US" smtClean="0">
                <a:ea charset="-120" pitchFamily="18" typeface="新細明體"/>
              </a:rPr>
              <a:t> if </a:t>
            </a:r>
            <a:r>
              <a:rPr dirty="0" lang="en-US" smtClean="0">
                <a:latin charset="0" pitchFamily="49" typeface="Courier New"/>
                <a:ea charset="-120" pitchFamily="18" typeface="新細明體"/>
              </a:rPr>
              <a:t>*p</a:t>
            </a:r>
            <a:r>
              <a:rPr dirty="0" lang="en-US" smtClean="0">
                <a:ea charset="-120" pitchFamily="18" typeface="新細明體"/>
              </a:rPr>
              <a:t> is “equal to” </a:t>
            </a:r>
            <a:r>
              <a:rPr dirty="0" lang="en-US" smtClean="0">
                <a:latin charset="0" pitchFamily="49" typeface="Courier New"/>
                <a:ea charset="-120" pitchFamily="18" typeface="新細明體"/>
              </a:rPr>
              <a:t>*q</a:t>
            </a:r>
          </a:p>
          <a:p>
            <a:pPr indent="-285750" lvl="1" marL="742950"/>
            <a:r>
              <a:rPr dirty="0" i="1" lang="en-US" smtClean="0">
                <a:ea charset="-120" pitchFamily="18" typeface="新細明體"/>
              </a:rPr>
              <a:t>Positive</a:t>
            </a:r>
            <a:r>
              <a:rPr dirty="0" lang="en-US" smtClean="0">
                <a:ea charset="-120" pitchFamily="18" typeface="新細明體"/>
              </a:rPr>
              <a:t> if </a:t>
            </a:r>
            <a:r>
              <a:rPr dirty="0" lang="en-US" smtClean="0">
                <a:latin charset="0" pitchFamily="49" typeface="Courier New"/>
                <a:ea charset="-120" pitchFamily="18" typeface="新細明體"/>
              </a:rPr>
              <a:t>*p</a:t>
            </a:r>
            <a:r>
              <a:rPr dirty="0" lang="en-US" smtClean="0">
                <a:ea charset="-120" pitchFamily="18" typeface="新細明體"/>
              </a:rPr>
              <a:t> is “greater than” </a:t>
            </a:r>
            <a:r>
              <a:rPr dirty="0" lang="en-US" smtClean="0">
                <a:latin charset="0" pitchFamily="49" typeface="Courier New"/>
                <a:ea charset="-120" pitchFamily="18" typeface="新細明體"/>
              </a:rPr>
              <a:t>*q</a:t>
            </a:r>
          </a:p>
        </p:txBody>
      </p:sp>
      <p:sp>
        <p:nvSpPr>
          <p:cNvPr id="548" name="Text Box 548"/>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549" name="Text Box 549"/>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Text Box 550"/>
          <p:cNvSpPr>
            <a:spLocks/>
          </p:cNvSpPr>
          <p:nvPr/>
        </p:nvSpPr>
        <p:spPr>
          <a:xfrm>
            <a:off x="6507162" y="2079625"/>
            <a:ext cx="1709737" cy="314325"/>
          </a:xfrm>
          <a:prstGeom prst="rect">
            <a:avLst/>
          </a:prstGeom>
          <a:solidFill>
            <a:schemeClr val="accent1">
              <a:alpha val="39999"/>
            </a:schemeClr>
          </a:solidFill>
          <a:ln w="12700">
            <a:solidFill>
              <a:schemeClr val="tx1"/>
            </a:solidFill>
            <a:round/>
            <a:headEnd/>
            <a:tailEnd/>
          </a:ln>
          <a:effectLst/>
        </p:spPr>
        <p:txBody>
          <a:bodyPr anchor="ctr" numCol="1" wrap="none"/>
          <a:lstStyle/>
          <a:p>
            <a:endParaRPr/>
          </a:p>
        </p:txBody>
      </p:sp>
      <p:sp>
        <p:nvSpPr>
          <p:cNvPr id="551" name="Text Box 551"/>
          <p:cNvSpPr>
            <a:spLocks/>
          </p:cNvSpPr>
          <p:nvPr/>
        </p:nvSpPr>
        <p:spPr>
          <a:xfrm>
            <a:off x="4481512" y="2079625"/>
            <a:ext cx="1846262" cy="314325"/>
          </a:xfrm>
          <a:prstGeom prst="rect">
            <a:avLst/>
          </a:prstGeom>
          <a:solidFill>
            <a:schemeClr val="accent1">
              <a:alpha val="39999"/>
            </a:schemeClr>
          </a:solidFill>
          <a:ln w="12700">
            <a:solidFill>
              <a:schemeClr val="tx1"/>
            </a:solidFill>
            <a:round/>
            <a:headEnd/>
            <a:tailEnd/>
          </a:ln>
          <a:effectLst/>
        </p:spPr>
        <p:txBody>
          <a:bodyPr anchor="ctr" numCol="1" wrap="none"/>
          <a:lstStyle/>
          <a:p>
            <a:endParaRPr/>
          </a:p>
        </p:txBody>
      </p:sp>
      <p:sp>
        <p:nvSpPr>
          <p:cNvPr id="552" name="Text Box 552"/>
          <p:cNvSpPr>
            <a:spLocks/>
          </p:cNvSpPr>
          <p:nvPr/>
        </p:nvSpPr>
        <p:spPr>
          <a:xfrm>
            <a:off x="2771775" y="2079625"/>
            <a:ext cx="1485900" cy="314325"/>
          </a:xfrm>
          <a:prstGeom prst="rect">
            <a:avLst/>
          </a:prstGeom>
          <a:solidFill>
            <a:schemeClr val="accent1">
              <a:alpha val="39999"/>
            </a:schemeClr>
          </a:solidFill>
          <a:ln w="12700">
            <a:solidFill>
              <a:schemeClr val="tx1"/>
            </a:solidFill>
            <a:round/>
            <a:headEnd/>
            <a:tailEnd/>
          </a:ln>
          <a:effectLst/>
        </p:spPr>
        <p:txBody>
          <a:bodyPr anchor="ctr" numCol="1" wrap="none"/>
          <a:lstStyle/>
          <a:p>
            <a:endParaRPr/>
          </a:p>
        </p:txBody>
      </p:sp>
      <p:sp>
        <p:nvSpPr>
          <p:cNvPr id="553" name="Text Box 553"/>
          <p:cNvSpPr>
            <a:spLocks/>
          </p:cNvSpPr>
          <p:nvPr/>
        </p:nvSpPr>
        <p:spPr>
          <a:xfrm>
            <a:off x="1371600" y="2393950"/>
            <a:ext cx="6324600" cy="304800"/>
          </a:xfrm>
          <a:prstGeom prst="rect">
            <a:avLst/>
          </a:prstGeom>
          <a:solidFill>
            <a:schemeClr val="accent1">
              <a:alpha val="39999"/>
            </a:schemeClr>
          </a:solidFill>
          <a:ln w="12700">
            <a:solidFill>
              <a:schemeClr val="tx1"/>
            </a:solidFill>
            <a:round/>
            <a:headEnd/>
            <a:tailEnd/>
          </a:ln>
          <a:effectLst/>
        </p:spPr>
        <p:txBody>
          <a:bodyPr anchor="ctr" numCol="1" wrap="none"/>
          <a:lstStyle/>
          <a:p>
            <a:endParaRPr/>
          </a:p>
        </p:txBody>
      </p:sp>
      <p:sp>
        <p:nvSpPr>
          <p:cNvPr id="554" name="Text Box 554"/>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The </a:t>
            </a:r>
            <a:r>
              <a:rPr b="1" dirty="0" lang="en-US" smtClean="0">
                <a:latin charset="0" pitchFamily="49" typeface="Courier New"/>
                <a:ea charset="-120" pitchFamily="18" typeface="新細明體"/>
              </a:rPr>
              <a:t>qsort</a:t>
            </a:r>
            <a:r>
              <a:rPr dirty="0" lang="en-US" smtClean="0">
                <a:ea charset="-120" pitchFamily="18" typeface="新細明體"/>
              </a:rPr>
              <a:t> Function</a:t>
            </a:r>
          </a:p>
        </p:txBody>
      </p:sp>
      <p:sp>
        <p:nvSpPr>
          <p:cNvPr id="555" name="Text Box 555"/>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Prototype for </a:t>
            </a:r>
            <a:r>
              <a:rPr dirty="0" lang="en-US" smtClean="0">
                <a:latin charset="0" pitchFamily="49" typeface="Courier New"/>
                <a:ea charset="-120" pitchFamily="18" typeface="新細明體"/>
              </a:rPr>
              <a:t>qsort</a:t>
            </a:r>
            <a:r>
              <a:rPr dirty="0" lang="en-US" smtClean="0">
                <a:ea charset="-120" pitchFamily="18" typeface="新細明體"/>
              </a:rPr>
              <a:t>:</a:t>
            </a:r>
          </a:p>
          <a:p>
            <a:pPr indent="-342900" marL="342900">
              <a:lnSpc>
                <a:spcPct val="80000"/>
              </a:lnSpc>
              <a:spcBef>
                <a:spcPts val="1000"/>
              </a:spcBef>
              <a:buNone/>
            </a:pPr>
            <a:r>
              <a:rPr dirty="0" lang="en-US" smtClean="0" sz="2000">
                <a:latin charset="0" pitchFamily="49" typeface="Courier New"/>
                <a:ea charset="-120" pitchFamily="18" typeface="新細明體"/>
              </a:rPr>
              <a:t>	void</a:t>
            </a:r>
            <a:r>
              <a:rPr dirty="0" lang="en-US" smtClean="0" sz="1600">
                <a:latin charset="0" pitchFamily="49" typeface="Courier New"/>
                <a:ea charset="-120" pitchFamily="18" typeface="新細明體"/>
              </a:rPr>
              <a:t> </a:t>
            </a:r>
            <a:r>
              <a:rPr dirty="0" lang="en-US" smtClean="0" sz="2000">
                <a:latin charset="0" pitchFamily="49" typeface="Courier New"/>
                <a:ea charset="-120" pitchFamily="18" typeface="新細明體"/>
              </a:rPr>
              <a:t>qsort(void</a:t>
            </a:r>
            <a:r>
              <a:rPr dirty="0" lang="en-US" smtClean="0" sz="1500">
                <a:latin charset="0" pitchFamily="49" typeface="Courier New"/>
                <a:ea charset="-120" pitchFamily="18" typeface="新細明體"/>
              </a:rPr>
              <a:t> </a:t>
            </a:r>
            <a:r>
              <a:rPr dirty="0" lang="en-US" smtClean="0" sz="2000">
                <a:latin charset="0" pitchFamily="49" typeface="Courier New"/>
                <a:ea charset="-120" pitchFamily="18" typeface="新細明體"/>
              </a:rPr>
              <a:t>*</a:t>
            </a:r>
            <a:r>
              <a:rPr b="1" dirty="0" lang="en-US" smtClean="0" sz="2000">
                <a:solidFill>
                  <a:srgbClr val="B82F25"/>
                </a:solidFill>
                <a:latin charset="0" pitchFamily="49" typeface="Courier New"/>
                <a:ea charset="-120" pitchFamily="18" typeface="新細明體"/>
              </a:rPr>
              <a:t>base</a:t>
            </a:r>
            <a:r>
              <a:rPr dirty="0" lang="en-US" smtClean="0" sz="2000">
                <a:latin charset="0" pitchFamily="49" typeface="Courier New"/>
                <a:ea charset="-120" pitchFamily="18" typeface="新細明體"/>
              </a:rPr>
              <a:t>,</a:t>
            </a:r>
            <a:r>
              <a:rPr dirty="0" lang="en-US" smtClean="0" sz="1400">
                <a:latin charset="0" pitchFamily="49" typeface="Courier New"/>
                <a:ea charset="-120" pitchFamily="18" typeface="新細明體"/>
              </a:rPr>
              <a:t> </a:t>
            </a:r>
            <a:r>
              <a:rPr dirty="0" lang="en-US" smtClean="0" sz="2000">
                <a:latin charset="0" pitchFamily="49" typeface="Courier New"/>
                <a:ea charset="-120" pitchFamily="18" typeface="新細明體"/>
              </a:rPr>
              <a:t>size_t</a:t>
            </a:r>
            <a:r>
              <a:rPr dirty="0" lang="en-US" smtClean="0" sz="1500">
                <a:latin charset="0" pitchFamily="49" typeface="Courier New"/>
                <a:ea charset="-120" pitchFamily="18" typeface="新細明體"/>
              </a:rPr>
              <a:t> </a:t>
            </a:r>
            <a:r>
              <a:rPr b="1" dirty="0" lang="en-US" smtClean="0" sz="2000">
                <a:solidFill>
                  <a:srgbClr val="B82F25"/>
                </a:solidFill>
                <a:latin charset="0" pitchFamily="49" typeface="Courier New"/>
                <a:ea charset="-120" pitchFamily="18" typeface="新細明體"/>
              </a:rPr>
              <a:t>nmemb</a:t>
            </a:r>
            <a:r>
              <a:rPr dirty="0" lang="en-US" smtClean="0" sz="2000">
                <a:latin charset="0" pitchFamily="49" typeface="Courier New"/>
                <a:ea charset="-120" pitchFamily="18" typeface="新細明體"/>
              </a:rPr>
              <a:t>,</a:t>
            </a:r>
            <a:r>
              <a:rPr dirty="0" lang="en-US" smtClean="0" sz="1400">
                <a:latin charset="0" pitchFamily="49" typeface="Courier New"/>
                <a:ea charset="-120" pitchFamily="18" typeface="新細明體"/>
              </a:rPr>
              <a:t> </a:t>
            </a:r>
            <a:r>
              <a:rPr dirty="0" lang="en-US" smtClean="0" sz="2000">
                <a:latin charset="0" pitchFamily="49" typeface="Courier New"/>
                <a:ea charset="-120" pitchFamily="18" typeface="新細明體"/>
              </a:rPr>
              <a:t>size_t</a:t>
            </a:r>
            <a:r>
              <a:rPr dirty="0" lang="en-US" smtClean="0" sz="1500">
                <a:latin charset="0" pitchFamily="49" typeface="Courier New"/>
                <a:ea charset="-120" pitchFamily="18" typeface="新細明體"/>
              </a:rPr>
              <a:t> </a:t>
            </a:r>
            <a:r>
              <a:rPr b="1" dirty="0" lang="en-US" smtClean="0" sz="2000">
                <a:solidFill>
                  <a:srgbClr val="B82F25"/>
                </a:solidFill>
                <a:latin charset="0" pitchFamily="49" typeface="Courier New"/>
                <a:ea charset="-120" pitchFamily="18" typeface="新細明體"/>
              </a:rPr>
              <a:t>size</a:t>
            </a:r>
            <a:r>
              <a:rPr dirty="0" lang="en-US" smtClean="0" sz="2000">
                <a:latin charset="0" pitchFamily="49" typeface="Courier New"/>
                <a:ea charset="-120" pitchFamily="18" typeface="新細明體"/>
              </a:rPr>
              <a:t>,</a:t>
            </a:r>
          </a:p>
          <a:p>
            <a:pPr indent="-342900" marL="342900">
              <a:lnSpc>
                <a:spcPct val="80000"/>
              </a:lnSpc>
              <a:spcBef>
                <a:spcPts val="500"/>
              </a:spcBef>
              <a:buNone/>
            </a:pPr>
            <a:r>
              <a:rPr dirty="0" lang="en-US" smtClean="0" sz="2000">
                <a:latin charset="0" pitchFamily="49" typeface="Courier New"/>
                <a:ea charset="-120" pitchFamily="18" typeface="新細明體"/>
              </a:rPr>
              <a:t>	  int (*</a:t>
            </a:r>
            <a:r>
              <a:rPr b="1" dirty="0" lang="en-US" smtClean="0" sz="2000">
                <a:solidFill>
                  <a:srgbClr val="B82F25"/>
                </a:solidFill>
                <a:latin charset="0" pitchFamily="49" typeface="Courier New"/>
                <a:ea charset="-120" pitchFamily="18" typeface="新細明體"/>
              </a:rPr>
              <a:t>compar</a:t>
            </a:r>
            <a:r>
              <a:rPr dirty="0" lang="en-US" smtClean="0" sz="2000">
                <a:latin charset="0" pitchFamily="49" typeface="Courier New"/>
                <a:ea charset="-120" pitchFamily="18" typeface="新細明體"/>
              </a:rPr>
              <a:t>)(const void *, const void *));</a:t>
            </a:r>
          </a:p>
          <a:p>
            <a:pPr indent="-342900" marL="342900"/>
            <a:r>
              <a:rPr b="1" dirty="0" lang="en-US" smtClean="0">
                <a:solidFill>
                  <a:srgbClr val="B82F25"/>
                </a:solidFill>
                <a:latin charset="0" pitchFamily="49" typeface="Courier New"/>
                <a:ea charset="-120" pitchFamily="18" typeface="新細明體"/>
              </a:rPr>
              <a:t>base</a:t>
            </a:r>
            <a:r>
              <a:rPr dirty="0" lang="en-US" smtClean="0">
                <a:ea charset="-120" pitchFamily="18" typeface="新細明體"/>
              </a:rPr>
              <a:t> must point to the first element in the array (or the first element in the portion to be sorted).</a:t>
            </a:r>
          </a:p>
          <a:p>
            <a:pPr indent="-342900" marL="342900"/>
            <a:r>
              <a:rPr b="1" dirty="0" lang="en-US" smtClean="0">
                <a:solidFill>
                  <a:srgbClr val="B82F25"/>
                </a:solidFill>
                <a:latin charset="0" pitchFamily="49" typeface="Courier New"/>
                <a:ea charset="-120" pitchFamily="18" typeface="新細明體"/>
              </a:rPr>
              <a:t>nmemb</a:t>
            </a:r>
            <a:r>
              <a:rPr dirty="0" lang="en-US" smtClean="0">
                <a:ea charset="-120" pitchFamily="18" typeface="新細明體"/>
              </a:rPr>
              <a:t> is the number of elements to be sorted.</a:t>
            </a:r>
          </a:p>
          <a:p>
            <a:pPr indent="-342900" marL="342900"/>
            <a:r>
              <a:rPr b="1" dirty="0" lang="en-US" smtClean="0">
                <a:solidFill>
                  <a:srgbClr val="B82F25"/>
                </a:solidFill>
                <a:latin charset="0" pitchFamily="49" typeface="Courier New"/>
                <a:ea charset="-120" pitchFamily="18" typeface="新細明體"/>
              </a:rPr>
              <a:t>size</a:t>
            </a:r>
            <a:r>
              <a:rPr dirty="0" lang="en-US" smtClean="0">
                <a:ea charset="-120" pitchFamily="18" typeface="新細明體"/>
              </a:rPr>
              <a:t> is the size of each array element, measured in bytes.</a:t>
            </a:r>
          </a:p>
          <a:p>
            <a:pPr indent="-342900" marL="342900"/>
            <a:r>
              <a:rPr b="1" dirty="0" lang="en-US" smtClean="0">
                <a:solidFill>
                  <a:srgbClr val="B82F25"/>
                </a:solidFill>
                <a:latin charset="0" pitchFamily="49" typeface="Courier New"/>
                <a:ea charset="-120" pitchFamily="18" typeface="新細明體"/>
              </a:rPr>
              <a:t>compar</a:t>
            </a:r>
            <a:r>
              <a:rPr dirty="0" lang="en-US" smtClean="0">
                <a:ea charset="-120" pitchFamily="18" typeface="新細明體"/>
              </a:rPr>
              <a:t> is a pointer to the comparison function.</a:t>
            </a:r>
          </a:p>
        </p:txBody>
      </p:sp>
      <p:sp>
        <p:nvSpPr>
          <p:cNvPr id="556" name="Text Box 556"/>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557" name="Text Box 557"/>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 name="Text Box 558"/>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The </a:t>
            </a:r>
            <a:r>
              <a:rPr b="1" dirty="0" lang="en-US" smtClean="0">
                <a:latin charset="0" pitchFamily="49" typeface="Courier New"/>
                <a:ea charset="-120" pitchFamily="18" typeface="新細明體"/>
              </a:rPr>
              <a:t>qsort</a:t>
            </a:r>
            <a:r>
              <a:rPr dirty="0" lang="en-US" smtClean="0">
                <a:ea charset="-120" pitchFamily="18" typeface="新細明體"/>
              </a:rPr>
              <a:t> Function</a:t>
            </a:r>
          </a:p>
        </p:txBody>
      </p:sp>
      <p:sp>
        <p:nvSpPr>
          <p:cNvPr id="559" name="Text Box 559"/>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When </a:t>
            </a:r>
            <a:r>
              <a:rPr dirty="0" lang="en-US" smtClean="0">
                <a:latin charset="0" pitchFamily="49" typeface="Courier New"/>
                <a:ea charset="-120" pitchFamily="18" typeface="新細明體"/>
              </a:rPr>
              <a:t>qsort</a:t>
            </a:r>
            <a:r>
              <a:rPr dirty="0" lang="en-US" smtClean="0">
                <a:ea charset="-120" pitchFamily="18" typeface="新細明體"/>
              </a:rPr>
              <a:t> is called, it sorts the array into ascending order, calling the comparison function whenever it needs to compare array elements.</a:t>
            </a:r>
          </a:p>
          <a:p>
            <a:pPr indent="-342900" marL="342900"/>
            <a:r>
              <a:rPr dirty="0" lang="en-US" smtClean="0">
                <a:ea charset="-120" pitchFamily="18" typeface="新細明體"/>
              </a:rPr>
              <a:t>A call of </a:t>
            </a:r>
            <a:r>
              <a:rPr dirty="0" lang="en-US" smtClean="0">
                <a:latin charset="0" pitchFamily="49" typeface="Courier New"/>
                <a:ea charset="-120" pitchFamily="18" typeface="新細明體"/>
              </a:rPr>
              <a:t>qsort</a:t>
            </a:r>
            <a:r>
              <a:rPr dirty="0" lang="en-US" smtClean="0">
                <a:ea charset="-120" pitchFamily="18" typeface="新細明體"/>
              </a:rPr>
              <a:t> that sorts the </a:t>
            </a:r>
            <a:r>
              <a:rPr dirty="0" lang="en-US" smtClean="0">
                <a:latin charset="0" pitchFamily="49" typeface="Courier New"/>
                <a:ea charset="-120" pitchFamily="18" typeface="新細明體"/>
              </a:rPr>
              <a:t>inventory</a:t>
            </a:r>
            <a:r>
              <a:rPr dirty="0" lang="en-US" smtClean="0">
                <a:ea charset="-120" pitchFamily="18" typeface="新細明體"/>
              </a:rPr>
              <a:t> array of Chapter 16:</a:t>
            </a:r>
          </a:p>
          <a:p>
            <a:pPr indent="-342900" marL="342900">
              <a:lnSpc>
                <a:spcPct val="80000"/>
              </a:lnSpc>
              <a:spcBef>
                <a:spcPts val="1100"/>
              </a:spcBef>
              <a:buNone/>
            </a:pPr>
            <a:r>
              <a:rPr dirty="0" lang="en-US" smtClean="0" sz="2200">
                <a:latin charset="0" pitchFamily="49" typeface="Courier New"/>
                <a:ea charset="-120" pitchFamily="18" typeface="新細明體"/>
              </a:rPr>
              <a:t>	qsort(inventory, num_parts,</a:t>
            </a:r>
          </a:p>
          <a:p>
            <a:pPr indent="-342900" marL="342900">
              <a:lnSpc>
                <a:spcPct val="80000"/>
              </a:lnSpc>
              <a:spcBef>
                <a:spcPts val="600"/>
              </a:spcBef>
              <a:buNone/>
            </a:pPr>
            <a:r>
              <a:rPr dirty="0" lang="en-US" smtClean="0" sz="2200">
                <a:latin charset="0" pitchFamily="49" typeface="Courier New"/>
                <a:ea charset="-120" pitchFamily="18" typeface="新細明體"/>
              </a:rPr>
              <a:t>	      sizeof(struct part), compare_parts);</a:t>
            </a:r>
          </a:p>
          <a:p>
            <a:pPr indent="-342900" marL="342900"/>
            <a:r>
              <a:rPr dirty="0" lang="en-US" smtClean="0">
                <a:latin charset="0" pitchFamily="49" typeface="Courier New"/>
                <a:ea charset="-120" pitchFamily="18" typeface="新細明體"/>
              </a:rPr>
              <a:t>compare_parts</a:t>
            </a:r>
            <a:r>
              <a:rPr dirty="0" lang="en-US" smtClean="0">
                <a:ea charset="-120" pitchFamily="18" typeface="新細明體"/>
              </a:rPr>
              <a:t> is a function that compares two </a:t>
            </a:r>
            <a:r>
              <a:rPr dirty="0" lang="en-US" smtClean="0">
                <a:latin charset="0" pitchFamily="49" typeface="Courier New"/>
                <a:ea charset="-120" pitchFamily="18" typeface="新細明體"/>
              </a:rPr>
              <a:t>part</a:t>
            </a:r>
            <a:r>
              <a:rPr dirty="0" lang="en-US" smtClean="0">
                <a:ea charset="-120" pitchFamily="18" typeface="新細明體"/>
              </a:rPr>
              <a:t> structures.</a:t>
            </a:r>
          </a:p>
        </p:txBody>
      </p:sp>
      <p:sp>
        <p:nvSpPr>
          <p:cNvPr id="560" name="Text Box 560"/>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561" name="Text Box 561"/>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 name="Text Box 562"/>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The </a:t>
            </a:r>
            <a:r>
              <a:rPr b="1" dirty="0" lang="en-US" smtClean="0">
                <a:latin charset="0" pitchFamily="49" typeface="Courier New"/>
                <a:ea charset="-120" pitchFamily="18" typeface="新細明體"/>
              </a:rPr>
              <a:t>qsort</a:t>
            </a:r>
            <a:r>
              <a:rPr dirty="0" lang="en-US" smtClean="0">
                <a:ea charset="-120" pitchFamily="18" typeface="新細明體"/>
              </a:rPr>
              <a:t> Function</a:t>
            </a:r>
          </a:p>
        </p:txBody>
      </p:sp>
      <p:sp>
        <p:nvSpPr>
          <p:cNvPr id="563" name="Text Box 563"/>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Writing the </a:t>
            </a:r>
            <a:r>
              <a:rPr dirty="0" lang="en-US" smtClean="0">
                <a:latin charset="0" pitchFamily="49" typeface="Courier New"/>
                <a:ea charset="-120" pitchFamily="18" typeface="新細明體"/>
              </a:rPr>
              <a:t>compare_parts</a:t>
            </a:r>
            <a:r>
              <a:rPr dirty="0" lang="en-US" smtClean="0">
                <a:ea charset="-120" pitchFamily="18" typeface="新細明體"/>
              </a:rPr>
              <a:t> function is tricky.</a:t>
            </a:r>
          </a:p>
          <a:p>
            <a:pPr indent="-342900" marL="342900"/>
            <a:r>
              <a:rPr dirty="0" lang="en-US" smtClean="0">
                <a:latin charset="0" pitchFamily="49" typeface="Courier New"/>
                <a:ea charset="-120" pitchFamily="18" typeface="新細明體"/>
              </a:rPr>
              <a:t>qsort</a:t>
            </a:r>
            <a:r>
              <a:rPr dirty="0" lang="en-US" smtClean="0">
                <a:ea charset="-120" pitchFamily="18" typeface="新細明體"/>
              </a:rPr>
              <a:t> requires that its parameters have type </a:t>
            </a:r>
            <a:r>
              <a:rPr dirty="0" lang="en-US" smtClean="0">
                <a:latin charset="0" pitchFamily="49" typeface="Courier New"/>
                <a:ea charset="-120" pitchFamily="18" typeface="新細明體"/>
              </a:rPr>
              <a:t>void</a:t>
            </a:r>
            <a:r>
              <a:rPr dirty="0" lang="en-US" smtClean="0">
                <a:ea charset="-120" pitchFamily="18" typeface="新細明體"/>
              </a:rPr>
              <a:t> </a:t>
            </a:r>
            <a:r>
              <a:rPr dirty="0" lang="en-US" smtClean="0">
                <a:latin charset="0" pitchFamily="49" typeface="Courier New"/>
                <a:ea charset="-120" pitchFamily="18" typeface="新細明體"/>
              </a:rPr>
              <a:t>*</a:t>
            </a:r>
            <a:r>
              <a:rPr dirty="0" lang="en-US" smtClean="0">
                <a:ea charset="-120" pitchFamily="18" typeface="新細明體"/>
              </a:rPr>
              <a:t>, but we can’t access the members of a </a:t>
            </a:r>
            <a:r>
              <a:rPr dirty="0" lang="en-US" smtClean="0">
                <a:latin charset="0" pitchFamily="49" typeface="Courier New"/>
                <a:ea charset="-120" pitchFamily="18" typeface="新細明體"/>
              </a:rPr>
              <a:t>part</a:t>
            </a:r>
            <a:r>
              <a:rPr dirty="0" lang="en-US" smtClean="0">
                <a:ea charset="-120" pitchFamily="18" typeface="新細明體"/>
              </a:rPr>
              <a:t> structure through a </a:t>
            </a:r>
            <a:r>
              <a:rPr dirty="0" lang="en-US" smtClean="0">
                <a:latin charset="0" pitchFamily="49" typeface="Courier New"/>
                <a:ea charset="-120" pitchFamily="18" typeface="新細明體"/>
              </a:rPr>
              <a:t>void</a:t>
            </a:r>
            <a:r>
              <a:rPr dirty="0" lang="en-US" smtClean="0">
                <a:ea charset="-120" pitchFamily="18" typeface="新細明體"/>
              </a:rPr>
              <a:t> </a:t>
            </a:r>
            <a:r>
              <a:rPr dirty="0" lang="en-US" smtClean="0">
                <a:latin charset="0" pitchFamily="49" typeface="Courier New"/>
                <a:ea charset="-120" pitchFamily="18" typeface="新細明體"/>
              </a:rPr>
              <a:t>*</a:t>
            </a:r>
            <a:r>
              <a:rPr dirty="0" lang="en-US" smtClean="0">
                <a:ea charset="-120" pitchFamily="18" typeface="新細明體"/>
              </a:rPr>
              <a:t> pointer.</a:t>
            </a:r>
          </a:p>
          <a:p>
            <a:pPr indent="-342900" marL="342900"/>
            <a:r>
              <a:rPr dirty="0" lang="en-US" smtClean="0">
                <a:ea charset="-120" pitchFamily="18" typeface="新細明體"/>
              </a:rPr>
              <a:t>To solve the problem, </a:t>
            </a:r>
            <a:r>
              <a:rPr dirty="0" lang="en-US" smtClean="0">
                <a:latin charset="0" pitchFamily="49" typeface="Courier New"/>
                <a:ea charset="-120" pitchFamily="18" typeface="新細明體"/>
              </a:rPr>
              <a:t>compare_parts</a:t>
            </a:r>
            <a:r>
              <a:rPr dirty="0" lang="en-US" smtClean="0">
                <a:ea charset="-120" pitchFamily="18" typeface="新細明體"/>
              </a:rPr>
              <a:t> will assign its parameters, </a:t>
            </a:r>
            <a:r>
              <a:rPr dirty="0" lang="en-US" smtClean="0">
                <a:latin charset="0" pitchFamily="49" typeface="Courier New"/>
                <a:ea charset="-120" pitchFamily="18" typeface="新細明體"/>
              </a:rPr>
              <a:t>p</a:t>
            </a:r>
            <a:r>
              <a:rPr dirty="0" lang="en-US" smtClean="0">
                <a:ea charset="-120" pitchFamily="18" typeface="新細明體"/>
              </a:rPr>
              <a:t> and </a:t>
            </a:r>
            <a:r>
              <a:rPr dirty="0" lang="en-US" smtClean="0">
                <a:latin charset="0" pitchFamily="49" typeface="Courier New"/>
                <a:ea charset="-120" pitchFamily="18" typeface="新細明體"/>
              </a:rPr>
              <a:t>q</a:t>
            </a:r>
            <a:r>
              <a:rPr dirty="0" lang="en-US" smtClean="0">
                <a:ea charset="-120" pitchFamily="18" typeface="新細明體"/>
              </a:rPr>
              <a:t>, to variables of type </a:t>
            </a:r>
            <a:r>
              <a:rPr dirty="0" lang="en-US" smtClean="0">
                <a:latin charset="0" pitchFamily="49" typeface="Courier New"/>
                <a:ea charset="-120" pitchFamily="18" typeface="新細明體"/>
              </a:rPr>
              <a:t>struct</a:t>
            </a:r>
            <a:r>
              <a:rPr dirty="0" lang="en-US" smtClean="0">
                <a:ea charset="-120" pitchFamily="18" typeface="新細明體"/>
              </a:rPr>
              <a:t> </a:t>
            </a:r>
            <a:r>
              <a:rPr dirty="0" lang="en-US" smtClean="0">
                <a:latin charset="0" pitchFamily="49" typeface="Courier New"/>
                <a:ea charset="-120" pitchFamily="18" typeface="新細明體"/>
              </a:rPr>
              <a:t>part</a:t>
            </a:r>
            <a:r>
              <a:rPr dirty="0" lang="en-US" smtClean="0">
                <a:ea charset="-120" pitchFamily="18" typeface="新細明體"/>
              </a:rPr>
              <a:t> </a:t>
            </a:r>
            <a:r>
              <a:rPr dirty="0" lang="en-US" smtClean="0">
                <a:latin charset="0" pitchFamily="49" typeface="Courier New"/>
                <a:ea charset="-120" pitchFamily="18" typeface="新細明體"/>
              </a:rPr>
              <a:t>*</a:t>
            </a:r>
            <a:r>
              <a:rPr dirty="0" lang="en-US" smtClean="0">
                <a:ea charset="-120" pitchFamily="18" typeface="新細明體"/>
              </a:rPr>
              <a:t>.</a:t>
            </a:r>
          </a:p>
        </p:txBody>
      </p:sp>
      <p:sp>
        <p:nvSpPr>
          <p:cNvPr id="564" name="Text Box 564"/>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565" name="Text Box 565"/>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 name="Text Box 566"/>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The </a:t>
            </a:r>
            <a:r>
              <a:rPr b="1" dirty="0" lang="en-US" smtClean="0">
                <a:latin charset="0" pitchFamily="49" typeface="Courier New"/>
                <a:ea charset="-120" pitchFamily="18" typeface="新細明體"/>
              </a:rPr>
              <a:t>qsort</a:t>
            </a:r>
            <a:r>
              <a:rPr dirty="0" lang="en-US" smtClean="0">
                <a:ea charset="-120" pitchFamily="18" typeface="新細明體"/>
              </a:rPr>
              <a:t> Function</a:t>
            </a:r>
          </a:p>
        </p:txBody>
      </p:sp>
      <p:sp>
        <p:nvSpPr>
          <p:cNvPr id="567" name="Text Box 567"/>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A version of </a:t>
            </a:r>
            <a:r>
              <a:rPr dirty="0" lang="en-US" smtClean="0">
                <a:latin charset="0" pitchFamily="49" typeface="Courier New"/>
                <a:ea charset="-120" pitchFamily="18" typeface="新細明體"/>
              </a:rPr>
              <a:t>compare_parts</a:t>
            </a:r>
            <a:r>
              <a:rPr dirty="0" lang="en-US" smtClean="0">
                <a:ea charset="-120" pitchFamily="18" typeface="新細明體"/>
              </a:rPr>
              <a:t> that can be used to sort the </a:t>
            </a:r>
            <a:r>
              <a:rPr dirty="0" lang="en-US" smtClean="0">
                <a:latin charset="0" pitchFamily="49" typeface="Courier New"/>
                <a:ea charset="-120" pitchFamily="18" typeface="新細明體"/>
              </a:rPr>
              <a:t>inventory</a:t>
            </a:r>
            <a:r>
              <a:rPr dirty="0" lang="en-US" smtClean="0">
                <a:ea charset="-120" pitchFamily="18" typeface="新細明體"/>
              </a:rPr>
              <a:t> array into ascending order by part number:</a:t>
            </a:r>
          </a:p>
          <a:p>
            <a:pPr indent="-342900" marL="342900">
              <a:lnSpc>
                <a:spcPct val="80000"/>
              </a:lnSpc>
              <a:spcBef>
                <a:spcPts val="1000"/>
              </a:spcBef>
              <a:buNone/>
            </a:pPr>
            <a:r>
              <a:rPr dirty="0" lang="en-US" smtClean="0" sz="2000">
                <a:latin charset="0" pitchFamily="49" typeface="Courier New"/>
                <a:ea charset="-120" pitchFamily="18" typeface="新細明體"/>
              </a:rPr>
              <a:t>	int compare_parts(const void *p, const void *q)</a:t>
            </a:r>
          </a:p>
          <a:p>
            <a:pPr indent="-342900" marL="342900">
              <a:lnSpc>
                <a:spcPct val="80000"/>
              </a:lnSpc>
              <a:spcBef>
                <a:spcPts val="500"/>
              </a:spcBef>
              <a:buNone/>
            </a:pPr>
            <a:r>
              <a:rPr dirty="0" lang="en-US" smtClean="0" sz="2000">
                <a:latin charset="0" pitchFamily="49" typeface="Courier New"/>
                <a:ea charset="-120" pitchFamily="18" typeface="新細明體"/>
              </a:rPr>
              <a:t>	{</a:t>
            </a:r>
          </a:p>
          <a:p>
            <a:pPr indent="-342900" marL="342900">
              <a:lnSpc>
                <a:spcPct val="70000"/>
              </a:lnSpc>
              <a:spcBef>
                <a:spcPct val="0"/>
              </a:spcBef>
              <a:buNone/>
            </a:pPr>
            <a:r>
              <a:rPr dirty="0" lang="en-US" smtClean="0" sz="2000">
                <a:latin charset="0" pitchFamily="49" typeface="Courier New"/>
                <a:ea charset="-120" pitchFamily="18" typeface="新細明體"/>
              </a:rPr>
              <a:t>	  const struct part *p1 = p;</a:t>
            </a:r>
          </a:p>
          <a:p>
            <a:pPr indent="-342900" marL="342900">
              <a:lnSpc>
                <a:spcPct val="80000"/>
              </a:lnSpc>
              <a:spcBef>
                <a:spcPts val="500"/>
              </a:spcBef>
              <a:buNone/>
            </a:pPr>
            <a:r>
              <a:rPr dirty="0" lang="en-US" smtClean="0" sz="2000">
                <a:latin charset="0" pitchFamily="49" typeface="Courier New"/>
                <a:ea charset="-120" pitchFamily="18" typeface="新細明體"/>
              </a:rPr>
              <a:t>	  const struct part *q1 = q;</a:t>
            </a:r>
          </a:p>
          <a:p>
            <a:pPr indent="-342900" marL="342900">
              <a:lnSpc>
                <a:spcPct val="70000"/>
              </a:lnSpc>
              <a:spcBef>
                <a:spcPct val="0"/>
              </a:spcBef>
              <a:buNone/>
            </a:pPr>
            <a:endParaRPr dirty="0" lang="en-US" smtClean="0" sz="2000">
              <a:latin charset="0" pitchFamily="49" typeface="Courier New"/>
              <a:ea charset="-120" pitchFamily="18" typeface="新細明體"/>
            </a:endParaRPr>
          </a:p>
          <a:p>
            <a:pPr indent="-342900" marL="342900">
              <a:lnSpc>
                <a:spcPct val="80000"/>
              </a:lnSpc>
              <a:spcBef>
                <a:spcPts val="500"/>
              </a:spcBef>
              <a:buNone/>
            </a:pPr>
            <a:r>
              <a:rPr dirty="0" lang="en-US" smtClean="0" sz="2000">
                <a:latin charset="0" pitchFamily="49" typeface="Courier New"/>
                <a:ea charset="-120" pitchFamily="18" typeface="新細明體"/>
              </a:rPr>
              <a:t>	  if (p1-&gt;number &lt; q1-&gt;number)</a:t>
            </a:r>
          </a:p>
          <a:p>
            <a:pPr indent="-342900" marL="342900">
              <a:lnSpc>
                <a:spcPct val="80000"/>
              </a:lnSpc>
              <a:spcBef>
                <a:spcPts val="500"/>
              </a:spcBef>
              <a:buNone/>
            </a:pPr>
            <a:r>
              <a:rPr dirty="0" lang="en-US" smtClean="0" sz="2000">
                <a:latin charset="0" pitchFamily="49" typeface="Courier New"/>
                <a:ea charset="-120" pitchFamily="18" typeface="新細明體"/>
              </a:rPr>
              <a:t>	    return -1;</a:t>
            </a:r>
          </a:p>
          <a:p>
            <a:pPr indent="-342900" marL="342900">
              <a:lnSpc>
                <a:spcPct val="80000"/>
              </a:lnSpc>
              <a:spcBef>
                <a:spcPts val="500"/>
              </a:spcBef>
              <a:buNone/>
            </a:pPr>
            <a:r>
              <a:rPr dirty="0" lang="en-US" smtClean="0" sz="2000">
                <a:latin charset="0" pitchFamily="49" typeface="Courier New"/>
                <a:ea charset="-120" pitchFamily="18" typeface="新細明體"/>
              </a:rPr>
              <a:t>	  else if (p1-&gt;number == q1-&gt;number)</a:t>
            </a:r>
          </a:p>
          <a:p>
            <a:pPr indent="-342900" marL="342900">
              <a:lnSpc>
                <a:spcPct val="80000"/>
              </a:lnSpc>
              <a:spcBef>
                <a:spcPts val="500"/>
              </a:spcBef>
              <a:buNone/>
            </a:pPr>
            <a:r>
              <a:rPr dirty="0" lang="en-US" smtClean="0" sz="2000">
                <a:latin charset="0" pitchFamily="49" typeface="Courier New"/>
                <a:ea charset="-120" pitchFamily="18" typeface="新細明體"/>
              </a:rPr>
              <a:t>	    return 0;</a:t>
            </a:r>
          </a:p>
          <a:p>
            <a:pPr indent="-342900" marL="342900">
              <a:lnSpc>
                <a:spcPct val="80000"/>
              </a:lnSpc>
              <a:spcBef>
                <a:spcPts val="500"/>
              </a:spcBef>
              <a:buNone/>
            </a:pPr>
            <a:r>
              <a:rPr dirty="0" lang="en-US" smtClean="0" sz="2000">
                <a:latin charset="0" pitchFamily="49" typeface="Courier New"/>
                <a:ea charset="-120" pitchFamily="18" typeface="新細明體"/>
              </a:rPr>
              <a:t>	  else</a:t>
            </a:r>
          </a:p>
          <a:p>
            <a:pPr indent="-342900" marL="342900">
              <a:lnSpc>
                <a:spcPct val="80000"/>
              </a:lnSpc>
              <a:spcBef>
                <a:spcPts val="500"/>
              </a:spcBef>
              <a:buNone/>
            </a:pPr>
            <a:r>
              <a:rPr dirty="0" lang="en-US" smtClean="0" sz="2000">
                <a:latin charset="0" pitchFamily="49" typeface="Courier New"/>
                <a:ea charset="-120" pitchFamily="18" typeface="新細明體"/>
              </a:rPr>
              <a:t>	    return 1;</a:t>
            </a:r>
          </a:p>
          <a:p>
            <a:pPr indent="-342900" marL="342900">
              <a:lnSpc>
                <a:spcPct val="70000"/>
              </a:lnSpc>
              <a:spcBef>
                <a:spcPct val="0"/>
              </a:spcBef>
              <a:buNone/>
            </a:pPr>
            <a:r>
              <a:rPr dirty="0" lang="en-US" smtClean="0" sz="2000">
                <a:latin charset="0" pitchFamily="49" typeface="Courier New"/>
                <a:ea charset="-120" pitchFamily="18" typeface="新細明體"/>
              </a:rPr>
              <a:t>	}</a:t>
            </a:r>
          </a:p>
        </p:txBody>
      </p:sp>
      <p:sp>
        <p:nvSpPr>
          <p:cNvPr id="568" name="Text Box 568"/>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569" name="Text Box 569"/>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 Box 131"/>
          <p:cNvSpPr>
            <a:spLocks/>
          </p:cNvSpPr>
          <p:nvPr>
            <p:ph type="title"/>
          </p:nvPr>
        </p:nvSpPr>
        <p:spPr>
          <a:xfrm>
            <a:off x="533400" y="762000"/>
            <a:ext cx="8077200" cy="685800"/>
          </a:xfrm>
          <a:prstGeom prst="rect">
            <a:avLst/>
          </a:prstGeom>
        </p:spPr>
        <p:txBody>
          <a:bodyPr anchor="ctr" bIns="46038" lIns="92075" numCol="1" rIns="92075" tIns="46038" wrap="square"/>
          <a:lstStyle/>
          <a:p>
            <a:pPr indent="0" marL="0"/>
            <a:r>
              <a:rPr dirty="0" lang="en-US" smtClean="0" sz="3000">
                <a:ea charset="-120" pitchFamily="18" typeface="新細明體"/>
              </a:rPr>
              <a:t>Using </a:t>
            </a:r>
            <a:r>
              <a:rPr b="1" dirty="0" lang="en-US" smtClean="0" sz="3000">
                <a:latin charset="0" pitchFamily="49" typeface="Courier New"/>
                <a:ea charset="-120" pitchFamily="18" typeface="新細明體"/>
              </a:rPr>
              <a:t>malloc</a:t>
            </a:r>
            <a:r>
              <a:rPr dirty="0" lang="en-US" smtClean="0" sz="3000">
                <a:ea charset="-120" pitchFamily="18" typeface="新細明體"/>
              </a:rPr>
              <a:t> to Allocate Memory for a String</a:t>
            </a:r>
          </a:p>
        </p:txBody>
      </p:sp>
      <p:sp>
        <p:nvSpPr>
          <p:cNvPr id="132" name="Text Box 132"/>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Memory allocated using </a:t>
            </a:r>
            <a:r>
              <a:rPr dirty="0" lang="en-US" smtClean="0">
                <a:latin charset="0" pitchFamily="49" typeface="Courier New"/>
                <a:ea charset="-120" pitchFamily="18" typeface="新細明體"/>
              </a:rPr>
              <a:t>malloc</a:t>
            </a:r>
            <a:r>
              <a:rPr dirty="0" lang="en-US" smtClean="0">
                <a:ea charset="-120" pitchFamily="18" typeface="新細明體"/>
              </a:rPr>
              <a:t> isn’t cleared, so </a:t>
            </a:r>
            <a:r>
              <a:rPr dirty="0" lang="en-US" smtClean="0">
                <a:latin charset="0" pitchFamily="49" typeface="Courier New"/>
                <a:ea charset="-120" pitchFamily="18" typeface="新細明體"/>
              </a:rPr>
              <a:t>p</a:t>
            </a:r>
            <a:r>
              <a:rPr dirty="0" lang="en-US" smtClean="0">
                <a:ea charset="-120" pitchFamily="18" typeface="新細明體"/>
              </a:rPr>
              <a:t> will point to an uninitialized array of </a:t>
            </a:r>
            <a:r>
              <a:rPr dirty="0" lang="en-US" smtClean="0">
                <a:latin charset="0" pitchFamily="49" typeface="Courier New"/>
                <a:ea charset="-120" pitchFamily="18" typeface="新細明體"/>
              </a:rPr>
              <a:t>n</a:t>
            </a:r>
            <a:r>
              <a:rPr dirty="0" lang="en-US" smtClean="0">
                <a:ea charset="-120" pitchFamily="18" typeface="新細明體"/>
              </a:rPr>
              <a:t> + 1 characters:</a:t>
            </a:r>
          </a:p>
        </p:txBody>
      </p:sp>
      <p:sp>
        <p:nvSpPr>
          <p:cNvPr id="133" name="Text Box 133"/>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134" name="Text Box 134"/>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pic>
        <p:nvPicPr>
          <p:cNvPr id="135" name="Picture 135"/>
          <p:cNvPicPr>
            <a:picLocks noChangeAspect="1"/>
          </p:cNvPicPr>
          <p:nvPr/>
        </p:nvPicPr>
        <p:blipFill>
          <a:blip r:embed="rId2"/>
          <a:stretch/>
        </p:blipFill>
        <p:spPr>
          <a:xfrm>
            <a:off x="2411412" y="2986087"/>
            <a:ext cx="4243387" cy="2043112"/>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Text Box 570"/>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The </a:t>
            </a:r>
            <a:r>
              <a:rPr b="1" dirty="0" lang="en-US" smtClean="0">
                <a:latin charset="0" pitchFamily="49" typeface="Courier New"/>
                <a:ea charset="-120" pitchFamily="18" typeface="新細明體"/>
              </a:rPr>
              <a:t>qsort</a:t>
            </a:r>
            <a:r>
              <a:rPr dirty="0" lang="en-US" smtClean="0">
                <a:ea charset="-120" pitchFamily="18" typeface="新細明體"/>
              </a:rPr>
              <a:t> Function</a:t>
            </a:r>
          </a:p>
        </p:txBody>
      </p:sp>
      <p:sp>
        <p:nvSpPr>
          <p:cNvPr id="571" name="Text Box 571"/>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Most C programmers would write the function more concisely:</a:t>
            </a:r>
          </a:p>
          <a:p>
            <a:pPr indent="-342900" marL="342900">
              <a:lnSpc>
                <a:spcPct val="80000"/>
              </a:lnSpc>
              <a:spcBef>
                <a:spcPts val="1000"/>
              </a:spcBef>
              <a:buNone/>
            </a:pPr>
            <a:r>
              <a:rPr dirty="0" lang="en-US" smtClean="0" sz="2000">
                <a:latin charset="0" pitchFamily="49" typeface="Courier New"/>
                <a:ea charset="-120" pitchFamily="18" typeface="新細明體"/>
              </a:rPr>
              <a:t>	int compare_parts(const void *p, const void *q)</a:t>
            </a:r>
          </a:p>
          <a:p>
            <a:pPr indent="-342900" marL="342900">
              <a:lnSpc>
                <a:spcPct val="80000"/>
              </a:lnSpc>
              <a:spcBef>
                <a:spcPts val="500"/>
              </a:spcBef>
              <a:buNone/>
            </a:pPr>
            <a:r>
              <a:rPr dirty="0" lang="en-US" smtClean="0" sz="2000">
                <a:latin charset="0" pitchFamily="49" typeface="Courier New"/>
                <a:ea charset="-120" pitchFamily="18" typeface="新細明體"/>
              </a:rPr>
              <a:t>	{</a:t>
            </a:r>
          </a:p>
          <a:p>
            <a:pPr indent="-342900" marL="342900">
              <a:lnSpc>
                <a:spcPct val="80000"/>
              </a:lnSpc>
              <a:spcBef>
                <a:spcPct val="0"/>
              </a:spcBef>
              <a:buNone/>
            </a:pPr>
            <a:r>
              <a:rPr dirty="0" lang="en-US" smtClean="0" sz="2000">
                <a:latin charset="0" pitchFamily="49" typeface="Courier New"/>
                <a:ea charset="-120" pitchFamily="18" typeface="新細明體"/>
              </a:rPr>
              <a:t>	  if (((struct part *) p)-&gt;number &lt;</a:t>
            </a:r>
          </a:p>
          <a:p>
            <a:pPr indent="-342900" marL="342900">
              <a:lnSpc>
                <a:spcPct val="80000"/>
              </a:lnSpc>
              <a:spcBef>
                <a:spcPts val="500"/>
              </a:spcBef>
              <a:buNone/>
            </a:pPr>
            <a:r>
              <a:rPr dirty="0" lang="en-US" smtClean="0" sz="2000">
                <a:latin charset="0" pitchFamily="49" typeface="Courier New"/>
                <a:ea charset="-120" pitchFamily="18" typeface="新細明體"/>
              </a:rPr>
              <a:t>	      ((struct part *) q)-&gt;number)</a:t>
            </a:r>
          </a:p>
          <a:p>
            <a:pPr indent="-342900" marL="342900">
              <a:lnSpc>
                <a:spcPct val="80000"/>
              </a:lnSpc>
              <a:spcBef>
                <a:spcPts val="500"/>
              </a:spcBef>
              <a:buNone/>
            </a:pPr>
            <a:r>
              <a:rPr dirty="0" lang="en-US" smtClean="0" sz="2000">
                <a:latin charset="0" pitchFamily="49" typeface="Courier New"/>
                <a:ea charset="-120" pitchFamily="18" typeface="新細明體"/>
              </a:rPr>
              <a:t>	    return -1;</a:t>
            </a:r>
          </a:p>
          <a:p>
            <a:pPr indent="-342900" marL="342900">
              <a:lnSpc>
                <a:spcPct val="80000"/>
              </a:lnSpc>
              <a:spcBef>
                <a:spcPts val="500"/>
              </a:spcBef>
              <a:buNone/>
            </a:pPr>
            <a:r>
              <a:rPr dirty="0" lang="en-US" smtClean="0" sz="2000">
                <a:latin charset="0" pitchFamily="49" typeface="Courier New"/>
                <a:ea charset="-120" pitchFamily="18" typeface="新細明體"/>
              </a:rPr>
              <a:t>	  else if (((struct part *) p)-&gt;number ==</a:t>
            </a:r>
          </a:p>
          <a:p>
            <a:pPr indent="-342900" marL="342900">
              <a:lnSpc>
                <a:spcPct val="80000"/>
              </a:lnSpc>
              <a:spcBef>
                <a:spcPts val="500"/>
              </a:spcBef>
              <a:buNone/>
            </a:pPr>
            <a:r>
              <a:rPr dirty="0" lang="en-US" smtClean="0" sz="2000">
                <a:latin charset="0" pitchFamily="49" typeface="Courier New"/>
                <a:ea charset="-120" pitchFamily="18" typeface="新細明體"/>
              </a:rPr>
              <a:t>	           ((struct part *) q)-&gt;number)</a:t>
            </a:r>
          </a:p>
          <a:p>
            <a:pPr indent="-342900" marL="342900">
              <a:lnSpc>
                <a:spcPct val="80000"/>
              </a:lnSpc>
              <a:spcBef>
                <a:spcPts val="500"/>
              </a:spcBef>
              <a:buNone/>
            </a:pPr>
            <a:r>
              <a:rPr dirty="0" lang="en-US" smtClean="0" sz="2000">
                <a:latin charset="0" pitchFamily="49" typeface="Courier New"/>
                <a:ea charset="-120" pitchFamily="18" typeface="新細明體"/>
              </a:rPr>
              <a:t>	    return 0;</a:t>
            </a:r>
          </a:p>
          <a:p>
            <a:pPr indent="-342900" marL="342900">
              <a:lnSpc>
                <a:spcPct val="80000"/>
              </a:lnSpc>
              <a:spcBef>
                <a:spcPts val="500"/>
              </a:spcBef>
              <a:buNone/>
            </a:pPr>
            <a:r>
              <a:rPr dirty="0" lang="en-US" smtClean="0" sz="2000">
                <a:latin charset="0" pitchFamily="49" typeface="Courier New"/>
                <a:ea charset="-120" pitchFamily="18" typeface="新細明體"/>
              </a:rPr>
              <a:t>	  else</a:t>
            </a:r>
          </a:p>
          <a:p>
            <a:pPr indent="-342900" marL="342900">
              <a:lnSpc>
                <a:spcPct val="80000"/>
              </a:lnSpc>
              <a:spcBef>
                <a:spcPts val="500"/>
              </a:spcBef>
              <a:buNone/>
            </a:pPr>
            <a:r>
              <a:rPr dirty="0" lang="en-US" smtClean="0" sz="2000">
                <a:latin charset="0" pitchFamily="49" typeface="Courier New"/>
                <a:ea charset="-120" pitchFamily="18" typeface="新細明體"/>
              </a:rPr>
              <a:t>	    return 1;</a:t>
            </a:r>
          </a:p>
          <a:p>
            <a:pPr indent="-342900" marL="342900">
              <a:lnSpc>
                <a:spcPct val="80000"/>
              </a:lnSpc>
              <a:spcBef>
                <a:spcPct val="0"/>
              </a:spcBef>
              <a:buNone/>
            </a:pPr>
            <a:r>
              <a:rPr dirty="0" lang="en-US" smtClean="0" sz="2000">
                <a:latin charset="0" pitchFamily="49" typeface="Courier New"/>
                <a:ea charset="-120" pitchFamily="18" typeface="新細明體"/>
              </a:rPr>
              <a:t>	}</a:t>
            </a:r>
          </a:p>
        </p:txBody>
      </p:sp>
      <p:sp>
        <p:nvSpPr>
          <p:cNvPr id="572" name="Text Box 572"/>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573" name="Text Box 573"/>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Text Box 574"/>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The </a:t>
            </a:r>
            <a:r>
              <a:rPr b="1" dirty="0" lang="en-US" smtClean="0">
                <a:latin charset="0" pitchFamily="49" typeface="Courier New"/>
                <a:ea charset="-120" pitchFamily="18" typeface="新細明體"/>
              </a:rPr>
              <a:t>qsort</a:t>
            </a:r>
            <a:r>
              <a:rPr dirty="0" lang="en-US" smtClean="0">
                <a:ea charset="-120" pitchFamily="18" typeface="新細明體"/>
              </a:rPr>
              <a:t> Function</a:t>
            </a:r>
          </a:p>
        </p:txBody>
      </p:sp>
      <p:sp>
        <p:nvSpPr>
          <p:cNvPr id="575" name="Text Box 575"/>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latin charset="0" pitchFamily="49" typeface="Courier New"/>
                <a:ea charset="-120" pitchFamily="18" typeface="新細明體"/>
              </a:rPr>
              <a:t>compare_parts</a:t>
            </a:r>
            <a:r>
              <a:rPr dirty="0" lang="en-US" smtClean="0">
                <a:ea charset="-120" pitchFamily="18" typeface="新細明體"/>
              </a:rPr>
              <a:t> can be made even shorter by removing the </a:t>
            </a:r>
            <a:r>
              <a:rPr dirty="0" lang="en-US" smtClean="0">
                <a:latin charset="0" pitchFamily="49" typeface="Courier New"/>
                <a:ea charset="-120" pitchFamily="18" typeface="新細明體"/>
              </a:rPr>
              <a:t>if</a:t>
            </a:r>
            <a:r>
              <a:rPr dirty="0" lang="en-US" smtClean="0">
                <a:ea charset="-120" pitchFamily="18" typeface="新細明體"/>
              </a:rPr>
              <a:t> statements:</a:t>
            </a:r>
          </a:p>
          <a:p>
            <a:pPr indent="-342900" marL="342900">
              <a:lnSpc>
                <a:spcPct val="80000"/>
              </a:lnSpc>
              <a:spcBef>
                <a:spcPts val="1200"/>
              </a:spcBef>
              <a:buNone/>
            </a:pPr>
            <a:r>
              <a:rPr dirty="0" lang="en-US" smtClean="0" sz="2000">
                <a:latin charset="0" pitchFamily="49" typeface="Courier New"/>
                <a:ea charset="-120" pitchFamily="18" typeface="新細明體"/>
              </a:rPr>
              <a:t>	int compare_parts(const void *p, const void *q)</a:t>
            </a:r>
          </a:p>
          <a:p>
            <a:pPr indent="-342900" marL="342900">
              <a:lnSpc>
                <a:spcPct val="80000"/>
              </a:lnSpc>
              <a:spcBef>
                <a:spcPts val="600"/>
              </a:spcBef>
              <a:buNone/>
            </a:pPr>
            <a:r>
              <a:rPr dirty="0" lang="en-US" smtClean="0" sz="2000">
                <a:latin charset="0" pitchFamily="49" typeface="Courier New"/>
                <a:ea charset="-120" pitchFamily="18" typeface="新細明體"/>
              </a:rPr>
              <a:t>	{</a:t>
            </a:r>
          </a:p>
          <a:p>
            <a:pPr indent="-342900" marL="342900">
              <a:lnSpc>
                <a:spcPct val="80000"/>
              </a:lnSpc>
              <a:spcBef>
                <a:spcPts val="600"/>
              </a:spcBef>
              <a:buNone/>
            </a:pPr>
            <a:r>
              <a:rPr dirty="0" lang="en-US" smtClean="0" sz="2000">
                <a:latin charset="0" pitchFamily="49" typeface="Courier New"/>
                <a:ea charset="-120" pitchFamily="18" typeface="新細明體"/>
              </a:rPr>
              <a:t>	  return ((struct part *) p)-&gt;number -</a:t>
            </a:r>
          </a:p>
          <a:p>
            <a:pPr indent="-342900" marL="342900">
              <a:lnSpc>
                <a:spcPct val="80000"/>
              </a:lnSpc>
              <a:spcBef>
                <a:spcPts val="600"/>
              </a:spcBef>
              <a:buNone/>
            </a:pPr>
            <a:r>
              <a:rPr dirty="0" lang="en-US" smtClean="0" sz="2000">
                <a:latin charset="0" pitchFamily="49" typeface="Courier New"/>
                <a:ea charset="-120" pitchFamily="18" typeface="新細明體"/>
              </a:rPr>
              <a:t>	         ((struct part *) q)-&gt;number;</a:t>
            </a:r>
          </a:p>
          <a:p>
            <a:pPr indent="-342900" marL="342900">
              <a:lnSpc>
                <a:spcPct val="80000"/>
              </a:lnSpc>
              <a:spcBef>
                <a:spcPts val="600"/>
              </a:spcBef>
              <a:buNone/>
            </a:pPr>
            <a:r>
              <a:rPr dirty="0" lang="en-US" smtClean="0" sz="2000">
                <a:latin charset="0" pitchFamily="49" typeface="Courier New"/>
                <a:ea charset="-120" pitchFamily="18" typeface="新細明體"/>
              </a:rPr>
              <a:t>	}</a:t>
            </a:r>
          </a:p>
        </p:txBody>
      </p:sp>
      <p:sp>
        <p:nvSpPr>
          <p:cNvPr id="576" name="Text Box 576"/>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577" name="Text Box 577"/>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 name="Text Box 578"/>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The </a:t>
            </a:r>
            <a:r>
              <a:rPr b="1" dirty="0" lang="en-US" smtClean="0">
                <a:latin charset="0" pitchFamily="49" typeface="Courier New"/>
                <a:ea charset="-120" pitchFamily="18" typeface="新細明體"/>
              </a:rPr>
              <a:t>qsort</a:t>
            </a:r>
            <a:r>
              <a:rPr dirty="0" lang="en-US" smtClean="0">
                <a:ea charset="-120" pitchFamily="18" typeface="新細明體"/>
              </a:rPr>
              <a:t> Function</a:t>
            </a:r>
          </a:p>
        </p:txBody>
      </p:sp>
      <p:sp>
        <p:nvSpPr>
          <p:cNvPr id="579" name="Text Box 579"/>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A version of </a:t>
            </a:r>
            <a:r>
              <a:rPr dirty="0" lang="en-US" smtClean="0">
                <a:latin charset="0" pitchFamily="49" typeface="Courier New"/>
                <a:ea charset="-120" pitchFamily="18" typeface="新細明體"/>
              </a:rPr>
              <a:t>compare_parts</a:t>
            </a:r>
            <a:r>
              <a:rPr dirty="0" lang="en-US" smtClean="0">
                <a:ea charset="-120" pitchFamily="18" typeface="新細明體"/>
              </a:rPr>
              <a:t> that can be used to sort the </a:t>
            </a:r>
            <a:r>
              <a:rPr dirty="0" lang="en-US" smtClean="0">
                <a:latin charset="0" pitchFamily="49" typeface="Courier New"/>
                <a:ea charset="-120" pitchFamily="18" typeface="新細明體"/>
              </a:rPr>
              <a:t>inventory</a:t>
            </a:r>
            <a:r>
              <a:rPr dirty="0" lang="en-US" smtClean="0">
                <a:ea charset="-120" pitchFamily="18" typeface="新細明體"/>
              </a:rPr>
              <a:t> array by part name instead of part number:</a:t>
            </a:r>
          </a:p>
          <a:p>
            <a:pPr indent="-342900" marL="342900">
              <a:lnSpc>
                <a:spcPct val="80000"/>
              </a:lnSpc>
              <a:spcBef>
                <a:spcPts val="1200"/>
              </a:spcBef>
              <a:buNone/>
            </a:pPr>
            <a:r>
              <a:rPr dirty="0" lang="en-US" smtClean="0" sz="2000">
                <a:latin charset="0" pitchFamily="49" typeface="Courier New"/>
                <a:ea charset="-120" pitchFamily="18" typeface="新細明體"/>
              </a:rPr>
              <a:t>	int compare_parts(const void *p, const void *q)</a:t>
            </a:r>
          </a:p>
          <a:p>
            <a:pPr indent="-342900" marL="342900">
              <a:lnSpc>
                <a:spcPct val="80000"/>
              </a:lnSpc>
              <a:spcBef>
                <a:spcPts val="600"/>
              </a:spcBef>
              <a:buNone/>
            </a:pPr>
            <a:r>
              <a:rPr dirty="0" lang="en-US" smtClean="0" sz="2000">
                <a:latin charset="0" pitchFamily="49" typeface="Courier New"/>
                <a:ea charset="-120" pitchFamily="18" typeface="新細明體"/>
              </a:rPr>
              <a:t>	{</a:t>
            </a:r>
          </a:p>
          <a:p>
            <a:pPr indent="-342900" marL="342900">
              <a:lnSpc>
                <a:spcPct val="80000"/>
              </a:lnSpc>
              <a:spcBef>
                <a:spcPct val="0"/>
              </a:spcBef>
              <a:buNone/>
            </a:pPr>
            <a:r>
              <a:rPr dirty="0" lang="en-US" smtClean="0" sz="2000">
                <a:latin charset="0" pitchFamily="49" typeface="Courier New"/>
                <a:ea charset="-120" pitchFamily="18" typeface="新細明體"/>
              </a:rPr>
              <a:t>	  return strcmp(((struct part *) p)-&gt;name,</a:t>
            </a:r>
          </a:p>
          <a:p>
            <a:pPr indent="-342900" marL="342900">
              <a:lnSpc>
                <a:spcPct val="80000"/>
              </a:lnSpc>
              <a:spcBef>
                <a:spcPts val="600"/>
              </a:spcBef>
              <a:buNone/>
            </a:pPr>
            <a:r>
              <a:rPr dirty="0" lang="en-US" smtClean="0" sz="2000">
                <a:latin charset="0" pitchFamily="49" typeface="Courier New"/>
                <a:ea charset="-120" pitchFamily="18" typeface="新細明體"/>
              </a:rPr>
              <a:t>	                ((struct part *) q)-&gt;name);</a:t>
            </a:r>
          </a:p>
          <a:p>
            <a:pPr indent="-342900" marL="342900">
              <a:lnSpc>
                <a:spcPct val="80000"/>
              </a:lnSpc>
              <a:spcBef>
                <a:spcPct val="0"/>
              </a:spcBef>
              <a:buNone/>
            </a:pPr>
            <a:r>
              <a:rPr dirty="0" lang="en-US" smtClean="0" sz="2000">
                <a:latin charset="0" pitchFamily="49" typeface="Courier New"/>
                <a:ea charset="-120" pitchFamily="18" typeface="新細明體"/>
              </a:rPr>
              <a:t>	}</a:t>
            </a:r>
          </a:p>
        </p:txBody>
      </p:sp>
      <p:sp>
        <p:nvSpPr>
          <p:cNvPr id="580" name="Text Box 580"/>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581" name="Text Box 581"/>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 name="Text Box 582"/>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The </a:t>
            </a:r>
            <a:r>
              <a:rPr b="1" dirty="0" lang="en-US" smtClean="0">
                <a:latin charset="0" pitchFamily="49" typeface="Courier New"/>
                <a:ea charset="-120" pitchFamily="18" typeface="新細明體"/>
              </a:rPr>
              <a:t>qsort</a:t>
            </a:r>
            <a:r>
              <a:rPr dirty="0" lang="en-US" smtClean="0">
                <a:ea charset="-120" pitchFamily="18" typeface="新細明體"/>
              </a:rPr>
              <a:t> Function</a:t>
            </a:r>
          </a:p>
        </p:txBody>
      </p:sp>
      <p:sp>
        <p:nvSpPr>
          <p:cNvPr id="583" name="Text Box 583"/>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Some of the most useful functions in the C library require a function pointer as an argument.</a:t>
            </a:r>
          </a:p>
          <a:p>
            <a:pPr indent="-342900" marL="342900"/>
            <a:r>
              <a:rPr dirty="0" lang="en-US" smtClean="0">
                <a:ea charset="-120" pitchFamily="18" typeface="新細明體"/>
              </a:rPr>
              <a:t>One of these is </a:t>
            </a:r>
            <a:r>
              <a:rPr dirty="0" lang="en-US" smtClean="0">
                <a:latin charset="0" pitchFamily="49" typeface="Courier New"/>
                <a:ea charset="-120" pitchFamily="18" typeface="新細明體"/>
              </a:rPr>
              <a:t>qsort</a:t>
            </a:r>
            <a:r>
              <a:rPr dirty="0" lang="en-US" smtClean="0">
                <a:ea charset="-120" pitchFamily="18" typeface="新細明體"/>
              </a:rPr>
              <a:t>, which belongs to the </a:t>
            </a:r>
            <a:r>
              <a:rPr dirty="0" lang="en-US" smtClean="0">
                <a:latin charset="0" pitchFamily="49" typeface="Courier New"/>
                <a:ea charset="-120" pitchFamily="18" typeface="新細明體"/>
              </a:rPr>
              <a:t>&lt;stdlib.h&gt;</a:t>
            </a:r>
            <a:r>
              <a:rPr dirty="0" lang="en-US" smtClean="0">
                <a:ea charset="-120" pitchFamily="18" typeface="新細明體"/>
              </a:rPr>
              <a:t> header.</a:t>
            </a:r>
          </a:p>
          <a:p>
            <a:pPr indent="-342900" marL="342900"/>
            <a:r>
              <a:rPr dirty="0" lang="en-US" smtClean="0">
                <a:latin charset="0" pitchFamily="49" typeface="Courier New"/>
                <a:ea charset="-120" pitchFamily="18" typeface="新細明體"/>
              </a:rPr>
              <a:t>qsort</a:t>
            </a:r>
            <a:r>
              <a:rPr dirty="0" lang="en-US" smtClean="0">
                <a:ea charset="-120" pitchFamily="18" typeface="新細明體"/>
              </a:rPr>
              <a:t> is a general-purpose sorting function that’s capable of sorting any array.</a:t>
            </a:r>
          </a:p>
        </p:txBody>
      </p:sp>
      <p:sp>
        <p:nvSpPr>
          <p:cNvPr id="584" name="Text Box 584"/>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585" name="Text Box 585"/>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 name="Text Box 586"/>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The </a:t>
            </a:r>
            <a:r>
              <a:rPr b="1" dirty="0" lang="en-US" smtClean="0">
                <a:latin charset="0" pitchFamily="49" typeface="Courier New"/>
                <a:ea charset="-120" pitchFamily="18" typeface="新細明體"/>
              </a:rPr>
              <a:t>qsort</a:t>
            </a:r>
            <a:r>
              <a:rPr dirty="0" lang="en-US" smtClean="0">
                <a:ea charset="-120" pitchFamily="18" typeface="新細明體"/>
              </a:rPr>
              <a:t> Function</a:t>
            </a:r>
          </a:p>
        </p:txBody>
      </p:sp>
      <p:sp>
        <p:nvSpPr>
          <p:cNvPr id="587" name="Text Box 587"/>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latin charset="0" pitchFamily="49" typeface="Courier New"/>
                <a:ea charset="-120" pitchFamily="18" typeface="新細明體"/>
              </a:rPr>
              <a:t>qsort</a:t>
            </a:r>
            <a:r>
              <a:rPr dirty="0" lang="en-US" smtClean="0">
                <a:ea charset="-120" pitchFamily="18" typeface="新細明體"/>
              </a:rPr>
              <a:t> must be told how to determine which of two array elements is “smaller.”</a:t>
            </a:r>
          </a:p>
          <a:p>
            <a:pPr indent="-342900" marL="342900"/>
            <a:r>
              <a:rPr dirty="0" lang="en-US" smtClean="0">
                <a:ea charset="-120" pitchFamily="18" typeface="新細明體"/>
              </a:rPr>
              <a:t>This is done by passing </a:t>
            </a:r>
            <a:r>
              <a:rPr dirty="0" lang="en-US" smtClean="0">
                <a:latin charset="0" pitchFamily="49" typeface="Courier New"/>
                <a:ea charset="-120" pitchFamily="18" typeface="新細明體"/>
              </a:rPr>
              <a:t>qsort</a:t>
            </a:r>
            <a:r>
              <a:rPr dirty="0" lang="en-US" smtClean="0">
                <a:ea charset="-120" pitchFamily="18" typeface="新細明體"/>
              </a:rPr>
              <a:t> a pointer to a </a:t>
            </a:r>
            <a:r>
              <a:rPr b="1" dirty="0" i="1" lang="en-US" smtClean="0">
                <a:ea charset="-120" pitchFamily="18" typeface="新細明體"/>
              </a:rPr>
              <a:t>comparison function.</a:t>
            </a:r>
          </a:p>
          <a:p>
            <a:pPr indent="-342900" marL="342900"/>
            <a:r>
              <a:rPr dirty="0" lang="en-US" smtClean="0">
                <a:ea charset="-120" pitchFamily="18" typeface="新細明體"/>
              </a:rPr>
              <a:t>When given two pointers </a:t>
            </a:r>
            <a:r>
              <a:rPr dirty="0" lang="en-US" smtClean="0">
                <a:latin charset="0" pitchFamily="49" typeface="Courier New"/>
                <a:ea charset="-120" pitchFamily="18" typeface="新細明體"/>
              </a:rPr>
              <a:t>p</a:t>
            </a:r>
            <a:r>
              <a:rPr dirty="0" lang="en-US" smtClean="0">
                <a:ea charset="-120" pitchFamily="18" typeface="新細明體"/>
              </a:rPr>
              <a:t> and </a:t>
            </a:r>
            <a:r>
              <a:rPr dirty="0" lang="en-US" smtClean="0">
                <a:latin charset="0" pitchFamily="49" typeface="Courier New"/>
                <a:ea charset="-120" pitchFamily="18" typeface="新細明體"/>
              </a:rPr>
              <a:t>q</a:t>
            </a:r>
            <a:r>
              <a:rPr dirty="0" lang="en-US" smtClean="0">
                <a:ea charset="-120" pitchFamily="18" typeface="新細明體"/>
              </a:rPr>
              <a:t> to array elements, the comparison function must return an integer that is:</a:t>
            </a:r>
          </a:p>
          <a:p>
            <a:pPr indent="-285750" lvl="1" marL="742950"/>
            <a:r>
              <a:rPr dirty="0" i="1" lang="en-US" smtClean="0">
                <a:ea charset="-120" pitchFamily="18" typeface="新細明體"/>
              </a:rPr>
              <a:t>Negative</a:t>
            </a:r>
            <a:r>
              <a:rPr dirty="0" lang="en-US" smtClean="0">
                <a:ea charset="-120" pitchFamily="18" typeface="新細明體"/>
              </a:rPr>
              <a:t> if </a:t>
            </a:r>
            <a:r>
              <a:rPr dirty="0" lang="en-US" smtClean="0">
                <a:latin charset="0" pitchFamily="49" typeface="Courier New"/>
                <a:ea charset="-120" pitchFamily="18" typeface="新細明體"/>
              </a:rPr>
              <a:t>*p</a:t>
            </a:r>
            <a:r>
              <a:rPr dirty="0" lang="en-US" smtClean="0">
                <a:ea charset="-120" pitchFamily="18" typeface="新細明體"/>
              </a:rPr>
              <a:t> is “less than” </a:t>
            </a:r>
            <a:r>
              <a:rPr dirty="0" lang="en-US" smtClean="0">
                <a:latin charset="0" pitchFamily="49" typeface="Courier New"/>
                <a:ea charset="-120" pitchFamily="18" typeface="新細明體"/>
              </a:rPr>
              <a:t>*q</a:t>
            </a:r>
          </a:p>
          <a:p>
            <a:pPr indent="-285750" lvl="1" marL="742950"/>
            <a:r>
              <a:rPr dirty="0" i="1" lang="en-US" smtClean="0">
                <a:ea charset="-120" pitchFamily="18" typeface="新細明體"/>
              </a:rPr>
              <a:t>Zero</a:t>
            </a:r>
            <a:r>
              <a:rPr dirty="0" lang="en-US" smtClean="0">
                <a:ea charset="-120" pitchFamily="18" typeface="新細明體"/>
              </a:rPr>
              <a:t> if </a:t>
            </a:r>
            <a:r>
              <a:rPr dirty="0" lang="en-US" smtClean="0">
                <a:latin charset="0" pitchFamily="49" typeface="Courier New"/>
                <a:ea charset="-120" pitchFamily="18" typeface="新細明體"/>
              </a:rPr>
              <a:t>*p</a:t>
            </a:r>
            <a:r>
              <a:rPr dirty="0" lang="en-US" smtClean="0">
                <a:ea charset="-120" pitchFamily="18" typeface="新細明體"/>
              </a:rPr>
              <a:t> is “equal to” </a:t>
            </a:r>
            <a:r>
              <a:rPr dirty="0" lang="en-US" smtClean="0">
                <a:latin charset="0" pitchFamily="49" typeface="Courier New"/>
                <a:ea charset="-120" pitchFamily="18" typeface="新細明體"/>
              </a:rPr>
              <a:t>*q</a:t>
            </a:r>
          </a:p>
          <a:p>
            <a:pPr indent="-285750" lvl="1" marL="742950"/>
            <a:r>
              <a:rPr dirty="0" i="1" lang="en-US" smtClean="0">
                <a:ea charset="-120" pitchFamily="18" typeface="新細明體"/>
              </a:rPr>
              <a:t>Positive</a:t>
            </a:r>
            <a:r>
              <a:rPr dirty="0" lang="en-US" smtClean="0">
                <a:ea charset="-120" pitchFamily="18" typeface="新細明體"/>
              </a:rPr>
              <a:t> if </a:t>
            </a:r>
            <a:r>
              <a:rPr dirty="0" lang="en-US" smtClean="0">
                <a:latin charset="0" pitchFamily="49" typeface="Courier New"/>
                <a:ea charset="-120" pitchFamily="18" typeface="新細明體"/>
              </a:rPr>
              <a:t>*p</a:t>
            </a:r>
            <a:r>
              <a:rPr dirty="0" lang="en-US" smtClean="0">
                <a:ea charset="-120" pitchFamily="18" typeface="新細明體"/>
              </a:rPr>
              <a:t> is “greater than” </a:t>
            </a:r>
            <a:r>
              <a:rPr dirty="0" lang="en-US" smtClean="0">
                <a:latin charset="0" pitchFamily="49" typeface="Courier New"/>
                <a:ea charset="-120" pitchFamily="18" typeface="新細明體"/>
              </a:rPr>
              <a:t>*q</a:t>
            </a:r>
          </a:p>
        </p:txBody>
      </p:sp>
      <p:sp>
        <p:nvSpPr>
          <p:cNvPr id="588" name="Text Box 588"/>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589" name="Text Box 589"/>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 name="Text Box 590"/>
          <p:cNvSpPr>
            <a:spLocks/>
          </p:cNvSpPr>
          <p:nvPr/>
        </p:nvSpPr>
        <p:spPr>
          <a:xfrm>
            <a:off x="6507162" y="2079625"/>
            <a:ext cx="1709737" cy="314325"/>
          </a:xfrm>
          <a:prstGeom prst="rect">
            <a:avLst/>
          </a:prstGeom>
          <a:solidFill>
            <a:schemeClr val="accent1">
              <a:alpha val="39999"/>
            </a:schemeClr>
          </a:solidFill>
          <a:ln w="12700">
            <a:solidFill>
              <a:schemeClr val="tx1"/>
            </a:solidFill>
            <a:round/>
            <a:headEnd/>
            <a:tailEnd/>
          </a:ln>
          <a:effectLst/>
        </p:spPr>
        <p:txBody>
          <a:bodyPr anchor="ctr" numCol="1" wrap="none"/>
          <a:lstStyle/>
          <a:p>
            <a:endParaRPr/>
          </a:p>
        </p:txBody>
      </p:sp>
      <p:sp>
        <p:nvSpPr>
          <p:cNvPr id="591" name="Text Box 591"/>
          <p:cNvSpPr>
            <a:spLocks/>
          </p:cNvSpPr>
          <p:nvPr/>
        </p:nvSpPr>
        <p:spPr>
          <a:xfrm>
            <a:off x="4481512" y="2079625"/>
            <a:ext cx="1846262" cy="314325"/>
          </a:xfrm>
          <a:prstGeom prst="rect">
            <a:avLst/>
          </a:prstGeom>
          <a:solidFill>
            <a:schemeClr val="accent1">
              <a:alpha val="39999"/>
            </a:schemeClr>
          </a:solidFill>
          <a:ln w="12700">
            <a:solidFill>
              <a:schemeClr val="tx1"/>
            </a:solidFill>
            <a:round/>
            <a:headEnd/>
            <a:tailEnd/>
          </a:ln>
          <a:effectLst/>
        </p:spPr>
        <p:txBody>
          <a:bodyPr anchor="ctr" numCol="1" wrap="none"/>
          <a:lstStyle/>
          <a:p>
            <a:endParaRPr/>
          </a:p>
        </p:txBody>
      </p:sp>
      <p:sp>
        <p:nvSpPr>
          <p:cNvPr id="592" name="Text Box 592"/>
          <p:cNvSpPr>
            <a:spLocks/>
          </p:cNvSpPr>
          <p:nvPr/>
        </p:nvSpPr>
        <p:spPr>
          <a:xfrm>
            <a:off x="2771775" y="2079625"/>
            <a:ext cx="1485900" cy="314325"/>
          </a:xfrm>
          <a:prstGeom prst="rect">
            <a:avLst/>
          </a:prstGeom>
          <a:solidFill>
            <a:schemeClr val="accent1">
              <a:alpha val="39999"/>
            </a:schemeClr>
          </a:solidFill>
          <a:ln w="12700">
            <a:solidFill>
              <a:schemeClr val="tx1"/>
            </a:solidFill>
            <a:round/>
            <a:headEnd/>
            <a:tailEnd/>
          </a:ln>
          <a:effectLst/>
        </p:spPr>
        <p:txBody>
          <a:bodyPr anchor="ctr" numCol="1" wrap="none"/>
          <a:lstStyle/>
          <a:p>
            <a:endParaRPr/>
          </a:p>
        </p:txBody>
      </p:sp>
      <p:sp>
        <p:nvSpPr>
          <p:cNvPr id="593" name="Text Box 593"/>
          <p:cNvSpPr>
            <a:spLocks/>
          </p:cNvSpPr>
          <p:nvPr/>
        </p:nvSpPr>
        <p:spPr>
          <a:xfrm>
            <a:off x="1371600" y="2393950"/>
            <a:ext cx="6324600" cy="304800"/>
          </a:xfrm>
          <a:prstGeom prst="rect">
            <a:avLst/>
          </a:prstGeom>
          <a:solidFill>
            <a:schemeClr val="accent1">
              <a:alpha val="39999"/>
            </a:schemeClr>
          </a:solidFill>
          <a:ln w="12700">
            <a:solidFill>
              <a:schemeClr val="tx1"/>
            </a:solidFill>
            <a:round/>
            <a:headEnd/>
            <a:tailEnd/>
          </a:ln>
          <a:effectLst/>
        </p:spPr>
        <p:txBody>
          <a:bodyPr anchor="ctr" numCol="1" wrap="none"/>
          <a:lstStyle/>
          <a:p>
            <a:endParaRPr/>
          </a:p>
        </p:txBody>
      </p:sp>
      <p:sp>
        <p:nvSpPr>
          <p:cNvPr id="594" name="Text Box 594"/>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The </a:t>
            </a:r>
            <a:r>
              <a:rPr b="1" dirty="0" lang="en-US" smtClean="0">
                <a:latin charset="0" pitchFamily="49" typeface="Courier New"/>
                <a:ea charset="-120" pitchFamily="18" typeface="新細明體"/>
              </a:rPr>
              <a:t>qsort</a:t>
            </a:r>
            <a:r>
              <a:rPr dirty="0" lang="en-US" smtClean="0">
                <a:ea charset="-120" pitchFamily="18" typeface="新細明體"/>
              </a:rPr>
              <a:t> Function</a:t>
            </a:r>
          </a:p>
        </p:txBody>
      </p:sp>
      <p:sp>
        <p:nvSpPr>
          <p:cNvPr id="595" name="Text Box 595"/>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Prototype for </a:t>
            </a:r>
            <a:r>
              <a:rPr dirty="0" lang="en-US" smtClean="0">
                <a:latin charset="0" pitchFamily="49" typeface="Courier New"/>
                <a:ea charset="-120" pitchFamily="18" typeface="新細明體"/>
              </a:rPr>
              <a:t>qsort</a:t>
            </a:r>
            <a:r>
              <a:rPr dirty="0" lang="en-US" smtClean="0">
                <a:ea charset="-120" pitchFamily="18" typeface="新細明體"/>
              </a:rPr>
              <a:t>:</a:t>
            </a:r>
          </a:p>
          <a:p>
            <a:pPr indent="-342900" marL="342900">
              <a:lnSpc>
                <a:spcPct val="80000"/>
              </a:lnSpc>
              <a:spcBef>
                <a:spcPts val="1000"/>
              </a:spcBef>
              <a:buNone/>
            </a:pPr>
            <a:r>
              <a:rPr dirty="0" lang="en-US" smtClean="0" sz="2000">
                <a:latin charset="0" pitchFamily="49" typeface="Courier New"/>
                <a:ea charset="-120" pitchFamily="18" typeface="新細明體"/>
              </a:rPr>
              <a:t>	void</a:t>
            </a:r>
            <a:r>
              <a:rPr dirty="0" lang="en-US" smtClean="0" sz="1600">
                <a:latin charset="0" pitchFamily="49" typeface="Courier New"/>
                <a:ea charset="-120" pitchFamily="18" typeface="新細明體"/>
              </a:rPr>
              <a:t> </a:t>
            </a:r>
            <a:r>
              <a:rPr dirty="0" lang="en-US" smtClean="0" sz="2000">
                <a:latin charset="0" pitchFamily="49" typeface="Courier New"/>
                <a:ea charset="-120" pitchFamily="18" typeface="新細明體"/>
              </a:rPr>
              <a:t>qsort(void</a:t>
            </a:r>
            <a:r>
              <a:rPr dirty="0" lang="en-US" smtClean="0" sz="1500">
                <a:latin charset="0" pitchFamily="49" typeface="Courier New"/>
                <a:ea charset="-120" pitchFamily="18" typeface="新細明體"/>
              </a:rPr>
              <a:t> </a:t>
            </a:r>
            <a:r>
              <a:rPr dirty="0" lang="en-US" smtClean="0" sz="2000">
                <a:latin charset="0" pitchFamily="49" typeface="Courier New"/>
                <a:ea charset="-120" pitchFamily="18" typeface="新細明體"/>
              </a:rPr>
              <a:t>*</a:t>
            </a:r>
            <a:r>
              <a:rPr b="1" dirty="0" lang="en-US" smtClean="0" sz="2000">
                <a:solidFill>
                  <a:srgbClr val="B82F25"/>
                </a:solidFill>
                <a:latin charset="0" pitchFamily="49" typeface="Courier New"/>
                <a:ea charset="-120" pitchFamily="18" typeface="新細明體"/>
              </a:rPr>
              <a:t>base</a:t>
            </a:r>
            <a:r>
              <a:rPr dirty="0" lang="en-US" smtClean="0" sz="2000">
                <a:latin charset="0" pitchFamily="49" typeface="Courier New"/>
                <a:ea charset="-120" pitchFamily="18" typeface="新細明體"/>
              </a:rPr>
              <a:t>,</a:t>
            </a:r>
            <a:r>
              <a:rPr dirty="0" lang="en-US" smtClean="0" sz="1400">
                <a:latin charset="0" pitchFamily="49" typeface="Courier New"/>
                <a:ea charset="-120" pitchFamily="18" typeface="新細明體"/>
              </a:rPr>
              <a:t> </a:t>
            </a:r>
            <a:r>
              <a:rPr dirty="0" lang="en-US" smtClean="0" sz="2000">
                <a:latin charset="0" pitchFamily="49" typeface="Courier New"/>
                <a:ea charset="-120" pitchFamily="18" typeface="新細明體"/>
              </a:rPr>
              <a:t>size_t</a:t>
            </a:r>
            <a:r>
              <a:rPr dirty="0" lang="en-US" smtClean="0" sz="1500">
                <a:latin charset="0" pitchFamily="49" typeface="Courier New"/>
                <a:ea charset="-120" pitchFamily="18" typeface="新細明體"/>
              </a:rPr>
              <a:t> </a:t>
            </a:r>
            <a:r>
              <a:rPr b="1" dirty="0" lang="en-US" smtClean="0" sz="2000">
                <a:solidFill>
                  <a:srgbClr val="B82F25"/>
                </a:solidFill>
                <a:latin charset="0" pitchFamily="49" typeface="Courier New"/>
                <a:ea charset="-120" pitchFamily="18" typeface="新細明體"/>
              </a:rPr>
              <a:t>nmemb</a:t>
            </a:r>
            <a:r>
              <a:rPr dirty="0" lang="en-US" smtClean="0" sz="2000">
                <a:latin charset="0" pitchFamily="49" typeface="Courier New"/>
                <a:ea charset="-120" pitchFamily="18" typeface="新細明體"/>
              </a:rPr>
              <a:t>,</a:t>
            </a:r>
            <a:r>
              <a:rPr dirty="0" lang="en-US" smtClean="0" sz="1400">
                <a:latin charset="0" pitchFamily="49" typeface="Courier New"/>
                <a:ea charset="-120" pitchFamily="18" typeface="新細明體"/>
              </a:rPr>
              <a:t> </a:t>
            </a:r>
            <a:r>
              <a:rPr dirty="0" lang="en-US" smtClean="0" sz="2000">
                <a:latin charset="0" pitchFamily="49" typeface="Courier New"/>
                <a:ea charset="-120" pitchFamily="18" typeface="新細明體"/>
              </a:rPr>
              <a:t>size_t</a:t>
            </a:r>
            <a:r>
              <a:rPr dirty="0" lang="en-US" smtClean="0" sz="1500">
                <a:latin charset="0" pitchFamily="49" typeface="Courier New"/>
                <a:ea charset="-120" pitchFamily="18" typeface="新細明體"/>
              </a:rPr>
              <a:t> </a:t>
            </a:r>
            <a:r>
              <a:rPr b="1" dirty="0" lang="en-US" smtClean="0" sz="2000">
                <a:solidFill>
                  <a:srgbClr val="B82F25"/>
                </a:solidFill>
                <a:latin charset="0" pitchFamily="49" typeface="Courier New"/>
                <a:ea charset="-120" pitchFamily="18" typeface="新細明體"/>
              </a:rPr>
              <a:t>size</a:t>
            </a:r>
            <a:r>
              <a:rPr dirty="0" lang="en-US" smtClean="0" sz="2000">
                <a:latin charset="0" pitchFamily="49" typeface="Courier New"/>
                <a:ea charset="-120" pitchFamily="18" typeface="新細明體"/>
              </a:rPr>
              <a:t>,</a:t>
            </a:r>
          </a:p>
          <a:p>
            <a:pPr indent="-342900" marL="342900">
              <a:lnSpc>
                <a:spcPct val="80000"/>
              </a:lnSpc>
              <a:spcBef>
                <a:spcPts val="500"/>
              </a:spcBef>
              <a:buNone/>
            </a:pPr>
            <a:r>
              <a:rPr dirty="0" lang="en-US" smtClean="0" sz="2000">
                <a:latin charset="0" pitchFamily="49" typeface="Courier New"/>
                <a:ea charset="-120" pitchFamily="18" typeface="新細明體"/>
              </a:rPr>
              <a:t>	  int (*</a:t>
            </a:r>
            <a:r>
              <a:rPr b="1" dirty="0" lang="en-US" smtClean="0" sz="2000">
                <a:solidFill>
                  <a:srgbClr val="B82F25"/>
                </a:solidFill>
                <a:latin charset="0" pitchFamily="49" typeface="Courier New"/>
                <a:ea charset="-120" pitchFamily="18" typeface="新細明體"/>
              </a:rPr>
              <a:t>compar</a:t>
            </a:r>
            <a:r>
              <a:rPr dirty="0" lang="en-US" smtClean="0" sz="2000">
                <a:latin charset="0" pitchFamily="49" typeface="Courier New"/>
                <a:ea charset="-120" pitchFamily="18" typeface="新細明體"/>
              </a:rPr>
              <a:t>)(const void *, const void *));</a:t>
            </a:r>
          </a:p>
          <a:p>
            <a:pPr indent="-342900" marL="342900"/>
            <a:r>
              <a:rPr b="1" dirty="0" lang="en-US" smtClean="0">
                <a:solidFill>
                  <a:srgbClr val="B82F25"/>
                </a:solidFill>
                <a:latin charset="0" pitchFamily="49" typeface="Courier New"/>
                <a:ea charset="-120" pitchFamily="18" typeface="新細明體"/>
              </a:rPr>
              <a:t>base</a:t>
            </a:r>
            <a:r>
              <a:rPr dirty="0" lang="en-US" smtClean="0">
                <a:ea charset="-120" pitchFamily="18" typeface="新細明體"/>
              </a:rPr>
              <a:t> must point to the first element in the array (or the first element in the portion to be sorted).</a:t>
            </a:r>
          </a:p>
          <a:p>
            <a:pPr indent="-342900" marL="342900"/>
            <a:r>
              <a:rPr b="1" dirty="0" lang="en-US" smtClean="0">
                <a:solidFill>
                  <a:srgbClr val="B82F25"/>
                </a:solidFill>
                <a:latin charset="0" pitchFamily="49" typeface="Courier New"/>
                <a:ea charset="-120" pitchFamily="18" typeface="新細明體"/>
              </a:rPr>
              <a:t>nmemb</a:t>
            </a:r>
            <a:r>
              <a:rPr dirty="0" lang="en-US" smtClean="0">
                <a:ea charset="-120" pitchFamily="18" typeface="新細明體"/>
              </a:rPr>
              <a:t> is the number of elements to be sorted.</a:t>
            </a:r>
          </a:p>
          <a:p>
            <a:pPr indent="-342900" marL="342900"/>
            <a:r>
              <a:rPr b="1" dirty="0" lang="en-US" smtClean="0">
                <a:solidFill>
                  <a:srgbClr val="B82F25"/>
                </a:solidFill>
                <a:latin charset="0" pitchFamily="49" typeface="Courier New"/>
                <a:ea charset="-120" pitchFamily="18" typeface="新細明體"/>
              </a:rPr>
              <a:t>size</a:t>
            </a:r>
            <a:r>
              <a:rPr dirty="0" lang="en-US" smtClean="0">
                <a:ea charset="-120" pitchFamily="18" typeface="新細明體"/>
              </a:rPr>
              <a:t> is the size of each array element, measured in bytes.</a:t>
            </a:r>
          </a:p>
          <a:p>
            <a:pPr indent="-342900" marL="342900"/>
            <a:r>
              <a:rPr b="1" dirty="0" lang="en-US" smtClean="0">
                <a:solidFill>
                  <a:srgbClr val="B82F25"/>
                </a:solidFill>
                <a:latin charset="0" pitchFamily="49" typeface="Courier New"/>
                <a:ea charset="-120" pitchFamily="18" typeface="新細明體"/>
              </a:rPr>
              <a:t>compar</a:t>
            </a:r>
            <a:r>
              <a:rPr dirty="0" lang="en-US" smtClean="0">
                <a:ea charset="-120" pitchFamily="18" typeface="新細明體"/>
              </a:rPr>
              <a:t> is a pointer to the comparison function.</a:t>
            </a:r>
          </a:p>
        </p:txBody>
      </p:sp>
      <p:sp>
        <p:nvSpPr>
          <p:cNvPr id="596" name="Text Box 596"/>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597" name="Text Box 597"/>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 name="Text Box 598"/>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The </a:t>
            </a:r>
            <a:r>
              <a:rPr b="1" dirty="0" lang="en-US" smtClean="0">
                <a:latin charset="0" pitchFamily="49" typeface="Courier New"/>
                <a:ea charset="-120" pitchFamily="18" typeface="新細明體"/>
              </a:rPr>
              <a:t>qsort</a:t>
            </a:r>
            <a:r>
              <a:rPr dirty="0" lang="en-US" smtClean="0">
                <a:ea charset="-120" pitchFamily="18" typeface="新細明體"/>
              </a:rPr>
              <a:t> Function</a:t>
            </a:r>
          </a:p>
        </p:txBody>
      </p:sp>
      <p:sp>
        <p:nvSpPr>
          <p:cNvPr id="599" name="Text Box 599"/>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When </a:t>
            </a:r>
            <a:r>
              <a:rPr dirty="0" lang="en-US" smtClean="0">
                <a:latin charset="0" pitchFamily="49" typeface="Courier New"/>
                <a:ea charset="-120" pitchFamily="18" typeface="新細明體"/>
              </a:rPr>
              <a:t>qsort</a:t>
            </a:r>
            <a:r>
              <a:rPr dirty="0" lang="en-US" smtClean="0">
                <a:ea charset="-120" pitchFamily="18" typeface="新細明體"/>
              </a:rPr>
              <a:t> is called, it sorts the array into ascending order, calling the comparison function whenever it needs to compare array elements.</a:t>
            </a:r>
          </a:p>
          <a:p>
            <a:pPr indent="-342900" marL="342900"/>
            <a:r>
              <a:rPr dirty="0" lang="en-US" smtClean="0">
                <a:ea charset="-120" pitchFamily="18" typeface="新細明體"/>
              </a:rPr>
              <a:t>A call of </a:t>
            </a:r>
            <a:r>
              <a:rPr dirty="0" lang="en-US" smtClean="0">
                <a:latin charset="0" pitchFamily="49" typeface="Courier New"/>
                <a:ea charset="-120" pitchFamily="18" typeface="新細明體"/>
              </a:rPr>
              <a:t>qsort</a:t>
            </a:r>
            <a:r>
              <a:rPr dirty="0" lang="en-US" smtClean="0">
                <a:ea charset="-120" pitchFamily="18" typeface="新細明體"/>
              </a:rPr>
              <a:t> that sorts the </a:t>
            </a:r>
            <a:r>
              <a:rPr dirty="0" lang="en-US" smtClean="0">
                <a:latin charset="0" pitchFamily="49" typeface="Courier New"/>
                <a:ea charset="-120" pitchFamily="18" typeface="新細明體"/>
              </a:rPr>
              <a:t>inventory</a:t>
            </a:r>
            <a:r>
              <a:rPr dirty="0" lang="en-US" smtClean="0">
                <a:ea charset="-120" pitchFamily="18" typeface="新細明體"/>
              </a:rPr>
              <a:t> array of Chapter 16:</a:t>
            </a:r>
          </a:p>
          <a:p>
            <a:pPr indent="-342900" marL="342900">
              <a:lnSpc>
                <a:spcPct val="80000"/>
              </a:lnSpc>
              <a:spcBef>
                <a:spcPts val="1100"/>
              </a:spcBef>
              <a:buNone/>
            </a:pPr>
            <a:r>
              <a:rPr dirty="0" lang="en-US" smtClean="0" sz="2200">
                <a:latin charset="0" pitchFamily="49" typeface="Courier New"/>
                <a:ea charset="-120" pitchFamily="18" typeface="新細明體"/>
              </a:rPr>
              <a:t>	qsort(inventory, num_parts,</a:t>
            </a:r>
          </a:p>
          <a:p>
            <a:pPr indent="-342900" marL="342900">
              <a:lnSpc>
                <a:spcPct val="80000"/>
              </a:lnSpc>
              <a:spcBef>
                <a:spcPts val="600"/>
              </a:spcBef>
              <a:buNone/>
            </a:pPr>
            <a:r>
              <a:rPr dirty="0" lang="en-US" smtClean="0" sz="2200">
                <a:latin charset="0" pitchFamily="49" typeface="Courier New"/>
                <a:ea charset="-120" pitchFamily="18" typeface="新細明體"/>
              </a:rPr>
              <a:t>	      sizeof(struct part), compare_parts);</a:t>
            </a:r>
          </a:p>
          <a:p>
            <a:pPr indent="-342900" marL="342900"/>
            <a:r>
              <a:rPr dirty="0" lang="en-US" smtClean="0">
                <a:latin charset="0" pitchFamily="49" typeface="Courier New"/>
                <a:ea charset="-120" pitchFamily="18" typeface="新細明體"/>
              </a:rPr>
              <a:t>compare_parts</a:t>
            </a:r>
            <a:r>
              <a:rPr dirty="0" lang="en-US" smtClean="0">
                <a:ea charset="-120" pitchFamily="18" typeface="新細明體"/>
              </a:rPr>
              <a:t> is a function that compares two </a:t>
            </a:r>
            <a:r>
              <a:rPr dirty="0" lang="en-US" smtClean="0">
                <a:latin charset="0" pitchFamily="49" typeface="Courier New"/>
                <a:ea charset="-120" pitchFamily="18" typeface="新細明體"/>
              </a:rPr>
              <a:t>part</a:t>
            </a:r>
            <a:r>
              <a:rPr dirty="0" lang="en-US" smtClean="0">
                <a:ea charset="-120" pitchFamily="18" typeface="新細明體"/>
              </a:rPr>
              <a:t> structures.</a:t>
            </a:r>
          </a:p>
        </p:txBody>
      </p:sp>
      <p:sp>
        <p:nvSpPr>
          <p:cNvPr id="600" name="Text Box 600"/>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601" name="Text Box 601"/>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 name="Text Box 602"/>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The </a:t>
            </a:r>
            <a:r>
              <a:rPr b="1" dirty="0" lang="en-US" smtClean="0">
                <a:latin charset="0" pitchFamily="49" typeface="Courier New"/>
                <a:ea charset="-120" pitchFamily="18" typeface="新細明體"/>
              </a:rPr>
              <a:t>qsort</a:t>
            </a:r>
            <a:r>
              <a:rPr dirty="0" lang="en-US" smtClean="0">
                <a:ea charset="-120" pitchFamily="18" typeface="新細明體"/>
              </a:rPr>
              <a:t> Function</a:t>
            </a:r>
          </a:p>
        </p:txBody>
      </p:sp>
      <p:sp>
        <p:nvSpPr>
          <p:cNvPr id="603" name="Text Box 603"/>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Writing the </a:t>
            </a:r>
            <a:r>
              <a:rPr dirty="0" lang="en-US" smtClean="0">
                <a:latin charset="0" pitchFamily="49" typeface="Courier New"/>
                <a:ea charset="-120" pitchFamily="18" typeface="新細明體"/>
              </a:rPr>
              <a:t>compare_parts</a:t>
            </a:r>
            <a:r>
              <a:rPr dirty="0" lang="en-US" smtClean="0">
                <a:ea charset="-120" pitchFamily="18" typeface="新細明體"/>
              </a:rPr>
              <a:t> function is tricky.</a:t>
            </a:r>
          </a:p>
          <a:p>
            <a:pPr indent="-342900" marL="342900"/>
            <a:r>
              <a:rPr dirty="0" lang="en-US" smtClean="0">
                <a:latin charset="0" pitchFamily="49" typeface="Courier New"/>
                <a:ea charset="-120" pitchFamily="18" typeface="新細明體"/>
              </a:rPr>
              <a:t>qsort</a:t>
            </a:r>
            <a:r>
              <a:rPr dirty="0" lang="en-US" smtClean="0">
                <a:ea charset="-120" pitchFamily="18" typeface="新細明體"/>
              </a:rPr>
              <a:t> requires that its parameters have type </a:t>
            </a:r>
            <a:r>
              <a:rPr dirty="0" lang="en-US" smtClean="0">
                <a:latin charset="0" pitchFamily="49" typeface="Courier New"/>
                <a:ea charset="-120" pitchFamily="18" typeface="新細明體"/>
              </a:rPr>
              <a:t>void</a:t>
            </a:r>
            <a:r>
              <a:rPr dirty="0" lang="en-US" smtClean="0">
                <a:ea charset="-120" pitchFamily="18" typeface="新細明體"/>
              </a:rPr>
              <a:t> </a:t>
            </a:r>
            <a:r>
              <a:rPr dirty="0" lang="en-US" smtClean="0">
                <a:latin charset="0" pitchFamily="49" typeface="Courier New"/>
                <a:ea charset="-120" pitchFamily="18" typeface="新細明體"/>
              </a:rPr>
              <a:t>*</a:t>
            </a:r>
            <a:r>
              <a:rPr dirty="0" lang="en-US" smtClean="0">
                <a:ea charset="-120" pitchFamily="18" typeface="新細明體"/>
              </a:rPr>
              <a:t>, but we can’t access the members of a </a:t>
            </a:r>
            <a:r>
              <a:rPr dirty="0" lang="en-US" smtClean="0">
                <a:latin charset="0" pitchFamily="49" typeface="Courier New"/>
                <a:ea charset="-120" pitchFamily="18" typeface="新細明體"/>
              </a:rPr>
              <a:t>part</a:t>
            </a:r>
            <a:r>
              <a:rPr dirty="0" lang="en-US" smtClean="0">
                <a:ea charset="-120" pitchFamily="18" typeface="新細明體"/>
              </a:rPr>
              <a:t> structure through a </a:t>
            </a:r>
            <a:r>
              <a:rPr dirty="0" lang="en-US" smtClean="0">
                <a:latin charset="0" pitchFamily="49" typeface="Courier New"/>
                <a:ea charset="-120" pitchFamily="18" typeface="新細明體"/>
              </a:rPr>
              <a:t>void</a:t>
            </a:r>
            <a:r>
              <a:rPr dirty="0" lang="en-US" smtClean="0">
                <a:ea charset="-120" pitchFamily="18" typeface="新細明體"/>
              </a:rPr>
              <a:t> </a:t>
            </a:r>
            <a:r>
              <a:rPr dirty="0" lang="en-US" smtClean="0">
                <a:latin charset="0" pitchFamily="49" typeface="Courier New"/>
                <a:ea charset="-120" pitchFamily="18" typeface="新細明體"/>
              </a:rPr>
              <a:t>*</a:t>
            </a:r>
            <a:r>
              <a:rPr dirty="0" lang="en-US" smtClean="0">
                <a:ea charset="-120" pitchFamily="18" typeface="新細明體"/>
              </a:rPr>
              <a:t> pointer.</a:t>
            </a:r>
          </a:p>
          <a:p>
            <a:pPr indent="-342900" marL="342900"/>
            <a:r>
              <a:rPr dirty="0" lang="en-US" smtClean="0">
                <a:ea charset="-120" pitchFamily="18" typeface="新細明體"/>
              </a:rPr>
              <a:t>To solve the problem, </a:t>
            </a:r>
            <a:r>
              <a:rPr dirty="0" lang="en-US" smtClean="0">
                <a:latin charset="0" pitchFamily="49" typeface="Courier New"/>
                <a:ea charset="-120" pitchFamily="18" typeface="新細明體"/>
              </a:rPr>
              <a:t>compare_parts</a:t>
            </a:r>
            <a:r>
              <a:rPr dirty="0" lang="en-US" smtClean="0">
                <a:ea charset="-120" pitchFamily="18" typeface="新細明體"/>
              </a:rPr>
              <a:t> will assign its parameters, </a:t>
            </a:r>
            <a:r>
              <a:rPr dirty="0" lang="en-US" smtClean="0">
                <a:latin charset="0" pitchFamily="49" typeface="Courier New"/>
                <a:ea charset="-120" pitchFamily="18" typeface="新細明體"/>
              </a:rPr>
              <a:t>p</a:t>
            </a:r>
            <a:r>
              <a:rPr dirty="0" lang="en-US" smtClean="0">
                <a:ea charset="-120" pitchFamily="18" typeface="新細明體"/>
              </a:rPr>
              <a:t> and </a:t>
            </a:r>
            <a:r>
              <a:rPr dirty="0" lang="en-US" smtClean="0">
                <a:latin charset="0" pitchFamily="49" typeface="Courier New"/>
                <a:ea charset="-120" pitchFamily="18" typeface="新細明體"/>
              </a:rPr>
              <a:t>q</a:t>
            </a:r>
            <a:r>
              <a:rPr dirty="0" lang="en-US" smtClean="0">
                <a:ea charset="-120" pitchFamily="18" typeface="新細明體"/>
              </a:rPr>
              <a:t>, to variables of type </a:t>
            </a:r>
            <a:r>
              <a:rPr dirty="0" lang="en-US" smtClean="0">
                <a:latin charset="0" pitchFamily="49" typeface="Courier New"/>
                <a:ea charset="-120" pitchFamily="18" typeface="新細明體"/>
              </a:rPr>
              <a:t>struct</a:t>
            </a:r>
            <a:r>
              <a:rPr dirty="0" lang="en-US" smtClean="0">
                <a:ea charset="-120" pitchFamily="18" typeface="新細明體"/>
              </a:rPr>
              <a:t> </a:t>
            </a:r>
            <a:r>
              <a:rPr dirty="0" lang="en-US" smtClean="0">
                <a:latin charset="0" pitchFamily="49" typeface="Courier New"/>
                <a:ea charset="-120" pitchFamily="18" typeface="新細明體"/>
              </a:rPr>
              <a:t>part</a:t>
            </a:r>
            <a:r>
              <a:rPr dirty="0" lang="en-US" smtClean="0">
                <a:ea charset="-120" pitchFamily="18" typeface="新細明體"/>
              </a:rPr>
              <a:t> </a:t>
            </a:r>
            <a:r>
              <a:rPr dirty="0" lang="en-US" smtClean="0">
                <a:latin charset="0" pitchFamily="49" typeface="Courier New"/>
                <a:ea charset="-120" pitchFamily="18" typeface="新細明體"/>
              </a:rPr>
              <a:t>*</a:t>
            </a:r>
            <a:r>
              <a:rPr dirty="0" lang="en-US" smtClean="0">
                <a:ea charset="-120" pitchFamily="18" typeface="新細明體"/>
              </a:rPr>
              <a:t>.</a:t>
            </a:r>
          </a:p>
        </p:txBody>
      </p:sp>
      <p:sp>
        <p:nvSpPr>
          <p:cNvPr id="604" name="Text Box 604"/>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605" name="Text Box 605"/>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 name="Text Box 606"/>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The </a:t>
            </a:r>
            <a:r>
              <a:rPr b="1" dirty="0" lang="en-US" smtClean="0">
                <a:latin charset="0" pitchFamily="49" typeface="Courier New"/>
                <a:ea charset="-120" pitchFamily="18" typeface="新細明體"/>
              </a:rPr>
              <a:t>qsort</a:t>
            </a:r>
            <a:r>
              <a:rPr dirty="0" lang="en-US" smtClean="0">
                <a:ea charset="-120" pitchFamily="18" typeface="新細明體"/>
              </a:rPr>
              <a:t> Function</a:t>
            </a:r>
          </a:p>
        </p:txBody>
      </p:sp>
      <p:sp>
        <p:nvSpPr>
          <p:cNvPr id="607" name="Text Box 607"/>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A version of </a:t>
            </a:r>
            <a:r>
              <a:rPr dirty="0" lang="en-US" smtClean="0">
                <a:latin charset="0" pitchFamily="49" typeface="Courier New"/>
                <a:ea charset="-120" pitchFamily="18" typeface="新細明體"/>
              </a:rPr>
              <a:t>compare_parts</a:t>
            </a:r>
            <a:r>
              <a:rPr dirty="0" lang="en-US" smtClean="0">
                <a:ea charset="-120" pitchFamily="18" typeface="新細明體"/>
              </a:rPr>
              <a:t> that can be used to sort the </a:t>
            </a:r>
            <a:r>
              <a:rPr dirty="0" lang="en-US" smtClean="0">
                <a:latin charset="0" pitchFamily="49" typeface="Courier New"/>
                <a:ea charset="-120" pitchFamily="18" typeface="新細明體"/>
              </a:rPr>
              <a:t>inventory</a:t>
            </a:r>
            <a:r>
              <a:rPr dirty="0" lang="en-US" smtClean="0">
                <a:ea charset="-120" pitchFamily="18" typeface="新細明體"/>
              </a:rPr>
              <a:t> array into ascending order by part number:</a:t>
            </a:r>
          </a:p>
          <a:p>
            <a:pPr indent="-342900" marL="342900">
              <a:lnSpc>
                <a:spcPct val="80000"/>
              </a:lnSpc>
              <a:spcBef>
                <a:spcPts val="1000"/>
              </a:spcBef>
              <a:buNone/>
            </a:pPr>
            <a:r>
              <a:rPr dirty="0" lang="en-US" smtClean="0" sz="2000">
                <a:latin charset="0" pitchFamily="49" typeface="Courier New"/>
                <a:ea charset="-120" pitchFamily="18" typeface="新細明體"/>
              </a:rPr>
              <a:t>	int compare_parts(const void *p, const void *q)</a:t>
            </a:r>
          </a:p>
          <a:p>
            <a:pPr indent="-342900" marL="342900">
              <a:lnSpc>
                <a:spcPct val="80000"/>
              </a:lnSpc>
              <a:spcBef>
                <a:spcPts val="500"/>
              </a:spcBef>
              <a:buNone/>
            </a:pPr>
            <a:r>
              <a:rPr dirty="0" lang="en-US" smtClean="0" sz="2000">
                <a:latin charset="0" pitchFamily="49" typeface="Courier New"/>
                <a:ea charset="-120" pitchFamily="18" typeface="新細明體"/>
              </a:rPr>
              <a:t>	{</a:t>
            </a:r>
          </a:p>
          <a:p>
            <a:pPr indent="-342900" marL="342900">
              <a:lnSpc>
                <a:spcPct val="70000"/>
              </a:lnSpc>
              <a:spcBef>
                <a:spcPct val="0"/>
              </a:spcBef>
              <a:buNone/>
            </a:pPr>
            <a:r>
              <a:rPr dirty="0" lang="en-US" smtClean="0" sz="2000">
                <a:latin charset="0" pitchFamily="49" typeface="Courier New"/>
                <a:ea charset="-120" pitchFamily="18" typeface="新細明體"/>
              </a:rPr>
              <a:t>	  const struct part *p1 = p;</a:t>
            </a:r>
          </a:p>
          <a:p>
            <a:pPr indent="-342900" marL="342900">
              <a:lnSpc>
                <a:spcPct val="80000"/>
              </a:lnSpc>
              <a:spcBef>
                <a:spcPts val="500"/>
              </a:spcBef>
              <a:buNone/>
            </a:pPr>
            <a:r>
              <a:rPr dirty="0" lang="en-US" smtClean="0" sz="2000">
                <a:latin charset="0" pitchFamily="49" typeface="Courier New"/>
                <a:ea charset="-120" pitchFamily="18" typeface="新細明體"/>
              </a:rPr>
              <a:t>	  const struct part *q1 = q;</a:t>
            </a:r>
          </a:p>
          <a:p>
            <a:pPr indent="-342900" marL="342900">
              <a:lnSpc>
                <a:spcPct val="70000"/>
              </a:lnSpc>
              <a:spcBef>
                <a:spcPct val="0"/>
              </a:spcBef>
              <a:buNone/>
            </a:pPr>
            <a:endParaRPr dirty="0" lang="en-US" smtClean="0" sz="2000">
              <a:latin charset="0" pitchFamily="49" typeface="Courier New"/>
              <a:ea charset="-120" pitchFamily="18" typeface="新細明體"/>
            </a:endParaRPr>
          </a:p>
          <a:p>
            <a:pPr indent="-342900" marL="342900">
              <a:lnSpc>
                <a:spcPct val="80000"/>
              </a:lnSpc>
              <a:spcBef>
                <a:spcPts val="500"/>
              </a:spcBef>
              <a:buNone/>
            </a:pPr>
            <a:r>
              <a:rPr dirty="0" lang="en-US" smtClean="0" sz="2000">
                <a:latin charset="0" pitchFamily="49" typeface="Courier New"/>
                <a:ea charset="-120" pitchFamily="18" typeface="新細明體"/>
              </a:rPr>
              <a:t>	  if (p1-&gt;number &lt; q1-&gt;number)</a:t>
            </a:r>
          </a:p>
          <a:p>
            <a:pPr indent="-342900" marL="342900">
              <a:lnSpc>
                <a:spcPct val="80000"/>
              </a:lnSpc>
              <a:spcBef>
                <a:spcPts val="500"/>
              </a:spcBef>
              <a:buNone/>
            </a:pPr>
            <a:r>
              <a:rPr dirty="0" lang="en-US" smtClean="0" sz="2000">
                <a:latin charset="0" pitchFamily="49" typeface="Courier New"/>
                <a:ea charset="-120" pitchFamily="18" typeface="新細明體"/>
              </a:rPr>
              <a:t>	    return -1;</a:t>
            </a:r>
          </a:p>
          <a:p>
            <a:pPr indent="-342900" marL="342900">
              <a:lnSpc>
                <a:spcPct val="80000"/>
              </a:lnSpc>
              <a:spcBef>
                <a:spcPts val="500"/>
              </a:spcBef>
              <a:buNone/>
            </a:pPr>
            <a:r>
              <a:rPr dirty="0" lang="en-US" smtClean="0" sz="2000">
                <a:latin charset="0" pitchFamily="49" typeface="Courier New"/>
                <a:ea charset="-120" pitchFamily="18" typeface="新細明體"/>
              </a:rPr>
              <a:t>	  else if (p1-&gt;number == q1-&gt;number)</a:t>
            </a:r>
          </a:p>
          <a:p>
            <a:pPr indent="-342900" marL="342900">
              <a:lnSpc>
                <a:spcPct val="80000"/>
              </a:lnSpc>
              <a:spcBef>
                <a:spcPts val="500"/>
              </a:spcBef>
              <a:buNone/>
            </a:pPr>
            <a:r>
              <a:rPr dirty="0" lang="en-US" smtClean="0" sz="2000">
                <a:latin charset="0" pitchFamily="49" typeface="Courier New"/>
                <a:ea charset="-120" pitchFamily="18" typeface="新細明體"/>
              </a:rPr>
              <a:t>	    return 0;</a:t>
            </a:r>
          </a:p>
          <a:p>
            <a:pPr indent="-342900" marL="342900">
              <a:lnSpc>
                <a:spcPct val="80000"/>
              </a:lnSpc>
              <a:spcBef>
                <a:spcPts val="500"/>
              </a:spcBef>
              <a:buNone/>
            </a:pPr>
            <a:r>
              <a:rPr dirty="0" lang="en-US" smtClean="0" sz="2000">
                <a:latin charset="0" pitchFamily="49" typeface="Courier New"/>
                <a:ea charset="-120" pitchFamily="18" typeface="新細明體"/>
              </a:rPr>
              <a:t>	  else</a:t>
            </a:r>
          </a:p>
          <a:p>
            <a:pPr indent="-342900" marL="342900">
              <a:lnSpc>
                <a:spcPct val="80000"/>
              </a:lnSpc>
              <a:spcBef>
                <a:spcPts val="500"/>
              </a:spcBef>
              <a:buNone/>
            </a:pPr>
            <a:r>
              <a:rPr dirty="0" lang="en-US" smtClean="0" sz="2000">
                <a:latin charset="0" pitchFamily="49" typeface="Courier New"/>
                <a:ea charset="-120" pitchFamily="18" typeface="新細明體"/>
              </a:rPr>
              <a:t>	    return 1;</a:t>
            </a:r>
          </a:p>
          <a:p>
            <a:pPr indent="-342900" marL="342900">
              <a:lnSpc>
                <a:spcPct val="70000"/>
              </a:lnSpc>
              <a:spcBef>
                <a:spcPct val="0"/>
              </a:spcBef>
              <a:buNone/>
            </a:pPr>
            <a:r>
              <a:rPr dirty="0" lang="en-US" smtClean="0" sz="2000">
                <a:latin charset="0" pitchFamily="49" typeface="Courier New"/>
                <a:ea charset="-120" pitchFamily="18" typeface="新細明體"/>
              </a:rPr>
              <a:t>	}</a:t>
            </a:r>
          </a:p>
        </p:txBody>
      </p:sp>
      <p:sp>
        <p:nvSpPr>
          <p:cNvPr id="608" name="Text Box 608"/>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609" name="Text Box 609"/>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 name="Text Box 610"/>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The </a:t>
            </a:r>
            <a:r>
              <a:rPr b="1" dirty="0" lang="en-US" smtClean="0">
                <a:latin charset="0" pitchFamily="49" typeface="Courier New"/>
                <a:ea charset="-120" pitchFamily="18" typeface="新細明體"/>
              </a:rPr>
              <a:t>qsort</a:t>
            </a:r>
            <a:r>
              <a:rPr dirty="0" lang="en-US" smtClean="0">
                <a:ea charset="-120" pitchFamily="18" typeface="新細明體"/>
              </a:rPr>
              <a:t> Function</a:t>
            </a:r>
          </a:p>
        </p:txBody>
      </p:sp>
      <p:sp>
        <p:nvSpPr>
          <p:cNvPr id="611" name="Text Box 611"/>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Most C programmers would write the function more concisely:</a:t>
            </a:r>
          </a:p>
          <a:p>
            <a:pPr indent="-342900" marL="342900">
              <a:lnSpc>
                <a:spcPct val="80000"/>
              </a:lnSpc>
              <a:spcBef>
                <a:spcPts val="1000"/>
              </a:spcBef>
              <a:buNone/>
            </a:pPr>
            <a:r>
              <a:rPr dirty="0" lang="en-US" smtClean="0" sz="2000">
                <a:latin charset="0" pitchFamily="49" typeface="Courier New"/>
                <a:ea charset="-120" pitchFamily="18" typeface="新細明體"/>
              </a:rPr>
              <a:t>	int compare_parts(const void *p, const void *q)</a:t>
            </a:r>
          </a:p>
          <a:p>
            <a:pPr indent="-342900" marL="342900">
              <a:lnSpc>
                <a:spcPct val="80000"/>
              </a:lnSpc>
              <a:spcBef>
                <a:spcPts val="500"/>
              </a:spcBef>
              <a:buNone/>
            </a:pPr>
            <a:r>
              <a:rPr dirty="0" lang="en-US" smtClean="0" sz="2000">
                <a:latin charset="0" pitchFamily="49" typeface="Courier New"/>
                <a:ea charset="-120" pitchFamily="18" typeface="新細明體"/>
              </a:rPr>
              <a:t>	{</a:t>
            </a:r>
          </a:p>
          <a:p>
            <a:pPr indent="-342900" marL="342900">
              <a:lnSpc>
                <a:spcPct val="80000"/>
              </a:lnSpc>
              <a:spcBef>
                <a:spcPct val="0"/>
              </a:spcBef>
              <a:buNone/>
            </a:pPr>
            <a:r>
              <a:rPr dirty="0" lang="en-US" smtClean="0" sz="2000">
                <a:latin charset="0" pitchFamily="49" typeface="Courier New"/>
                <a:ea charset="-120" pitchFamily="18" typeface="新細明體"/>
              </a:rPr>
              <a:t>	  if (((struct part *) p)-&gt;number &lt;</a:t>
            </a:r>
          </a:p>
          <a:p>
            <a:pPr indent="-342900" marL="342900">
              <a:lnSpc>
                <a:spcPct val="80000"/>
              </a:lnSpc>
              <a:spcBef>
                <a:spcPts val="500"/>
              </a:spcBef>
              <a:buNone/>
            </a:pPr>
            <a:r>
              <a:rPr dirty="0" lang="en-US" smtClean="0" sz="2000">
                <a:latin charset="0" pitchFamily="49" typeface="Courier New"/>
                <a:ea charset="-120" pitchFamily="18" typeface="新細明體"/>
              </a:rPr>
              <a:t>	      ((struct part *) q)-&gt;number)</a:t>
            </a:r>
          </a:p>
          <a:p>
            <a:pPr indent="-342900" marL="342900">
              <a:lnSpc>
                <a:spcPct val="80000"/>
              </a:lnSpc>
              <a:spcBef>
                <a:spcPts val="500"/>
              </a:spcBef>
              <a:buNone/>
            </a:pPr>
            <a:r>
              <a:rPr dirty="0" lang="en-US" smtClean="0" sz="2000">
                <a:latin charset="0" pitchFamily="49" typeface="Courier New"/>
                <a:ea charset="-120" pitchFamily="18" typeface="新細明體"/>
              </a:rPr>
              <a:t>	    return -1;</a:t>
            </a:r>
          </a:p>
          <a:p>
            <a:pPr indent="-342900" marL="342900">
              <a:lnSpc>
                <a:spcPct val="80000"/>
              </a:lnSpc>
              <a:spcBef>
                <a:spcPts val="500"/>
              </a:spcBef>
              <a:buNone/>
            </a:pPr>
            <a:r>
              <a:rPr dirty="0" lang="en-US" smtClean="0" sz="2000">
                <a:latin charset="0" pitchFamily="49" typeface="Courier New"/>
                <a:ea charset="-120" pitchFamily="18" typeface="新細明體"/>
              </a:rPr>
              <a:t>	  else if (((struct part *) p)-&gt;number ==</a:t>
            </a:r>
          </a:p>
          <a:p>
            <a:pPr indent="-342900" marL="342900">
              <a:lnSpc>
                <a:spcPct val="80000"/>
              </a:lnSpc>
              <a:spcBef>
                <a:spcPts val="500"/>
              </a:spcBef>
              <a:buNone/>
            </a:pPr>
            <a:r>
              <a:rPr dirty="0" lang="en-US" smtClean="0" sz="2000">
                <a:latin charset="0" pitchFamily="49" typeface="Courier New"/>
                <a:ea charset="-120" pitchFamily="18" typeface="新細明體"/>
              </a:rPr>
              <a:t>	           ((struct part *) q)-&gt;number)</a:t>
            </a:r>
          </a:p>
          <a:p>
            <a:pPr indent="-342900" marL="342900">
              <a:lnSpc>
                <a:spcPct val="80000"/>
              </a:lnSpc>
              <a:spcBef>
                <a:spcPts val="500"/>
              </a:spcBef>
              <a:buNone/>
            </a:pPr>
            <a:r>
              <a:rPr dirty="0" lang="en-US" smtClean="0" sz="2000">
                <a:latin charset="0" pitchFamily="49" typeface="Courier New"/>
                <a:ea charset="-120" pitchFamily="18" typeface="新細明體"/>
              </a:rPr>
              <a:t>	    return 0;</a:t>
            </a:r>
          </a:p>
          <a:p>
            <a:pPr indent="-342900" marL="342900">
              <a:lnSpc>
                <a:spcPct val="80000"/>
              </a:lnSpc>
              <a:spcBef>
                <a:spcPts val="500"/>
              </a:spcBef>
              <a:buNone/>
            </a:pPr>
            <a:r>
              <a:rPr dirty="0" lang="en-US" smtClean="0" sz="2000">
                <a:latin charset="0" pitchFamily="49" typeface="Courier New"/>
                <a:ea charset="-120" pitchFamily="18" typeface="新細明體"/>
              </a:rPr>
              <a:t>	  else</a:t>
            </a:r>
          </a:p>
          <a:p>
            <a:pPr indent="-342900" marL="342900">
              <a:lnSpc>
                <a:spcPct val="80000"/>
              </a:lnSpc>
              <a:spcBef>
                <a:spcPts val="500"/>
              </a:spcBef>
              <a:buNone/>
            </a:pPr>
            <a:r>
              <a:rPr dirty="0" lang="en-US" smtClean="0" sz="2000">
                <a:latin charset="0" pitchFamily="49" typeface="Courier New"/>
                <a:ea charset="-120" pitchFamily="18" typeface="新細明體"/>
              </a:rPr>
              <a:t>	    return 1;</a:t>
            </a:r>
          </a:p>
          <a:p>
            <a:pPr indent="-342900" marL="342900">
              <a:lnSpc>
                <a:spcPct val="80000"/>
              </a:lnSpc>
              <a:spcBef>
                <a:spcPct val="0"/>
              </a:spcBef>
              <a:buNone/>
            </a:pPr>
            <a:r>
              <a:rPr dirty="0" lang="en-US" smtClean="0" sz="2000">
                <a:latin charset="0" pitchFamily="49" typeface="Courier New"/>
                <a:ea charset="-120" pitchFamily="18" typeface="新細明體"/>
              </a:rPr>
              <a:t>	}</a:t>
            </a:r>
          </a:p>
        </p:txBody>
      </p:sp>
      <p:sp>
        <p:nvSpPr>
          <p:cNvPr id="612" name="Text Box 612"/>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613" name="Text Box 613"/>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 Box 137"/>
          <p:cNvSpPr>
            <a:spLocks/>
          </p:cNvSpPr>
          <p:nvPr>
            <p:ph type="title"/>
          </p:nvPr>
        </p:nvSpPr>
        <p:spPr>
          <a:xfrm>
            <a:off x="533400" y="762000"/>
            <a:ext cx="8077200" cy="685800"/>
          </a:xfrm>
          <a:prstGeom prst="rect">
            <a:avLst/>
          </a:prstGeom>
        </p:spPr>
        <p:txBody>
          <a:bodyPr anchor="ctr" bIns="46038" lIns="92075" numCol="1" rIns="92075" tIns="46038" wrap="square"/>
          <a:lstStyle/>
          <a:p>
            <a:pPr indent="0" marL="0"/>
            <a:r>
              <a:rPr dirty="0" lang="en-US" smtClean="0" sz="3000">
                <a:ea charset="-120" pitchFamily="18" typeface="新細明體"/>
              </a:rPr>
              <a:t>Using </a:t>
            </a:r>
            <a:r>
              <a:rPr b="1" dirty="0" lang="en-US" smtClean="0" sz="3000">
                <a:latin charset="0" pitchFamily="49" typeface="Courier New"/>
                <a:ea charset="-120" pitchFamily="18" typeface="新細明體"/>
              </a:rPr>
              <a:t>malloc</a:t>
            </a:r>
            <a:r>
              <a:rPr dirty="0" lang="en-US" smtClean="0" sz="3000">
                <a:ea charset="-120" pitchFamily="18" typeface="新細明體"/>
              </a:rPr>
              <a:t> to Allocate Memory for a String</a:t>
            </a:r>
          </a:p>
        </p:txBody>
      </p:sp>
      <p:sp>
        <p:nvSpPr>
          <p:cNvPr id="138" name="Text Box 138"/>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Calling </a:t>
            </a:r>
            <a:r>
              <a:rPr dirty="0" lang="en-US" smtClean="0">
                <a:latin charset="0" pitchFamily="49" typeface="Courier New"/>
                <a:ea charset="-120" pitchFamily="18" typeface="新細明體"/>
              </a:rPr>
              <a:t>strcpy</a:t>
            </a:r>
            <a:r>
              <a:rPr dirty="0" lang="en-US" smtClean="0">
                <a:ea charset="-120" pitchFamily="18" typeface="新細明體"/>
              </a:rPr>
              <a:t> is one way to initialize this array:</a:t>
            </a:r>
          </a:p>
          <a:p>
            <a:pPr indent="-342900" marL="342900">
              <a:lnSpc>
                <a:spcPct val="80000"/>
              </a:lnSpc>
              <a:spcBef>
                <a:spcPts val="1200"/>
              </a:spcBef>
              <a:buNone/>
            </a:pPr>
            <a:r>
              <a:rPr dirty="0" lang="en-US" smtClean="0" sz="2400">
                <a:latin charset="0" pitchFamily="49" typeface="Courier New"/>
                <a:ea charset="-120" pitchFamily="18" typeface="新細明體"/>
              </a:rPr>
              <a:t>	strcpy(p, "abc");</a:t>
            </a:r>
          </a:p>
          <a:p>
            <a:pPr indent="-342900" marL="342900"/>
            <a:r>
              <a:rPr dirty="0" lang="en-US" smtClean="0">
                <a:ea charset="-120" pitchFamily="18" typeface="新細明體"/>
              </a:rPr>
              <a:t>The first four characters in the array will now be </a:t>
            </a:r>
            <a:r>
              <a:rPr dirty="0" lang="en-US" smtClean="0">
                <a:latin charset="0" pitchFamily="49" typeface="Courier New"/>
                <a:ea charset="-120" pitchFamily="18" typeface="新細明體"/>
              </a:rPr>
              <a:t>a</a:t>
            </a:r>
            <a:r>
              <a:rPr dirty="0" lang="en-US" smtClean="0">
                <a:ea charset="-120" pitchFamily="18" typeface="新細明體"/>
              </a:rPr>
              <a:t>, </a:t>
            </a:r>
            <a:r>
              <a:rPr dirty="0" lang="en-US" smtClean="0">
                <a:latin charset="0" pitchFamily="49" typeface="Courier New"/>
                <a:ea charset="-120" pitchFamily="18" typeface="新細明體"/>
              </a:rPr>
              <a:t>b</a:t>
            </a:r>
            <a:r>
              <a:rPr dirty="0" lang="en-US" smtClean="0">
                <a:ea charset="-120" pitchFamily="18" typeface="新細明體"/>
              </a:rPr>
              <a:t>, </a:t>
            </a:r>
            <a:r>
              <a:rPr dirty="0" lang="en-US" smtClean="0">
                <a:latin charset="0" pitchFamily="49" typeface="Courier New"/>
                <a:ea charset="-120" pitchFamily="18" typeface="新細明體"/>
              </a:rPr>
              <a:t>c</a:t>
            </a:r>
            <a:r>
              <a:rPr dirty="0" lang="en-US" smtClean="0">
                <a:ea charset="-120" pitchFamily="18" typeface="新細明體"/>
              </a:rPr>
              <a:t>, and </a:t>
            </a:r>
            <a:r>
              <a:rPr dirty="0" lang="en-US" smtClean="0">
                <a:latin charset="0" pitchFamily="49" typeface="Courier New"/>
                <a:ea charset="-120" pitchFamily="18" typeface="新細明體"/>
              </a:rPr>
              <a:t>\0</a:t>
            </a:r>
            <a:r>
              <a:rPr dirty="0" lang="en-US" smtClean="0">
                <a:ea charset="-120" pitchFamily="18" typeface="新細明體"/>
              </a:rPr>
              <a:t>:</a:t>
            </a:r>
          </a:p>
        </p:txBody>
      </p:sp>
      <p:sp>
        <p:nvSpPr>
          <p:cNvPr id="139" name="Text Box 139"/>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140" name="Text Box 140"/>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pic>
        <p:nvPicPr>
          <p:cNvPr id="141" name="Picture 141"/>
          <p:cNvPicPr>
            <a:picLocks noChangeAspect="1"/>
          </p:cNvPicPr>
          <p:nvPr/>
        </p:nvPicPr>
        <p:blipFill>
          <a:blip r:embed="rId2"/>
          <a:stretch/>
        </p:blipFill>
        <p:spPr>
          <a:xfrm>
            <a:off x="2424112" y="3538537"/>
            <a:ext cx="4230687" cy="2024062"/>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 name="Text Box 614"/>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The </a:t>
            </a:r>
            <a:r>
              <a:rPr b="1" dirty="0" lang="en-US" smtClean="0">
                <a:latin charset="0" pitchFamily="49" typeface="Courier New"/>
                <a:ea charset="-120" pitchFamily="18" typeface="新細明體"/>
              </a:rPr>
              <a:t>qsort</a:t>
            </a:r>
            <a:r>
              <a:rPr dirty="0" lang="en-US" smtClean="0">
                <a:ea charset="-120" pitchFamily="18" typeface="新細明體"/>
              </a:rPr>
              <a:t> Function</a:t>
            </a:r>
          </a:p>
        </p:txBody>
      </p:sp>
      <p:sp>
        <p:nvSpPr>
          <p:cNvPr id="615" name="Text Box 615"/>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latin charset="0" pitchFamily="49" typeface="Courier New"/>
                <a:ea charset="-120" pitchFamily="18" typeface="新細明體"/>
              </a:rPr>
              <a:t>compare_parts</a:t>
            </a:r>
            <a:r>
              <a:rPr dirty="0" lang="en-US" smtClean="0">
                <a:ea charset="-120" pitchFamily="18" typeface="新細明體"/>
              </a:rPr>
              <a:t> can be made even shorter by removing the </a:t>
            </a:r>
            <a:r>
              <a:rPr dirty="0" lang="en-US" smtClean="0">
                <a:latin charset="0" pitchFamily="49" typeface="Courier New"/>
                <a:ea charset="-120" pitchFamily="18" typeface="新細明體"/>
              </a:rPr>
              <a:t>if</a:t>
            </a:r>
            <a:r>
              <a:rPr dirty="0" lang="en-US" smtClean="0">
                <a:ea charset="-120" pitchFamily="18" typeface="新細明體"/>
              </a:rPr>
              <a:t> statements:</a:t>
            </a:r>
          </a:p>
          <a:p>
            <a:pPr indent="-342900" marL="342900">
              <a:lnSpc>
                <a:spcPct val="80000"/>
              </a:lnSpc>
              <a:spcBef>
                <a:spcPts val="1200"/>
              </a:spcBef>
              <a:buNone/>
            </a:pPr>
            <a:r>
              <a:rPr dirty="0" lang="en-US" smtClean="0" sz="2000">
                <a:latin charset="0" pitchFamily="49" typeface="Courier New"/>
                <a:ea charset="-120" pitchFamily="18" typeface="新細明體"/>
              </a:rPr>
              <a:t>	int compare_parts(const void *p, const void *q)</a:t>
            </a:r>
          </a:p>
          <a:p>
            <a:pPr indent="-342900" marL="342900">
              <a:lnSpc>
                <a:spcPct val="80000"/>
              </a:lnSpc>
              <a:spcBef>
                <a:spcPts val="600"/>
              </a:spcBef>
              <a:buNone/>
            </a:pPr>
            <a:r>
              <a:rPr dirty="0" lang="en-US" smtClean="0" sz="2000">
                <a:latin charset="0" pitchFamily="49" typeface="Courier New"/>
                <a:ea charset="-120" pitchFamily="18" typeface="新細明體"/>
              </a:rPr>
              <a:t>	{</a:t>
            </a:r>
          </a:p>
          <a:p>
            <a:pPr indent="-342900" marL="342900">
              <a:lnSpc>
                <a:spcPct val="80000"/>
              </a:lnSpc>
              <a:spcBef>
                <a:spcPts val="600"/>
              </a:spcBef>
              <a:buNone/>
            </a:pPr>
            <a:r>
              <a:rPr dirty="0" lang="en-US" smtClean="0" sz="2000">
                <a:latin charset="0" pitchFamily="49" typeface="Courier New"/>
                <a:ea charset="-120" pitchFamily="18" typeface="新細明體"/>
              </a:rPr>
              <a:t>	  return ((struct part *) p)-&gt;number -</a:t>
            </a:r>
          </a:p>
          <a:p>
            <a:pPr indent="-342900" marL="342900">
              <a:lnSpc>
                <a:spcPct val="80000"/>
              </a:lnSpc>
              <a:spcBef>
                <a:spcPts val="600"/>
              </a:spcBef>
              <a:buNone/>
            </a:pPr>
            <a:r>
              <a:rPr dirty="0" lang="en-US" smtClean="0" sz="2000">
                <a:latin charset="0" pitchFamily="49" typeface="Courier New"/>
                <a:ea charset="-120" pitchFamily="18" typeface="新細明體"/>
              </a:rPr>
              <a:t>	         ((struct part *) q)-&gt;number;</a:t>
            </a:r>
          </a:p>
          <a:p>
            <a:pPr indent="-342900" marL="342900">
              <a:lnSpc>
                <a:spcPct val="80000"/>
              </a:lnSpc>
              <a:spcBef>
                <a:spcPts val="600"/>
              </a:spcBef>
              <a:buNone/>
            </a:pPr>
            <a:r>
              <a:rPr dirty="0" lang="en-US" smtClean="0" sz="2000">
                <a:latin charset="0" pitchFamily="49" typeface="Courier New"/>
                <a:ea charset="-120" pitchFamily="18" typeface="新細明體"/>
              </a:rPr>
              <a:t>	}</a:t>
            </a:r>
          </a:p>
        </p:txBody>
      </p:sp>
      <p:sp>
        <p:nvSpPr>
          <p:cNvPr id="616" name="Text Box 616"/>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617" name="Text Box 617"/>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 name="Text Box 618"/>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The </a:t>
            </a:r>
            <a:r>
              <a:rPr b="1" dirty="0" lang="en-US" smtClean="0">
                <a:latin charset="0" pitchFamily="49" typeface="Courier New"/>
                <a:ea charset="-120" pitchFamily="18" typeface="新細明體"/>
              </a:rPr>
              <a:t>qsort</a:t>
            </a:r>
            <a:r>
              <a:rPr dirty="0" lang="en-US" smtClean="0">
                <a:ea charset="-120" pitchFamily="18" typeface="新細明體"/>
              </a:rPr>
              <a:t> Function</a:t>
            </a:r>
          </a:p>
        </p:txBody>
      </p:sp>
      <p:sp>
        <p:nvSpPr>
          <p:cNvPr id="619" name="Text Box 619"/>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A version of </a:t>
            </a:r>
            <a:r>
              <a:rPr dirty="0" lang="en-US" smtClean="0">
                <a:latin charset="0" pitchFamily="49" typeface="Courier New"/>
                <a:ea charset="-120" pitchFamily="18" typeface="新細明體"/>
              </a:rPr>
              <a:t>compare_parts</a:t>
            </a:r>
            <a:r>
              <a:rPr dirty="0" lang="en-US" smtClean="0">
                <a:ea charset="-120" pitchFamily="18" typeface="新細明體"/>
              </a:rPr>
              <a:t> that can be used to sort the </a:t>
            </a:r>
            <a:r>
              <a:rPr dirty="0" lang="en-US" smtClean="0">
                <a:latin charset="0" pitchFamily="49" typeface="Courier New"/>
                <a:ea charset="-120" pitchFamily="18" typeface="新細明體"/>
              </a:rPr>
              <a:t>inventory</a:t>
            </a:r>
            <a:r>
              <a:rPr dirty="0" lang="en-US" smtClean="0">
                <a:ea charset="-120" pitchFamily="18" typeface="新細明體"/>
              </a:rPr>
              <a:t> array by part name instead of part number:</a:t>
            </a:r>
          </a:p>
          <a:p>
            <a:pPr indent="-342900" marL="342900">
              <a:lnSpc>
                <a:spcPct val="80000"/>
              </a:lnSpc>
              <a:spcBef>
                <a:spcPts val="1200"/>
              </a:spcBef>
              <a:buNone/>
            </a:pPr>
            <a:r>
              <a:rPr dirty="0" lang="en-US" smtClean="0" sz="2000">
                <a:latin charset="0" pitchFamily="49" typeface="Courier New"/>
                <a:ea charset="-120" pitchFamily="18" typeface="新細明體"/>
              </a:rPr>
              <a:t>	int compare_parts(const void *p, const void *q)</a:t>
            </a:r>
          </a:p>
          <a:p>
            <a:pPr indent="-342900" marL="342900">
              <a:lnSpc>
                <a:spcPct val="80000"/>
              </a:lnSpc>
              <a:spcBef>
                <a:spcPts val="600"/>
              </a:spcBef>
              <a:buNone/>
            </a:pPr>
            <a:r>
              <a:rPr dirty="0" lang="en-US" smtClean="0" sz="2000">
                <a:latin charset="0" pitchFamily="49" typeface="Courier New"/>
                <a:ea charset="-120" pitchFamily="18" typeface="新細明體"/>
              </a:rPr>
              <a:t>	{</a:t>
            </a:r>
          </a:p>
          <a:p>
            <a:pPr indent="-342900" marL="342900">
              <a:lnSpc>
                <a:spcPct val="80000"/>
              </a:lnSpc>
              <a:spcBef>
                <a:spcPct val="0"/>
              </a:spcBef>
              <a:buNone/>
            </a:pPr>
            <a:r>
              <a:rPr dirty="0" lang="en-US" smtClean="0" sz="2000">
                <a:latin charset="0" pitchFamily="49" typeface="Courier New"/>
                <a:ea charset="-120" pitchFamily="18" typeface="新細明體"/>
              </a:rPr>
              <a:t>	  return strcmp(((struct part *) p)-&gt;name,</a:t>
            </a:r>
          </a:p>
          <a:p>
            <a:pPr indent="-342900" marL="342900">
              <a:lnSpc>
                <a:spcPct val="80000"/>
              </a:lnSpc>
              <a:spcBef>
                <a:spcPts val="600"/>
              </a:spcBef>
              <a:buNone/>
            </a:pPr>
            <a:r>
              <a:rPr dirty="0" lang="en-US" smtClean="0" sz="2000">
                <a:latin charset="0" pitchFamily="49" typeface="Courier New"/>
                <a:ea charset="-120" pitchFamily="18" typeface="新細明體"/>
              </a:rPr>
              <a:t>	                ((struct part *) q)-&gt;name);</a:t>
            </a:r>
          </a:p>
          <a:p>
            <a:pPr indent="-342900" marL="342900">
              <a:lnSpc>
                <a:spcPct val="80000"/>
              </a:lnSpc>
              <a:spcBef>
                <a:spcPct val="0"/>
              </a:spcBef>
              <a:buNone/>
            </a:pPr>
            <a:r>
              <a:rPr dirty="0" lang="en-US" smtClean="0" sz="2000">
                <a:latin charset="0" pitchFamily="49" typeface="Courier New"/>
                <a:ea charset="-120" pitchFamily="18" typeface="新細明體"/>
              </a:rPr>
              <a:t>	}</a:t>
            </a:r>
          </a:p>
        </p:txBody>
      </p:sp>
      <p:sp>
        <p:nvSpPr>
          <p:cNvPr id="620" name="Text Box 620"/>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621" name="Text Box 621"/>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 name="Text Box 622"/>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Other Uses of Function Pointers</a:t>
            </a:r>
          </a:p>
        </p:txBody>
      </p:sp>
      <p:sp>
        <p:nvSpPr>
          <p:cNvPr id="623" name="Text Box 623"/>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Although function pointers are often used as arguments, that’s not all they’re good for.</a:t>
            </a:r>
          </a:p>
          <a:p>
            <a:pPr indent="-342900" marL="342900"/>
            <a:r>
              <a:rPr dirty="0" lang="en-US" smtClean="0">
                <a:ea charset="-120" pitchFamily="18" typeface="新細明體"/>
              </a:rPr>
              <a:t>C treats pointers to functions just like pointers to data.</a:t>
            </a:r>
          </a:p>
          <a:p>
            <a:pPr indent="-342900" marL="342900"/>
            <a:r>
              <a:rPr dirty="0" lang="en-US" smtClean="0">
                <a:ea charset="-120" pitchFamily="18" typeface="新細明體"/>
              </a:rPr>
              <a:t>They can be stored in variables or used as elements of an array or as members of a structure or union.</a:t>
            </a:r>
          </a:p>
          <a:p>
            <a:pPr indent="-342900" marL="342900"/>
            <a:r>
              <a:rPr dirty="0" lang="en-US" smtClean="0">
                <a:ea charset="-120" pitchFamily="18" typeface="新細明體"/>
              </a:rPr>
              <a:t>It’s even possible for functions to return function pointers.</a:t>
            </a:r>
          </a:p>
        </p:txBody>
      </p:sp>
      <p:sp>
        <p:nvSpPr>
          <p:cNvPr id="624" name="Text Box 624"/>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625" name="Text Box 625"/>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 name="Text Box 626"/>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Other Uses of Function Pointers</a:t>
            </a:r>
          </a:p>
        </p:txBody>
      </p:sp>
      <p:sp>
        <p:nvSpPr>
          <p:cNvPr id="627" name="Text Box 627"/>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A variable that can store a pointer to a function with an </a:t>
            </a:r>
            <a:r>
              <a:rPr dirty="0" lang="en-US" smtClean="0">
                <a:latin charset="0" pitchFamily="49" typeface="Courier New"/>
                <a:ea charset="-120" pitchFamily="18" typeface="新細明體"/>
              </a:rPr>
              <a:t>int</a:t>
            </a:r>
            <a:r>
              <a:rPr dirty="0" lang="en-US" smtClean="0">
                <a:ea charset="-120" pitchFamily="18" typeface="新細明體"/>
              </a:rPr>
              <a:t> parameter and a return type of </a:t>
            </a:r>
            <a:r>
              <a:rPr dirty="0" lang="en-US" smtClean="0">
                <a:latin charset="0" pitchFamily="49" typeface="Courier New"/>
                <a:ea charset="-120" pitchFamily="18" typeface="新細明體"/>
              </a:rPr>
              <a:t>void</a:t>
            </a:r>
            <a:r>
              <a:rPr dirty="0" lang="en-US" smtClean="0">
                <a:ea charset="-120" pitchFamily="18" typeface="新細明體"/>
              </a:rPr>
              <a:t>:</a:t>
            </a:r>
          </a:p>
          <a:p>
            <a:pPr indent="-342900" marL="342900">
              <a:lnSpc>
                <a:spcPct val="80000"/>
              </a:lnSpc>
              <a:spcBef>
                <a:spcPts val="1200"/>
              </a:spcBef>
              <a:buNone/>
            </a:pPr>
            <a:r>
              <a:rPr dirty="0" lang="en-US" smtClean="0" sz="2400">
                <a:latin charset="0" pitchFamily="49" typeface="Courier New"/>
                <a:ea charset="-120" pitchFamily="18" typeface="新細明體"/>
              </a:rPr>
              <a:t>	void (*pf)(int);</a:t>
            </a:r>
            <a:r>
              <a:rPr dirty="0" lang="en-US" smtClean="0">
                <a:latin charset="0" pitchFamily="49" typeface="Courier New"/>
                <a:ea charset="-120" pitchFamily="18" typeface="新細明體"/>
              </a:rPr>
              <a:t> </a:t>
            </a:r>
          </a:p>
          <a:p>
            <a:pPr indent="-342900" marL="342900"/>
            <a:r>
              <a:rPr dirty="0" lang="en-US" smtClean="0">
                <a:ea charset="-120" pitchFamily="18" typeface="新細明體"/>
              </a:rPr>
              <a:t>If </a:t>
            </a:r>
            <a:r>
              <a:rPr dirty="0" lang="en-US" smtClean="0">
                <a:latin charset="0" pitchFamily="49" typeface="Courier New"/>
                <a:ea charset="-120" pitchFamily="18" typeface="新細明體"/>
              </a:rPr>
              <a:t>f</a:t>
            </a:r>
            <a:r>
              <a:rPr dirty="0" lang="en-US" smtClean="0">
                <a:ea charset="-120" pitchFamily="18" typeface="新細明體"/>
              </a:rPr>
              <a:t> is such a function, we can make </a:t>
            </a:r>
            <a:r>
              <a:rPr dirty="0" lang="en-US" smtClean="0">
                <a:latin charset="0" pitchFamily="49" typeface="Courier New"/>
                <a:ea charset="-120" pitchFamily="18" typeface="新細明體"/>
              </a:rPr>
              <a:t>pf</a:t>
            </a:r>
            <a:r>
              <a:rPr dirty="0" lang="en-US" smtClean="0">
                <a:ea charset="-120" pitchFamily="18" typeface="新細明體"/>
              </a:rPr>
              <a:t> point to </a:t>
            </a:r>
            <a:r>
              <a:rPr dirty="0" lang="en-US" smtClean="0">
                <a:latin charset="0" pitchFamily="49" typeface="Courier New"/>
                <a:ea charset="-120" pitchFamily="18" typeface="新細明體"/>
              </a:rPr>
              <a:t>f</a:t>
            </a:r>
            <a:r>
              <a:rPr dirty="0" lang="en-US" smtClean="0">
                <a:ea charset="-120" pitchFamily="18" typeface="新細明體"/>
              </a:rPr>
              <a:t> in the following way:</a:t>
            </a:r>
          </a:p>
          <a:p>
            <a:pPr indent="-342900" marL="342900">
              <a:lnSpc>
                <a:spcPct val="80000"/>
              </a:lnSpc>
              <a:spcBef>
                <a:spcPts val="1200"/>
              </a:spcBef>
              <a:buNone/>
            </a:pPr>
            <a:r>
              <a:rPr dirty="0" lang="en-US" smtClean="0" sz="2400">
                <a:latin charset="0" pitchFamily="49" typeface="Courier New"/>
                <a:ea charset="-120" pitchFamily="18" typeface="新細明體"/>
              </a:rPr>
              <a:t>	pf = f;</a:t>
            </a:r>
          </a:p>
          <a:p>
            <a:pPr indent="-342900" marL="342900"/>
            <a:r>
              <a:rPr dirty="0" lang="en-US" smtClean="0">
                <a:ea charset="-120" pitchFamily="18" typeface="新細明體"/>
              </a:rPr>
              <a:t>We can now call </a:t>
            </a:r>
            <a:r>
              <a:rPr dirty="0" lang="en-US" smtClean="0">
                <a:latin charset="0" pitchFamily="49" typeface="Courier New"/>
                <a:ea charset="-120" pitchFamily="18" typeface="新細明體"/>
              </a:rPr>
              <a:t>f</a:t>
            </a:r>
            <a:r>
              <a:rPr dirty="0" lang="en-US" smtClean="0">
                <a:ea charset="-120" pitchFamily="18" typeface="新細明體"/>
              </a:rPr>
              <a:t> by writing either</a:t>
            </a:r>
          </a:p>
          <a:p>
            <a:pPr indent="-342900" marL="342900">
              <a:lnSpc>
                <a:spcPct val="80000"/>
              </a:lnSpc>
              <a:spcBef>
                <a:spcPts val="1200"/>
              </a:spcBef>
              <a:buNone/>
            </a:pPr>
            <a:r>
              <a:rPr dirty="0" lang="en-US" smtClean="0" sz="2400">
                <a:latin charset="0" pitchFamily="49" typeface="Courier New"/>
                <a:ea charset="-120" pitchFamily="18" typeface="新細明體"/>
              </a:rPr>
              <a:t>	(*pf)(i);</a:t>
            </a:r>
          </a:p>
          <a:p>
            <a:pPr indent="-342900" marL="342900">
              <a:buNone/>
            </a:pPr>
            <a:r>
              <a:rPr dirty="0" lang="en-US" smtClean="0">
                <a:ea charset="-120" pitchFamily="18" typeface="新細明體"/>
              </a:rPr>
              <a:t>	or</a:t>
            </a:r>
          </a:p>
          <a:p>
            <a:pPr indent="-342900" marL="342900">
              <a:lnSpc>
                <a:spcPct val="80000"/>
              </a:lnSpc>
              <a:spcBef>
                <a:spcPts val="1200"/>
              </a:spcBef>
              <a:buNone/>
            </a:pPr>
            <a:r>
              <a:rPr dirty="0" lang="en-US" smtClean="0" sz="2400">
                <a:latin charset="0" pitchFamily="49" typeface="Courier New"/>
                <a:ea charset="-120" pitchFamily="18" typeface="新細明體"/>
              </a:rPr>
              <a:t>	pf(i);</a:t>
            </a:r>
          </a:p>
        </p:txBody>
      </p:sp>
      <p:sp>
        <p:nvSpPr>
          <p:cNvPr id="628" name="Text Box 628"/>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629" name="Text Box 629"/>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 name="Text Box 630"/>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Other Uses of Function Pointers</a:t>
            </a:r>
          </a:p>
        </p:txBody>
      </p:sp>
      <p:sp>
        <p:nvSpPr>
          <p:cNvPr id="631" name="Text Box 631"/>
          <p:cNvSpPr>
            <a:spLocks/>
          </p:cNvSpPr>
          <p:nvPr>
            <p:ph type="obj"/>
          </p:nvPr>
        </p:nvSpPr>
        <p:spPr>
          <a:xfrm>
            <a:off x="685800" y="1524000"/>
            <a:ext cx="7924800" cy="4800600"/>
          </a:xfrm>
          <a:prstGeom prst="rect">
            <a:avLst/>
          </a:prstGeom>
        </p:spPr>
        <p:txBody>
          <a:bodyPr anchor="t" bIns="46038" lIns="92075" numCol="1" rIns="92075" tIns="46038" wrap="square"/>
          <a:lstStyle/>
          <a:p>
            <a:pPr indent="-342900" marL="342900"/>
            <a:r>
              <a:rPr dirty="0" lang="en-US" smtClean="0">
                <a:ea charset="-120" pitchFamily="18" typeface="新細明體"/>
              </a:rPr>
              <a:t>An array whose elements are function pointers:</a:t>
            </a:r>
          </a:p>
          <a:p>
            <a:pPr indent="-342900" marL="342900">
              <a:lnSpc>
                <a:spcPct val="80000"/>
              </a:lnSpc>
              <a:spcBef>
                <a:spcPts val="1200"/>
              </a:spcBef>
              <a:buNone/>
            </a:pPr>
            <a:r>
              <a:rPr dirty="0" lang="en-US" smtClean="0" sz="2300">
                <a:latin charset="0" pitchFamily="49" typeface="Courier New"/>
                <a:ea charset="-120" pitchFamily="18" typeface="新細明體"/>
              </a:rPr>
              <a:t>	void (*file_cmd</a:t>
            </a:r>
            <a:r>
              <a:rPr b="1" dirty="0" lang="en-US" smtClean="0">
                <a:solidFill>
                  <a:srgbClr val="C00000"/>
                </a:solidFill>
                <a:latin charset="0" pitchFamily="49" typeface="Courier New"/>
                <a:ea charset="-120" pitchFamily="18" typeface="新細明體"/>
              </a:rPr>
              <a:t>[]</a:t>
            </a:r>
            <a:r>
              <a:rPr dirty="0" lang="en-US" smtClean="0" sz="2300">
                <a:latin charset="0" pitchFamily="49" typeface="Courier New"/>
                <a:ea charset="-120" pitchFamily="18" typeface="新細明體"/>
              </a:rPr>
              <a:t>)(void) = {new_cmd,</a:t>
            </a:r>
          </a:p>
          <a:p>
            <a:pPr indent="-342900" marL="342900">
              <a:lnSpc>
                <a:spcPct val="80000"/>
              </a:lnSpc>
              <a:spcBef>
                <a:spcPts val="600"/>
              </a:spcBef>
              <a:buNone/>
            </a:pPr>
            <a:r>
              <a:rPr dirty="0" lang="en-US" smtClean="0" sz="2300">
                <a:latin charset="0" pitchFamily="49" typeface="Courier New"/>
                <a:ea charset="-120" pitchFamily="18" typeface="新細明體"/>
              </a:rPr>
              <a:t>	                            open_cmd,</a:t>
            </a:r>
          </a:p>
          <a:p>
            <a:pPr indent="-342900" marL="342900">
              <a:lnSpc>
                <a:spcPct val="80000"/>
              </a:lnSpc>
              <a:spcBef>
                <a:spcPts val="600"/>
              </a:spcBef>
              <a:buNone/>
            </a:pPr>
            <a:r>
              <a:rPr dirty="0" lang="en-US" smtClean="0" sz="2300">
                <a:latin charset="0" pitchFamily="49" typeface="Courier New"/>
                <a:ea charset="-120" pitchFamily="18" typeface="新細明體"/>
              </a:rPr>
              <a:t>	                            close_cmd,</a:t>
            </a:r>
          </a:p>
          <a:p>
            <a:pPr indent="-342900" marL="342900">
              <a:lnSpc>
                <a:spcPct val="80000"/>
              </a:lnSpc>
              <a:spcBef>
                <a:spcPts val="600"/>
              </a:spcBef>
              <a:buNone/>
            </a:pPr>
            <a:r>
              <a:rPr dirty="0" lang="en-US" smtClean="0" sz="2300">
                <a:latin charset="0" pitchFamily="49" typeface="Courier New"/>
                <a:ea charset="-120" pitchFamily="18" typeface="新細明體"/>
              </a:rPr>
              <a:t>	                            close_all_cmd,</a:t>
            </a:r>
          </a:p>
          <a:p>
            <a:pPr indent="-342900" marL="342900">
              <a:lnSpc>
                <a:spcPct val="80000"/>
              </a:lnSpc>
              <a:spcBef>
                <a:spcPts val="600"/>
              </a:spcBef>
              <a:buNone/>
            </a:pPr>
            <a:r>
              <a:rPr dirty="0" lang="en-US" smtClean="0" sz="2300">
                <a:latin charset="0" pitchFamily="49" typeface="Courier New"/>
                <a:ea charset="-120" pitchFamily="18" typeface="新細明體"/>
              </a:rPr>
              <a:t>	                            save_cmd,</a:t>
            </a:r>
          </a:p>
          <a:p>
            <a:pPr indent="-342900" marL="342900">
              <a:lnSpc>
                <a:spcPct val="80000"/>
              </a:lnSpc>
              <a:spcBef>
                <a:spcPts val="600"/>
              </a:spcBef>
              <a:buNone/>
            </a:pPr>
            <a:r>
              <a:rPr dirty="0" lang="en-US" smtClean="0" sz="2300">
                <a:latin charset="0" pitchFamily="49" typeface="Courier New"/>
                <a:ea charset="-120" pitchFamily="18" typeface="新細明體"/>
              </a:rPr>
              <a:t>	                            save_as_cmd,</a:t>
            </a:r>
          </a:p>
          <a:p>
            <a:pPr indent="-342900" marL="342900">
              <a:lnSpc>
                <a:spcPct val="80000"/>
              </a:lnSpc>
              <a:spcBef>
                <a:spcPts val="600"/>
              </a:spcBef>
              <a:buNone/>
            </a:pPr>
            <a:r>
              <a:rPr dirty="0" lang="en-US" smtClean="0" sz="2300">
                <a:latin charset="0" pitchFamily="49" typeface="Courier New"/>
                <a:ea charset="-120" pitchFamily="18" typeface="新細明體"/>
              </a:rPr>
              <a:t>	                            save_all_cmd,</a:t>
            </a:r>
          </a:p>
          <a:p>
            <a:pPr indent="-342900" marL="342900">
              <a:lnSpc>
                <a:spcPct val="80000"/>
              </a:lnSpc>
              <a:spcBef>
                <a:spcPts val="600"/>
              </a:spcBef>
              <a:buNone/>
            </a:pPr>
            <a:r>
              <a:rPr dirty="0" lang="en-US" smtClean="0" sz="2300">
                <a:latin charset="0" pitchFamily="49" typeface="Courier New"/>
                <a:ea charset="-120" pitchFamily="18" typeface="新細明體"/>
              </a:rPr>
              <a:t>	                            print_cmd,</a:t>
            </a:r>
          </a:p>
          <a:p>
            <a:pPr indent="-342900" marL="342900">
              <a:lnSpc>
                <a:spcPct val="80000"/>
              </a:lnSpc>
              <a:spcBef>
                <a:spcPts val="600"/>
              </a:spcBef>
              <a:buNone/>
            </a:pPr>
            <a:r>
              <a:rPr dirty="0" lang="en-US" smtClean="0" sz="2300">
                <a:latin charset="0" pitchFamily="49" typeface="Courier New"/>
                <a:ea charset="-120" pitchFamily="18" typeface="新細明體"/>
              </a:rPr>
              <a:t>	                            exit_cmd</a:t>
            </a:r>
          </a:p>
          <a:p>
            <a:pPr indent="-342900" marL="342900">
              <a:lnSpc>
                <a:spcPct val="80000"/>
              </a:lnSpc>
              <a:spcBef>
                <a:spcPts val="600"/>
              </a:spcBef>
              <a:buNone/>
            </a:pPr>
            <a:r>
              <a:rPr dirty="0" lang="en-US" smtClean="0" sz="2300">
                <a:latin charset="0" pitchFamily="49" typeface="Courier New"/>
                <a:ea charset="-120" pitchFamily="18" typeface="新細明體"/>
              </a:rPr>
              <a:t>	                           };</a:t>
            </a:r>
          </a:p>
        </p:txBody>
      </p:sp>
      <p:sp>
        <p:nvSpPr>
          <p:cNvPr id="632" name="Text Box 632"/>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633" name="Text Box 633"/>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 name="Text Box 634"/>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Other Uses of Function Pointers</a:t>
            </a:r>
          </a:p>
        </p:txBody>
      </p:sp>
      <p:sp>
        <p:nvSpPr>
          <p:cNvPr id="635" name="Text Box 635"/>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A call of the function stored in position </a:t>
            </a:r>
            <a:r>
              <a:rPr dirty="0" lang="en-US" smtClean="0">
                <a:latin charset="0" pitchFamily="49" typeface="Courier New"/>
                <a:ea charset="-120" pitchFamily="18" typeface="新細明體"/>
              </a:rPr>
              <a:t>n</a:t>
            </a:r>
            <a:r>
              <a:rPr dirty="0" lang="en-US" smtClean="0">
                <a:ea charset="-120" pitchFamily="18" typeface="新細明體"/>
              </a:rPr>
              <a:t> of the </a:t>
            </a:r>
            <a:r>
              <a:rPr dirty="0" lang="en-US" smtClean="0">
                <a:latin charset="0" pitchFamily="49" typeface="Courier New"/>
                <a:ea charset="-120" pitchFamily="18" typeface="新細明體"/>
              </a:rPr>
              <a:t>file_cmd</a:t>
            </a:r>
            <a:r>
              <a:rPr dirty="0" lang="en-US" smtClean="0">
                <a:ea charset="-120" pitchFamily="18" typeface="新細明體"/>
              </a:rPr>
              <a:t> array:</a:t>
            </a:r>
          </a:p>
          <a:p>
            <a:pPr indent="-342900" marL="342900">
              <a:lnSpc>
                <a:spcPct val="80000"/>
              </a:lnSpc>
              <a:spcBef>
                <a:spcPts val="1200"/>
              </a:spcBef>
              <a:buNone/>
            </a:pPr>
            <a:r>
              <a:rPr dirty="0" lang="en-US" smtClean="0" sz="2400">
                <a:latin charset="0" pitchFamily="49" typeface="Courier New"/>
                <a:ea charset="-120" pitchFamily="18" typeface="新細明體"/>
              </a:rPr>
              <a:t>	(*file_cmd[n])();</a:t>
            </a:r>
            <a:r>
              <a:rPr dirty="0" lang="en-US" smtClean="0" sz="1500">
                <a:latin charset="0" pitchFamily="49" typeface="Courier New"/>
                <a:ea charset="-120" pitchFamily="18" typeface="新細明體"/>
              </a:rPr>
              <a:t>  </a:t>
            </a:r>
            <a:r>
              <a:rPr dirty="0" lang="en-US" smtClean="0" sz="2400">
                <a:latin charset="0" pitchFamily="49" typeface="Courier New"/>
                <a:ea charset="-120" pitchFamily="18" typeface="新細明體"/>
              </a:rPr>
              <a:t>/*</a:t>
            </a:r>
            <a:r>
              <a:rPr dirty="0" lang="en-US" smtClean="0" sz="1100">
                <a:latin charset="0" pitchFamily="49" typeface="Courier New"/>
                <a:ea charset="-120" pitchFamily="18" typeface="新細明體"/>
              </a:rPr>
              <a:t> </a:t>
            </a:r>
            <a:r>
              <a:rPr dirty="0" lang="en-US" smtClean="0" sz="2400">
                <a:latin charset="0" pitchFamily="49" typeface="Courier New"/>
                <a:ea charset="-120" pitchFamily="18" typeface="新細明體"/>
              </a:rPr>
              <a:t>or</a:t>
            </a:r>
            <a:r>
              <a:rPr dirty="0" lang="en-US" smtClean="0" sz="1500">
                <a:latin charset="0" pitchFamily="49" typeface="Courier New"/>
                <a:ea charset="-120" pitchFamily="18" typeface="新細明體"/>
              </a:rPr>
              <a:t> </a:t>
            </a:r>
            <a:r>
              <a:rPr dirty="0" lang="en-US" smtClean="0" sz="2400">
                <a:latin charset="0" pitchFamily="49" typeface="Courier New"/>
                <a:ea charset="-120" pitchFamily="18" typeface="新細明體"/>
              </a:rPr>
              <a:t>file_cmd[n]();</a:t>
            </a:r>
            <a:r>
              <a:rPr dirty="0" lang="en-US" smtClean="0" sz="800">
                <a:latin charset="0" pitchFamily="49" typeface="Courier New"/>
                <a:ea charset="-120" pitchFamily="18" typeface="新細明體"/>
              </a:rPr>
              <a:t> </a:t>
            </a:r>
            <a:r>
              <a:rPr dirty="0" lang="en-US" smtClean="0" sz="2400">
                <a:latin charset="0" pitchFamily="49" typeface="Courier New"/>
                <a:ea charset="-120" pitchFamily="18" typeface="新細明體"/>
              </a:rPr>
              <a:t>*/</a:t>
            </a:r>
          </a:p>
          <a:p>
            <a:pPr indent="-342900" marL="342900"/>
            <a:r>
              <a:rPr dirty="0" lang="en-US" smtClean="0">
                <a:ea charset="-120" pitchFamily="18" typeface="新細明體"/>
              </a:rPr>
              <a:t>We could get a similar effect with a </a:t>
            </a:r>
            <a:r>
              <a:rPr dirty="0" lang="en-US" smtClean="0">
                <a:latin charset="0" pitchFamily="49" typeface="Courier New"/>
                <a:ea charset="-120" pitchFamily="18" typeface="新細明體"/>
              </a:rPr>
              <a:t>switch</a:t>
            </a:r>
            <a:r>
              <a:rPr dirty="0" lang="en-US" smtClean="0">
                <a:ea charset="-120" pitchFamily="18" typeface="新細明體"/>
              </a:rPr>
              <a:t> statement, but using an array of function pointers provides more flexibility.</a:t>
            </a:r>
          </a:p>
        </p:txBody>
      </p:sp>
      <p:sp>
        <p:nvSpPr>
          <p:cNvPr id="636" name="Text Box 636"/>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637" name="Text Box 637"/>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Text Box 638"/>
          <p:cNvSpPr>
            <a:spLocks/>
          </p:cNvSpPr>
          <p:nvPr>
            <p:ph type="title"/>
          </p:nvPr>
        </p:nvSpPr>
        <p:spPr>
          <a:xfrm>
            <a:off x="457200" y="762000"/>
            <a:ext cx="8382000" cy="685800"/>
          </a:xfrm>
          <a:prstGeom prst="rect">
            <a:avLst/>
          </a:prstGeom>
        </p:spPr>
        <p:txBody>
          <a:bodyPr anchor="ctr" bIns="46038" lIns="92075" numCol="1" rIns="92075" tIns="46038" wrap="square"/>
          <a:lstStyle/>
          <a:p>
            <a:pPr indent="0" marL="0"/>
            <a:r>
              <a:rPr dirty="0" lang="en-US" smtClean="0" sz="2900">
                <a:ea charset="-120" pitchFamily="18" typeface="新細明體"/>
              </a:rPr>
              <a:t>Program: Tabulating the Trigonometric Functions</a:t>
            </a:r>
          </a:p>
        </p:txBody>
      </p:sp>
      <p:sp>
        <p:nvSpPr>
          <p:cNvPr id="639" name="Text Box 639"/>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The </a:t>
            </a:r>
            <a:r>
              <a:rPr dirty="0" lang="en-US" smtClean="0">
                <a:latin charset="0" pitchFamily="49" typeface="Courier New"/>
                <a:ea charset="-120" pitchFamily="18" typeface="新細明體"/>
              </a:rPr>
              <a:t>tabulate.c</a:t>
            </a:r>
            <a:r>
              <a:rPr dirty="0" lang="en-US" smtClean="0">
                <a:ea charset="-120" pitchFamily="18" typeface="新細明體"/>
              </a:rPr>
              <a:t> program prints tables showing the values of the </a:t>
            </a:r>
            <a:r>
              <a:rPr dirty="0" lang="en-US" smtClean="0">
                <a:latin charset="0" pitchFamily="49" typeface="Courier New"/>
                <a:ea charset="-120" pitchFamily="18" typeface="新細明體"/>
              </a:rPr>
              <a:t>cos</a:t>
            </a:r>
            <a:r>
              <a:rPr dirty="0" lang="en-US" smtClean="0">
                <a:ea charset="-120" pitchFamily="18" typeface="新細明體"/>
              </a:rPr>
              <a:t>, </a:t>
            </a:r>
            <a:r>
              <a:rPr dirty="0" lang="en-US" smtClean="0">
                <a:latin charset="0" pitchFamily="49" typeface="Courier New"/>
                <a:ea charset="-120" pitchFamily="18" typeface="新細明體"/>
              </a:rPr>
              <a:t>sin</a:t>
            </a:r>
            <a:r>
              <a:rPr dirty="0" lang="en-US" smtClean="0">
                <a:ea charset="-120" pitchFamily="18" typeface="新細明體"/>
              </a:rPr>
              <a:t>, and </a:t>
            </a:r>
            <a:r>
              <a:rPr dirty="0" lang="en-US" smtClean="0">
                <a:latin charset="0" pitchFamily="49" typeface="Courier New"/>
                <a:ea charset="-120" pitchFamily="18" typeface="新細明體"/>
              </a:rPr>
              <a:t>tan</a:t>
            </a:r>
            <a:r>
              <a:rPr dirty="0" lang="en-US" smtClean="0">
                <a:ea charset="-120" pitchFamily="18" typeface="新細明體"/>
              </a:rPr>
              <a:t> functions.</a:t>
            </a:r>
          </a:p>
          <a:p>
            <a:pPr indent="-342900" marL="342900"/>
            <a:r>
              <a:rPr dirty="0" lang="en-US" smtClean="0">
                <a:ea charset="-120" pitchFamily="18" typeface="新細明體"/>
              </a:rPr>
              <a:t>The program is built around a function named </a:t>
            </a:r>
            <a:r>
              <a:rPr dirty="0" lang="en-US" smtClean="0">
                <a:latin charset="0" pitchFamily="49" typeface="Courier New"/>
                <a:ea charset="-120" pitchFamily="18" typeface="新細明體"/>
              </a:rPr>
              <a:t>tabulate</a:t>
            </a:r>
            <a:r>
              <a:rPr dirty="0" lang="en-US" smtClean="0">
                <a:ea charset="-120" pitchFamily="18" typeface="新細明體"/>
              </a:rPr>
              <a:t> that, when passed a function pointer </a:t>
            </a:r>
            <a:r>
              <a:rPr dirty="0" lang="en-US" smtClean="0">
                <a:latin charset="0" pitchFamily="49" typeface="Courier New"/>
                <a:ea charset="-120" pitchFamily="18" typeface="新細明體"/>
              </a:rPr>
              <a:t>f</a:t>
            </a:r>
            <a:r>
              <a:rPr dirty="0" lang="en-US" smtClean="0">
                <a:ea charset="-120" pitchFamily="18" typeface="新細明體"/>
              </a:rPr>
              <a:t>, prints a table showing the values of </a:t>
            </a:r>
            <a:r>
              <a:rPr dirty="0" lang="en-US" smtClean="0">
                <a:latin charset="0" pitchFamily="49" typeface="Courier New"/>
                <a:ea charset="-120" pitchFamily="18" typeface="新細明體"/>
              </a:rPr>
              <a:t>f</a:t>
            </a:r>
            <a:r>
              <a:rPr dirty="0" lang="en-US" smtClean="0">
                <a:ea charset="-120" pitchFamily="18" typeface="新細明體"/>
              </a:rPr>
              <a:t>.  </a:t>
            </a:r>
          </a:p>
          <a:p>
            <a:pPr indent="-342900" marL="342900"/>
            <a:r>
              <a:rPr dirty="0" lang="en-US" smtClean="0">
                <a:latin charset="0" pitchFamily="49" typeface="Courier New"/>
                <a:ea charset="-120" pitchFamily="18" typeface="新細明體"/>
              </a:rPr>
              <a:t>tabulate</a:t>
            </a:r>
            <a:r>
              <a:rPr dirty="0" lang="en-US" smtClean="0">
                <a:ea charset="-120" pitchFamily="18" typeface="新細明體"/>
              </a:rPr>
              <a:t> uses the </a:t>
            </a:r>
            <a:r>
              <a:rPr dirty="0" lang="en-US" smtClean="0">
                <a:latin charset="0" pitchFamily="49" typeface="Courier New"/>
                <a:ea charset="-120" pitchFamily="18" typeface="新細明體"/>
              </a:rPr>
              <a:t>ceil</a:t>
            </a:r>
            <a:r>
              <a:rPr dirty="0" lang="en-US" smtClean="0">
                <a:ea charset="-120" pitchFamily="18" typeface="新細明體"/>
              </a:rPr>
              <a:t> function.</a:t>
            </a:r>
          </a:p>
          <a:p>
            <a:pPr indent="-342900" marL="342900"/>
            <a:r>
              <a:rPr dirty="0" lang="en-US" smtClean="0">
                <a:ea charset="-120" pitchFamily="18" typeface="新細明體"/>
              </a:rPr>
              <a:t>When given an argument </a:t>
            </a:r>
            <a:r>
              <a:rPr dirty="0" lang="en-US" smtClean="0">
                <a:latin charset="0" pitchFamily="49" typeface="Courier New"/>
                <a:ea charset="-120" pitchFamily="18" typeface="新細明體"/>
              </a:rPr>
              <a:t>x</a:t>
            </a:r>
            <a:r>
              <a:rPr dirty="0" lang="en-US" smtClean="0">
                <a:ea charset="-120" pitchFamily="18" typeface="新細明體"/>
              </a:rPr>
              <a:t> of </a:t>
            </a:r>
            <a:r>
              <a:rPr dirty="0" lang="en-US" smtClean="0">
                <a:latin charset="0" pitchFamily="49" typeface="Courier New"/>
                <a:ea charset="-120" pitchFamily="18" typeface="新細明體"/>
              </a:rPr>
              <a:t>double</a:t>
            </a:r>
            <a:r>
              <a:rPr dirty="0" lang="en-US" smtClean="0">
                <a:ea charset="-120" pitchFamily="18" typeface="新細明體"/>
              </a:rPr>
              <a:t> type, </a:t>
            </a:r>
            <a:r>
              <a:rPr dirty="0" lang="en-US" smtClean="0">
                <a:latin charset="0" pitchFamily="49" typeface="Courier New"/>
                <a:ea charset="-120" pitchFamily="18" typeface="新細明體"/>
              </a:rPr>
              <a:t>ceil</a:t>
            </a:r>
            <a:r>
              <a:rPr dirty="0" lang="en-US" smtClean="0">
                <a:ea charset="-120" pitchFamily="18" typeface="新細明體"/>
              </a:rPr>
              <a:t> returns the smallest integer that’s greater than or equal to </a:t>
            </a:r>
            <a:r>
              <a:rPr dirty="0" lang="en-US" smtClean="0">
                <a:latin charset="0" pitchFamily="49" typeface="Courier New"/>
                <a:ea charset="-120" pitchFamily="18" typeface="新細明體"/>
              </a:rPr>
              <a:t>x</a:t>
            </a:r>
            <a:r>
              <a:rPr dirty="0" lang="en-US" smtClean="0">
                <a:ea charset="-120" pitchFamily="18" typeface="新細明體"/>
              </a:rPr>
              <a:t>.</a:t>
            </a:r>
          </a:p>
        </p:txBody>
      </p:sp>
      <p:sp>
        <p:nvSpPr>
          <p:cNvPr id="640" name="Text Box 640"/>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641" name="Text Box 641"/>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 name="Text Box 642"/>
          <p:cNvSpPr>
            <a:spLocks/>
          </p:cNvSpPr>
          <p:nvPr>
            <p:ph type="title"/>
          </p:nvPr>
        </p:nvSpPr>
        <p:spPr>
          <a:xfrm>
            <a:off x="457200" y="762000"/>
            <a:ext cx="8385175" cy="685800"/>
          </a:xfrm>
          <a:prstGeom prst="rect">
            <a:avLst/>
          </a:prstGeom>
        </p:spPr>
        <p:txBody>
          <a:bodyPr anchor="ctr" bIns="46038" lIns="92075" numCol="1" rIns="92075" tIns="46038" wrap="square"/>
          <a:lstStyle/>
          <a:p>
            <a:pPr indent="0" marL="0"/>
            <a:r>
              <a:rPr dirty="0" lang="en-US" smtClean="0" sz="2900">
                <a:ea charset="-120" pitchFamily="18" typeface="新細明體"/>
              </a:rPr>
              <a:t>Program: Tabulating the Trigonometric Functions</a:t>
            </a:r>
          </a:p>
        </p:txBody>
      </p:sp>
      <p:sp>
        <p:nvSpPr>
          <p:cNvPr id="643" name="Text Box 643"/>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A session with </a:t>
            </a:r>
            <a:r>
              <a:rPr dirty="0" lang="en-US" smtClean="0">
                <a:latin charset="0" pitchFamily="49" typeface="Courier New"/>
                <a:ea charset="-120" pitchFamily="18" typeface="新細明體"/>
              </a:rPr>
              <a:t>tabulate.c</a:t>
            </a:r>
            <a:r>
              <a:rPr dirty="0" lang="en-US" smtClean="0">
                <a:ea charset="-120" pitchFamily="18" typeface="新細明體"/>
              </a:rPr>
              <a:t>:</a:t>
            </a:r>
          </a:p>
          <a:p>
            <a:pPr indent="-342900" marL="342900">
              <a:lnSpc>
                <a:spcPct val="70000"/>
              </a:lnSpc>
              <a:spcBef>
                <a:spcPts val="1100"/>
              </a:spcBef>
              <a:buNone/>
            </a:pPr>
            <a:r>
              <a:rPr dirty="0" lang="en-US" smtClean="0" sz="2200">
                <a:latin charset="0" pitchFamily="49" typeface="Courier New"/>
                <a:ea charset="-120" pitchFamily="18" typeface="新細明體"/>
              </a:rPr>
              <a:t>	Enter initial value: </a:t>
            </a:r>
            <a:r>
              <a:rPr dirty="0" lang="en-US" smtClean="0" sz="2200" u="sng">
                <a:latin charset="0" pitchFamily="49" typeface="Courier New"/>
                <a:ea charset="-120" pitchFamily="18" typeface="新細明體"/>
              </a:rPr>
              <a:t>0</a:t>
            </a:r>
          </a:p>
          <a:p>
            <a:pPr indent="-342900" marL="342900">
              <a:lnSpc>
                <a:spcPct val="70000"/>
              </a:lnSpc>
              <a:spcBef>
                <a:spcPts val="500"/>
              </a:spcBef>
              <a:buNone/>
            </a:pPr>
            <a:r>
              <a:rPr dirty="0" lang="en-US" smtClean="0" sz="2200">
                <a:latin charset="0" pitchFamily="49" typeface="Courier New"/>
                <a:ea charset="-120" pitchFamily="18" typeface="新細明體"/>
              </a:rPr>
              <a:t>	Enter final value: </a:t>
            </a:r>
            <a:r>
              <a:rPr dirty="0" lang="en-US" smtClean="0" sz="2200" u="sng">
                <a:latin charset="0" pitchFamily="49" typeface="Courier New"/>
                <a:ea charset="-120" pitchFamily="18" typeface="新細明體"/>
              </a:rPr>
              <a:t>.5</a:t>
            </a:r>
          </a:p>
          <a:p>
            <a:pPr indent="-342900" marL="342900">
              <a:lnSpc>
                <a:spcPct val="70000"/>
              </a:lnSpc>
              <a:spcBef>
                <a:spcPts val="500"/>
              </a:spcBef>
              <a:buNone/>
            </a:pPr>
            <a:r>
              <a:rPr dirty="0" lang="en-US" smtClean="0" sz="2200">
                <a:latin charset="0" pitchFamily="49" typeface="Courier New"/>
                <a:ea charset="-120" pitchFamily="18" typeface="新細明體"/>
              </a:rPr>
              <a:t>	Enter increment: </a:t>
            </a:r>
            <a:r>
              <a:rPr dirty="0" lang="en-US" smtClean="0" sz="2200" u="sng">
                <a:latin charset="0" pitchFamily="49" typeface="Courier New"/>
                <a:ea charset="-120" pitchFamily="18" typeface="新細明體"/>
              </a:rPr>
              <a:t>.1</a:t>
            </a:r>
          </a:p>
          <a:p>
            <a:pPr indent="-342900" marL="342900">
              <a:lnSpc>
                <a:spcPct val="70000"/>
              </a:lnSpc>
              <a:spcBef>
                <a:spcPct val="0"/>
              </a:spcBef>
              <a:buNone/>
            </a:pPr>
            <a:r>
              <a:rPr dirty="0" lang="en-US" smtClean="0" sz="2200">
                <a:latin charset="0" pitchFamily="49" typeface="Courier New"/>
                <a:ea charset="-120" pitchFamily="18" typeface="新細明體"/>
              </a:rPr>
              <a:t>	 </a:t>
            </a:r>
          </a:p>
          <a:p>
            <a:pPr indent="-342900" marL="342900">
              <a:lnSpc>
                <a:spcPct val="70000"/>
              </a:lnSpc>
              <a:spcBef>
                <a:spcPct val="0"/>
              </a:spcBef>
              <a:buNone/>
            </a:pPr>
            <a:r>
              <a:rPr dirty="0" lang="en-US" smtClean="0" sz="2200">
                <a:latin charset="0" pitchFamily="49" typeface="Courier New"/>
                <a:ea charset="-120" pitchFamily="18" typeface="新細明體"/>
              </a:rPr>
              <a:t>	      x        cos(x)</a:t>
            </a:r>
          </a:p>
          <a:p>
            <a:pPr indent="-342900" marL="342900">
              <a:lnSpc>
                <a:spcPct val="70000"/>
              </a:lnSpc>
              <a:spcBef>
                <a:spcPct val="0"/>
              </a:spcBef>
              <a:buNone/>
            </a:pPr>
            <a:r>
              <a:rPr dirty="0" lang="en-US" smtClean="0" sz="2200">
                <a:latin charset="0" pitchFamily="49" typeface="Courier New"/>
                <a:ea charset="-120" pitchFamily="18" typeface="新細明體"/>
              </a:rPr>
              <a:t>	   -------    -------</a:t>
            </a:r>
          </a:p>
          <a:p>
            <a:pPr indent="-342900" marL="342900">
              <a:lnSpc>
                <a:spcPct val="70000"/>
              </a:lnSpc>
              <a:spcBef>
                <a:spcPct val="0"/>
              </a:spcBef>
              <a:buNone/>
            </a:pPr>
            <a:r>
              <a:rPr dirty="0" lang="en-US" smtClean="0" sz="2200">
                <a:latin charset="0" pitchFamily="49" typeface="Courier New"/>
                <a:ea charset="-120" pitchFamily="18" typeface="新細明體"/>
              </a:rPr>
              <a:t>	   0.00000    1.00000</a:t>
            </a:r>
          </a:p>
          <a:p>
            <a:pPr indent="-342900" marL="342900">
              <a:lnSpc>
                <a:spcPct val="70000"/>
              </a:lnSpc>
              <a:spcBef>
                <a:spcPts val="500"/>
              </a:spcBef>
              <a:buNone/>
            </a:pPr>
            <a:r>
              <a:rPr dirty="0" lang="en-US" smtClean="0" sz="2200">
                <a:latin charset="0" pitchFamily="49" typeface="Courier New"/>
                <a:ea charset="-120" pitchFamily="18" typeface="新細明體"/>
              </a:rPr>
              <a:t>	   0.10000    0.99500</a:t>
            </a:r>
          </a:p>
          <a:p>
            <a:pPr indent="-342900" marL="342900">
              <a:lnSpc>
                <a:spcPct val="70000"/>
              </a:lnSpc>
              <a:spcBef>
                <a:spcPts val="500"/>
              </a:spcBef>
              <a:buNone/>
            </a:pPr>
            <a:r>
              <a:rPr dirty="0" lang="en-US" smtClean="0" sz="2200">
                <a:latin charset="0" pitchFamily="49" typeface="Courier New"/>
                <a:ea charset="-120" pitchFamily="18" typeface="新細明體"/>
              </a:rPr>
              <a:t>	   0.20000    0.98007</a:t>
            </a:r>
          </a:p>
          <a:p>
            <a:pPr indent="-342900" marL="342900">
              <a:lnSpc>
                <a:spcPct val="70000"/>
              </a:lnSpc>
              <a:spcBef>
                <a:spcPts val="500"/>
              </a:spcBef>
              <a:buNone/>
            </a:pPr>
            <a:r>
              <a:rPr dirty="0" lang="en-US" smtClean="0" sz="2200">
                <a:latin charset="0" pitchFamily="49" typeface="Courier New"/>
                <a:ea charset="-120" pitchFamily="18" typeface="新細明體"/>
              </a:rPr>
              <a:t>	   0.30000    0.95534</a:t>
            </a:r>
          </a:p>
          <a:p>
            <a:pPr indent="-342900" marL="342900">
              <a:lnSpc>
                <a:spcPct val="70000"/>
              </a:lnSpc>
              <a:spcBef>
                <a:spcPts val="500"/>
              </a:spcBef>
              <a:buNone/>
            </a:pPr>
            <a:r>
              <a:rPr dirty="0" lang="en-US" smtClean="0" sz="2200">
                <a:latin charset="0" pitchFamily="49" typeface="Courier New"/>
                <a:ea charset="-120" pitchFamily="18" typeface="新細明體"/>
              </a:rPr>
              <a:t>	   0.40000    0.92106</a:t>
            </a:r>
          </a:p>
          <a:p>
            <a:pPr indent="-342900" marL="342900">
              <a:lnSpc>
                <a:spcPct val="70000"/>
              </a:lnSpc>
              <a:spcBef>
                <a:spcPts val="500"/>
              </a:spcBef>
              <a:buNone/>
            </a:pPr>
            <a:r>
              <a:rPr dirty="0" lang="en-US" smtClean="0" sz="2200">
                <a:latin charset="0" pitchFamily="49" typeface="Courier New"/>
                <a:ea charset="-120" pitchFamily="18" typeface="新細明體"/>
              </a:rPr>
              <a:t>	   0.50000    0.87758</a:t>
            </a:r>
          </a:p>
        </p:txBody>
      </p:sp>
      <p:sp>
        <p:nvSpPr>
          <p:cNvPr id="644" name="Text Box 644"/>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645" name="Text Box 645"/>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 name="Text Box 646"/>
          <p:cNvSpPr>
            <a:spLocks/>
          </p:cNvSpPr>
          <p:nvPr>
            <p:ph type="title"/>
          </p:nvPr>
        </p:nvSpPr>
        <p:spPr>
          <a:xfrm>
            <a:off x="457200" y="762000"/>
            <a:ext cx="8385175" cy="685800"/>
          </a:xfrm>
          <a:prstGeom prst="rect">
            <a:avLst/>
          </a:prstGeom>
        </p:spPr>
        <p:txBody>
          <a:bodyPr anchor="ctr" bIns="46038" lIns="92075" numCol="1" rIns="92075" tIns="46038" wrap="square"/>
          <a:lstStyle/>
          <a:p>
            <a:pPr indent="0" marL="0"/>
            <a:r>
              <a:rPr dirty="0" lang="en-US" smtClean="0" sz="2900">
                <a:ea charset="-120" pitchFamily="18" typeface="新細明體"/>
              </a:rPr>
              <a:t>Program: Tabulating the Trigonometric Functions</a:t>
            </a:r>
          </a:p>
        </p:txBody>
      </p:sp>
      <p:sp>
        <p:nvSpPr>
          <p:cNvPr id="647" name="Text Box 647"/>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lnSpc>
                <a:spcPct val="70000"/>
              </a:lnSpc>
              <a:spcBef>
                <a:spcPct val="0"/>
              </a:spcBef>
              <a:buNone/>
            </a:pPr>
            <a:r>
              <a:rPr dirty="0" lang="en-US" smtClean="0" sz="2200">
                <a:latin charset="0" pitchFamily="49" typeface="Courier New"/>
                <a:ea charset="-120" pitchFamily="18" typeface="新細明體"/>
              </a:rPr>
              <a:t>	      x        sin(x)</a:t>
            </a:r>
          </a:p>
          <a:p>
            <a:pPr indent="-342900" marL="342900">
              <a:lnSpc>
                <a:spcPct val="70000"/>
              </a:lnSpc>
              <a:spcBef>
                <a:spcPct val="0"/>
              </a:spcBef>
              <a:buNone/>
            </a:pPr>
            <a:r>
              <a:rPr dirty="0" lang="en-US" smtClean="0" sz="2200">
                <a:latin charset="0" pitchFamily="49" typeface="Courier New"/>
                <a:ea charset="-120" pitchFamily="18" typeface="新細明體"/>
              </a:rPr>
              <a:t>	   -------    -------</a:t>
            </a:r>
          </a:p>
          <a:p>
            <a:pPr indent="-342900" marL="342900">
              <a:lnSpc>
                <a:spcPct val="70000"/>
              </a:lnSpc>
              <a:spcBef>
                <a:spcPct val="0"/>
              </a:spcBef>
              <a:buNone/>
            </a:pPr>
            <a:r>
              <a:rPr dirty="0" lang="en-US" smtClean="0" sz="2200">
                <a:latin charset="0" pitchFamily="49" typeface="Courier New"/>
                <a:ea charset="-120" pitchFamily="18" typeface="新細明體"/>
              </a:rPr>
              <a:t>	   0.00000    0.00000</a:t>
            </a:r>
          </a:p>
          <a:p>
            <a:pPr indent="-342900" marL="342900">
              <a:lnSpc>
                <a:spcPct val="70000"/>
              </a:lnSpc>
              <a:spcBef>
                <a:spcPts val="500"/>
              </a:spcBef>
              <a:buNone/>
            </a:pPr>
            <a:r>
              <a:rPr dirty="0" lang="en-US" smtClean="0" sz="2200">
                <a:latin charset="0" pitchFamily="49" typeface="Courier New"/>
                <a:ea charset="-120" pitchFamily="18" typeface="新細明體"/>
              </a:rPr>
              <a:t>	   0.10000    0.09983</a:t>
            </a:r>
          </a:p>
          <a:p>
            <a:pPr indent="-342900" marL="342900">
              <a:lnSpc>
                <a:spcPct val="70000"/>
              </a:lnSpc>
              <a:spcBef>
                <a:spcPts val="500"/>
              </a:spcBef>
              <a:buNone/>
            </a:pPr>
            <a:r>
              <a:rPr dirty="0" lang="en-US" smtClean="0" sz="2200">
                <a:latin charset="0" pitchFamily="49" typeface="Courier New"/>
                <a:ea charset="-120" pitchFamily="18" typeface="新細明體"/>
              </a:rPr>
              <a:t>	   0.20000    0.19867</a:t>
            </a:r>
          </a:p>
          <a:p>
            <a:pPr indent="-342900" marL="342900">
              <a:lnSpc>
                <a:spcPct val="70000"/>
              </a:lnSpc>
              <a:spcBef>
                <a:spcPts val="500"/>
              </a:spcBef>
              <a:buNone/>
            </a:pPr>
            <a:r>
              <a:rPr dirty="0" lang="en-US" smtClean="0" sz="2200">
                <a:latin charset="0" pitchFamily="49" typeface="Courier New"/>
                <a:ea charset="-120" pitchFamily="18" typeface="新細明體"/>
              </a:rPr>
              <a:t>	   0.30000    0.29552</a:t>
            </a:r>
          </a:p>
          <a:p>
            <a:pPr indent="-342900" marL="342900">
              <a:lnSpc>
                <a:spcPct val="70000"/>
              </a:lnSpc>
              <a:spcBef>
                <a:spcPts val="500"/>
              </a:spcBef>
              <a:buNone/>
            </a:pPr>
            <a:r>
              <a:rPr dirty="0" lang="en-US" smtClean="0" sz="2200">
                <a:latin charset="0" pitchFamily="49" typeface="Courier New"/>
                <a:ea charset="-120" pitchFamily="18" typeface="新細明體"/>
              </a:rPr>
              <a:t>	   0.40000    0.38942</a:t>
            </a:r>
          </a:p>
          <a:p>
            <a:pPr indent="-342900" marL="342900">
              <a:lnSpc>
                <a:spcPct val="70000"/>
              </a:lnSpc>
              <a:spcBef>
                <a:spcPts val="500"/>
              </a:spcBef>
              <a:buNone/>
            </a:pPr>
            <a:r>
              <a:rPr dirty="0" lang="en-US" smtClean="0" sz="2200">
                <a:latin charset="0" pitchFamily="49" typeface="Courier New"/>
                <a:ea charset="-120" pitchFamily="18" typeface="新細明體"/>
              </a:rPr>
              <a:t>	   0.50000    0.47943</a:t>
            </a:r>
          </a:p>
          <a:p>
            <a:pPr indent="-342900" marL="342900">
              <a:lnSpc>
                <a:spcPct val="70000"/>
              </a:lnSpc>
              <a:spcBef>
                <a:spcPct val="0"/>
              </a:spcBef>
              <a:buNone/>
            </a:pPr>
            <a:r>
              <a:rPr dirty="0" lang="en-US" smtClean="0" sz="2200">
                <a:latin charset="0" pitchFamily="49" typeface="Courier New"/>
                <a:ea charset="-120" pitchFamily="18" typeface="新細明體"/>
              </a:rPr>
              <a:t>	 </a:t>
            </a:r>
          </a:p>
          <a:p>
            <a:pPr indent="-342900" marL="342900">
              <a:lnSpc>
                <a:spcPct val="70000"/>
              </a:lnSpc>
              <a:spcBef>
                <a:spcPct val="0"/>
              </a:spcBef>
              <a:buNone/>
            </a:pPr>
            <a:r>
              <a:rPr dirty="0" lang="en-US" smtClean="0" sz="2200">
                <a:latin charset="0" pitchFamily="49" typeface="Courier New"/>
                <a:ea charset="-120" pitchFamily="18" typeface="新細明體"/>
              </a:rPr>
              <a:t>	      x        tan(x)</a:t>
            </a:r>
          </a:p>
          <a:p>
            <a:pPr indent="-342900" marL="342900">
              <a:lnSpc>
                <a:spcPct val="70000"/>
              </a:lnSpc>
              <a:spcBef>
                <a:spcPct val="0"/>
              </a:spcBef>
              <a:buNone/>
            </a:pPr>
            <a:r>
              <a:rPr dirty="0" lang="en-US" smtClean="0" sz="2200">
                <a:latin charset="0" pitchFamily="49" typeface="Courier New"/>
                <a:ea charset="-120" pitchFamily="18" typeface="新細明體"/>
              </a:rPr>
              <a:t>	   -------    -------</a:t>
            </a:r>
          </a:p>
          <a:p>
            <a:pPr indent="-342900" marL="342900">
              <a:lnSpc>
                <a:spcPct val="70000"/>
              </a:lnSpc>
              <a:spcBef>
                <a:spcPct val="0"/>
              </a:spcBef>
              <a:buNone/>
            </a:pPr>
            <a:r>
              <a:rPr dirty="0" lang="en-US" smtClean="0" sz="2200">
                <a:latin charset="0" pitchFamily="49" typeface="Courier New"/>
                <a:ea charset="-120" pitchFamily="18" typeface="新細明體"/>
              </a:rPr>
              <a:t>	   0.00000    0.00000</a:t>
            </a:r>
          </a:p>
          <a:p>
            <a:pPr indent="-342900" marL="342900">
              <a:lnSpc>
                <a:spcPct val="70000"/>
              </a:lnSpc>
              <a:spcBef>
                <a:spcPts val="500"/>
              </a:spcBef>
              <a:buNone/>
            </a:pPr>
            <a:r>
              <a:rPr dirty="0" lang="en-US" smtClean="0" sz="2200">
                <a:latin charset="0" pitchFamily="49" typeface="Courier New"/>
                <a:ea charset="-120" pitchFamily="18" typeface="新細明體"/>
              </a:rPr>
              <a:t>	   0.10000    0.10033</a:t>
            </a:r>
          </a:p>
          <a:p>
            <a:pPr indent="-342900" marL="342900">
              <a:lnSpc>
                <a:spcPct val="70000"/>
              </a:lnSpc>
              <a:spcBef>
                <a:spcPts val="500"/>
              </a:spcBef>
              <a:buNone/>
            </a:pPr>
            <a:r>
              <a:rPr dirty="0" lang="en-US" smtClean="0" sz="2200">
                <a:latin charset="0" pitchFamily="49" typeface="Courier New"/>
                <a:ea charset="-120" pitchFamily="18" typeface="新細明體"/>
              </a:rPr>
              <a:t>	   0.20000    0.20271</a:t>
            </a:r>
          </a:p>
          <a:p>
            <a:pPr indent="-342900" marL="342900">
              <a:lnSpc>
                <a:spcPct val="70000"/>
              </a:lnSpc>
              <a:spcBef>
                <a:spcPts val="500"/>
              </a:spcBef>
              <a:buNone/>
            </a:pPr>
            <a:r>
              <a:rPr dirty="0" lang="en-US" smtClean="0" sz="2200">
                <a:latin charset="0" pitchFamily="49" typeface="Courier New"/>
                <a:ea charset="-120" pitchFamily="18" typeface="新細明體"/>
              </a:rPr>
              <a:t>	   0.30000    0.30934</a:t>
            </a:r>
          </a:p>
          <a:p>
            <a:pPr indent="-342900" marL="342900">
              <a:lnSpc>
                <a:spcPct val="70000"/>
              </a:lnSpc>
              <a:spcBef>
                <a:spcPts val="500"/>
              </a:spcBef>
              <a:buNone/>
            </a:pPr>
            <a:r>
              <a:rPr dirty="0" lang="en-US" smtClean="0" sz="2200">
                <a:latin charset="0" pitchFamily="49" typeface="Courier New"/>
                <a:ea charset="-120" pitchFamily="18" typeface="新細明體"/>
              </a:rPr>
              <a:t>	   0.40000    0.42279</a:t>
            </a:r>
          </a:p>
          <a:p>
            <a:pPr indent="-342900" marL="342900">
              <a:lnSpc>
                <a:spcPct val="70000"/>
              </a:lnSpc>
              <a:spcBef>
                <a:spcPts val="500"/>
              </a:spcBef>
              <a:buNone/>
            </a:pPr>
            <a:r>
              <a:rPr dirty="0" lang="en-US" smtClean="0" sz="2200">
                <a:latin charset="0" pitchFamily="49" typeface="Courier New"/>
                <a:ea charset="-120" pitchFamily="18" typeface="新細明體"/>
              </a:rPr>
              <a:t>	   0.50000    0.54630</a:t>
            </a:r>
          </a:p>
        </p:txBody>
      </p:sp>
      <p:sp>
        <p:nvSpPr>
          <p:cNvPr id="648" name="Text Box 648"/>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649" name="Text Box 649"/>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 name="Text Box 650"/>
          <p:cNvSpPr>
            <a:spLocks/>
          </p:cNvSpPr>
          <p:nvPr>
            <p:ph type="obj"/>
          </p:nvPr>
        </p:nvSpPr>
        <p:spPr>
          <a:xfrm>
            <a:off x="685800" y="762000"/>
            <a:ext cx="7772400" cy="5562600"/>
          </a:xfrm>
          <a:prstGeom prst="rect">
            <a:avLst/>
          </a:prstGeom>
        </p:spPr>
        <p:txBody>
          <a:bodyPr anchor="t" bIns="46038" lIns="92075" numCol="1" rIns="92075" tIns="46038" wrap="square"/>
          <a:lstStyle/>
          <a:p>
            <a:pPr algn="ctr" indent="-342900" marL="342900">
              <a:spcBef>
                <a:spcPts val="600"/>
              </a:spcBef>
              <a:buNone/>
            </a:pPr>
            <a:r>
              <a:rPr b="1" dirty="0" lang="en-US" smtClean="0">
                <a:latin charset="0" pitchFamily="49" typeface="Courier New"/>
                <a:ea charset="-120" pitchFamily="18" typeface="新細明體"/>
              </a:rPr>
              <a:t>tabulate.c</a:t>
            </a:r>
          </a:p>
          <a:p>
            <a:pPr indent="-342900" marL="342900">
              <a:spcBef>
                <a:spcPts val="200"/>
              </a:spcBef>
              <a:buNone/>
            </a:pPr>
            <a:r>
              <a:rPr dirty="0" lang="en-US" smtClean="0" sz="800">
                <a:latin charset="0" pitchFamily="49" typeface="Courier New"/>
                <a:ea charset="-120" pitchFamily="18" typeface="新細明體"/>
              </a:rPr>
              <a:t> </a:t>
            </a:r>
          </a:p>
          <a:p>
            <a:pPr indent="-342900" marL="342900">
              <a:lnSpc>
                <a:spcPct val="80000"/>
              </a:lnSpc>
              <a:spcBef>
                <a:spcPts val="300"/>
              </a:spcBef>
              <a:buNone/>
            </a:pPr>
            <a:r>
              <a:rPr dirty="0" lang="en-US" smtClean="0" sz="1800">
                <a:latin charset="0" pitchFamily="49" typeface="Courier New"/>
                <a:ea charset="-120" pitchFamily="18" typeface="新細明體"/>
              </a:rPr>
              <a:t>/* Tabulates values of trigonometric functions */</a:t>
            </a:r>
          </a:p>
          <a:p>
            <a:pPr indent="-342900" marL="342900">
              <a:lnSpc>
                <a:spcPct val="80000"/>
              </a:lnSpc>
              <a:spcBef>
                <a:spcPct val="0"/>
              </a:spcBef>
              <a:buNone/>
            </a:pPr>
            <a:r>
              <a:rPr dirty="0" lang="en-US" smtClean="0" sz="1800">
                <a:latin charset="0" pitchFamily="49" typeface="Courier New"/>
                <a:ea charset="-120" pitchFamily="18" typeface="新細明體"/>
              </a:rPr>
              <a:t> </a:t>
            </a:r>
          </a:p>
          <a:p>
            <a:pPr indent="-342900" marL="342900">
              <a:lnSpc>
                <a:spcPct val="80000"/>
              </a:lnSpc>
              <a:spcBef>
                <a:spcPts val="300"/>
              </a:spcBef>
              <a:buNone/>
            </a:pPr>
            <a:r>
              <a:rPr dirty="0" lang="en-US" smtClean="0" sz="1800">
                <a:latin charset="0" pitchFamily="49" typeface="Courier New"/>
                <a:ea charset="-120" pitchFamily="18" typeface="新細明體"/>
              </a:rPr>
              <a:t>#include &lt;math.h&gt;</a:t>
            </a:r>
          </a:p>
          <a:p>
            <a:pPr indent="-342900" marL="342900">
              <a:lnSpc>
                <a:spcPct val="80000"/>
              </a:lnSpc>
              <a:spcBef>
                <a:spcPts val="300"/>
              </a:spcBef>
              <a:buNone/>
            </a:pPr>
            <a:r>
              <a:rPr dirty="0" lang="en-US" smtClean="0" sz="1800">
                <a:latin charset="0" pitchFamily="49" typeface="Courier New"/>
                <a:ea charset="-120" pitchFamily="18" typeface="新細明體"/>
              </a:rPr>
              <a:t>#include &lt;stdio.h&gt;</a:t>
            </a:r>
          </a:p>
          <a:p>
            <a:pPr indent="-342900" marL="342900">
              <a:lnSpc>
                <a:spcPct val="80000"/>
              </a:lnSpc>
              <a:spcBef>
                <a:spcPct val="0"/>
              </a:spcBef>
              <a:buNone/>
            </a:pPr>
            <a:r>
              <a:rPr dirty="0" lang="en-US" smtClean="0" sz="1800">
                <a:latin charset="0" pitchFamily="49" typeface="Courier New"/>
                <a:ea charset="-120" pitchFamily="18" typeface="新細明體"/>
              </a:rPr>
              <a:t> </a:t>
            </a:r>
          </a:p>
          <a:p>
            <a:pPr indent="-342900" marL="342900">
              <a:lnSpc>
                <a:spcPct val="80000"/>
              </a:lnSpc>
              <a:spcBef>
                <a:spcPts val="300"/>
              </a:spcBef>
              <a:buNone/>
            </a:pPr>
            <a:r>
              <a:rPr dirty="0" lang="en-US" smtClean="0" sz="1800">
                <a:latin charset="0" pitchFamily="49" typeface="Courier New"/>
                <a:ea charset="-120" pitchFamily="18" typeface="新細明體"/>
              </a:rPr>
              <a:t>void tabulate(double (*f)(double), double first,</a:t>
            </a:r>
          </a:p>
          <a:p>
            <a:pPr indent="-342900" marL="342900">
              <a:lnSpc>
                <a:spcPct val="80000"/>
              </a:lnSpc>
              <a:spcBef>
                <a:spcPts val="300"/>
              </a:spcBef>
              <a:buNone/>
            </a:pPr>
            <a:r>
              <a:rPr dirty="0" lang="en-US" smtClean="0" sz="1800">
                <a:latin charset="0" pitchFamily="49" typeface="Courier New"/>
                <a:ea charset="-120" pitchFamily="18" typeface="新細明體"/>
              </a:rPr>
              <a:t>              double last, double incr);</a:t>
            </a:r>
          </a:p>
          <a:p>
            <a:pPr indent="-342900" marL="342900">
              <a:lnSpc>
                <a:spcPct val="80000"/>
              </a:lnSpc>
              <a:spcBef>
                <a:spcPct val="0"/>
              </a:spcBef>
              <a:buNone/>
            </a:pPr>
            <a:r>
              <a:rPr dirty="0" lang="en-US" smtClean="0" sz="1800">
                <a:latin charset="0" pitchFamily="49" typeface="Courier New"/>
                <a:ea charset="-120" pitchFamily="18" typeface="新細明體"/>
              </a:rPr>
              <a:t> </a:t>
            </a:r>
          </a:p>
          <a:p>
            <a:pPr indent="-342900" marL="342900">
              <a:lnSpc>
                <a:spcPct val="80000"/>
              </a:lnSpc>
              <a:spcBef>
                <a:spcPts val="300"/>
              </a:spcBef>
              <a:buNone/>
            </a:pPr>
            <a:r>
              <a:rPr dirty="0" lang="en-US" smtClean="0" sz="1800">
                <a:latin charset="0" pitchFamily="49" typeface="Courier New"/>
                <a:ea charset="-120" pitchFamily="18" typeface="新細明體"/>
              </a:rPr>
              <a:t>int main(void)</a:t>
            </a:r>
          </a:p>
          <a:p>
            <a:pPr indent="-342900" marL="342900">
              <a:lnSpc>
                <a:spcPct val="80000"/>
              </a:lnSpc>
              <a:spcBef>
                <a:spcPct val="0"/>
              </a:spcBef>
              <a:buNone/>
            </a:pPr>
            <a:r>
              <a:rPr dirty="0" lang="en-US" smtClean="0" sz="1800">
                <a:latin charset="0" pitchFamily="49" typeface="Courier New"/>
                <a:ea charset="-120" pitchFamily="18" typeface="新細明體"/>
              </a:rPr>
              <a:t>{</a:t>
            </a:r>
          </a:p>
          <a:p>
            <a:pPr indent="-342900" marL="342900">
              <a:lnSpc>
                <a:spcPct val="80000"/>
              </a:lnSpc>
              <a:spcBef>
                <a:spcPts val="300"/>
              </a:spcBef>
              <a:buNone/>
            </a:pPr>
            <a:r>
              <a:rPr dirty="0" lang="en-US" smtClean="0" sz="1800">
                <a:latin charset="0" pitchFamily="49" typeface="Courier New"/>
                <a:ea charset="-120" pitchFamily="18" typeface="新細明體"/>
              </a:rPr>
              <a:t>  double final, increment, initial;</a:t>
            </a:r>
          </a:p>
          <a:p>
            <a:pPr indent="-342900" marL="342900">
              <a:lnSpc>
                <a:spcPct val="80000"/>
              </a:lnSpc>
              <a:spcBef>
                <a:spcPct val="0"/>
              </a:spcBef>
              <a:buNone/>
            </a:pPr>
            <a:r>
              <a:rPr dirty="0" lang="en-US" smtClean="0" sz="1800">
                <a:latin charset="0" pitchFamily="49" typeface="Courier New"/>
                <a:ea charset="-120" pitchFamily="18" typeface="新細明體"/>
              </a:rPr>
              <a:t> </a:t>
            </a:r>
          </a:p>
          <a:p>
            <a:pPr indent="-342900" marL="342900">
              <a:lnSpc>
                <a:spcPct val="80000"/>
              </a:lnSpc>
              <a:spcBef>
                <a:spcPts val="300"/>
              </a:spcBef>
              <a:buNone/>
            </a:pPr>
            <a:r>
              <a:rPr dirty="0" lang="en-US" smtClean="0" sz="1800">
                <a:latin charset="0" pitchFamily="49" typeface="Courier New"/>
                <a:ea charset="-120" pitchFamily="18" typeface="新細明體"/>
              </a:rPr>
              <a:t>  printf("Enter initial value: ");</a:t>
            </a:r>
          </a:p>
          <a:p>
            <a:pPr indent="-342900" marL="342900">
              <a:lnSpc>
                <a:spcPct val="80000"/>
              </a:lnSpc>
              <a:spcBef>
                <a:spcPts val="300"/>
              </a:spcBef>
              <a:buNone/>
            </a:pPr>
            <a:r>
              <a:rPr dirty="0" lang="en-US" smtClean="0" sz="1800">
                <a:latin charset="0" pitchFamily="49" typeface="Courier New"/>
                <a:ea charset="-120" pitchFamily="18" typeface="新細明體"/>
              </a:rPr>
              <a:t>  scanf("%lf", &amp;initial);</a:t>
            </a:r>
          </a:p>
          <a:p>
            <a:pPr indent="-342900" marL="342900">
              <a:lnSpc>
                <a:spcPct val="80000"/>
              </a:lnSpc>
              <a:spcBef>
                <a:spcPct val="0"/>
              </a:spcBef>
              <a:buNone/>
            </a:pPr>
            <a:r>
              <a:rPr dirty="0" lang="en-US" smtClean="0" sz="1800">
                <a:latin charset="0" pitchFamily="49" typeface="Courier New"/>
                <a:ea charset="-120" pitchFamily="18" typeface="新細明體"/>
              </a:rPr>
              <a:t> </a:t>
            </a:r>
          </a:p>
          <a:p>
            <a:pPr indent="-342900" marL="342900">
              <a:lnSpc>
                <a:spcPct val="80000"/>
              </a:lnSpc>
              <a:spcBef>
                <a:spcPts val="300"/>
              </a:spcBef>
              <a:buNone/>
            </a:pPr>
            <a:r>
              <a:rPr dirty="0" lang="en-US" smtClean="0" sz="1800">
                <a:latin charset="0" pitchFamily="49" typeface="Courier New"/>
                <a:ea charset="-120" pitchFamily="18" typeface="新細明體"/>
              </a:rPr>
              <a:t>  printf("Enter final value: ");</a:t>
            </a:r>
          </a:p>
          <a:p>
            <a:pPr indent="-342900" marL="342900">
              <a:lnSpc>
                <a:spcPct val="80000"/>
              </a:lnSpc>
              <a:spcBef>
                <a:spcPts val="300"/>
              </a:spcBef>
              <a:buNone/>
            </a:pPr>
            <a:r>
              <a:rPr dirty="0" lang="en-US" smtClean="0" sz="1800">
                <a:latin charset="0" pitchFamily="49" typeface="Courier New"/>
                <a:ea charset="-120" pitchFamily="18" typeface="新細明體"/>
              </a:rPr>
              <a:t>  scanf("%lf", &amp;final);</a:t>
            </a:r>
          </a:p>
          <a:p>
            <a:pPr indent="-342900" marL="342900">
              <a:lnSpc>
                <a:spcPct val="80000"/>
              </a:lnSpc>
              <a:spcBef>
                <a:spcPct val="0"/>
              </a:spcBef>
              <a:buNone/>
            </a:pPr>
            <a:r>
              <a:rPr dirty="0" lang="en-US" smtClean="0" sz="1800">
                <a:latin charset="0" pitchFamily="49" typeface="Courier New"/>
                <a:ea charset="-120" pitchFamily="18" typeface="新細明體"/>
              </a:rPr>
              <a:t> </a:t>
            </a:r>
          </a:p>
          <a:p>
            <a:pPr indent="-342900" marL="342900">
              <a:lnSpc>
                <a:spcPct val="80000"/>
              </a:lnSpc>
              <a:spcBef>
                <a:spcPts val="300"/>
              </a:spcBef>
              <a:buNone/>
            </a:pPr>
            <a:r>
              <a:rPr dirty="0" lang="en-US" smtClean="0" sz="1800">
                <a:latin charset="0" pitchFamily="49" typeface="Courier New"/>
                <a:ea charset="-120" pitchFamily="18" typeface="新細明體"/>
              </a:rPr>
              <a:t>  printf("Enter increment: ");</a:t>
            </a:r>
          </a:p>
          <a:p>
            <a:pPr indent="-342900" marL="342900">
              <a:lnSpc>
                <a:spcPct val="80000"/>
              </a:lnSpc>
              <a:spcBef>
                <a:spcPts val="300"/>
              </a:spcBef>
              <a:buNone/>
            </a:pPr>
            <a:r>
              <a:rPr dirty="0" lang="en-US" smtClean="0" sz="1800">
                <a:latin charset="0" pitchFamily="49" typeface="Courier New"/>
                <a:ea charset="-120" pitchFamily="18" typeface="新細明體"/>
              </a:rPr>
              <a:t>  scanf("%lf", &amp;increment);</a:t>
            </a:r>
          </a:p>
        </p:txBody>
      </p:sp>
      <p:sp>
        <p:nvSpPr>
          <p:cNvPr id="651" name="Text Box 651"/>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652" name="Text Box 652"/>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 Box 143"/>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Using Dynamic Storage Allocation</a:t>
            </a:r>
            <a:br>
              <a:rPr dirty="0" lang="en-US" smtClean="0">
                <a:ea charset="-120" pitchFamily="18" typeface="新細明體"/>
              </a:rPr>
            </a:br>
            <a:r>
              <a:rPr dirty="0" lang="en-US" smtClean="0">
                <a:ea charset="-120" pitchFamily="18" typeface="新細明體"/>
              </a:rPr>
              <a:t>in String Functions</a:t>
            </a:r>
          </a:p>
        </p:txBody>
      </p:sp>
      <p:sp>
        <p:nvSpPr>
          <p:cNvPr id="144" name="Text Box 144"/>
          <p:cNvSpPr>
            <a:spLocks/>
          </p:cNvSpPr>
          <p:nvPr>
            <p:ph type="obj"/>
          </p:nvPr>
        </p:nvSpPr>
        <p:spPr>
          <a:xfrm>
            <a:off x="685800" y="1600200"/>
            <a:ext cx="7772400" cy="4724400"/>
          </a:xfrm>
          <a:prstGeom prst="rect">
            <a:avLst/>
          </a:prstGeom>
        </p:spPr>
        <p:txBody>
          <a:bodyPr anchor="t" bIns="46038" lIns="92075" numCol="1" rIns="92075" tIns="46038" wrap="square"/>
          <a:lstStyle/>
          <a:p>
            <a:pPr indent="-342900" marL="342900"/>
            <a:r>
              <a:rPr dirty="0" lang="en-US" smtClean="0">
                <a:ea charset="-120" pitchFamily="18" typeface="新細明體"/>
              </a:rPr>
              <a:t>Dynamic storage allocation makes it possible to write functions that return a pointer to a “new” string.</a:t>
            </a:r>
          </a:p>
          <a:p>
            <a:pPr indent="-342900" marL="342900"/>
            <a:r>
              <a:rPr dirty="0" lang="en-US" smtClean="0">
                <a:ea charset="-120" pitchFamily="18" typeface="新細明體"/>
              </a:rPr>
              <a:t>Consider the problem of writing a function that concatenates two strings without changing either one.</a:t>
            </a:r>
          </a:p>
          <a:p>
            <a:pPr indent="-342900" marL="342900"/>
            <a:r>
              <a:rPr dirty="0" lang="en-US" smtClean="0">
                <a:ea charset="-120" pitchFamily="18" typeface="新細明體"/>
              </a:rPr>
              <a:t>The function will measure the lengths of the two strings to be concatenated, then call </a:t>
            </a:r>
            <a:r>
              <a:rPr dirty="0" lang="en-US" smtClean="0">
                <a:latin charset="0" pitchFamily="49" typeface="Courier New"/>
                <a:ea charset="-120" pitchFamily="18" typeface="新細明體"/>
              </a:rPr>
              <a:t>malloc</a:t>
            </a:r>
            <a:r>
              <a:rPr dirty="0" lang="en-US" smtClean="0">
                <a:ea charset="-120" pitchFamily="18" typeface="新細明體"/>
              </a:rPr>
              <a:t> to allocate the right amount of space for the result.</a:t>
            </a:r>
          </a:p>
        </p:txBody>
      </p:sp>
      <p:sp>
        <p:nvSpPr>
          <p:cNvPr id="145" name="Text Box 145"/>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146" name="Text Box 146"/>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 name="Text Box 653"/>
          <p:cNvSpPr>
            <a:spLocks/>
          </p:cNvSpPr>
          <p:nvPr>
            <p:ph type="obj"/>
          </p:nvPr>
        </p:nvSpPr>
        <p:spPr>
          <a:xfrm>
            <a:off x="685800" y="762000"/>
            <a:ext cx="7772400" cy="5562600"/>
          </a:xfrm>
          <a:prstGeom prst="rect">
            <a:avLst/>
          </a:prstGeom>
        </p:spPr>
        <p:txBody>
          <a:bodyPr anchor="t" bIns="46038" lIns="92075" numCol="1" rIns="92075" tIns="46038" wrap="square"/>
          <a:lstStyle/>
          <a:p>
            <a:pPr indent="-342900" marL="342900">
              <a:lnSpc>
                <a:spcPct val="60000"/>
              </a:lnSpc>
              <a:spcBef>
                <a:spcPts val="400"/>
              </a:spcBef>
              <a:buNone/>
            </a:pPr>
            <a:r>
              <a:rPr dirty="0" lang="en-US" smtClean="0" sz="1800">
                <a:latin charset="0" pitchFamily="49" typeface="Courier New"/>
                <a:ea charset="-120" pitchFamily="18" typeface="新細明體"/>
              </a:rPr>
              <a:t>  printf("\n      x        cos(x)"</a:t>
            </a:r>
          </a:p>
          <a:p>
            <a:pPr indent="-342900" marL="342900">
              <a:lnSpc>
                <a:spcPct val="60000"/>
              </a:lnSpc>
              <a:spcBef>
                <a:spcPts val="400"/>
              </a:spcBef>
              <a:buNone/>
            </a:pPr>
            <a:r>
              <a:rPr dirty="0" lang="en-US" smtClean="0" sz="1800">
                <a:latin charset="0" pitchFamily="49" typeface="Courier New"/>
                <a:ea charset="-120" pitchFamily="18" typeface="新細明體"/>
              </a:rPr>
              <a:t>         "\n   -------    -------\n");</a:t>
            </a:r>
          </a:p>
          <a:p>
            <a:pPr indent="-342900" marL="342900">
              <a:lnSpc>
                <a:spcPct val="60000"/>
              </a:lnSpc>
              <a:spcBef>
                <a:spcPts val="400"/>
              </a:spcBef>
              <a:buNone/>
            </a:pPr>
            <a:r>
              <a:rPr dirty="0" lang="en-US" smtClean="0" sz="1800">
                <a:latin charset="0" pitchFamily="49" typeface="Courier New"/>
                <a:ea charset="-120" pitchFamily="18" typeface="新細明體"/>
              </a:rPr>
              <a:t>  tabulate(cos, initial, final, increment);</a:t>
            </a:r>
          </a:p>
          <a:p>
            <a:pPr indent="-342900" marL="342900">
              <a:lnSpc>
                <a:spcPct val="60000"/>
              </a:lnSpc>
              <a:spcBef>
                <a:spcPct val="0"/>
              </a:spcBef>
              <a:buNone/>
            </a:pPr>
            <a:r>
              <a:rPr dirty="0" lang="en-US" smtClean="0" sz="1800">
                <a:latin charset="0" pitchFamily="49" typeface="Courier New"/>
                <a:ea charset="-120" pitchFamily="18" typeface="新細明體"/>
              </a:rPr>
              <a:t> </a:t>
            </a:r>
          </a:p>
          <a:p>
            <a:pPr indent="-342900" marL="342900">
              <a:lnSpc>
                <a:spcPct val="60000"/>
              </a:lnSpc>
              <a:spcBef>
                <a:spcPts val="400"/>
              </a:spcBef>
              <a:buNone/>
            </a:pPr>
            <a:r>
              <a:rPr dirty="0" lang="en-US" smtClean="0" sz="1800">
                <a:latin charset="0" pitchFamily="49" typeface="Courier New"/>
                <a:ea charset="-120" pitchFamily="18" typeface="新細明體"/>
              </a:rPr>
              <a:t>  printf("\n      x        sin(x)"</a:t>
            </a:r>
          </a:p>
          <a:p>
            <a:pPr indent="-342900" marL="342900">
              <a:lnSpc>
                <a:spcPct val="60000"/>
              </a:lnSpc>
              <a:spcBef>
                <a:spcPts val="400"/>
              </a:spcBef>
              <a:buNone/>
            </a:pPr>
            <a:r>
              <a:rPr dirty="0" lang="en-US" smtClean="0" sz="1800">
                <a:latin charset="0" pitchFamily="49" typeface="Courier New"/>
                <a:ea charset="-120" pitchFamily="18" typeface="新細明體"/>
              </a:rPr>
              <a:t>         "\n   -------    -------\n");</a:t>
            </a:r>
          </a:p>
          <a:p>
            <a:pPr indent="-342900" marL="342900">
              <a:lnSpc>
                <a:spcPct val="60000"/>
              </a:lnSpc>
              <a:spcBef>
                <a:spcPts val="400"/>
              </a:spcBef>
              <a:buNone/>
            </a:pPr>
            <a:r>
              <a:rPr dirty="0" lang="en-US" smtClean="0" sz="1800">
                <a:latin charset="0" pitchFamily="49" typeface="Courier New"/>
                <a:ea charset="-120" pitchFamily="18" typeface="新細明體"/>
              </a:rPr>
              <a:t>  tabulate(sin, initial, final, increment);</a:t>
            </a:r>
          </a:p>
          <a:p>
            <a:pPr indent="-342900" marL="342900">
              <a:lnSpc>
                <a:spcPct val="60000"/>
              </a:lnSpc>
              <a:spcBef>
                <a:spcPct val="0"/>
              </a:spcBef>
              <a:buNone/>
            </a:pPr>
            <a:r>
              <a:rPr dirty="0" lang="en-US" smtClean="0" sz="1800">
                <a:latin charset="0" pitchFamily="49" typeface="Courier New"/>
                <a:ea charset="-120" pitchFamily="18" typeface="新細明體"/>
              </a:rPr>
              <a:t> </a:t>
            </a:r>
          </a:p>
          <a:p>
            <a:pPr indent="-342900" marL="342900">
              <a:lnSpc>
                <a:spcPct val="60000"/>
              </a:lnSpc>
              <a:spcBef>
                <a:spcPts val="400"/>
              </a:spcBef>
              <a:buNone/>
            </a:pPr>
            <a:r>
              <a:rPr dirty="0" lang="en-US" smtClean="0" sz="1800">
                <a:latin charset="0" pitchFamily="49" typeface="Courier New"/>
                <a:ea charset="-120" pitchFamily="18" typeface="新細明體"/>
              </a:rPr>
              <a:t>  printf("\n      x        tan(x)"</a:t>
            </a:r>
          </a:p>
          <a:p>
            <a:pPr indent="-342900" marL="342900">
              <a:lnSpc>
                <a:spcPct val="60000"/>
              </a:lnSpc>
              <a:spcBef>
                <a:spcPts val="400"/>
              </a:spcBef>
              <a:buNone/>
            </a:pPr>
            <a:r>
              <a:rPr dirty="0" lang="en-US" smtClean="0" sz="1800">
                <a:latin charset="0" pitchFamily="49" typeface="Courier New"/>
                <a:ea charset="-120" pitchFamily="18" typeface="新細明體"/>
              </a:rPr>
              <a:t>         "\n   -------    -------\n");</a:t>
            </a:r>
          </a:p>
          <a:p>
            <a:pPr indent="-342900" marL="342900">
              <a:lnSpc>
                <a:spcPct val="60000"/>
              </a:lnSpc>
              <a:spcBef>
                <a:spcPts val="400"/>
              </a:spcBef>
              <a:buNone/>
            </a:pPr>
            <a:r>
              <a:rPr dirty="0" lang="en-US" smtClean="0" sz="1800">
                <a:latin charset="0" pitchFamily="49" typeface="Courier New"/>
                <a:ea charset="-120" pitchFamily="18" typeface="新細明體"/>
              </a:rPr>
              <a:t>  tabulate(tan, initial, final, increment);</a:t>
            </a:r>
          </a:p>
          <a:p>
            <a:pPr indent="-342900" marL="342900">
              <a:lnSpc>
                <a:spcPct val="60000"/>
              </a:lnSpc>
              <a:spcBef>
                <a:spcPct val="0"/>
              </a:spcBef>
              <a:buNone/>
            </a:pPr>
            <a:r>
              <a:rPr dirty="0" lang="en-US" smtClean="0" sz="1800">
                <a:latin charset="0" pitchFamily="49" typeface="Courier New"/>
                <a:ea charset="-120" pitchFamily="18" typeface="新細明體"/>
              </a:rPr>
              <a:t> </a:t>
            </a:r>
          </a:p>
          <a:p>
            <a:pPr indent="-342900" marL="342900">
              <a:lnSpc>
                <a:spcPct val="60000"/>
              </a:lnSpc>
              <a:spcBef>
                <a:spcPts val="400"/>
              </a:spcBef>
              <a:buNone/>
            </a:pPr>
            <a:r>
              <a:rPr dirty="0" lang="en-US" smtClean="0" sz="1800">
                <a:latin charset="0" pitchFamily="49" typeface="Courier New"/>
                <a:ea charset="-120" pitchFamily="18" typeface="新細明體"/>
              </a:rPr>
              <a:t>  return 0;</a:t>
            </a:r>
          </a:p>
          <a:p>
            <a:pPr indent="-342900" marL="342900">
              <a:lnSpc>
                <a:spcPct val="60000"/>
              </a:lnSpc>
              <a:spcBef>
                <a:spcPct val="0"/>
              </a:spcBef>
              <a:buNone/>
            </a:pPr>
            <a:r>
              <a:rPr dirty="0" lang="en-US" smtClean="0" sz="1800">
                <a:latin charset="0" pitchFamily="49" typeface="Courier New"/>
                <a:ea charset="-120" pitchFamily="18" typeface="新細明體"/>
              </a:rPr>
              <a:t>}</a:t>
            </a:r>
          </a:p>
          <a:p>
            <a:pPr indent="-342900" marL="342900">
              <a:lnSpc>
                <a:spcPct val="60000"/>
              </a:lnSpc>
              <a:spcBef>
                <a:spcPct val="0"/>
              </a:spcBef>
              <a:buNone/>
            </a:pPr>
            <a:r>
              <a:rPr dirty="0" lang="en-US" smtClean="0" sz="1800">
                <a:latin charset="0" pitchFamily="49" typeface="Courier New"/>
                <a:ea charset="-120" pitchFamily="18" typeface="新細明體"/>
              </a:rPr>
              <a:t> </a:t>
            </a:r>
          </a:p>
          <a:p>
            <a:pPr indent="-342900" marL="342900">
              <a:lnSpc>
                <a:spcPct val="60000"/>
              </a:lnSpc>
              <a:spcBef>
                <a:spcPts val="400"/>
              </a:spcBef>
              <a:buNone/>
            </a:pPr>
            <a:r>
              <a:rPr dirty="0" lang="en-US" smtClean="0" sz="1800">
                <a:latin charset="0" pitchFamily="49" typeface="Courier New"/>
                <a:ea charset="-120" pitchFamily="18" typeface="新細明體"/>
              </a:rPr>
              <a:t>void tabulate(double (*f)(double), double first,</a:t>
            </a:r>
          </a:p>
          <a:p>
            <a:pPr indent="-342900" marL="342900">
              <a:lnSpc>
                <a:spcPct val="60000"/>
              </a:lnSpc>
              <a:spcBef>
                <a:spcPts val="600"/>
              </a:spcBef>
              <a:buNone/>
            </a:pPr>
            <a:r>
              <a:rPr dirty="0" lang="en-US" smtClean="0" sz="1800">
                <a:latin charset="0" pitchFamily="49" typeface="Courier New"/>
                <a:ea charset="-120" pitchFamily="18" typeface="新細明體"/>
              </a:rPr>
              <a:t>              double last, double incr)</a:t>
            </a:r>
          </a:p>
          <a:p>
            <a:pPr indent="-342900" marL="342900">
              <a:lnSpc>
                <a:spcPct val="60000"/>
              </a:lnSpc>
              <a:spcBef>
                <a:spcPct val="0"/>
              </a:spcBef>
              <a:buNone/>
            </a:pPr>
            <a:r>
              <a:rPr dirty="0" lang="en-US" smtClean="0" sz="1800">
                <a:latin charset="0" pitchFamily="49" typeface="Courier New"/>
                <a:ea charset="-120" pitchFamily="18" typeface="新細明體"/>
              </a:rPr>
              <a:t>{</a:t>
            </a:r>
          </a:p>
          <a:p>
            <a:pPr indent="-342900" marL="342900">
              <a:lnSpc>
                <a:spcPct val="60000"/>
              </a:lnSpc>
              <a:spcBef>
                <a:spcPts val="400"/>
              </a:spcBef>
              <a:buNone/>
            </a:pPr>
            <a:r>
              <a:rPr dirty="0" lang="en-US" smtClean="0" sz="1800">
                <a:latin charset="0" pitchFamily="49" typeface="Courier New"/>
                <a:ea charset="-120" pitchFamily="18" typeface="新細明體"/>
              </a:rPr>
              <a:t>  double x;</a:t>
            </a:r>
          </a:p>
          <a:p>
            <a:pPr indent="-342900" marL="342900">
              <a:lnSpc>
                <a:spcPct val="60000"/>
              </a:lnSpc>
              <a:spcBef>
                <a:spcPts val="600"/>
              </a:spcBef>
              <a:buNone/>
            </a:pPr>
            <a:r>
              <a:rPr dirty="0" lang="en-US" smtClean="0" sz="1800">
                <a:latin charset="0" pitchFamily="49" typeface="Courier New"/>
                <a:ea charset="-120" pitchFamily="18" typeface="新細明體"/>
              </a:rPr>
              <a:t>  int i, num_intervals;</a:t>
            </a:r>
          </a:p>
          <a:p>
            <a:pPr indent="-342900" marL="342900">
              <a:lnSpc>
                <a:spcPct val="60000"/>
              </a:lnSpc>
              <a:spcBef>
                <a:spcPct val="0"/>
              </a:spcBef>
              <a:buNone/>
            </a:pPr>
            <a:r>
              <a:rPr dirty="0" lang="en-US" smtClean="0" sz="1800">
                <a:latin charset="0" pitchFamily="49" typeface="Courier New"/>
                <a:ea charset="-120" pitchFamily="18" typeface="新細明體"/>
              </a:rPr>
              <a:t> </a:t>
            </a:r>
          </a:p>
          <a:p>
            <a:pPr indent="-342900" marL="342900">
              <a:lnSpc>
                <a:spcPct val="60000"/>
              </a:lnSpc>
              <a:spcBef>
                <a:spcPts val="400"/>
              </a:spcBef>
              <a:buNone/>
            </a:pPr>
            <a:r>
              <a:rPr dirty="0" lang="en-US" smtClean="0" sz="1800">
                <a:latin charset="0" pitchFamily="49" typeface="Courier New"/>
                <a:ea charset="-120" pitchFamily="18" typeface="新細明體"/>
              </a:rPr>
              <a:t>  num_intervals = ceil((last - first) / incr);</a:t>
            </a:r>
          </a:p>
          <a:p>
            <a:pPr indent="-342900" marL="342900">
              <a:lnSpc>
                <a:spcPct val="60000"/>
              </a:lnSpc>
              <a:spcBef>
                <a:spcPts val="600"/>
              </a:spcBef>
              <a:buNone/>
            </a:pPr>
            <a:r>
              <a:rPr dirty="0" lang="en-US" smtClean="0" sz="1800">
                <a:latin charset="0" pitchFamily="49" typeface="Courier New"/>
                <a:ea charset="-120" pitchFamily="18" typeface="新細明體"/>
              </a:rPr>
              <a:t>  for (i = 0; i &lt;= num_intervals; i++) {</a:t>
            </a:r>
          </a:p>
          <a:p>
            <a:pPr indent="-342900" marL="342900">
              <a:lnSpc>
                <a:spcPct val="60000"/>
              </a:lnSpc>
              <a:spcBef>
                <a:spcPts val="600"/>
              </a:spcBef>
              <a:buNone/>
            </a:pPr>
            <a:r>
              <a:rPr dirty="0" lang="en-US" smtClean="0" sz="1800">
                <a:latin charset="0" pitchFamily="49" typeface="Courier New"/>
                <a:ea charset="-120" pitchFamily="18" typeface="新細明體"/>
              </a:rPr>
              <a:t>    x = first + i * incr;</a:t>
            </a:r>
          </a:p>
          <a:p>
            <a:pPr indent="-342900" marL="342900">
              <a:lnSpc>
                <a:spcPct val="60000"/>
              </a:lnSpc>
              <a:spcBef>
                <a:spcPts val="600"/>
              </a:spcBef>
              <a:buNone/>
            </a:pPr>
            <a:r>
              <a:rPr dirty="0" lang="en-US" smtClean="0" sz="1800">
                <a:latin charset="0" pitchFamily="49" typeface="Courier New"/>
                <a:ea charset="-120" pitchFamily="18" typeface="新細明體"/>
              </a:rPr>
              <a:t>    printf("%10.5f %10.5f\n", x, (*f)(x));</a:t>
            </a:r>
          </a:p>
          <a:p>
            <a:pPr indent="-342900" marL="342900">
              <a:lnSpc>
                <a:spcPct val="60000"/>
              </a:lnSpc>
              <a:spcBef>
                <a:spcPct val="0"/>
              </a:spcBef>
              <a:buNone/>
            </a:pPr>
            <a:r>
              <a:rPr dirty="0" lang="en-US" smtClean="0" sz="1800">
                <a:latin charset="0" pitchFamily="49" typeface="Courier New"/>
                <a:ea charset="-120" pitchFamily="18" typeface="新細明體"/>
              </a:rPr>
              <a:t>  }</a:t>
            </a:r>
          </a:p>
          <a:p>
            <a:pPr indent="-342900" marL="342900">
              <a:lnSpc>
                <a:spcPct val="60000"/>
              </a:lnSpc>
              <a:spcBef>
                <a:spcPct val="0"/>
              </a:spcBef>
              <a:buNone/>
            </a:pPr>
            <a:r>
              <a:rPr dirty="0" lang="en-US" smtClean="0" sz="1800">
                <a:latin charset="0" pitchFamily="49" typeface="Courier New"/>
                <a:ea charset="-120" pitchFamily="18" typeface="新細明體"/>
              </a:rPr>
              <a:t>}</a:t>
            </a:r>
          </a:p>
        </p:txBody>
      </p:sp>
      <p:sp>
        <p:nvSpPr>
          <p:cNvPr id="654" name="Text Box 654"/>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655" name="Text Box 655"/>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 name="Text Box 656"/>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Function as Arguments</a:t>
            </a:r>
          </a:p>
        </p:txBody>
      </p:sp>
      <p:pic>
        <p:nvPicPr>
          <p:cNvPr id="657" name="Picture 657"/>
          <p:cNvPicPr>
            <a:picLocks noChangeAspect="1"/>
          </p:cNvPicPr>
          <p:nvPr/>
        </p:nvPicPr>
        <p:blipFill>
          <a:blip r:embed="rId2"/>
          <a:srcRect b="0" l="0" r="0" t="0"/>
          <a:stretch/>
        </p:blipFill>
        <p:spPr>
          <a:xfrm>
            <a:off x="1062037" y="1339850"/>
            <a:ext cx="1484312" cy="1458912"/>
          </a:xfrm>
          <a:prstGeom prst="rect">
            <a:avLst/>
          </a:prstGeom>
        </p:spPr>
      </p:pic>
      <p:pic>
        <p:nvPicPr>
          <p:cNvPr id="659" name="Picture 659"/>
          <p:cNvPicPr>
            <a:picLocks noChangeAspect="1"/>
          </p:cNvPicPr>
          <p:nvPr/>
        </p:nvPicPr>
        <p:blipFill>
          <a:blip r:embed="rId3"/>
          <a:stretch/>
        </p:blipFill>
        <p:spPr>
          <a:xfrm>
            <a:off x="927100" y="2817812"/>
            <a:ext cx="7661275" cy="3402012"/>
          </a:xfrm>
          <a:prstGeom prst="rect">
            <a:avLst/>
          </a:prstGeom>
          <a:noFill/>
          <a:ln>
            <a:noFill/>
          </a:ln>
        </p:spPr>
      </p:pic>
      <p:sp>
        <p:nvSpPr>
          <p:cNvPr id="661" name="Text Box 661"/>
          <p:cNvSpPr txBox="1">
            <a:spLocks/>
          </p:cNvSpPr>
          <p:nvPr/>
        </p:nvSpPr>
        <p:spPr>
          <a:xfrm>
            <a:off x="6553200" y="6356350"/>
            <a:ext cx="2133600" cy="365125"/>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2" name="Picture 662"/>
          <p:cNvPicPr>
            <a:picLocks noChangeAspect="1"/>
          </p:cNvPicPr>
          <p:nvPr/>
        </p:nvPicPr>
        <p:blipFill>
          <a:blip r:embed="rId2"/>
          <a:stretch/>
        </p:blipFill>
        <p:spPr>
          <a:xfrm>
            <a:off x="900112" y="620712"/>
            <a:ext cx="6346825" cy="3887787"/>
          </a:xfrm>
          <a:prstGeom prst="rect">
            <a:avLst/>
          </a:prstGeom>
          <a:noFill/>
          <a:ln>
            <a:noFill/>
          </a:ln>
        </p:spPr>
      </p:pic>
      <p:pic>
        <p:nvPicPr>
          <p:cNvPr id="664" name="Picture 664"/>
          <p:cNvPicPr>
            <a:picLocks noChangeAspect="1"/>
          </p:cNvPicPr>
          <p:nvPr/>
        </p:nvPicPr>
        <p:blipFill>
          <a:blip r:embed="rId3"/>
          <a:stretch/>
        </p:blipFill>
        <p:spPr>
          <a:xfrm>
            <a:off x="971550" y="4652962"/>
            <a:ext cx="2543175" cy="1752600"/>
          </a:xfrm>
          <a:prstGeom prst="rect">
            <a:avLst/>
          </a:prstGeom>
          <a:noFill/>
          <a:ln>
            <a:noFill/>
          </a:ln>
        </p:spPr>
      </p:pic>
      <p:sp>
        <p:nvSpPr>
          <p:cNvPr id="666" name="Text Box 666"/>
          <p:cNvSpPr txBox="1">
            <a:spLocks/>
          </p:cNvSpPr>
          <p:nvPr/>
        </p:nvSpPr>
        <p:spPr>
          <a:xfrm>
            <a:off x="6553200" y="6356350"/>
            <a:ext cx="2133600" cy="365125"/>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7" name="Picture 667"/>
          <p:cNvPicPr>
            <a:picLocks noChangeAspect="1"/>
          </p:cNvPicPr>
          <p:nvPr/>
        </p:nvPicPr>
        <p:blipFill>
          <a:blip r:embed="rId2"/>
          <a:stretch/>
        </p:blipFill>
        <p:spPr>
          <a:xfrm>
            <a:off x="468312" y="765175"/>
            <a:ext cx="7905750" cy="1800225"/>
          </a:xfrm>
          <a:prstGeom prst="rect">
            <a:avLst/>
          </a:prstGeom>
          <a:noFill/>
          <a:ln>
            <a:noFill/>
          </a:ln>
        </p:spPr>
      </p:pic>
      <p:pic>
        <p:nvPicPr>
          <p:cNvPr id="669" name="Picture 669"/>
          <p:cNvPicPr>
            <a:picLocks noChangeAspect="1"/>
          </p:cNvPicPr>
          <p:nvPr/>
        </p:nvPicPr>
        <p:blipFill>
          <a:blip r:embed="rId3"/>
          <a:stretch/>
        </p:blipFill>
        <p:spPr>
          <a:xfrm>
            <a:off x="468312" y="2781300"/>
            <a:ext cx="7886700" cy="1352550"/>
          </a:xfrm>
          <a:prstGeom prst="rect">
            <a:avLst/>
          </a:prstGeom>
          <a:noFill/>
          <a:ln>
            <a:noFill/>
          </a:ln>
        </p:spPr>
      </p:pic>
      <p:pic>
        <p:nvPicPr>
          <p:cNvPr id="671" name="Picture 671"/>
          <p:cNvPicPr>
            <a:picLocks noChangeAspect="1"/>
          </p:cNvPicPr>
          <p:nvPr/>
        </p:nvPicPr>
        <p:blipFill>
          <a:blip r:embed="rId4"/>
          <a:stretch/>
        </p:blipFill>
        <p:spPr>
          <a:xfrm>
            <a:off x="755650" y="4292600"/>
            <a:ext cx="7416800" cy="1657350"/>
          </a:xfrm>
          <a:prstGeom prst="rect">
            <a:avLst/>
          </a:prstGeom>
          <a:noFill/>
          <a:ln>
            <a:noFill/>
          </a:ln>
        </p:spPr>
      </p:pic>
      <p:sp>
        <p:nvSpPr>
          <p:cNvPr id="673" name="Text Box 673"/>
          <p:cNvSpPr txBox="1">
            <a:spLocks/>
          </p:cNvSpPr>
          <p:nvPr/>
        </p:nvSpPr>
        <p:spPr>
          <a:xfrm>
            <a:off x="6553200" y="6356350"/>
            <a:ext cx="2133600" cy="365125"/>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 name="Text Box 674"/>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Arrays of Pointers to Function</a:t>
            </a:r>
          </a:p>
        </p:txBody>
      </p:sp>
      <p:pic>
        <p:nvPicPr>
          <p:cNvPr id="675" name="Picture 675"/>
          <p:cNvPicPr>
            <a:picLocks noChangeAspect="1"/>
          </p:cNvPicPr>
          <p:nvPr/>
        </p:nvPicPr>
        <p:blipFill>
          <a:blip r:embed="rId2"/>
          <a:srcRect b="0" l="0" r="0" t="0"/>
          <a:stretch/>
        </p:blipFill>
        <p:spPr>
          <a:xfrm>
            <a:off x="741362" y="1268412"/>
            <a:ext cx="7661275" cy="4857750"/>
          </a:xfrm>
          <a:prstGeom prst="rect">
            <a:avLst/>
          </a:prstGeom>
        </p:spPr>
      </p:pic>
      <p:sp>
        <p:nvSpPr>
          <p:cNvPr id="677" name="Text Box 677"/>
          <p:cNvSpPr txBox="1">
            <a:spLocks/>
          </p:cNvSpPr>
          <p:nvPr/>
        </p:nvSpPr>
        <p:spPr>
          <a:xfrm>
            <a:off x="6553200" y="6356350"/>
            <a:ext cx="2133600" cy="365125"/>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8" name="Picture 678"/>
          <p:cNvPicPr>
            <a:picLocks noChangeAspect="1"/>
          </p:cNvPicPr>
          <p:nvPr/>
        </p:nvPicPr>
        <p:blipFill>
          <a:blip r:embed="rId2"/>
          <a:stretch/>
        </p:blipFill>
        <p:spPr>
          <a:xfrm>
            <a:off x="647700" y="80962"/>
            <a:ext cx="7848600" cy="6696075"/>
          </a:xfrm>
          <a:prstGeom prst="rect">
            <a:avLst/>
          </a:prstGeom>
          <a:noFill/>
          <a:ln>
            <a:noFill/>
          </a:ln>
        </p:spPr>
      </p:pic>
      <p:sp>
        <p:nvSpPr>
          <p:cNvPr id="680" name="Text Box 680"/>
          <p:cNvSpPr txBox="1">
            <a:spLocks/>
          </p:cNvSpPr>
          <p:nvPr/>
        </p:nvSpPr>
        <p:spPr>
          <a:xfrm>
            <a:off x="6553200" y="6356350"/>
            <a:ext cx="2133600" cy="365125"/>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1" name="Picture 681"/>
          <p:cNvPicPr>
            <a:picLocks noChangeAspect="1"/>
          </p:cNvPicPr>
          <p:nvPr/>
        </p:nvPicPr>
        <p:blipFill>
          <a:blip r:embed="rId2"/>
          <a:stretch/>
        </p:blipFill>
        <p:spPr>
          <a:xfrm>
            <a:off x="827087" y="1052512"/>
            <a:ext cx="7540625" cy="4321175"/>
          </a:xfrm>
          <a:prstGeom prst="rect">
            <a:avLst/>
          </a:prstGeom>
          <a:noFill/>
          <a:ln>
            <a:noFill/>
          </a:ln>
        </p:spPr>
      </p:pic>
      <p:sp>
        <p:nvSpPr>
          <p:cNvPr id="683" name="Text Box 683"/>
          <p:cNvSpPr txBox="1">
            <a:spLocks/>
          </p:cNvSpPr>
          <p:nvPr/>
        </p:nvSpPr>
        <p:spPr>
          <a:xfrm>
            <a:off x="6553200" y="6356350"/>
            <a:ext cx="2133600" cy="365125"/>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4" name="Picture 684"/>
          <p:cNvPicPr>
            <a:picLocks noChangeAspect="1"/>
          </p:cNvPicPr>
          <p:nvPr/>
        </p:nvPicPr>
        <p:blipFill>
          <a:blip r:embed="rId2"/>
          <a:stretch/>
        </p:blipFill>
        <p:spPr>
          <a:xfrm>
            <a:off x="1403350" y="260350"/>
            <a:ext cx="5329237" cy="3503612"/>
          </a:xfrm>
          <a:prstGeom prst="rect">
            <a:avLst/>
          </a:prstGeom>
          <a:noFill/>
          <a:ln>
            <a:noFill/>
          </a:ln>
        </p:spPr>
      </p:pic>
      <p:pic>
        <p:nvPicPr>
          <p:cNvPr id="686" name="Picture 686"/>
          <p:cNvPicPr>
            <a:picLocks noChangeAspect="1"/>
          </p:cNvPicPr>
          <p:nvPr/>
        </p:nvPicPr>
        <p:blipFill>
          <a:blip r:embed="rId3"/>
          <a:stretch/>
        </p:blipFill>
        <p:spPr>
          <a:xfrm>
            <a:off x="611187" y="3933825"/>
            <a:ext cx="6769100" cy="2643187"/>
          </a:xfrm>
          <a:prstGeom prst="rect">
            <a:avLst/>
          </a:prstGeom>
          <a:noFill/>
          <a:ln>
            <a:noFill/>
          </a:ln>
        </p:spPr>
      </p:pic>
      <p:sp>
        <p:nvSpPr>
          <p:cNvPr id="688" name="Text Box 688"/>
          <p:cNvSpPr txBox="1">
            <a:spLocks/>
          </p:cNvSpPr>
          <p:nvPr/>
        </p:nvSpPr>
        <p:spPr>
          <a:xfrm>
            <a:off x="6553200" y="6356350"/>
            <a:ext cx="2133600" cy="365125"/>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 name="Text Box 689"/>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Restricted Pointers (C99)</a:t>
            </a:r>
          </a:p>
        </p:txBody>
      </p:sp>
      <p:sp>
        <p:nvSpPr>
          <p:cNvPr id="690" name="Text Box 690"/>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In C99, the keyword </a:t>
            </a:r>
            <a:r>
              <a:rPr dirty="0" lang="en-US" smtClean="0">
                <a:latin charset="0" pitchFamily="49" typeface="Courier New"/>
                <a:ea charset="-120" pitchFamily="18" typeface="新細明體"/>
              </a:rPr>
              <a:t>restrict</a:t>
            </a:r>
            <a:r>
              <a:rPr dirty="0" lang="en-US" smtClean="0">
                <a:ea charset="-120" pitchFamily="18" typeface="新細明體"/>
              </a:rPr>
              <a:t> may appear in the declaration of a pointer:</a:t>
            </a:r>
          </a:p>
          <a:p>
            <a:pPr indent="-342900" marL="342900">
              <a:lnSpc>
                <a:spcPct val="80000"/>
              </a:lnSpc>
              <a:spcBef>
                <a:spcPts val="1200"/>
              </a:spcBef>
              <a:buNone/>
            </a:pPr>
            <a:r>
              <a:rPr dirty="0" lang="en-US" smtClean="0" sz="2400">
                <a:latin charset="0" pitchFamily="49" typeface="Courier New"/>
                <a:ea charset="-120" pitchFamily="18" typeface="新細明體"/>
              </a:rPr>
              <a:t>	int * restrict p;</a:t>
            </a:r>
          </a:p>
          <a:p>
            <a:pPr indent="-342900" marL="342900">
              <a:buNone/>
            </a:pPr>
            <a:r>
              <a:rPr dirty="0" lang="en-US" smtClean="0">
                <a:latin charset="0" pitchFamily="49" typeface="Courier New"/>
                <a:ea charset="-120" pitchFamily="18" typeface="新細明體"/>
              </a:rPr>
              <a:t>	p</a:t>
            </a:r>
            <a:r>
              <a:rPr dirty="0" lang="en-US" smtClean="0">
                <a:ea charset="-120" pitchFamily="18" typeface="新細明體"/>
              </a:rPr>
              <a:t> is said to be a </a:t>
            </a:r>
            <a:r>
              <a:rPr b="1" dirty="0" i="1" lang="en-US" smtClean="0">
                <a:ea charset="-120" pitchFamily="18" typeface="新細明體"/>
              </a:rPr>
              <a:t>restricted pointer.</a:t>
            </a:r>
          </a:p>
          <a:p>
            <a:pPr indent="-342900" marL="342900"/>
            <a:r>
              <a:rPr dirty="0" lang="en-US" smtClean="0">
                <a:ea charset="-120" pitchFamily="18" typeface="新細明體"/>
              </a:rPr>
              <a:t>The intent is that if </a:t>
            </a:r>
            <a:r>
              <a:rPr dirty="0" lang="en-US" smtClean="0">
                <a:latin charset="0" pitchFamily="49" typeface="Courier New"/>
                <a:ea charset="-120" pitchFamily="18" typeface="新細明體"/>
              </a:rPr>
              <a:t>p</a:t>
            </a:r>
            <a:r>
              <a:rPr dirty="0" lang="en-US" smtClean="0">
                <a:ea charset="-120" pitchFamily="18" typeface="新細明體"/>
              </a:rPr>
              <a:t> points to an object that is later modified, then that object is not accessed in any way other than through </a:t>
            </a:r>
            <a:r>
              <a:rPr dirty="0" lang="en-US" smtClean="0">
                <a:latin charset="0" pitchFamily="49" typeface="Courier New"/>
                <a:ea charset="-120" pitchFamily="18" typeface="新細明體"/>
              </a:rPr>
              <a:t>p</a:t>
            </a:r>
            <a:r>
              <a:rPr dirty="0" lang="en-US" smtClean="0">
                <a:ea charset="-120" pitchFamily="18" typeface="新細明體"/>
              </a:rPr>
              <a:t>.</a:t>
            </a:r>
          </a:p>
          <a:p>
            <a:pPr indent="-342900" marL="342900"/>
            <a:r>
              <a:rPr dirty="0" lang="en-US" smtClean="0">
                <a:ea charset="-120" pitchFamily="18" typeface="新細明體"/>
              </a:rPr>
              <a:t>Having more than one way to access an object is often called </a:t>
            </a:r>
            <a:r>
              <a:rPr b="1" dirty="0" i="1" lang="en-US" smtClean="0">
                <a:ea charset="-120" pitchFamily="18" typeface="新細明體"/>
              </a:rPr>
              <a:t>aliasing.</a:t>
            </a:r>
          </a:p>
        </p:txBody>
      </p:sp>
      <p:sp>
        <p:nvSpPr>
          <p:cNvPr id="691" name="Text Box 691"/>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692" name="Text Box 692"/>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 name="Text Box 693"/>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Restricted Pointers (C99)</a:t>
            </a:r>
          </a:p>
        </p:txBody>
      </p:sp>
      <p:sp>
        <p:nvSpPr>
          <p:cNvPr id="694" name="Text Box 694"/>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t>If the compiler knows that there is only one pointer to a memory block, it can produce better optimized code. </a:t>
            </a:r>
          </a:p>
          <a:p>
            <a:pPr indent="-342900" marL="342900"/>
            <a:r>
              <a:rPr dirty="0" lang="en-US" smtClean="0"/>
              <a:t>For </a:t>
            </a:r>
            <a:r>
              <a:rPr dirty="0" lang="en-US" smtClean="0"/>
              <a:t>instance</a:t>
            </a:r>
            <a:r>
              <a:rPr dirty="0" lang="en-US" smtClean="0"/>
              <a:t>: (</a:t>
            </a:r>
            <a:r>
              <a:rPr b="1" dirty="0" lang="en-US" smtClean="0">
                <a:solidFill>
                  <a:srgbClr val="0000BF"/>
                </a:solidFill>
              </a:rPr>
              <a:t>no restrict is used</a:t>
            </a:r>
            <a:r>
              <a:rPr dirty="0" lang="en-US" smtClean="0"/>
              <a:t>)</a:t>
            </a:r>
          </a:p>
          <a:p>
            <a:pPr indent="-342900" marL="342900"/>
            <a:r>
              <a:rPr dirty="0" lang="en-US" smtClean="0">
                <a:solidFill>
                  <a:srgbClr val="C00000"/>
                </a:solidFill>
                <a:effectLst>
                  <a:outerShdw algn="tl" blurRad="38100" dir="2700000" dist="38100">
                    <a:srgbClr val="C0C0C0"/>
                  </a:outerShdw>
                </a:effectLst>
              </a:rPr>
              <a:t>updatePtrs(size_t *ptrA, size_t *ptrB, size_t *val)</a:t>
            </a:r>
          </a:p>
          <a:p>
            <a:pPr indent="-342900" marL="342900"/>
            <a:r>
              <a:rPr dirty="0" lang="en-US" smtClean="0">
                <a:solidFill>
                  <a:srgbClr val="C00000"/>
                </a:solidFill>
                <a:effectLst>
                  <a:outerShdw algn="tl" blurRad="38100" dir="2700000" dist="38100">
                    <a:srgbClr val="C0C0C0"/>
                  </a:outerShdw>
                </a:effectLst>
              </a:rPr>
              <a:t>{</a:t>
            </a:r>
          </a:p>
          <a:p>
            <a:pPr indent="-342900" marL="342900"/>
            <a:r>
              <a:rPr dirty="0" lang="en-US" smtClean="0">
                <a:solidFill>
                  <a:srgbClr val="C00000"/>
                </a:solidFill>
                <a:effectLst>
                  <a:outerShdw algn="tl" blurRad="38100" dir="2700000" dist="38100">
                    <a:srgbClr val="C0C0C0"/>
                  </a:outerShdw>
                </a:effectLst>
              </a:rPr>
              <a:t>  *ptrA += *val;</a:t>
            </a:r>
          </a:p>
          <a:p>
            <a:pPr indent="-342900" marL="342900"/>
            <a:r>
              <a:rPr dirty="0" lang="en-US" smtClean="0">
                <a:solidFill>
                  <a:srgbClr val="C00000"/>
                </a:solidFill>
                <a:effectLst>
                  <a:outerShdw algn="tl" blurRad="38100" dir="2700000" dist="38100">
                    <a:srgbClr val="C0C0C0"/>
                  </a:outerShdw>
                </a:effectLst>
              </a:rPr>
              <a:t>  *ptrB += *val;</a:t>
            </a:r>
          </a:p>
          <a:p>
            <a:pPr indent="-342900" marL="342900"/>
            <a:r>
              <a:rPr dirty="0" lang="en-US" smtClean="0">
                <a:solidFill>
                  <a:srgbClr val="C00000"/>
                </a:solidFill>
                <a:effectLst>
                  <a:outerShdw algn="tl" blurRad="38100" dir="2700000" dist="38100">
                    <a:srgbClr val="C0C0C0"/>
                  </a:outerShdw>
                </a:effectLst>
              </a:rPr>
              <a:t>}</a:t>
            </a:r>
          </a:p>
        </p:txBody>
      </p:sp>
      <p:sp>
        <p:nvSpPr>
          <p:cNvPr id="695" name="Text Box 695"/>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696" name="Text Box 696"/>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 Box 147"/>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Using Dynamic Storage Allocation</a:t>
            </a:r>
            <a:br>
              <a:rPr dirty="0" lang="en-US" smtClean="0">
                <a:ea charset="-120" pitchFamily="18" typeface="新細明體"/>
              </a:rPr>
            </a:br>
            <a:r>
              <a:rPr dirty="0" lang="en-US" smtClean="0">
                <a:ea charset="-120" pitchFamily="18" typeface="新細明體"/>
              </a:rPr>
              <a:t>in String Functions</a:t>
            </a:r>
          </a:p>
        </p:txBody>
      </p:sp>
      <p:sp>
        <p:nvSpPr>
          <p:cNvPr id="148" name="Text Box 148"/>
          <p:cNvSpPr>
            <a:spLocks/>
          </p:cNvSpPr>
          <p:nvPr>
            <p:ph type="obj"/>
          </p:nvPr>
        </p:nvSpPr>
        <p:spPr>
          <a:xfrm>
            <a:off x="685800" y="1600200"/>
            <a:ext cx="8077200" cy="4724400"/>
          </a:xfrm>
          <a:prstGeom prst="rect">
            <a:avLst/>
          </a:prstGeom>
        </p:spPr>
        <p:txBody>
          <a:bodyPr anchor="t" bIns="46038" lIns="92075" numCol="1" rIns="92075" tIns="46038" wrap="square"/>
          <a:lstStyle/>
          <a:p>
            <a:pPr indent="-342900" marL="342900">
              <a:lnSpc>
                <a:spcPct val="80000"/>
              </a:lnSpc>
              <a:spcBef>
                <a:spcPts val="1000"/>
              </a:spcBef>
              <a:buNone/>
            </a:pPr>
            <a:r>
              <a:rPr dirty="0" lang="en-US" smtClean="0" sz="2200">
                <a:latin charset="0" pitchFamily="49" typeface="Courier New"/>
                <a:ea charset="-120" pitchFamily="18" typeface="新細明體"/>
              </a:rPr>
              <a:t>char *concat(const char *s1, const char *s2)</a:t>
            </a:r>
          </a:p>
          <a:p>
            <a:pPr indent="-342900" marL="342900">
              <a:lnSpc>
                <a:spcPct val="80000"/>
              </a:lnSpc>
              <a:spcBef>
                <a:spcPts val="600"/>
              </a:spcBef>
              <a:buNone/>
            </a:pPr>
            <a:r>
              <a:rPr dirty="0" lang="en-US" smtClean="0" sz="2200">
                <a:latin charset="0" pitchFamily="49" typeface="Courier New"/>
                <a:ea charset="-120" pitchFamily="18" typeface="新細明體"/>
              </a:rPr>
              <a:t>{</a:t>
            </a:r>
          </a:p>
          <a:p>
            <a:pPr indent="-342900" marL="342900">
              <a:lnSpc>
                <a:spcPct val="80000"/>
              </a:lnSpc>
              <a:spcBef>
                <a:spcPct val="0"/>
              </a:spcBef>
              <a:buNone/>
            </a:pPr>
            <a:r>
              <a:rPr dirty="0" lang="en-US" smtClean="0" sz="2200">
                <a:latin charset="0" pitchFamily="49" typeface="Courier New"/>
                <a:ea charset="-120" pitchFamily="18" typeface="新細明體"/>
              </a:rPr>
              <a:t>  char *result;</a:t>
            </a:r>
          </a:p>
          <a:p>
            <a:pPr indent="-342900" marL="342900">
              <a:lnSpc>
                <a:spcPct val="80000"/>
              </a:lnSpc>
              <a:spcBef>
                <a:spcPct val="0"/>
              </a:spcBef>
              <a:buNone/>
            </a:pPr>
            <a:endParaRPr dirty="0" lang="en-US" smtClean="0" sz="2200">
              <a:latin charset="0" pitchFamily="49" typeface="Courier New"/>
              <a:ea charset="-120" pitchFamily="18" typeface="新細明體"/>
            </a:endParaRPr>
          </a:p>
          <a:p>
            <a:pPr indent="-342900" marL="342900">
              <a:lnSpc>
                <a:spcPct val="80000"/>
              </a:lnSpc>
              <a:spcBef>
                <a:spcPct val="0"/>
              </a:spcBef>
              <a:buNone/>
            </a:pPr>
            <a:r>
              <a:rPr dirty="0" lang="en-US" smtClean="0" sz="2200">
                <a:latin charset="0" pitchFamily="49" typeface="Courier New"/>
                <a:ea charset="-120" pitchFamily="18" typeface="新細明體"/>
              </a:rPr>
              <a:t>  result</a:t>
            </a:r>
            <a:r>
              <a:rPr dirty="0" lang="en-US" smtClean="0" sz="2000">
                <a:latin charset="0" pitchFamily="49" typeface="Courier New"/>
                <a:ea charset="-120" pitchFamily="18" typeface="新細明體"/>
              </a:rPr>
              <a:t> </a:t>
            </a:r>
            <a:r>
              <a:rPr dirty="0" lang="en-US" smtClean="0" sz="2200">
                <a:latin charset="0" pitchFamily="49" typeface="Courier New"/>
                <a:ea charset="-120" pitchFamily="18" typeface="新細明體"/>
              </a:rPr>
              <a:t>=</a:t>
            </a:r>
            <a:r>
              <a:rPr dirty="0" lang="en-US" smtClean="0" sz="2000">
                <a:latin charset="0" pitchFamily="49" typeface="Courier New"/>
                <a:ea charset="-120" pitchFamily="18" typeface="新細明體"/>
              </a:rPr>
              <a:t> </a:t>
            </a:r>
            <a:r>
              <a:rPr dirty="0" lang="en-US" smtClean="0" sz="2200">
                <a:latin charset="0" pitchFamily="49" typeface="Courier New"/>
                <a:ea charset="-120" pitchFamily="18" typeface="新細明體"/>
              </a:rPr>
              <a:t>malloc(strlen(s1)</a:t>
            </a:r>
            <a:r>
              <a:rPr dirty="0" lang="en-US" smtClean="0" sz="2000">
                <a:latin charset="0" pitchFamily="49" typeface="Courier New"/>
                <a:ea charset="-120" pitchFamily="18" typeface="新細明體"/>
              </a:rPr>
              <a:t> </a:t>
            </a:r>
            <a:r>
              <a:rPr dirty="0" lang="en-US" smtClean="0" sz="2200">
                <a:latin charset="0" pitchFamily="49" typeface="Courier New"/>
                <a:ea charset="-120" pitchFamily="18" typeface="新細明體"/>
              </a:rPr>
              <a:t>+</a:t>
            </a:r>
            <a:r>
              <a:rPr dirty="0" lang="en-US" smtClean="0" sz="2000">
                <a:latin charset="0" pitchFamily="49" typeface="Courier New"/>
                <a:ea charset="-120" pitchFamily="18" typeface="新細明體"/>
              </a:rPr>
              <a:t> </a:t>
            </a:r>
            <a:r>
              <a:rPr dirty="0" lang="en-US" smtClean="0" sz="2200">
                <a:latin charset="0" pitchFamily="49" typeface="Courier New"/>
                <a:ea charset="-120" pitchFamily="18" typeface="新細明體"/>
              </a:rPr>
              <a:t>strlen(s2)</a:t>
            </a:r>
            <a:r>
              <a:rPr dirty="0" lang="en-US" smtClean="0" sz="2000">
                <a:latin charset="0" pitchFamily="49" typeface="Courier New"/>
                <a:ea charset="-120" pitchFamily="18" typeface="新細明體"/>
              </a:rPr>
              <a:t> </a:t>
            </a:r>
            <a:r>
              <a:rPr dirty="0" lang="en-US" smtClean="0" sz="2200">
                <a:latin charset="0" pitchFamily="49" typeface="Courier New"/>
                <a:ea charset="-120" pitchFamily="18" typeface="新細明體"/>
              </a:rPr>
              <a:t>+</a:t>
            </a:r>
            <a:r>
              <a:rPr dirty="0" lang="en-US" smtClean="0" sz="2000">
                <a:latin charset="0" pitchFamily="49" typeface="Courier New"/>
                <a:ea charset="-120" pitchFamily="18" typeface="新細明體"/>
              </a:rPr>
              <a:t> </a:t>
            </a:r>
            <a:r>
              <a:rPr dirty="0" lang="en-US" smtClean="0" sz="2200">
                <a:latin charset="0" pitchFamily="49" typeface="Courier New"/>
                <a:ea charset="-120" pitchFamily="18" typeface="新細明體"/>
              </a:rPr>
              <a:t>1);</a:t>
            </a:r>
          </a:p>
          <a:p>
            <a:pPr indent="-342900" marL="342900">
              <a:lnSpc>
                <a:spcPct val="80000"/>
              </a:lnSpc>
              <a:spcBef>
                <a:spcPts val="600"/>
              </a:spcBef>
              <a:buNone/>
            </a:pPr>
            <a:r>
              <a:rPr dirty="0" lang="en-US" smtClean="0" sz="2200">
                <a:latin charset="0" pitchFamily="49" typeface="Courier New"/>
                <a:ea charset="-120" pitchFamily="18" typeface="新細明體"/>
              </a:rPr>
              <a:t>  if (result == NULL) {</a:t>
            </a:r>
          </a:p>
          <a:p>
            <a:pPr indent="-342900" marL="342900">
              <a:lnSpc>
                <a:spcPct val="80000"/>
              </a:lnSpc>
              <a:spcBef>
                <a:spcPts val="600"/>
              </a:spcBef>
              <a:buNone/>
            </a:pPr>
            <a:r>
              <a:rPr dirty="0" lang="en-US" smtClean="0" sz="2200">
                <a:latin charset="0" pitchFamily="49" typeface="Courier New"/>
                <a:ea charset="-120" pitchFamily="18" typeface="新細明體"/>
              </a:rPr>
              <a:t>    printf("Error:</a:t>
            </a:r>
            <a:r>
              <a:rPr dirty="0" lang="en-US" smtClean="0" sz="2000">
                <a:latin charset="0" pitchFamily="49" typeface="Courier New"/>
                <a:ea charset="-120" pitchFamily="18" typeface="新細明體"/>
              </a:rPr>
              <a:t> </a:t>
            </a:r>
            <a:r>
              <a:rPr dirty="0" lang="en-US" smtClean="0" sz="2200">
                <a:latin charset="0" pitchFamily="49" typeface="Courier New"/>
                <a:ea charset="-120" pitchFamily="18" typeface="新細明體"/>
              </a:rPr>
              <a:t>malloc</a:t>
            </a:r>
            <a:r>
              <a:rPr dirty="0" lang="en-US" smtClean="0" sz="2000">
                <a:latin charset="0" pitchFamily="49" typeface="Courier New"/>
                <a:ea charset="-120" pitchFamily="18" typeface="新細明體"/>
              </a:rPr>
              <a:t> </a:t>
            </a:r>
            <a:r>
              <a:rPr dirty="0" lang="en-US" smtClean="0" sz="2200">
                <a:latin charset="0" pitchFamily="49" typeface="Courier New"/>
                <a:ea charset="-120" pitchFamily="18" typeface="新細明體"/>
              </a:rPr>
              <a:t>failed</a:t>
            </a:r>
            <a:r>
              <a:rPr dirty="0" lang="en-US" smtClean="0" sz="2000">
                <a:latin charset="0" pitchFamily="49" typeface="Courier New"/>
                <a:ea charset="-120" pitchFamily="18" typeface="新細明體"/>
              </a:rPr>
              <a:t> </a:t>
            </a:r>
            <a:r>
              <a:rPr dirty="0" lang="en-US" smtClean="0" sz="2200">
                <a:latin charset="0" pitchFamily="49" typeface="Courier New"/>
                <a:ea charset="-120" pitchFamily="18" typeface="新細明體"/>
              </a:rPr>
              <a:t>in</a:t>
            </a:r>
            <a:r>
              <a:rPr dirty="0" lang="en-US" smtClean="0" sz="2000">
                <a:latin charset="0" pitchFamily="49" typeface="Courier New"/>
                <a:ea charset="-120" pitchFamily="18" typeface="新細明體"/>
              </a:rPr>
              <a:t> </a:t>
            </a:r>
            <a:r>
              <a:rPr dirty="0" lang="en-US" smtClean="0" sz="2200">
                <a:latin charset="0" pitchFamily="49" typeface="Courier New"/>
                <a:ea charset="-120" pitchFamily="18" typeface="新細明體"/>
              </a:rPr>
              <a:t>concat\n");</a:t>
            </a:r>
          </a:p>
          <a:p>
            <a:pPr indent="-342900" marL="342900">
              <a:lnSpc>
                <a:spcPct val="80000"/>
              </a:lnSpc>
              <a:spcBef>
                <a:spcPts val="600"/>
              </a:spcBef>
              <a:buNone/>
            </a:pPr>
            <a:r>
              <a:rPr dirty="0" lang="en-US" smtClean="0" sz="2200">
                <a:latin charset="0" pitchFamily="49" typeface="Courier New"/>
                <a:ea charset="-120" pitchFamily="18" typeface="新細明體"/>
              </a:rPr>
              <a:t>    exit(EXIT_FAILURE);</a:t>
            </a:r>
          </a:p>
          <a:p>
            <a:pPr indent="-342900" marL="342900">
              <a:lnSpc>
                <a:spcPct val="80000"/>
              </a:lnSpc>
              <a:spcBef>
                <a:spcPct val="0"/>
              </a:spcBef>
              <a:buNone/>
            </a:pPr>
            <a:r>
              <a:rPr dirty="0" lang="en-US" smtClean="0" sz="2200">
                <a:latin charset="0" pitchFamily="49" typeface="Courier New"/>
                <a:ea charset="-120" pitchFamily="18" typeface="新細明體"/>
              </a:rPr>
              <a:t>  }</a:t>
            </a:r>
          </a:p>
          <a:p>
            <a:pPr indent="-342900" marL="342900">
              <a:lnSpc>
                <a:spcPct val="80000"/>
              </a:lnSpc>
              <a:spcBef>
                <a:spcPts val="600"/>
              </a:spcBef>
              <a:buNone/>
            </a:pPr>
            <a:r>
              <a:rPr dirty="0" lang="en-US" smtClean="0" sz="2200">
                <a:latin charset="0" pitchFamily="49" typeface="Courier New"/>
                <a:ea charset="-120" pitchFamily="18" typeface="新細明體"/>
              </a:rPr>
              <a:t>  strcpy(result, s1);</a:t>
            </a:r>
          </a:p>
          <a:p>
            <a:pPr indent="-342900" marL="342900">
              <a:lnSpc>
                <a:spcPct val="80000"/>
              </a:lnSpc>
              <a:spcBef>
                <a:spcPts val="600"/>
              </a:spcBef>
              <a:buNone/>
            </a:pPr>
            <a:r>
              <a:rPr dirty="0" lang="en-US" smtClean="0" sz="2200">
                <a:latin charset="0" pitchFamily="49" typeface="Courier New"/>
                <a:ea charset="-120" pitchFamily="18" typeface="新細明體"/>
              </a:rPr>
              <a:t>  strcat(result, s2);</a:t>
            </a:r>
          </a:p>
          <a:p>
            <a:pPr indent="-342900" marL="342900">
              <a:lnSpc>
                <a:spcPct val="80000"/>
              </a:lnSpc>
              <a:spcBef>
                <a:spcPts val="600"/>
              </a:spcBef>
              <a:buNone/>
            </a:pPr>
            <a:r>
              <a:rPr dirty="0" lang="en-US" smtClean="0" sz="2200">
                <a:latin charset="0" pitchFamily="49" typeface="Courier New"/>
                <a:ea charset="-120" pitchFamily="18" typeface="新細明體"/>
              </a:rPr>
              <a:t>  return result;</a:t>
            </a:r>
          </a:p>
          <a:p>
            <a:pPr indent="-342900" marL="342900">
              <a:lnSpc>
                <a:spcPct val="80000"/>
              </a:lnSpc>
              <a:spcBef>
                <a:spcPct val="0"/>
              </a:spcBef>
              <a:buNone/>
            </a:pPr>
            <a:r>
              <a:rPr dirty="0" lang="en-US" smtClean="0" sz="2200">
                <a:latin charset="0" pitchFamily="49" typeface="Courier New"/>
                <a:ea charset="-120" pitchFamily="18" typeface="新細明體"/>
              </a:rPr>
              <a:t>}</a:t>
            </a:r>
          </a:p>
        </p:txBody>
      </p:sp>
      <p:sp>
        <p:nvSpPr>
          <p:cNvPr id="149" name="Text Box 149"/>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150" name="Text Box 150"/>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97" name="Text Box 697"/>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Restricted Pointers (C99)</a:t>
            </a:r>
          </a:p>
        </p:txBody>
      </p:sp>
      <p:sp>
        <p:nvSpPr>
          <p:cNvPr id="698" name="Text Box 698"/>
          <p:cNvSpPr>
            <a:spLocks/>
          </p:cNvSpPr>
          <p:nvPr>
            <p:ph type="obj"/>
          </p:nvPr>
        </p:nvSpPr>
        <p:spPr>
          <a:xfrm>
            <a:off x="685800" y="1358900"/>
            <a:ext cx="8026400" cy="4800600"/>
          </a:xfrm>
          <a:prstGeom prst="rect">
            <a:avLst/>
          </a:prstGeom>
        </p:spPr>
        <p:txBody>
          <a:bodyPr anchor="t" bIns="46038" lIns="92075" numCol="1" rIns="92075" tIns="46038" wrap="square"/>
          <a:lstStyle/>
          <a:p>
            <a:pPr indent="-342900" marL="342900"/>
            <a:r>
              <a:rPr dirty="0" lang="en-US" smtClean="0">
                <a:ea charset="-120" pitchFamily="18" typeface="新細明體"/>
              </a:rPr>
              <a:t>In above code, ptrA/ptrB/val might refer to the same memory location, so compiler may generate </a:t>
            </a:r>
            <a:r>
              <a:rPr dirty="0" lang="en-US" smtClean="0" u="sng">
                <a:solidFill>
                  <a:srgbClr val="C00000"/>
                </a:solidFill>
                <a:ea charset="-120" pitchFamily="18" typeface="新細明體"/>
              </a:rPr>
              <a:t>less optimal</a:t>
            </a:r>
            <a:r>
              <a:rPr dirty="0" lang="en-US" smtClean="0">
                <a:ea charset="-120" pitchFamily="18" typeface="新細明體"/>
              </a:rPr>
              <a:t> code:</a:t>
            </a:r>
          </a:p>
          <a:p>
            <a:pPr indent="-342900" marL="342900"/>
            <a:r>
              <a:rPr dirty="0" lang="en-US" smtClean="0" sz="2000" u="sng">
                <a:solidFill>
                  <a:srgbClr val="C00000"/>
                </a:solidFill>
                <a:effectLst>
                  <a:outerShdw algn="tl" blurRad="38100" dir="2700000" dist="38100">
                    <a:srgbClr val="C0C0C0"/>
                  </a:outerShdw>
                </a:effectLst>
                <a:ea charset="-120" pitchFamily="18" typeface="新細明體"/>
              </a:rPr>
              <a:t>load R1 ← *val  </a:t>
            </a:r>
            <a:r>
              <a:rPr dirty="0" lang="en-US" smtClean="0" sz="2000">
                <a:solidFill>
                  <a:srgbClr val="C00000"/>
                </a:solidFill>
                <a:effectLst>
                  <a:outerShdw algn="tl" blurRad="38100" dir="2700000" dist="38100">
                    <a:srgbClr val="C0C0C0"/>
                  </a:outerShdw>
                </a:effectLst>
                <a:ea charset="-120" pitchFamily="18" typeface="新細明體"/>
              </a:rPr>
              <a:t>; Load the value of val pointer</a:t>
            </a:r>
          </a:p>
          <a:p>
            <a:pPr indent="-342900" marL="342900"/>
            <a:r>
              <a:rPr dirty="0" lang="en-US" smtClean="0" sz="2000">
                <a:solidFill>
                  <a:srgbClr val="C00000"/>
                </a:solidFill>
                <a:effectLst>
                  <a:outerShdw algn="tl" blurRad="38100" dir="2700000" dist="38100">
                    <a:srgbClr val="C0C0C0"/>
                  </a:outerShdw>
                </a:effectLst>
                <a:ea charset="-120" pitchFamily="18" typeface="新細明體"/>
              </a:rPr>
              <a:t>load R2 ← *ptrA ; Load the value of ptrA pointer</a:t>
            </a:r>
          </a:p>
          <a:p>
            <a:pPr indent="-342900" marL="342900"/>
            <a:r>
              <a:rPr dirty="0" lang="en-US" smtClean="0" sz="2000">
                <a:solidFill>
                  <a:srgbClr val="C00000"/>
                </a:solidFill>
                <a:effectLst>
                  <a:outerShdw algn="tl" blurRad="38100" dir="2700000" dist="38100">
                    <a:srgbClr val="C0C0C0"/>
                  </a:outerShdw>
                </a:effectLst>
                <a:ea charset="-120" pitchFamily="18" typeface="新細明體"/>
              </a:rPr>
              <a:t>add R2 += R1    ; Perform Addition</a:t>
            </a:r>
          </a:p>
          <a:p>
            <a:pPr indent="-342900" marL="342900"/>
            <a:r>
              <a:rPr dirty="0" lang="en-US" smtClean="0" sz="2000">
                <a:solidFill>
                  <a:srgbClr val="C00000"/>
                </a:solidFill>
                <a:effectLst>
                  <a:outerShdw algn="tl" blurRad="38100" dir="2700000" dist="38100">
                    <a:srgbClr val="C0C0C0"/>
                  </a:outerShdw>
                </a:effectLst>
                <a:ea charset="-120" pitchFamily="18" typeface="新細明體"/>
              </a:rPr>
              <a:t>set R2 → *ptrA  ; Update the value of ptrA pointer</a:t>
            </a:r>
          </a:p>
          <a:p>
            <a:pPr indent="-342900" marL="342900"/>
            <a:r>
              <a:rPr dirty="0" lang="en-US" smtClean="0" sz="2000">
                <a:solidFill>
                  <a:srgbClr val="C00000"/>
                </a:solidFill>
                <a:effectLst>
                  <a:outerShdw algn="tl" blurRad="38100" dir="2700000" dist="38100">
                    <a:srgbClr val="C0C0C0"/>
                  </a:outerShdw>
                </a:effectLst>
                <a:ea charset="-120" pitchFamily="18" typeface="新細明體"/>
              </a:rPr>
              <a:t>; Similarly for ptrB, note that val is loaded twice, because</a:t>
            </a:r>
          </a:p>
          <a:p>
            <a:pPr indent="-342900" marL="342900"/>
            <a:r>
              <a:rPr dirty="0" lang="en-US" smtClean="0" sz="2000">
                <a:solidFill>
                  <a:srgbClr val="C00000"/>
                </a:solidFill>
                <a:effectLst>
                  <a:outerShdw algn="tl" blurRad="38100" dir="2700000" dist="38100">
                    <a:srgbClr val="C0C0C0"/>
                  </a:outerShdw>
                </a:effectLst>
                <a:ea charset="-120" pitchFamily="18" typeface="新細明體"/>
              </a:rPr>
              <a:t>; ptrA may be equal to val (i.e., point to the same location).</a:t>
            </a:r>
          </a:p>
          <a:p>
            <a:pPr indent="-342900" marL="342900"/>
            <a:r>
              <a:rPr dirty="0" lang="en-US" smtClean="0" sz="2000" u="sng">
                <a:solidFill>
                  <a:srgbClr val="C00000"/>
                </a:solidFill>
                <a:effectLst>
                  <a:outerShdw algn="tl" blurRad="38100" dir="2700000" dist="38100">
                    <a:srgbClr val="C0C0C0"/>
                  </a:outerShdw>
                </a:effectLst>
                <a:ea charset="-120" pitchFamily="18" typeface="新細明體"/>
              </a:rPr>
              <a:t>load R1 ← *val</a:t>
            </a:r>
          </a:p>
          <a:p>
            <a:pPr indent="-342900" marL="342900"/>
            <a:r>
              <a:rPr dirty="0" lang="en-US" smtClean="0" sz="2000">
                <a:solidFill>
                  <a:srgbClr val="C00000"/>
                </a:solidFill>
                <a:effectLst>
                  <a:outerShdw algn="tl" blurRad="38100" dir="2700000" dist="38100">
                    <a:srgbClr val="C0C0C0"/>
                  </a:outerShdw>
                </a:effectLst>
                <a:ea charset="-120" pitchFamily="18" typeface="新細明體"/>
              </a:rPr>
              <a:t>load R2 ← *ptrB</a:t>
            </a:r>
          </a:p>
          <a:p>
            <a:pPr indent="-342900" marL="342900"/>
            <a:r>
              <a:rPr dirty="0" lang="en-US" smtClean="0" sz="2000">
                <a:solidFill>
                  <a:srgbClr val="C00000"/>
                </a:solidFill>
                <a:effectLst>
                  <a:outerShdw algn="tl" blurRad="38100" dir="2700000" dist="38100">
                    <a:srgbClr val="C0C0C0"/>
                  </a:outerShdw>
                </a:effectLst>
                <a:ea charset="-120" pitchFamily="18" typeface="新細明體"/>
              </a:rPr>
              <a:t>add R2 += R1</a:t>
            </a:r>
          </a:p>
          <a:p>
            <a:pPr indent="-342900" marL="342900"/>
            <a:r>
              <a:rPr dirty="0" lang="en-US" smtClean="0" sz="2000">
                <a:solidFill>
                  <a:srgbClr val="C00000"/>
                </a:solidFill>
                <a:effectLst>
                  <a:outerShdw algn="tl" blurRad="38100" dir="2700000" dist="38100">
                    <a:srgbClr val="C0C0C0"/>
                  </a:outerShdw>
                </a:effectLst>
                <a:ea charset="-120" pitchFamily="18" typeface="新細明體"/>
              </a:rPr>
              <a:t>set R2 → *ptrB</a:t>
            </a:r>
          </a:p>
        </p:txBody>
      </p:sp>
      <p:sp>
        <p:nvSpPr>
          <p:cNvPr id="699" name="Text Box 699"/>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700" name="Text Box 700"/>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
        <p:nvSpPr>
          <p:cNvPr id="701" name="Text Box 701"/>
          <p:cNvSpPr>
            <a:spLocks/>
          </p:cNvSpPr>
          <p:nvPr/>
        </p:nvSpPr>
        <p:spPr>
          <a:xfrm>
            <a:off x="0" y="0"/>
            <a:ext cx="9144000" cy="0"/>
          </a:xfrm>
          <a:prstGeom prst="rect">
            <a:avLst/>
          </a:prstGeom>
          <a:solidFill>
            <a:srgbClr val="FFFFFF"/>
          </a:solidFill>
          <a:ln>
            <a:noFill/>
          </a:ln>
          <a:effectLst/>
        </p:spPr>
        <p:txBody>
          <a:bodyPr anchor="ctr" numCol="1" wrap="none">
            <a:spAutoFit/>
          </a:bodyPr>
          <a:lstStyle/>
          <a:p>
            <a:pPr indent="0" marL="0">
              <a:spcBef>
                <a:spcPct val="0"/>
              </a:spcBef>
              <a:buNone/>
            </a:pPr>
            <a:r>
              <a:rPr dirty="0" lang="en-US" smtClean="0" sz="1000">
                <a:solidFill>
                  <a:srgbClr val="252525"/>
                </a:solidFill>
                <a:latin charset="0" typeface="Arial"/>
                <a:ea charset="-120" pitchFamily="18" typeface="新細明體"/>
              </a:rPr>
              <a:t>In the above code, the pointers</a:t>
            </a:r>
            <a:r>
              <a:rPr dirty="0" lang="en-US" smtClean="0" sz="1000">
                <a:solidFill>
                  <a:srgbClr val="252525"/>
                </a:solidFill>
                <a:ea charset="-120" pitchFamily="18" typeface="新細明體"/>
              </a:rPr>
              <a:t> </a:t>
            </a:r>
            <a:r>
              <a:rPr dirty="0" lang="en-US" smtClean="0" sz="1000">
                <a:solidFill>
                  <a:srgbClr val="000000"/>
                </a:solidFill>
                <a:latin charset="0" pitchFamily="49" typeface="Courier New"/>
                <a:ea charset="-120" pitchFamily="18" typeface="新細明體"/>
              </a:rPr>
              <a:t>ptrA</a:t>
            </a:r>
            <a:r>
              <a:rPr dirty="0" lang="en-US" smtClean="0" sz="1000">
                <a:solidFill>
                  <a:srgbClr val="252525"/>
                </a:solidFill>
                <a:latin charset="0" typeface="Arial"/>
                <a:ea charset="-120" pitchFamily="18" typeface="新細明體"/>
              </a:rPr>
              <a:t>,</a:t>
            </a:r>
            <a:r>
              <a:rPr dirty="0" lang="en-US" smtClean="0" sz="1000">
                <a:solidFill>
                  <a:srgbClr val="252525"/>
                </a:solidFill>
                <a:ea charset="-120" pitchFamily="18" typeface="新細明體"/>
              </a:rPr>
              <a:t> </a:t>
            </a:r>
            <a:r>
              <a:rPr dirty="0" lang="en-US" smtClean="0" sz="1000">
                <a:solidFill>
                  <a:srgbClr val="000000"/>
                </a:solidFill>
                <a:latin charset="0" pitchFamily="49" typeface="Courier New"/>
                <a:ea charset="-120" pitchFamily="18" typeface="新細明體"/>
              </a:rPr>
              <a:t>ptrB</a:t>
            </a:r>
            <a:r>
              <a:rPr dirty="0" lang="en-US" smtClean="0" sz="1000">
                <a:solidFill>
                  <a:srgbClr val="252525"/>
                </a:solidFill>
                <a:latin charset="0" typeface="Arial"/>
                <a:ea charset="-120" pitchFamily="18" typeface="新細明體"/>
              </a:rPr>
              <a:t>, and</a:t>
            </a:r>
            <a:r>
              <a:rPr dirty="0" lang="en-US" smtClean="0" sz="1000">
                <a:solidFill>
                  <a:srgbClr val="252525"/>
                </a:solidFill>
                <a:ea charset="-120" pitchFamily="18" typeface="新細明體"/>
              </a:rPr>
              <a:t> </a:t>
            </a:r>
            <a:r>
              <a:rPr dirty="0" lang="en-US" smtClean="0" sz="1000">
                <a:solidFill>
                  <a:srgbClr val="000000"/>
                </a:solidFill>
                <a:latin charset="0" pitchFamily="49" typeface="Courier New"/>
                <a:ea charset="-120" pitchFamily="18" typeface="新細明體"/>
              </a:rPr>
              <a:t>val</a:t>
            </a:r>
            <a:r>
              <a:rPr dirty="0" lang="en-US" smtClean="0" sz="1000">
                <a:solidFill>
                  <a:srgbClr val="252525"/>
                </a:solidFill>
                <a:ea charset="-120" pitchFamily="18" typeface="新細明體"/>
              </a:rPr>
              <a:t> </a:t>
            </a:r>
            <a:r>
              <a:rPr dirty="0" i="1" lang="en-US" smtClean="0" sz="1000">
                <a:solidFill>
                  <a:srgbClr val="252525"/>
                </a:solidFill>
                <a:latin charset="0" typeface="Arial"/>
                <a:ea charset="-120" pitchFamily="18" typeface="新細明體"/>
              </a:rPr>
              <a:t>might</a:t>
            </a:r>
            <a:r>
              <a:rPr dirty="0" lang="en-US" smtClean="0" sz="1000">
                <a:solidFill>
                  <a:srgbClr val="252525"/>
                </a:solidFill>
                <a:ea charset="-120" pitchFamily="18" typeface="新細明體"/>
              </a:rPr>
              <a:t> </a:t>
            </a:r>
            <a:r>
              <a:rPr dirty="0" lang="en-US" smtClean="0" sz="1000">
                <a:solidFill>
                  <a:srgbClr val="252525"/>
                </a:solidFill>
                <a:latin charset="0" typeface="Arial"/>
                <a:ea charset="-120" pitchFamily="18" typeface="新細明體"/>
              </a:rPr>
              <a:t>refer to the</a:t>
            </a:r>
            <a:r>
              <a:rPr dirty="0" lang="en-US" smtClean="0" sz="1000">
                <a:solidFill>
                  <a:srgbClr val="252525"/>
                </a:solidFill>
                <a:ea charset="-120" pitchFamily="18" typeface="新細明體"/>
              </a:rPr>
              <a:t> </a:t>
            </a:r>
            <a:r>
              <a:rPr dirty="0" lang="en-US" smtClean="0" sz="1000">
                <a:solidFill>
                  <a:srgbClr val="0B0080"/>
                </a:solidFill>
                <a:latin charset="0" typeface="Arial"/>
                <a:ea charset="-120" pitchFamily="18" typeface="新細明體"/>
                <a:hlinkClick r:id="rId2"/>
              </a:rPr>
              <a:t>same memory location</a:t>
            </a:r>
            <a:r>
              <a:rPr dirty="0" lang="en-US" smtClean="0" sz="1000">
                <a:solidFill>
                  <a:srgbClr val="252525"/>
                </a:solidFill>
                <a:latin charset="0" typeface="Arial"/>
                <a:ea charset="-120" pitchFamily="18" typeface="新細明體"/>
              </a:rPr>
              <a:t>, so the compiler may generate less optimal code:</a:t>
            </a:r>
            <a:r>
              <a:rPr dirty="0" lang="en-US" smtClean="0" sz="600">
                <a:ea charset="-120" pitchFamily="18" typeface="新細明體"/>
              </a:rPr>
              <a:t> </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 name="Text Box 702"/>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Restricted Pointers (C99)</a:t>
            </a:r>
          </a:p>
        </p:txBody>
      </p:sp>
      <p:sp>
        <p:nvSpPr>
          <p:cNvPr id="703" name="Text Box 703"/>
          <p:cNvSpPr>
            <a:spLocks/>
          </p:cNvSpPr>
          <p:nvPr>
            <p:ph type="obj"/>
          </p:nvPr>
        </p:nvSpPr>
        <p:spPr>
          <a:xfrm>
            <a:off x="685800" y="1358900"/>
            <a:ext cx="8026400" cy="4800600"/>
          </a:xfrm>
          <a:prstGeom prst="rect">
            <a:avLst/>
          </a:prstGeom>
        </p:spPr>
        <p:txBody>
          <a:bodyPr anchor="t" bIns="46038" lIns="92075" numCol="1" rIns="92075" tIns="46038" wrap="square"/>
          <a:lstStyle/>
          <a:p>
            <a:pPr indent="-342900" marL="342900"/>
            <a:r>
              <a:rPr dirty="0" lang="en-US" smtClean="0">
                <a:ea charset="-120" pitchFamily="18" typeface="新細明體"/>
              </a:rPr>
              <a:t>However, if the restrict keyword is used and the above function is declared as</a:t>
            </a:r>
          </a:p>
          <a:p>
            <a:pPr indent="-342900" marL="342900"/>
            <a:r>
              <a:rPr dirty="0" lang="en-US" smtClean="0">
                <a:ea charset="-120" pitchFamily="18" typeface="新細明體"/>
              </a:rPr>
              <a:t>void updatePtrs(size_t *</a:t>
            </a:r>
            <a:r>
              <a:rPr dirty="0" lang="en-US" smtClean="0">
                <a:solidFill>
                  <a:srgbClr val="C00000"/>
                </a:solidFill>
                <a:ea charset="-120" pitchFamily="18" typeface="新細明體"/>
              </a:rPr>
              <a:t>restrict</a:t>
            </a:r>
            <a:r>
              <a:rPr dirty="0" lang="en-US" smtClean="0">
                <a:ea charset="-120" pitchFamily="18" typeface="新細明體"/>
              </a:rPr>
              <a:t> ptrA, size_t *</a:t>
            </a:r>
            <a:r>
              <a:rPr dirty="0" lang="en-US" smtClean="0">
                <a:solidFill>
                  <a:srgbClr val="C00000"/>
                </a:solidFill>
                <a:ea charset="-120" pitchFamily="18" typeface="新細明體"/>
              </a:rPr>
              <a:t>restrict</a:t>
            </a:r>
            <a:r>
              <a:rPr dirty="0" lang="en-US" smtClean="0">
                <a:ea charset="-120" pitchFamily="18" typeface="新細明體"/>
              </a:rPr>
              <a:t> ptrB, size_t *</a:t>
            </a:r>
            <a:r>
              <a:rPr dirty="0" lang="en-US" smtClean="0">
                <a:solidFill>
                  <a:srgbClr val="C00000"/>
                </a:solidFill>
                <a:ea charset="-120" pitchFamily="18" typeface="新細明體"/>
              </a:rPr>
              <a:t>restrict</a:t>
            </a:r>
            <a:r>
              <a:rPr dirty="0" lang="en-US" smtClean="0">
                <a:ea charset="-120" pitchFamily="18" typeface="新細明體"/>
              </a:rPr>
              <a:t> val);</a:t>
            </a:r>
          </a:p>
          <a:p>
            <a:pPr indent="-342900" marL="342900"/>
            <a:r>
              <a:rPr dirty="0" lang="en-US" smtClean="0">
                <a:ea charset="-120" pitchFamily="18" typeface="新細明體"/>
              </a:rPr>
              <a:t>then the compiler is allowed to assume that ptrA, ptrB, and val point to different locations and updating one pointer will not affect the other pointers. The programmer, not the compiler, is responsible for ensuring that the pointers do not point to identical locations.</a:t>
            </a:r>
          </a:p>
        </p:txBody>
      </p:sp>
      <p:sp>
        <p:nvSpPr>
          <p:cNvPr id="704" name="Text Box 704"/>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705" name="Text Box 705"/>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
        <p:nvSpPr>
          <p:cNvPr id="706" name="Text Box 706"/>
          <p:cNvSpPr>
            <a:spLocks/>
          </p:cNvSpPr>
          <p:nvPr/>
        </p:nvSpPr>
        <p:spPr>
          <a:xfrm>
            <a:off x="0" y="0"/>
            <a:ext cx="9144000" cy="0"/>
          </a:xfrm>
          <a:prstGeom prst="rect">
            <a:avLst/>
          </a:prstGeom>
          <a:solidFill>
            <a:srgbClr val="FFFFFF"/>
          </a:solidFill>
          <a:ln>
            <a:noFill/>
          </a:ln>
          <a:effectLst/>
        </p:spPr>
        <p:txBody>
          <a:bodyPr anchor="ctr" numCol="1" wrap="none">
            <a:spAutoFit/>
          </a:bodyPr>
          <a:lstStyle/>
          <a:p>
            <a:pPr indent="0" marL="0">
              <a:spcBef>
                <a:spcPct val="0"/>
              </a:spcBef>
              <a:buNone/>
            </a:pPr>
            <a:r>
              <a:rPr dirty="0" lang="en-US" smtClean="0" sz="1000">
                <a:solidFill>
                  <a:srgbClr val="252525"/>
                </a:solidFill>
                <a:latin charset="0" typeface="Arial"/>
                <a:ea charset="-120" pitchFamily="18" typeface="新細明體"/>
              </a:rPr>
              <a:t>In the above code, the pointers</a:t>
            </a:r>
            <a:r>
              <a:rPr dirty="0" lang="en-US" smtClean="0" sz="1000">
                <a:solidFill>
                  <a:srgbClr val="252525"/>
                </a:solidFill>
                <a:ea charset="-120" pitchFamily="18" typeface="新細明體"/>
              </a:rPr>
              <a:t> </a:t>
            </a:r>
            <a:r>
              <a:rPr dirty="0" lang="en-US" smtClean="0" sz="1000">
                <a:solidFill>
                  <a:srgbClr val="000000"/>
                </a:solidFill>
                <a:latin charset="0" pitchFamily="49" typeface="Courier New"/>
                <a:ea charset="-120" pitchFamily="18" typeface="新細明體"/>
              </a:rPr>
              <a:t>ptrA</a:t>
            </a:r>
            <a:r>
              <a:rPr dirty="0" lang="en-US" smtClean="0" sz="1000">
                <a:solidFill>
                  <a:srgbClr val="252525"/>
                </a:solidFill>
                <a:latin charset="0" typeface="Arial"/>
                <a:ea charset="-120" pitchFamily="18" typeface="新細明體"/>
              </a:rPr>
              <a:t>,</a:t>
            </a:r>
            <a:r>
              <a:rPr dirty="0" lang="en-US" smtClean="0" sz="1000">
                <a:solidFill>
                  <a:srgbClr val="252525"/>
                </a:solidFill>
                <a:ea charset="-120" pitchFamily="18" typeface="新細明體"/>
              </a:rPr>
              <a:t> </a:t>
            </a:r>
            <a:r>
              <a:rPr dirty="0" lang="en-US" smtClean="0" sz="1000">
                <a:solidFill>
                  <a:srgbClr val="000000"/>
                </a:solidFill>
                <a:latin charset="0" pitchFamily="49" typeface="Courier New"/>
                <a:ea charset="-120" pitchFamily="18" typeface="新細明體"/>
              </a:rPr>
              <a:t>ptrB</a:t>
            </a:r>
            <a:r>
              <a:rPr dirty="0" lang="en-US" smtClean="0" sz="1000">
                <a:solidFill>
                  <a:srgbClr val="252525"/>
                </a:solidFill>
                <a:latin charset="0" typeface="Arial"/>
                <a:ea charset="-120" pitchFamily="18" typeface="新細明體"/>
              </a:rPr>
              <a:t>, and</a:t>
            </a:r>
            <a:r>
              <a:rPr dirty="0" lang="en-US" smtClean="0" sz="1000">
                <a:solidFill>
                  <a:srgbClr val="252525"/>
                </a:solidFill>
                <a:ea charset="-120" pitchFamily="18" typeface="新細明體"/>
              </a:rPr>
              <a:t> </a:t>
            </a:r>
            <a:r>
              <a:rPr dirty="0" lang="en-US" smtClean="0" sz="1000">
                <a:solidFill>
                  <a:srgbClr val="000000"/>
                </a:solidFill>
                <a:latin charset="0" pitchFamily="49" typeface="Courier New"/>
                <a:ea charset="-120" pitchFamily="18" typeface="新細明體"/>
              </a:rPr>
              <a:t>val</a:t>
            </a:r>
            <a:r>
              <a:rPr dirty="0" lang="en-US" smtClean="0" sz="1000">
                <a:solidFill>
                  <a:srgbClr val="252525"/>
                </a:solidFill>
                <a:ea charset="-120" pitchFamily="18" typeface="新細明體"/>
              </a:rPr>
              <a:t> </a:t>
            </a:r>
            <a:r>
              <a:rPr dirty="0" i="1" lang="en-US" smtClean="0" sz="1000">
                <a:solidFill>
                  <a:srgbClr val="252525"/>
                </a:solidFill>
                <a:latin charset="0" typeface="Arial"/>
                <a:ea charset="-120" pitchFamily="18" typeface="新細明體"/>
              </a:rPr>
              <a:t>might</a:t>
            </a:r>
            <a:r>
              <a:rPr dirty="0" lang="en-US" smtClean="0" sz="1000">
                <a:solidFill>
                  <a:srgbClr val="252525"/>
                </a:solidFill>
                <a:ea charset="-120" pitchFamily="18" typeface="新細明體"/>
              </a:rPr>
              <a:t> </a:t>
            </a:r>
            <a:r>
              <a:rPr dirty="0" lang="en-US" smtClean="0" sz="1000">
                <a:solidFill>
                  <a:srgbClr val="252525"/>
                </a:solidFill>
                <a:latin charset="0" typeface="Arial"/>
                <a:ea charset="-120" pitchFamily="18" typeface="新細明體"/>
              </a:rPr>
              <a:t>refer to the</a:t>
            </a:r>
            <a:r>
              <a:rPr dirty="0" lang="en-US" smtClean="0" sz="1000">
                <a:solidFill>
                  <a:srgbClr val="252525"/>
                </a:solidFill>
                <a:ea charset="-120" pitchFamily="18" typeface="新細明體"/>
              </a:rPr>
              <a:t> </a:t>
            </a:r>
            <a:r>
              <a:rPr dirty="0" lang="en-US" smtClean="0" sz="1000">
                <a:solidFill>
                  <a:srgbClr val="0B0080"/>
                </a:solidFill>
                <a:latin charset="0" typeface="Arial"/>
                <a:ea charset="-120" pitchFamily="18" typeface="新細明體"/>
                <a:hlinkClick r:id="rId2"/>
              </a:rPr>
              <a:t>same memory location</a:t>
            </a:r>
            <a:r>
              <a:rPr dirty="0" lang="en-US" smtClean="0" sz="1000">
                <a:solidFill>
                  <a:srgbClr val="252525"/>
                </a:solidFill>
                <a:latin charset="0" typeface="Arial"/>
                <a:ea charset="-120" pitchFamily="18" typeface="新細明體"/>
              </a:rPr>
              <a:t>, so the compiler may generate less optimal code:</a:t>
            </a:r>
            <a:r>
              <a:rPr dirty="0" lang="en-US" smtClean="0" sz="600">
                <a:ea charset="-120" pitchFamily="18" typeface="新細明體"/>
              </a:rPr>
              <a:t> </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 name="Text Box 707"/>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Restricted Pointers (C99)</a:t>
            </a:r>
          </a:p>
        </p:txBody>
      </p:sp>
      <p:sp>
        <p:nvSpPr>
          <p:cNvPr id="708" name="Text Box 708"/>
          <p:cNvSpPr>
            <a:spLocks/>
          </p:cNvSpPr>
          <p:nvPr>
            <p:ph type="obj"/>
          </p:nvPr>
        </p:nvSpPr>
        <p:spPr>
          <a:xfrm>
            <a:off x="685800" y="1358900"/>
            <a:ext cx="8026400" cy="4800600"/>
          </a:xfrm>
          <a:prstGeom prst="rect">
            <a:avLst/>
          </a:prstGeom>
        </p:spPr>
        <p:txBody>
          <a:bodyPr anchor="t" bIns="46038" lIns="92075" numCol="1" rIns="92075" tIns="46038" wrap="square"/>
          <a:lstStyle/>
          <a:p>
            <a:pPr indent="-342900" marL="342900"/>
            <a:r>
              <a:rPr dirty="0" lang="en-US" smtClean="0">
                <a:ea charset="-120" pitchFamily="18" typeface="新細明體"/>
              </a:rPr>
              <a:t>Now compiler can generate better code (assembly code is shorter because val is loaded once):</a:t>
            </a:r>
          </a:p>
          <a:p>
            <a:pPr indent="-342900" marL="342900"/>
            <a:r>
              <a:rPr dirty="0" lang="en-US" smtClean="0" sz="2400">
                <a:solidFill>
                  <a:srgbClr val="C00000"/>
                </a:solidFill>
                <a:effectLst>
                  <a:outerShdw algn="tl" blurRad="38100" dir="2700000" dist="38100">
                    <a:srgbClr val="C0C0C0"/>
                  </a:outerShdw>
                </a:effectLst>
                <a:ea charset="-120" pitchFamily="18" typeface="新細明體"/>
              </a:rPr>
              <a:t>load R1 ← *val</a:t>
            </a:r>
          </a:p>
          <a:p>
            <a:pPr indent="-342900" marL="342900"/>
            <a:r>
              <a:rPr dirty="0" lang="en-US" smtClean="0" sz="2400">
                <a:solidFill>
                  <a:srgbClr val="C00000"/>
                </a:solidFill>
                <a:effectLst>
                  <a:outerShdw algn="tl" blurRad="38100" dir="2700000" dist="38100">
                    <a:srgbClr val="C0C0C0"/>
                  </a:outerShdw>
                </a:effectLst>
                <a:ea charset="-120" pitchFamily="18" typeface="新細明體"/>
              </a:rPr>
              <a:t>load R2 ← *ptrA</a:t>
            </a:r>
          </a:p>
          <a:p>
            <a:pPr indent="-342900" marL="342900"/>
            <a:r>
              <a:rPr dirty="0" lang="en-US" smtClean="0" sz="2400">
                <a:solidFill>
                  <a:srgbClr val="C00000"/>
                </a:solidFill>
                <a:effectLst>
                  <a:outerShdw algn="tl" blurRad="38100" dir="2700000" dist="38100">
                    <a:srgbClr val="C0C0C0"/>
                  </a:outerShdw>
                </a:effectLst>
                <a:ea charset="-120" pitchFamily="18" typeface="新細明體"/>
              </a:rPr>
              <a:t>add R2 += R1</a:t>
            </a:r>
          </a:p>
          <a:p>
            <a:pPr indent="-342900" marL="342900"/>
            <a:r>
              <a:rPr dirty="0" lang="en-US" smtClean="0" sz="2400">
                <a:solidFill>
                  <a:srgbClr val="C00000"/>
                </a:solidFill>
                <a:effectLst>
                  <a:outerShdw algn="tl" blurRad="38100" dir="2700000" dist="38100">
                    <a:srgbClr val="C0C0C0"/>
                  </a:outerShdw>
                </a:effectLst>
                <a:ea charset="-120" pitchFamily="18" typeface="新細明體"/>
              </a:rPr>
              <a:t>set R2 → *ptrA</a:t>
            </a:r>
          </a:p>
          <a:p>
            <a:pPr indent="-342900" marL="342900"/>
            <a:r>
              <a:rPr dirty="0" lang="en-US" smtClean="0" sz="2400">
                <a:solidFill>
                  <a:srgbClr val="C00000"/>
                </a:solidFill>
                <a:effectLst>
                  <a:outerShdw algn="tl" blurRad="38100" dir="2700000" dist="38100">
                    <a:srgbClr val="C0C0C0"/>
                  </a:outerShdw>
                </a:effectLst>
                <a:ea charset="-120" pitchFamily="18" typeface="新細明體"/>
              </a:rPr>
              <a:t>; Note that val is not reloaded,</a:t>
            </a:r>
          </a:p>
          <a:p>
            <a:pPr indent="-342900" marL="342900"/>
            <a:r>
              <a:rPr dirty="0" lang="en-US" smtClean="0" sz="2400">
                <a:solidFill>
                  <a:srgbClr val="C00000"/>
                </a:solidFill>
                <a:effectLst>
                  <a:outerShdw algn="tl" blurRad="38100" dir="2700000" dist="38100">
                    <a:srgbClr val="C0C0C0"/>
                  </a:outerShdw>
                </a:effectLst>
                <a:ea charset="-120" pitchFamily="18" typeface="新細明體"/>
              </a:rPr>
              <a:t>; because the compiler knows it is unchanged</a:t>
            </a:r>
          </a:p>
          <a:p>
            <a:pPr indent="-342900" marL="342900"/>
            <a:r>
              <a:rPr dirty="0" lang="en-US" smtClean="0" sz="2400">
                <a:solidFill>
                  <a:srgbClr val="C00000"/>
                </a:solidFill>
                <a:effectLst>
                  <a:outerShdw algn="tl" blurRad="38100" dir="2700000" dist="38100">
                    <a:srgbClr val="C0C0C0"/>
                  </a:outerShdw>
                </a:effectLst>
                <a:ea charset="-120" pitchFamily="18" typeface="新細明體"/>
              </a:rPr>
              <a:t>load R2 ← *ptrB</a:t>
            </a:r>
          </a:p>
          <a:p>
            <a:pPr indent="-342900" marL="342900"/>
            <a:r>
              <a:rPr dirty="0" lang="en-US" smtClean="0" sz="2400">
                <a:solidFill>
                  <a:srgbClr val="C00000"/>
                </a:solidFill>
                <a:effectLst>
                  <a:outerShdw algn="tl" blurRad="38100" dir="2700000" dist="38100">
                    <a:srgbClr val="C0C0C0"/>
                  </a:outerShdw>
                </a:effectLst>
                <a:ea charset="-120" pitchFamily="18" typeface="新細明體"/>
              </a:rPr>
              <a:t>add R2 += R1</a:t>
            </a:r>
          </a:p>
          <a:p>
            <a:pPr indent="-342900" marL="342900"/>
            <a:r>
              <a:rPr dirty="0" lang="en-US" smtClean="0" sz="2400">
                <a:solidFill>
                  <a:srgbClr val="C00000"/>
                </a:solidFill>
                <a:effectLst>
                  <a:outerShdw algn="tl" blurRad="38100" dir="2700000" dist="38100">
                    <a:srgbClr val="C0C0C0"/>
                  </a:outerShdw>
                </a:effectLst>
                <a:ea charset="-120" pitchFamily="18" typeface="新細明體"/>
              </a:rPr>
              <a:t>set R2 → *ptrB</a:t>
            </a:r>
          </a:p>
        </p:txBody>
      </p:sp>
      <p:sp>
        <p:nvSpPr>
          <p:cNvPr id="709" name="Text Box 709"/>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710" name="Text Box 710"/>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
        <p:nvSpPr>
          <p:cNvPr id="711" name="Text Box 711"/>
          <p:cNvSpPr>
            <a:spLocks/>
          </p:cNvSpPr>
          <p:nvPr/>
        </p:nvSpPr>
        <p:spPr>
          <a:xfrm>
            <a:off x="0" y="0"/>
            <a:ext cx="9144000" cy="0"/>
          </a:xfrm>
          <a:prstGeom prst="rect">
            <a:avLst/>
          </a:prstGeom>
          <a:solidFill>
            <a:srgbClr val="FFFFFF"/>
          </a:solidFill>
          <a:ln>
            <a:noFill/>
          </a:ln>
          <a:effectLst/>
        </p:spPr>
        <p:txBody>
          <a:bodyPr anchor="ctr" numCol="1" wrap="none">
            <a:spAutoFit/>
          </a:bodyPr>
          <a:lstStyle/>
          <a:p>
            <a:pPr indent="0" marL="0">
              <a:spcBef>
                <a:spcPct val="0"/>
              </a:spcBef>
              <a:buNone/>
            </a:pPr>
            <a:r>
              <a:rPr dirty="0" lang="en-US" smtClean="0" sz="1000">
                <a:solidFill>
                  <a:srgbClr val="252525"/>
                </a:solidFill>
                <a:latin charset="0" typeface="Arial"/>
                <a:ea charset="-120" pitchFamily="18" typeface="新細明體"/>
              </a:rPr>
              <a:t>In the above code, the pointers</a:t>
            </a:r>
            <a:r>
              <a:rPr dirty="0" lang="en-US" smtClean="0" sz="1000">
                <a:solidFill>
                  <a:srgbClr val="252525"/>
                </a:solidFill>
                <a:ea charset="-120" pitchFamily="18" typeface="新細明體"/>
              </a:rPr>
              <a:t> </a:t>
            </a:r>
            <a:r>
              <a:rPr dirty="0" lang="en-US" smtClean="0" sz="1000">
                <a:solidFill>
                  <a:srgbClr val="000000"/>
                </a:solidFill>
                <a:latin charset="0" pitchFamily="49" typeface="Courier New"/>
                <a:ea charset="-120" pitchFamily="18" typeface="新細明體"/>
              </a:rPr>
              <a:t>ptrA</a:t>
            </a:r>
            <a:r>
              <a:rPr dirty="0" lang="en-US" smtClean="0" sz="1000">
                <a:solidFill>
                  <a:srgbClr val="252525"/>
                </a:solidFill>
                <a:latin charset="0" typeface="Arial"/>
                <a:ea charset="-120" pitchFamily="18" typeface="新細明體"/>
              </a:rPr>
              <a:t>,</a:t>
            </a:r>
            <a:r>
              <a:rPr dirty="0" lang="en-US" smtClean="0" sz="1000">
                <a:solidFill>
                  <a:srgbClr val="252525"/>
                </a:solidFill>
                <a:ea charset="-120" pitchFamily="18" typeface="新細明體"/>
              </a:rPr>
              <a:t> </a:t>
            </a:r>
            <a:r>
              <a:rPr dirty="0" lang="en-US" smtClean="0" sz="1000">
                <a:solidFill>
                  <a:srgbClr val="000000"/>
                </a:solidFill>
                <a:latin charset="0" pitchFamily="49" typeface="Courier New"/>
                <a:ea charset="-120" pitchFamily="18" typeface="新細明體"/>
              </a:rPr>
              <a:t>ptrB</a:t>
            </a:r>
            <a:r>
              <a:rPr dirty="0" lang="en-US" smtClean="0" sz="1000">
                <a:solidFill>
                  <a:srgbClr val="252525"/>
                </a:solidFill>
                <a:latin charset="0" typeface="Arial"/>
                <a:ea charset="-120" pitchFamily="18" typeface="新細明體"/>
              </a:rPr>
              <a:t>, and</a:t>
            </a:r>
            <a:r>
              <a:rPr dirty="0" lang="en-US" smtClean="0" sz="1000">
                <a:solidFill>
                  <a:srgbClr val="252525"/>
                </a:solidFill>
                <a:ea charset="-120" pitchFamily="18" typeface="新細明體"/>
              </a:rPr>
              <a:t> </a:t>
            </a:r>
            <a:r>
              <a:rPr dirty="0" lang="en-US" smtClean="0" sz="1000">
                <a:solidFill>
                  <a:srgbClr val="000000"/>
                </a:solidFill>
                <a:latin charset="0" pitchFamily="49" typeface="Courier New"/>
                <a:ea charset="-120" pitchFamily="18" typeface="新細明體"/>
              </a:rPr>
              <a:t>val</a:t>
            </a:r>
            <a:r>
              <a:rPr dirty="0" lang="en-US" smtClean="0" sz="1000">
                <a:solidFill>
                  <a:srgbClr val="252525"/>
                </a:solidFill>
                <a:ea charset="-120" pitchFamily="18" typeface="新細明體"/>
              </a:rPr>
              <a:t> </a:t>
            </a:r>
            <a:r>
              <a:rPr dirty="0" i="1" lang="en-US" smtClean="0" sz="1000">
                <a:solidFill>
                  <a:srgbClr val="252525"/>
                </a:solidFill>
                <a:latin charset="0" typeface="Arial"/>
                <a:ea charset="-120" pitchFamily="18" typeface="新細明體"/>
              </a:rPr>
              <a:t>might</a:t>
            </a:r>
            <a:r>
              <a:rPr dirty="0" lang="en-US" smtClean="0" sz="1000">
                <a:solidFill>
                  <a:srgbClr val="252525"/>
                </a:solidFill>
                <a:ea charset="-120" pitchFamily="18" typeface="新細明體"/>
              </a:rPr>
              <a:t> </a:t>
            </a:r>
            <a:r>
              <a:rPr dirty="0" lang="en-US" smtClean="0" sz="1000">
                <a:solidFill>
                  <a:srgbClr val="252525"/>
                </a:solidFill>
                <a:latin charset="0" typeface="Arial"/>
                <a:ea charset="-120" pitchFamily="18" typeface="新細明體"/>
              </a:rPr>
              <a:t>refer to the</a:t>
            </a:r>
            <a:r>
              <a:rPr dirty="0" lang="en-US" smtClean="0" sz="1000">
                <a:solidFill>
                  <a:srgbClr val="252525"/>
                </a:solidFill>
                <a:ea charset="-120" pitchFamily="18" typeface="新細明體"/>
              </a:rPr>
              <a:t> </a:t>
            </a:r>
            <a:r>
              <a:rPr dirty="0" lang="en-US" smtClean="0" sz="1000">
                <a:solidFill>
                  <a:srgbClr val="0B0080"/>
                </a:solidFill>
                <a:latin charset="0" typeface="Arial"/>
                <a:ea charset="-120" pitchFamily="18" typeface="新細明體"/>
                <a:hlinkClick r:id="rId2" tooltip="Pointer aliasing"/>
              </a:rPr>
              <a:t>same memory location</a:t>
            </a:r>
            <a:r>
              <a:rPr dirty="0" lang="en-US" smtClean="0" sz="1000">
                <a:solidFill>
                  <a:srgbClr val="252525"/>
                </a:solidFill>
                <a:latin charset="0" typeface="Arial"/>
                <a:ea charset="-120" pitchFamily="18" typeface="新細明體"/>
              </a:rPr>
              <a:t>, so the compiler may generate less optimal code:</a:t>
            </a:r>
            <a:r>
              <a:rPr dirty="0" lang="en-US" smtClean="0" sz="600">
                <a:ea charset="-120" pitchFamily="18" typeface="新細明體"/>
              </a:rPr>
              <a:t> </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 name="Text Box 712"/>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Restricted Pointers (C99)</a:t>
            </a:r>
          </a:p>
        </p:txBody>
      </p:sp>
      <p:sp>
        <p:nvSpPr>
          <p:cNvPr id="713" name="Text Box 713"/>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Consider the following code:</a:t>
            </a:r>
          </a:p>
          <a:p>
            <a:pPr indent="-342900" marL="342900">
              <a:lnSpc>
                <a:spcPct val="80000"/>
              </a:lnSpc>
              <a:spcBef>
                <a:spcPts val="1200"/>
              </a:spcBef>
              <a:buNone/>
            </a:pPr>
            <a:r>
              <a:rPr dirty="0" lang="en-US" smtClean="0" sz="2400">
                <a:latin charset="0" pitchFamily="49" typeface="Courier New"/>
                <a:ea charset="-120" pitchFamily="18" typeface="新細明體"/>
              </a:rPr>
              <a:t>	int * restrict p;</a:t>
            </a:r>
          </a:p>
          <a:p>
            <a:pPr indent="-342900" marL="342900">
              <a:lnSpc>
                <a:spcPct val="80000"/>
              </a:lnSpc>
              <a:spcBef>
                <a:spcPts val="600"/>
              </a:spcBef>
              <a:buNone/>
            </a:pPr>
            <a:r>
              <a:rPr dirty="0" lang="en-US" smtClean="0" sz="2400">
                <a:latin charset="0" pitchFamily="49" typeface="Courier New"/>
                <a:ea charset="-120" pitchFamily="18" typeface="新細明體"/>
              </a:rPr>
              <a:t>	int * restrict q;</a:t>
            </a:r>
          </a:p>
          <a:p>
            <a:pPr indent="-342900" marL="342900">
              <a:lnSpc>
                <a:spcPct val="80000"/>
              </a:lnSpc>
              <a:spcBef>
                <a:spcPts val="600"/>
              </a:spcBef>
              <a:buNone/>
            </a:pPr>
            <a:r>
              <a:rPr dirty="0" lang="en-US" smtClean="0" sz="2400">
                <a:latin charset="0" pitchFamily="49" typeface="Courier New"/>
                <a:ea charset="-120" pitchFamily="18" typeface="新細明體"/>
              </a:rPr>
              <a:t>	p = malloc(sizeof(int));</a:t>
            </a:r>
          </a:p>
          <a:p>
            <a:pPr indent="-342900" marL="342900"/>
            <a:r>
              <a:rPr dirty="0" lang="en-US" smtClean="0">
                <a:ea charset="-120" pitchFamily="18" typeface="新細明體"/>
              </a:rPr>
              <a:t>Normally it would be legal to copy </a:t>
            </a:r>
            <a:r>
              <a:rPr dirty="0" lang="en-US" smtClean="0">
                <a:latin charset="0" pitchFamily="49" typeface="Courier New"/>
                <a:ea charset="-120" pitchFamily="18" typeface="新細明體"/>
              </a:rPr>
              <a:t>p</a:t>
            </a:r>
            <a:r>
              <a:rPr dirty="0" lang="en-US" smtClean="0">
                <a:ea charset="-120" pitchFamily="18" typeface="新細明體"/>
              </a:rPr>
              <a:t> into </a:t>
            </a:r>
            <a:r>
              <a:rPr dirty="0" lang="en-US" smtClean="0">
                <a:latin charset="0" pitchFamily="49" typeface="Courier New"/>
                <a:ea charset="-120" pitchFamily="18" typeface="新細明體"/>
              </a:rPr>
              <a:t>q</a:t>
            </a:r>
            <a:r>
              <a:rPr dirty="0" lang="en-US" smtClean="0">
                <a:ea charset="-120" pitchFamily="18" typeface="新細明體"/>
              </a:rPr>
              <a:t> and then modify the integer through </a:t>
            </a:r>
            <a:r>
              <a:rPr dirty="0" lang="en-US" smtClean="0">
                <a:latin charset="0" pitchFamily="49" typeface="Courier New"/>
                <a:ea charset="-120" pitchFamily="18" typeface="新細明體"/>
              </a:rPr>
              <a:t>q</a:t>
            </a:r>
            <a:r>
              <a:rPr dirty="0" lang="en-US" smtClean="0">
                <a:ea charset="-120" pitchFamily="18" typeface="新細明體"/>
              </a:rPr>
              <a:t>:</a:t>
            </a:r>
          </a:p>
          <a:p>
            <a:pPr indent="-342900" marL="342900">
              <a:lnSpc>
                <a:spcPct val="80000"/>
              </a:lnSpc>
              <a:spcBef>
                <a:spcPts val="1200"/>
              </a:spcBef>
              <a:buNone/>
            </a:pPr>
            <a:r>
              <a:rPr dirty="0" lang="en-US" smtClean="0" sz="2400">
                <a:latin charset="0" pitchFamily="49" typeface="Courier New"/>
                <a:ea charset="-120" pitchFamily="18" typeface="新細明體"/>
              </a:rPr>
              <a:t>	q = p;</a:t>
            </a:r>
          </a:p>
          <a:p>
            <a:pPr indent="-342900" marL="342900">
              <a:lnSpc>
                <a:spcPct val="80000"/>
              </a:lnSpc>
              <a:spcBef>
                <a:spcPts val="600"/>
              </a:spcBef>
              <a:buNone/>
            </a:pPr>
            <a:r>
              <a:rPr dirty="0" lang="en-US" smtClean="0" sz="2400">
                <a:latin charset="0" pitchFamily="49" typeface="Courier New"/>
                <a:ea charset="-120" pitchFamily="18" typeface="新細明體"/>
              </a:rPr>
              <a:t>	*q = 0;</a:t>
            </a:r>
            <a:r>
              <a:rPr dirty="0" lang="en-US" smtClean="0" sz="2000">
                <a:latin charset="0" pitchFamily="49" typeface="Courier New"/>
                <a:ea charset="-120" pitchFamily="18" typeface="新細明體"/>
              </a:rPr>
              <a:t>  </a:t>
            </a:r>
            <a:r>
              <a:rPr dirty="0" lang="en-US" smtClean="0" sz="2400">
                <a:latin charset="0" pitchFamily="49" typeface="Courier New"/>
                <a:ea charset="-120" pitchFamily="18" typeface="新細明體"/>
              </a:rPr>
              <a:t>/*</a:t>
            </a:r>
            <a:r>
              <a:rPr dirty="0" lang="en-US" smtClean="0" sz="2000">
                <a:latin charset="0" pitchFamily="49" typeface="Courier New"/>
                <a:ea charset="-120" pitchFamily="18" typeface="新細明體"/>
              </a:rPr>
              <a:t> </a:t>
            </a:r>
            <a:r>
              <a:rPr dirty="0" lang="en-US" smtClean="0" sz="2400">
                <a:latin charset="0" pitchFamily="49" typeface="Courier New"/>
                <a:ea charset="-120" pitchFamily="18" typeface="新細明體"/>
              </a:rPr>
              <a:t>causes</a:t>
            </a:r>
            <a:r>
              <a:rPr dirty="0" lang="en-US" smtClean="0" sz="2000">
                <a:latin charset="0" pitchFamily="49" typeface="Courier New"/>
                <a:ea charset="-120" pitchFamily="18" typeface="新細明體"/>
              </a:rPr>
              <a:t> </a:t>
            </a:r>
            <a:r>
              <a:rPr dirty="0" lang="en-US" smtClean="0" sz="2400">
                <a:latin charset="0" pitchFamily="49" typeface="Courier New"/>
                <a:ea charset="-120" pitchFamily="18" typeface="新細明體"/>
              </a:rPr>
              <a:t>undefined</a:t>
            </a:r>
            <a:r>
              <a:rPr dirty="0" lang="en-US" smtClean="0" sz="2000">
                <a:latin charset="0" pitchFamily="49" typeface="Courier New"/>
                <a:ea charset="-120" pitchFamily="18" typeface="新細明體"/>
              </a:rPr>
              <a:t> </a:t>
            </a:r>
            <a:r>
              <a:rPr dirty="0" lang="en-US" smtClean="0" sz="2400">
                <a:latin charset="0" pitchFamily="49" typeface="Courier New"/>
                <a:ea charset="-120" pitchFamily="18" typeface="新細明體"/>
              </a:rPr>
              <a:t>behavior</a:t>
            </a:r>
            <a:r>
              <a:rPr dirty="0" lang="en-US" smtClean="0" sz="2000">
                <a:latin charset="0" pitchFamily="49" typeface="Courier New"/>
                <a:ea charset="-120" pitchFamily="18" typeface="新細明體"/>
              </a:rPr>
              <a:t> </a:t>
            </a:r>
            <a:r>
              <a:rPr dirty="0" lang="en-US" smtClean="0" sz="2400">
                <a:latin charset="0" pitchFamily="49" typeface="Courier New"/>
                <a:ea charset="-120" pitchFamily="18" typeface="新細明體"/>
              </a:rPr>
              <a:t>*/</a:t>
            </a:r>
          </a:p>
          <a:p>
            <a:pPr indent="-342900" marL="342900"/>
            <a:r>
              <a:rPr dirty="0" lang="en-US" smtClean="0">
                <a:ea charset="-120" pitchFamily="18" typeface="新細明體"/>
              </a:rPr>
              <a:t>Because </a:t>
            </a:r>
            <a:r>
              <a:rPr dirty="0" lang="en-US" smtClean="0">
                <a:latin charset="0" pitchFamily="49" typeface="Courier New"/>
                <a:ea charset="-120" pitchFamily="18" typeface="新細明體"/>
              </a:rPr>
              <a:t>p</a:t>
            </a:r>
            <a:r>
              <a:rPr dirty="0" lang="en-US" smtClean="0">
                <a:ea charset="-120" pitchFamily="18" typeface="新細明體"/>
              </a:rPr>
              <a:t> is a restricted pointer, the effect of executing the statement </a:t>
            </a:r>
            <a:r>
              <a:rPr dirty="0" lang="en-US" smtClean="0">
                <a:latin charset="0" pitchFamily="49" typeface="Courier New"/>
                <a:ea charset="-120" pitchFamily="18" typeface="新細明體"/>
              </a:rPr>
              <a:t>*q</a:t>
            </a:r>
            <a:r>
              <a:rPr dirty="0" lang="en-US" smtClean="0">
                <a:ea charset="-120" pitchFamily="18" typeface="新細明體"/>
              </a:rPr>
              <a:t> </a:t>
            </a:r>
            <a:r>
              <a:rPr dirty="0" lang="en-US" smtClean="0">
                <a:latin charset="0" pitchFamily="49" typeface="Courier New"/>
                <a:ea charset="-120" pitchFamily="18" typeface="新細明體"/>
              </a:rPr>
              <a:t>=</a:t>
            </a:r>
            <a:r>
              <a:rPr dirty="0" lang="en-US" smtClean="0">
                <a:ea charset="-120" pitchFamily="18" typeface="新細明體"/>
              </a:rPr>
              <a:t> </a:t>
            </a:r>
            <a:r>
              <a:rPr dirty="0" lang="en-US" smtClean="0">
                <a:latin charset="0" pitchFamily="49" typeface="Courier New"/>
                <a:ea charset="-120" pitchFamily="18" typeface="新細明體"/>
              </a:rPr>
              <a:t>0;</a:t>
            </a:r>
            <a:r>
              <a:rPr dirty="0" lang="en-US" smtClean="0">
                <a:ea charset="-120" pitchFamily="18" typeface="新細明體"/>
              </a:rPr>
              <a:t> is undefined.</a:t>
            </a:r>
          </a:p>
        </p:txBody>
      </p:sp>
      <p:sp>
        <p:nvSpPr>
          <p:cNvPr id="714" name="Text Box 714"/>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715" name="Text Box 715"/>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 name="Text Box 716"/>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Restricted Pointers (C99)</a:t>
            </a:r>
          </a:p>
        </p:txBody>
      </p:sp>
      <p:sp>
        <p:nvSpPr>
          <p:cNvPr id="717" name="Text Box 717"/>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sz="2000">
                <a:ea charset="-120" pitchFamily="18" typeface="新細明體"/>
              </a:rPr>
              <a:t>// gcc </a:t>
            </a:r>
            <a:r>
              <a:rPr b="1" dirty="0" lang="en-US" smtClean="0" sz="2000">
                <a:solidFill>
                  <a:srgbClr val="C00000"/>
                </a:solidFill>
                <a:effectLst>
                  <a:outerShdw algn="tl" blurRad="38100" dir="2700000" dist="38100">
                    <a:srgbClr val="C0C0C0"/>
                  </a:outerShdw>
                </a:effectLst>
                <a:ea charset="-120" pitchFamily="18" typeface="新細明體"/>
              </a:rPr>
              <a:t>–std=c99 </a:t>
            </a:r>
            <a:r>
              <a:rPr dirty="0" lang="en-US" smtClean="0" sz="2000">
                <a:ea charset="-120" pitchFamily="18" typeface="新細明體"/>
              </a:rPr>
              <a:t>-o restrict-test restrict-test.c</a:t>
            </a:r>
          </a:p>
          <a:p>
            <a:pPr indent="-342900" marL="342900"/>
            <a:r>
              <a:rPr dirty="0" lang="en-US" smtClean="0" sz="2000">
                <a:ea charset="-120" pitchFamily="18" typeface="新細明體"/>
              </a:rPr>
              <a:t>#include &lt;stdio.h&gt;</a:t>
            </a:r>
          </a:p>
          <a:p>
            <a:pPr indent="-342900" marL="342900"/>
            <a:r>
              <a:rPr dirty="0" lang="en-US" smtClean="0" sz="2000">
                <a:ea charset="-120" pitchFamily="18" typeface="新細明體"/>
              </a:rPr>
              <a:t>#include &lt;stdlib.h&gt;</a:t>
            </a:r>
          </a:p>
          <a:p>
            <a:pPr indent="-342900" marL="342900"/>
            <a:r>
              <a:rPr dirty="0" lang="en-US" smtClean="0" sz="2000">
                <a:ea charset="-120" pitchFamily="18" typeface="新細明體"/>
              </a:rPr>
              <a:t>int main(int argc, char *argv[])</a:t>
            </a:r>
          </a:p>
          <a:p>
            <a:pPr indent="-342900" marL="342900"/>
            <a:r>
              <a:rPr dirty="0" lang="en-US" smtClean="0" sz="2000">
                <a:ea charset="-120" pitchFamily="18" typeface="新細明體"/>
              </a:rPr>
              <a:t>{</a:t>
            </a:r>
          </a:p>
          <a:p>
            <a:pPr indent="-342900" marL="342900"/>
            <a:r>
              <a:rPr dirty="0" lang="en-US" smtClean="0" sz="2000">
                <a:ea charset="-120" pitchFamily="18" typeface="新細明體"/>
              </a:rPr>
              <a:t>  int *restrict p=(int *) malloc(sizeof(int));</a:t>
            </a:r>
          </a:p>
          <a:p>
            <a:pPr indent="-342900" marL="342900"/>
            <a:r>
              <a:rPr dirty="0" lang="en-US" smtClean="0" sz="2000">
                <a:ea charset="-120" pitchFamily="18" typeface="新細明體"/>
              </a:rPr>
              <a:t>  int *restrict q;</a:t>
            </a:r>
          </a:p>
          <a:p>
            <a:pPr indent="-342900" marL="342900"/>
            <a:r>
              <a:rPr dirty="0" lang="en-US" smtClean="0" sz="2000">
                <a:ea charset="-120" pitchFamily="18" typeface="新細明體"/>
              </a:rPr>
              <a:t>*p = 1;</a:t>
            </a:r>
          </a:p>
          <a:p>
            <a:pPr indent="-342900" marL="342900"/>
            <a:r>
              <a:rPr dirty="0" lang="en-US" smtClean="0" sz="2000">
                <a:ea charset="-120" pitchFamily="18" typeface="新細明體"/>
              </a:rPr>
              <a:t>   printf("*p = %d\n", *p);</a:t>
            </a:r>
          </a:p>
          <a:p>
            <a:pPr indent="-342900" marL="342900"/>
            <a:r>
              <a:rPr dirty="0" lang="en-US" smtClean="0" sz="2000">
                <a:ea charset="-120" pitchFamily="18" typeface="新細明體"/>
              </a:rPr>
              <a:t>  q = p;</a:t>
            </a:r>
          </a:p>
          <a:p>
            <a:pPr indent="-342900" marL="342900"/>
            <a:r>
              <a:rPr dirty="0" lang="en-US" smtClean="0" sz="2000">
                <a:ea charset="-120" pitchFamily="18" typeface="新細明體"/>
              </a:rPr>
              <a:t>  *q = 0;  /* causes undefined behavior */</a:t>
            </a:r>
          </a:p>
          <a:p>
            <a:pPr indent="-342900" marL="342900"/>
            <a:r>
              <a:rPr dirty="0" lang="en-US" smtClean="0" sz="2000">
                <a:ea charset="-120" pitchFamily="18" typeface="新細明體"/>
              </a:rPr>
              <a:t>   printf("*q = %d\n", *q);</a:t>
            </a:r>
          </a:p>
          <a:p>
            <a:pPr indent="-342900" marL="342900"/>
            <a:r>
              <a:rPr dirty="0" lang="en-US" smtClean="0" sz="2000">
                <a:ea charset="-120" pitchFamily="18" typeface="新細明體"/>
              </a:rPr>
              <a:t>}</a:t>
            </a:r>
          </a:p>
        </p:txBody>
      </p:sp>
      <p:sp>
        <p:nvSpPr>
          <p:cNvPr id="718" name="Text Box 718"/>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719" name="Text Box 719"/>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 name="Text Box 720"/>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Restricted Pointers (C99)</a:t>
            </a:r>
          </a:p>
        </p:txBody>
      </p:sp>
      <p:sp>
        <p:nvSpPr>
          <p:cNvPr id="721" name="Text Box 721"/>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To illustrate the use of </a:t>
            </a:r>
            <a:r>
              <a:rPr dirty="0" lang="en-US" smtClean="0">
                <a:latin charset="0" pitchFamily="49" typeface="Courier New"/>
                <a:ea charset="-120" pitchFamily="18" typeface="新細明體"/>
              </a:rPr>
              <a:t>restrict</a:t>
            </a:r>
            <a:r>
              <a:rPr dirty="0" lang="en-US" smtClean="0">
                <a:ea charset="-120" pitchFamily="18" typeface="新細明體"/>
              </a:rPr>
              <a:t>, consider the </a:t>
            </a:r>
            <a:r>
              <a:rPr dirty="0" lang="en-US" smtClean="0">
                <a:latin charset="0" pitchFamily="49" typeface="Courier New"/>
                <a:ea charset="-120" pitchFamily="18" typeface="新細明體"/>
              </a:rPr>
              <a:t>memcpy</a:t>
            </a:r>
            <a:r>
              <a:rPr dirty="0" lang="en-US" smtClean="0">
                <a:ea charset="-120" pitchFamily="18" typeface="新細明體"/>
              </a:rPr>
              <a:t> and </a:t>
            </a:r>
            <a:r>
              <a:rPr dirty="0" lang="en-US" smtClean="0">
                <a:latin charset="0" pitchFamily="49" typeface="Courier New"/>
                <a:ea charset="-120" pitchFamily="18" typeface="新細明體"/>
              </a:rPr>
              <a:t>memmove</a:t>
            </a:r>
            <a:r>
              <a:rPr dirty="0" lang="en-US" smtClean="0">
                <a:ea charset="-120" pitchFamily="18" typeface="新細明體"/>
              </a:rPr>
              <a:t> functions.</a:t>
            </a:r>
          </a:p>
          <a:p>
            <a:pPr indent="-342900" marL="342900"/>
            <a:r>
              <a:rPr dirty="0" lang="en-US" smtClean="0">
                <a:ea charset="-120" pitchFamily="18" typeface="新細明體"/>
              </a:rPr>
              <a:t>The C99 prototype for </a:t>
            </a:r>
            <a:r>
              <a:rPr dirty="0" lang="en-US" smtClean="0">
                <a:latin charset="0" pitchFamily="49" typeface="Courier New"/>
                <a:ea charset="-120" pitchFamily="18" typeface="新細明體"/>
              </a:rPr>
              <a:t>memcpy</a:t>
            </a:r>
            <a:r>
              <a:rPr dirty="0" lang="en-US" smtClean="0">
                <a:ea charset="-120" pitchFamily="18" typeface="新細明體"/>
              </a:rPr>
              <a:t>, which copies bytes from one object (pointed to by </a:t>
            </a:r>
            <a:r>
              <a:rPr dirty="0" lang="en-US" smtClean="0">
                <a:latin charset="0" pitchFamily="49" typeface="Courier New"/>
                <a:ea charset="-120" pitchFamily="18" typeface="新細明體"/>
              </a:rPr>
              <a:t>s2</a:t>
            </a:r>
            <a:r>
              <a:rPr dirty="0" lang="en-US" smtClean="0">
                <a:ea charset="-120" pitchFamily="18" typeface="新細明體"/>
              </a:rPr>
              <a:t>) to another (pointed to by </a:t>
            </a:r>
            <a:r>
              <a:rPr dirty="0" lang="en-US" smtClean="0">
                <a:latin charset="0" pitchFamily="49" typeface="Courier New"/>
                <a:ea charset="-120" pitchFamily="18" typeface="新細明體"/>
              </a:rPr>
              <a:t>s1</a:t>
            </a:r>
            <a:r>
              <a:rPr dirty="0" lang="en-US" smtClean="0">
                <a:ea charset="-120" pitchFamily="18" typeface="新細明體"/>
              </a:rPr>
              <a:t>):</a:t>
            </a:r>
          </a:p>
          <a:p>
            <a:pPr indent="-342900" marL="342900">
              <a:lnSpc>
                <a:spcPct val="80000"/>
              </a:lnSpc>
              <a:spcBef>
                <a:spcPts val="1200"/>
              </a:spcBef>
              <a:buNone/>
            </a:pPr>
            <a:r>
              <a:rPr dirty="0" lang="en-US" smtClean="0" sz="2400">
                <a:latin charset="0" pitchFamily="49" typeface="Courier New"/>
                <a:ea charset="-120" pitchFamily="18" typeface="新細明體"/>
              </a:rPr>
              <a:t>	void *memcpy(void * restrict s1,</a:t>
            </a:r>
          </a:p>
          <a:p>
            <a:pPr indent="-342900" marL="342900">
              <a:lnSpc>
                <a:spcPct val="80000"/>
              </a:lnSpc>
              <a:spcBef>
                <a:spcPts val="500"/>
              </a:spcBef>
              <a:buNone/>
            </a:pPr>
            <a:r>
              <a:rPr dirty="0" lang="en-US" smtClean="0" sz="2400">
                <a:latin charset="0" pitchFamily="49" typeface="Courier New"/>
                <a:ea charset="-120" pitchFamily="18" typeface="新細明體"/>
              </a:rPr>
              <a:t>	             const void * restrict s2,</a:t>
            </a:r>
          </a:p>
          <a:p>
            <a:pPr indent="-342900" marL="342900">
              <a:lnSpc>
                <a:spcPct val="80000"/>
              </a:lnSpc>
              <a:spcBef>
                <a:spcPts val="500"/>
              </a:spcBef>
              <a:buNone/>
            </a:pPr>
            <a:r>
              <a:rPr dirty="0" lang="en-US" smtClean="0" sz="2400">
                <a:latin charset="0" pitchFamily="49" typeface="Courier New"/>
                <a:ea charset="-120" pitchFamily="18" typeface="新細明體"/>
              </a:rPr>
              <a:t>	             size_t n);</a:t>
            </a:r>
          </a:p>
          <a:p>
            <a:pPr indent="-342900" marL="342900"/>
            <a:r>
              <a:rPr dirty="0" lang="en-US" smtClean="0">
                <a:ea charset="-120" pitchFamily="18" typeface="新細明體"/>
              </a:rPr>
              <a:t>The use of </a:t>
            </a:r>
            <a:r>
              <a:rPr dirty="0" lang="en-US" smtClean="0">
                <a:latin charset="0" pitchFamily="49" typeface="Courier New"/>
                <a:ea charset="-120" pitchFamily="18" typeface="新細明體"/>
              </a:rPr>
              <a:t>restrict</a:t>
            </a:r>
            <a:r>
              <a:rPr dirty="0" lang="en-US" smtClean="0">
                <a:ea charset="-120" pitchFamily="18" typeface="新細明體"/>
              </a:rPr>
              <a:t> with both </a:t>
            </a:r>
            <a:r>
              <a:rPr dirty="0" lang="en-US" smtClean="0">
                <a:latin charset="0" pitchFamily="49" typeface="Courier New"/>
                <a:ea charset="-120" pitchFamily="18" typeface="新細明體"/>
              </a:rPr>
              <a:t>s1</a:t>
            </a:r>
            <a:r>
              <a:rPr dirty="0" lang="en-US" smtClean="0">
                <a:ea charset="-120" pitchFamily="18" typeface="新細明體"/>
              </a:rPr>
              <a:t> and </a:t>
            </a:r>
            <a:r>
              <a:rPr dirty="0" lang="en-US" smtClean="0">
                <a:latin charset="0" pitchFamily="49" typeface="Courier New"/>
                <a:ea charset="-120" pitchFamily="18" typeface="新細明體"/>
              </a:rPr>
              <a:t>s2</a:t>
            </a:r>
            <a:r>
              <a:rPr dirty="0" lang="en-US" smtClean="0">
                <a:ea charset="-120" pitchFamily="18" typeface="新細明體"/>
              </a:rPr>
              <a:t> indicates that the objects to which they point shouldn’t overlap.</a:t>
            </a:r>
          </a:p>
        </p:txBody>
      </p:sp>
      <p:sp>
        <p:nvSpPr>
          <p:cNvPr id="722" name="Text Box 722"/>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723" name="Text Box 723"/>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 name="Text Box 724"/>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Restricted Pointers (C99)</a:t>
            </a:r>
          </a:p>
        </p:txBody>
      </p:sp>
      <p:sp>
        <p:nvSpPr>
          <p:cNvPr id="725" name="Text Box 725"/>
          <p:cNvSpPr>
            <a:spLocks/>
          </p:cNvSpPr>
          <p:nvPr>
            <p:ph type="obj"/>
          </p:nvPr>
        </p:nvSpPr>
        <p:spPr>
          <a:xfrm>
            <a:off x="685800" y="1524000"/>
            <a:ext cx="7848600" cy="4800600"/>
          </a:xfrm>
          <a:prstGeom prst="rect">
            <a:avLst/>
          </a:prstGeom>
        </p:spPr>
        <p:txBody>
          <a:bodyPr anchor="t" bIns="46038" lIns="92075" numCol="1" rIns="92075" tIns="46038" wrap="square"/>
          <a:lstStyle/>
          <a:p>
            <a:pPr indent="-342900" marL="342900"/>
            <a:r>
              <a:rPr dirty="0" lang="en-US" smtClean="0">
                <a:ea charset="-120" pitchFamily="18" typeface="新細明體"/>
              </a:rPr>
              <a:t>In contrast, </a:t>
            </a:r>
            <a:r>
              <a:rPr dirty="0" lang="en-US" smtClean="0">
                <a:latin charset="0" pitchFamily="49" typeface="Courier New"/>
                <a:ea charset="-120" pitchFamily="18" typeface="新細明體"/>
              </a:rPr>
              <a:t>restrict</a:t>
            </a:r>
            <a:r>
              <a:rPr dirty="0" lang="en-US" smtClean="0">
                <a:ea charset="-120" pitchFamily="18" typeface="新細明體"/>
              </a:rPr>
              <a:t> doesn’t appear in the prototype for </a:t>
            </a:r>
            <a:r>
              <a:rPr dirty="0" lang="en-US" smtClean="0">
                <a:latin charset="0" pitchFamily="49" typeface="Courier New"/>
                <a:ea charset="-120" pitchFamily="18" typeface="新細明體"/>
              </a:rPr>
              <a:t>memmove</a:t>
            </a:r>
            <a:r>
              <a:rPr dirty="0" lang="en-US" smtClean="0">
                <a:ea charset="-120" pitchFamily="18" typeface="新細明體"/>
              </a:rPr>
              <a:t>:</a:t>
            </a:r>
          </a:p>
          <a:p>
            <a:pPr indent="-342900" marL="342900">
              <a:lnSpc>
                <a:spcPct val="80000"/>
              </a:lnSpc>
              <a:spcBef>
                <a:spcPts val="1200"/>
              </a:spcBef>
              <a:buNone/>
            </a:pPr>
            <a:r>
              <a:rPr dirty="0" lang="en-US" smtClean="0" sz="2400">
                <a:latin charset="0" pitchFamily="49" typeface="Courier New"/>
                <a:ea charset="-120" pitchFamily="18" typeface="新細明體"/>
              </a:rPr>
              <a:t>	void *memmove(void *s1, const void *s2,</a:t>
            </a:r>
          </a:p>
          <a:p>
            <a:pPr indent="-342900" marL="342900">
              <a:lnSpc>
                <a:spcPct val="80000"/>
              </a:lnSpc>
              <a:spcBef>
                <a:spcPts val="600"/>
              </a:spcBef>
              <a:buNone/>
            </a:pPr>
            <a:r>
              <a:rPr dirty="0" lang="en-US" smtClean="0" sz="2400">
                <a:latin charset="0" pitchFamily="49" typeface="Courier New"/>
                <a:ea charset="-120" pitchFamily="18" typeface="新細明體"/>
              </a:rPr>
              <a:t>	              size_t n);</a:t>
            </a:r>
          </a:p>
          <a:p>
            <a:pPr indent="-342900" marL="342900"/>
            <a:r>
              <a:rPr dirty="0" lang="en-US" smtClean="0">
                <a:latin charset="0" pitchFamily="49" typeface="Courier New"/>
                <a:ea charset="-120" pitchFamily="18" typeface="新細明體"/>
              </a:rPr>
              <a:t>memmove</a:t>
            </a:r>
            <a:r>
              <a:rPr dirty="0" lang="en-US" smtClean="0">
                <a:ea charset="-120" pitchFamily="18" typeface="新細明體"/>
              </a:rPr>
              <a:t> is similar to </a:t>
            </a:r>
            <a:r>
              <a:rPr dirty="0" lang="en-US" smtClean="0">
                <a:latin charset="0" pitchFamily="49" typeface="Courier New"/>
                <a:ea charset="-120" pitchFamily="18" typeface="新細明體"/>
              </a:rPr>
              <a:t>memcpy</a:t>
            </a:r>
            <a:r>
              <a:rPr dirty="0" lang="en-US" smtClean="0">
                <a:ea charset="-120" pitchFamily="18" typeface="新細明體"/>
              </a:rPr>
              <a:t>, but is guaranteed to work even if the source and destination overlap.</a:t>
            </a:r>
          </a:p>
          <a:p>
            <a:pPr indent="-342900" marL="342900"/>
            <a:r>
              <a:rPr dirty="0" lang="en-US" smtClean="0">
                <a:ea charset="-120" pitchFamily="18" typeface="新細明體"/>
              </a:rPr>
              <a:t>Example of using </a:t>
            </a:r>
            <a:r>
              <a:rPr dirty="0" lang="en-US" smtClean="0">
                <a:latin charset="0" pitchFamily="49" typeface="Courier New"/>
                <a:ea charset="-120" pitchFamily="18" typeface="新細明體"/>
              </a:rPr>
              <a:t>memmove</a:t>
            </a:r>
            <a:r>
              <a:rPr dirty="0" lang="en-US" smtClean="0">
                <a:ea charset="-120" pitchFamily="18" typeface="新細明體"/>
              </a:rPr>
              <a:t> to shift the elements of an array:</a:t>
            </a:r>
          </a:p>
          <a:p>
            <a:pPr indent="-342900" marL="342900">
              <a:lnSpc>
                <a:spcPct val="80000"/>
              </a:lnSpc>
              <a:spcBef>
                <a:spcPts val="1200"/>
              </a:spcBef>
              <a:buNone/>
            </a:pPr>
            <a:r>
              <a:rPr dirty="0" lang="en-US" smtClean="0" sz="2400">
                <a:latin charset="0" pitchFamily="49" typeface="Courier New"/>
                <a:ea charset="-120" pitchFamily="18" typeface="新細明體"/>
              </a:rPr>
              <a:t>	int a[100];</a:t>
            </a:r>
          </a:p>
          <a:p>
            <a:pPr indent="-342900" marL="342900">
              <a:lnSpc>
                <a:spcPct val="80000"/>
              </a:lnSpc>
              <a:spcBef>
                <a:spcPct val="0"/>
              </a:spcBef>
              <a:buNone/>
            </a:pPr>
            <a:r>
              <a:rPr dirty="0" lang="en-US" smtClean="0" sz="2400">
                <a:latin charset="0" pitchFamily="49" typeface="Courier New"/>
                <a:ea charset="-120" pitchFamily="18" typeface="新細明體"/>
              </a:rPr>
              <a:t>	…</a:t>
            </a:r>
          </a:p>
          <a:p>
            <a:pPr indent="-342900" marL="342900">
              <a:lnSpc>
                <a:spcPct val="80000"/>
              </a:lnSpc>
              <a:spcBef>
                <a:spcPts val="200"/>
              </a:spcBef>
              <a:buNone/>
            </a:pPr>
            <a:r>
              <a:rPr dirty="0" lang="en-US" smtClean="0" sz="2400">
                <a:latin charset="0" pitchFamily="49" typeface="Courier New"/>
                <a:ea charset="-120" pitchFamily="18" typeface="新細明體"/>
              </a:rPr>
              <a:t>	memmove(&amp;a[0], &amp;a[1], 99 * sizeof(int));</a:t>
            </a:r>
          </a:p>
        </p:txBody>
      </p:sp>
      <p:sp>
        <p:nvSpPr>
          <p:cNvPr id="726" name="Text Box 726"/>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727" name="Text Box 727"/>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 name="Text Box 728"/>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Restricted Pointers (C99)</a:t>
            </a:r>
          </a:p>
        </p:txBody>
      </p:sp>
      <p:sp>
        <p:nvSpPr>
          <p:cNvPr id="729" name="Text Box 729"/>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Prior to C99, there was no way to document the difference between </a:t>
            </a:r>
            <a:r>
              <a:rPr dirty="0" lang="en-US" smtClean="0">
                <a:latin charset="0" pitchFamily="49" typeface="Courier New"/>
                <a:ea charset="-120" pitchFamily="18" typeface="新細明體"/>
              </a:rPr>
              <a:t>memcpy</a:t>
            </a:r>
            <a:r>
              <a:rPr dirty="0" lang="en-US" smtClean="0">
                <a:ea charset="-120" pitchFamily="18" typeface="新細明體"/>
              </a:rPr>
              <a:t> and </a:t>
            </a:r>
            <a:r>
              <a:rPr dirty="0" lang="en-US" smtClean="0">
                <a:latin charset="0" pitchFamily="49" typeface="Courier New"/>
                <a:ea charset="-120" pitchFamily="18" typeface="新細明體"/>
              </a:rPr>
              <a:t>memmove</a:t>
            </a:r>
            <a:r>
              <a:rPr dirty="0" lang="en-US" smtClean="0">
                <a:ea charset="-120" pitchFamily="18" typeface="新細明體"/>
              </a:rPr>
              <a:t>.</a:t>
            </a:r>
          </a:p>
          <a:p>
            <a:pPr indent="-342900" marL="342900"/>
            <a:r>
              <a:rPr dirty="0" lang="en-US" smtClean="0">
                <a:ea charset="-120" pitchFamily="18" typeface="新細明體"/>
              </a:rPr>
              <a:t>The prototypes for the two functions were nearly identical:</a:t>
            </a:r>
          </a:p>
          <a:p>
            <a:pPr indent="-342900" marL="342900">
              <a:lnSpc>
                <a:spcPct val="80000"/>
              </a:lnSpc>
              <a:spcBef>
                <a:spcPts val="1200"/>
              </a:spcBef>
              <a:buNone/>
            </a:pPr>
            <a:r>
              <a:rPr dirty="0" lang="en-US" smtClean="0" sz="2400">
                <a:latin charset="0" pitchFamily="49" typeface="Courier New"/>
                <a:ea charset="-120" pitchFamily="18" typeface="新細明體"/>
              </a:rPr>
              <a:t>	void *memcpy(void *s1, const void *s2,</a:t>
            </a:r>
          </a:p>
          <a:p>
            <a:pPr indent="-342900" marL="342900">
              <a:lnSpc>
                <a:spcPct val="80000"/>
              </a:lnSpc>
              <a:spcBef>
                <a:spcPts val="600"/>
              </a:spcBef>
              <a:buNone/>
            </a:pPr>
            <a:r>
              <a:rPr dirty="0" lang="en-US" smtClean="0" sz="2400">
                <a:latin charset="0" pitchFamily="49" typeface="Courier New"/>
                <a:ea charset="-120" pitchFamily="18" typeface="新細明體"/>
              </a:rPr>
              <a:t>	             size_t n);</a:t>
            </a:r>
          </a:p>
          <a:p>
            <a:pPr indent="-342900" marL="342900">
              <a:lnSpc>
                <a:spcPct val="80000"/>
              </a:lnSpc>
              <a:spcBef>
                <a:spcPts val="600"/>
              </a:spcBef>
              <a:buNone/>
            </a:pPr>
            <a:r>
              <a:rPr dirty="0" lang="en-US" smtClean="0" sz="2400">
                <a:latin charset="0" pitchFamily="49" typeface="Courier New"/>
                <a:ea charset="-120" pitchFamily="18" typeface="新細明體"/>
              </a:rPr>
              <a:t>	void *memmove(void *s1, const void *s2,</a:t>
            </a:r>
          </a:p>
          <a:p>
            <a:pPr indent="-342900" marL="342900">
              <a:lnSpc>
                <a:spcPct val="80000"/>
              </a:lnSpc>
              <a:spcBef>
                <a:spcPts val="600"/>
              </a:spcBef>
              <a:buNone/>
            </a:pPr>
            <a:r>
              <a:rPr dirty="0" lang="en-US" smtClean="0" sz="2400">
                <a:latin charset="0" pitchFamily="49" typeface="Courier New"/>
                <a:ea charset="-120" pitchFamily="18" typeface="新細明體"/>
              </a:rPr>
              <a:t>	              size_t n);</a:t>
            </a:r>
          </a:p>
          <a:p>
            <a:pPr indent="-342900" marL="342900"/>
            <a:r>
              <a:rPr dirty="0" lang="en-US" smtClean="0">
                <a:ea charset="-120" pitchFamily="18" typeface="新細明體"/>
              </a:rPr>
              <a:t>The use of </a:t>
            </a:r>
            <a:r>
              <a:rPr dirty="0" lang="en-US" smtClean="0">
                <a:latin charset="0" pitchFamily="49" typeface="Courier New"/>
                <a:ea charset="-120" pitchFamily="18" typeface="新細明體"/>
              </a:rPr>
              <a:t>restrict</a:t>
            </a:r>
            <a:r>
              <a:rPr dirty="0" lang="en-US" smtClean="0">
                <a:ea charset="-120" pitchFamily="18" typeface="新細明體"/>
              </a:rPr>
              <a:t> in the C99 version of </a:t>
            </a:r>
            <a:r>
              <a:rPr dirty="0" lang="en-US" smtClean="0">
                <a:latin charset="0" pitchFamily="49" typeface="Courier New"/>
                <a:ea charset="-120" pitchFamily="18" typeface="新細明體"/>
              </a:rPr>
              <a:t>memcpy</a:t>
            </a:r>
            <a:r>
              <a:rPr dirty="0" lang="en-US" smtClean="0">
                <a:ea charset="-120" pitchFamily="18" typeface="新細明體"/>
              </a:rPr>
              <a:t>’s prototype is a warning that the </a:t>
            </a:r>
            <a:r>
              <a:rPr dirty="0" lang="en-US" smtClean="0">
                <a:latin charset="0" pitchFamily="49" typeface="Courier New"/>
                <a:ea charset="-120" pitchFamily="18" typeface="新細明體"/>
              </a:rPr>
              <a:t>s1</a:t>
            </a:r>
            <a:r>
              <a:rPr dirty="0" lang="en-US" smtClean="0">
                <a:ea charset="-120" pitchFamily="18" typeface="新細明體"/>
              </a:rPr>
              <a:t> and </a:t>
            </a:r>
            <a:r>
              <a:rPr dirty="0" lang="en-US" smtClean="0">
                <a:latin charset="0" pitchFamily="49" typeface="Courier New"/>
                <a:ea charset="-120" pitchFamily="18" typeface="新細明體"/>
              </a:rPr>
              <a:t>s2</a:t>
            </a:r>
            <a:r>
              <a:rPr dirty="0" lang="en-US" smtClean="0">
                <a:ea charset="-120" pitchFamily="18" typeface="新細明體"/>
              </a:rPr>
              <a:t> objects should not overlap.</a:t>
            </a:r>
          </a:p>
        </p:txBody>
      </p:sp>
      <p:sp>
        <p:nvSpPr>
          <p:cNvPr id="730" name="Text Box 730"/>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731" name="Text Box 731"/>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Text Box 732"/>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Restricted Pointers (C99)</a:t>
            </a:r>
          </a:p>
        </p:txBody>
      </p:sp>
      <p:sp>
        <p:nvSpPr>
          <p:cNvPr id="733" name="Text Box 733"/>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latin charset="0" pitchFamily="49" typeface="Courier New"/>
                <a:ea charset="-120" pitchFamily="18" typeface="新細明體"/>
              </a:rPr>
              <a:t>restrict</a:t>
            </a:r>
            <a:r>
              <a:rPr dirty="0" lang="en-US" smtClean="0">
                <a:ea charset="-120" pitchFamily="18" typeface="新細明體"/>
              </a:rPr>
              <a:t> provides information to the compiler that may enable it to produce more efficient code—a process known as </a:t>
            </a:r>
            <a:r>
              <a:rPr b="1" dirty="0" i="1" lang="en-US" smtClean="0">
                <a:ea charset="-120" pitchFamily="18" typeface="新細明體"/>
              </a:rPr>
              <a:t>optimization.</a:t>
            </a:r>
          </a:p>
          <a:p>
            <a:pPr indent="-342900" marL="342900"/>
            <a:r>
              <a:rPr dirty="0" lang="en-US" smtClean="0">
                <a:ea charset="-120" pitchFamily="18" typeface="新細明體"/>
              </a:rPr>
              <a:t>The C99 standard guarantees that </a:t>
            </a:r>
            <a:r>
              <a:rPr dirty="0" lang="en-US" smtClean="0">
                <a:latin charset="0" pitchFamily="49" typeface="Courier New"/>
                <a:ea charset="-120" pitchFamily="18" typeface="新細明體"/>
              </a:rPr>
              <a:t>restrict</a:t>
            </a:r>
            <a:r>
              <a:rPr dirty="0" lang="en-US" smtClean="0">
                <a:ea charset="-120" pitchFamily="18" typeface="新細明體"/>
              </a:rPr>
              <a:t> has no effect on the behavior of a program that conforms to the standard.</a:t>
            </a:r>
          </a:p>
          <a:p>
            <a:pPr indent="-342900" marL="342900"/>
            <a:r>
              <a:rPr dirty="0" lang="en-US" smtClean="0">
                <a:ea charset="-120" pitchFamily="18" typeface="新細明體"/>
              </a:rPr>
              <a:t>Most programmers won’t use </a:t>
            </a:r>
            <a:r>
              <a:rPr dirty="0" lang="en-US" smtClean="0">
                <a:latin charset="0" pitchFamily="49" typeface="Courier New"/>
                <a:ea charset="-120" pitchFamily="18" typeface="新細明體"/>
              </a:rPr>
              <a:t>restrict</a:t>
            </a:r>
            <a:r>
              <a:rPr dirty="0" lang="en-US" smtClean="0">
                <a:ea charset="-120" pitchFamily="18" typeface="新細明體"/>
              </a:rPr>
              <a:t> unless they’re fine-tuning a program to achieve the best possible performance.</a:t>
            </a:r>
          </a:p>
        </p:txBody>
      </p:sp>
      <p:sp>
        <p:nvSpPr>
          <p:cNvPr id="734" name="Text Box 734"/>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735" name="Text Box 735"/>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 name="Text Box 736"/>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Flexible Array Members (C99)</a:t>
            </a:r>
          </a:p>
        </p:txBody>
      </p:sp>
      <p:sp>
        <p:nvSpPr>
          <p:cNvPr id="737" name="Text Box 737"/>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sz="2700">
                <a:ea charset="-120" pitchFamily="18" typeface="新細明體"/>
              </a:rPr>
              <a:t>Occasionally, we’ll need to define a structure that contains an array of an unknown size.</a:t>
            </a:r>
          </a:p>
          <a:p>
            <a:pPr indent="-342900" marL="342900"/>
            <a:r>
              <a:rPr dirty="0" lang="en-US" smtClean="0" sz="2700">
                <a:ea charset="-120" pitchFamily="18" typeface="新細明體"/>
              </a:rPr>
              <a:t>For example, we might want a structure that stores the characters in a string together with the string’s length:</a:t>
            </a:r>
          </a:p>
          <a:p>
            <a:pPr indent="-342900" marL="342900">
              <a:lnSpc>
                <a:spcPct val="80000"/>
              </a:lnSpc>
              <a:spcBef>
                <a:spcPts val="1200"/>
              </a:spcBef>
              <a:buNone/>
            </a:pPr>
            <a:r>
              <a:rPr dirty="0" lang="en-US" smtClean="0" sz="2400">
                <a:latin charset="0" pitchFamily="49" typeface="Courier New"/>
                <a:ea charset="-120" pitchFamily="18" typeface="新細明體"/>
              </a:rPr>
              <a:t>	struct vstring {</a:t>
            </a:r>
          </a:p>
          <a:p>
            <a:pPr indent="-342900" marL="342900">
              <a:lnSpc>
                <a:spcPct val="80000"/>
              </a:lnSpc>
              <a:spcBef>
                <a:spcPts val="600"/>
              </a:spcBef>
              <a:buNone/>
            </a:pPr>
            <a:r>
              <a:rPr dirty="0" lang="en-US" smtClean="0" sz="2400">
                <a:latin charset="0" pitchFamily="49" typeface="Courier New"/>
                <a:ea charset="-120" pitchFamily="18" typeface="新細明體"/>
              </a:rPr>
              <a:t>	  int len;</a:t>
            </a:r>
          </a:p>
          <a:p>
            <a:pPr indent="-342900" marL="342900">
              <a:lnSpc>
                <a:spcPct val="80000"/>
              </a:lnSpc>
              <a:spcBef>
                <a:spcPts val="600"/>
              </a:spcBef>
              <a:buNone/>
            </a:pPr>
            <a:r>
              <a:rPr dirty="0" lang="en-US" smtClean="0" sz="2400">
                <a:latin charset="0" pitchFamily="49" typeface="Courier New"/>
                <a:ea charset="-120" pitchFamily="18" typeface="新細明體"/>
              </a:rPr>
              <a:t>	  char chars[N];</a:t>
            </a:r>
          </a:p>
          <a:p>
            <a:pPr indent="-342900" marL="342900">
              <a:lnSpc>
                <a:spcPct val="80000"/>
              </a:lnSpc>
              <a:spcBef>
                <a:spcPts val="600"/>
              </a:spcBef>
              <a:buNone/>
            </a:pPr>
            <a:r>
              <a:rPr dirty="0" lang="en-US" smtClean="0" sz="2400">
                <a:latin charset="0" pitchFamily="49" typeface="Courier New"/>
                <a:ea charset="-120" pitchFamily="18" typeface="新細明體"/>
              </a:rPr>
              <a:t>	};</a:t>
            </a:r>
          </a:p>
          <a:p>
            <a:pPr indent="-342900" marL="342900"/>
            <a:r>
              <a:rPr dirty="0" lang="en-US" smtClean="0" sz="2700">
                <a:ea charset="-120" pitchFamily="18" typeface="新細明體"/>
              </a:rPr>
              <a:t>Using a fixed-length array is undesirable: it limits the length of the string and wastes memory.</a:t>
            </a:r>
          </a:p>
        </p:txBody>
      </p:sp>
      <p:sp>
        <p:nvSpPr>
          <p:cNvPr id="738" name="Text Box 738"/>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739" name="Text Box 739"/>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 Box 151"/>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Using Dynamic Storage Allocation</a:t>
            </a:r>
            <a:br>
              <a:rPr dirty="0" lang="en-US" smtClean="0">
                <a:ea charset="-120" pitchFamily="18" typeface="新細明體"/>
              </a:rPr>
            </a:br>
            <a:r>
              <a:rPr dirty="0" lang="en-US" smtClean="0">
                <a:ea charset="-120" pitchFamily="18" typeface="新細明體"/>
              </a:rPr>
              <a:t>in String Functions</a:t>
            </a:r>
          </a:p>
        </p:txBody>
      </p:sp>
      <p:sp>
        <p:nvSpPr>
          <p:cNvPr id="152" name="Text Box 152"/>
          <p:cNvSpPr>
            <a:spLocks/>
          </p:cNvSpPr>
          <p:nvPr>
            <p:ph type="obj"/>
          </p:nvPr>
        </p:nvSpPr>
        <p:spPr>
          <a:xfrm>
            <a:off x="685800" y="1600200"/>
            <a:ext cx="7772400" cy="4724400"/>
          </a:xfrm>
          <a:prstGeom prst="rect">
            <a:avLst/>
          </a:prstGeom>
        </p:spPr>
        <p:txBody>
          <a:bodyPr anchor="t" bIns="46038" lIns="92075" numCol="1" rIns="92075" tIns="46038" wrap="square"/>
          <a:lstStyle/>
          <a:p>
            <a:pPr indent="-342900" marL="342900"/>
            <a:r>
              <a:rPr dirty="0" lang="en-US" smtClean="0">
                <a:ea charset="-120" pitchFamily="18" typeface="新細明體"/>
              </a:rPr>
              <a:t>A call of the </a:t>
            </a:r>
            <a:r>
              <a:rPr dirty="0" lang="en-US" smtClean="0">
                <a:latin charset="0" pitchFamily="49" typeface="Courier New"/>
                <a:ea charset="-120" pitchFamily="18" typeface="新細明體"/>
              </a:rPr>
              <a:t>concat</a:t>
            </a:r>
            <a:r>
              <a:rPr dirty="0" lang="en-US" smtClean="0">
                <a:ea charset="-120" pitchFamily="18" typeface="新細明體"/>
              </a:rPr>
              <a:t> function:</a:t>
            </a:r>
          </a:p>
          <a:p>
            <a:pPr indent="-342900" marL="342900">
              <a:lnSpc>
                <a:spcPct val="80000"/>
              </a:lnSpc>
              <a:spcBef>
                <a:spcPts val="1200"/>
              </a:spcBef>
              <a:buNone/>
            </a:pPr>
            <a:r>
              <a:rPr dirty="0" lang="en-US" smtClean="0" sz="2400">
                <a:latin charset="0" pitchFamily="49" typeface="Courier New"/>
                <a:ea charset="-120" pitchFamily="18" typeface="新細明體"/>
              </a:rPr>
              <a:t>	p = concat("abc", "def");</a:t>
            </a:r>
          </a:p>
          <a:p>
            <a:pPr indent="-342900" marL="342900"/>
            <a:r>
              <a:rPr dirty="0" lang="en-US" smtClean="0">
                <a:ea charset="-120" pitchFamily="18" typeface="新細明體"/>
              </a:rPr>
              <a:t>After the call, </a:t>
            </a:r>
            <a:r>
              <a:rPr dirty="0" lang="en-US" smtClean="0">
                <a:latin charset="0" pitchFamily="49" typeface="Courier New"/>
                <a:ea charset="-120" pitchFamily="18" typeface="新細明體"/>
              </a:rPr>
              <a:t>p</a:t>
            </a:r>
            <a:r>
              <a:rPr dirty="0" lang="en-US" smtClean="0">
                <a:ea charset="-120" pitchFamily="18" typeface="新細明體"/>
              </a:rPr>
              <a:t> will point to the string </a:t>
            </a:r>
            <a:r>
              <a:rPr dirty="0" lang="en-US" smtClean="0">
                <a:latin charset="0" pitchFamily="49" typeface="Courier New"/>
                <a:ea charset="-120" pitchFamily="18" typeface="新細明體"/>
              </a:rPr>
              <a:t>"abcdef"</a:t>
            </a:r>
            <a:r>
              <a:rPr dirty="0" lang="en-US" smtClean="0">
                <a:ea charset="-120" pitchFamily="18" typeface="新細明體"/>
              </a:rPr>
              <a:t>, which is stored in a dynamically allocated array.</a:t>
            </a:r>
          </a:p>
        </p:txBody>
      </p:sp>
      <p:sp>
        <p:nvSpPr>
          <p:cNvPr id="153" name="Text Box 153"/>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154" name="Text Box 154"/>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Text Box 740"/>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Flexible Array Members (C99)</a:t>
            </a:r>
          </a:p>
        </p:txBody>
      </p:sp>
      <p:sp>
        <p:nvSpPr>
          <p:cNvPr id="741" name="Text Box 741"/>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C programmers traditionally solve this problem by declaring the length of </a:t>
            </a:r>
            <a:r>
              <a:rPr dirty="0" lang="en-US" smtClean="0">
                <a:latin charset="0" pitchFamily="49" typeface="Courier New"/>
                <a:ea charset="-120" pitchFamily="18" typeface="新細明體"/>
              </a:rPr>
              <a:t>chars</a:t>
            </a:r>
            <a:r>
              <a:rPr dirty="0" lang="en-US" smtClean="0">
                <a:ea charset="-120" pitchFamily="18" typeface="新細明體"/>
              </a:rPr>
              <a:t> to be 1 and then dynamically allocating each string:</a:t>
            </a:r>
          </a:p>
          <a:p>
            <a:pPr indent="-342900" marL="342900">
              <a:lnSpc>
                <a:spcPct val="80000"/>
              </a:lnSpc>
              <a:spcBef>
                <a:spcPts val="1200"/>
              </a:spcBef>
              <a:buNone/>
            </a:pPr>
            <a:r>
              <a:rPr dirty="0" lang="en-US" smtClean="0" sz="2300">
                <a:latin charset="0" pitchFamily="49" typeface="Courier New"/>
                <a:ea charset="-120" pitchFamily="18" typeface="新細明體"/>
              </a:rPr>
              <a:t>	struct vstring {</a:t>
            </a:r>
          </a:p>
          <a:p>
            <a:pPr indent="-342900" marL="342900">
              <a:lnSpc>
                <a:spcPct val="80000"/>
              </a:lnSpc>
              <a:spcBef>
                <a:spcPts val="600"/>
              </a:spcBef>
              <a:buNone/>
            </a:pPr>
            <a:r>
              <a:rPr dirty="0" lang="en-US" smtClean="0" sz="2300">
                <a:latin charset="0" pitchFamily="49" typeface="Courier New"/>
                <a:ea charset="-120" pitchFamily="18" typeface="新細明體"/>
              </a:rPr>
              <a:t>	  int len;</a:t>
            </a:r>
          </a:p>
          <a:p>
            <a:pPr indent="-342900" marL="342900">
              <a:lnSpc>
                <a:spcPct val="80000"/>
              </a:lnSpc>
              <a:spcBef>
                <a:spcPts val="600"/>
              </a:spcBef>
              <a:buNone/>
            </a:pPr>
            <a:r>
              <a:rPr dirty="0" lang="en-US" smtClean="0" sz="2300">
                <a:latin charset="0" pitchFamily="49" typeface="Courier New"/>
                <a:ea charset="-120" pitchFamily="18" typeface="新細明體"/>
              </a:rPr>
              <a:t>	  char chars[1];</a:t>
            </a:r>
          </a:p>
          <a:p>
            <a:pPr indent="-342900" marL="342900">
              <a:lnSpc>
                <a:spcPct val="80000"/>
              </a:lnSpc>
              <a:spcBef>
                <a:spcPct val="0"/>
              </a:spcBef>
              <a:buNone/>
            </a:pPr>
            <a:r>
              <a:rPr dirty="0" lang="en-US" smtClean="0" sz="2300">
                <a:latin charset="0" pitchFamily="49" typeface="Courier New"/>
                <a:ea charset="-120" pitchFamily="18" typeface="新細明體"/>
              </a:rPr>
              <a:t>	};</a:t>
            </a:r>
          </a:p>
          <a:p>
            <a:pPr indent="-342900" marL="342900">
              <a:lnSpc>
                <a:spcPct val="80000"/>
              </a:lnSpc>
              <a:spcBef>
                <a:spcPts val="600"/>
              </a:spcBef>
              <a:buNone/>
            </a:pPr>
            <a:r>
              <a:rPr dirty="0" lang="en-US" smtClean="0" sz="2300">
                <a:latin charset="0" pitchFamily="49" typeface="Courier New"/>
                <a:ea charset="-120" pitchFamily="18" typeface="新細明體"/>
              </a:rPr>
              <a:t>	…</a:t>
            </a:r>
          </a:p>
          <a:p>
            <a:pPr indent="-342900" marL="342900">
              <a:lnSpc>
                <a:spcPct val="80000"/>
              </a:lnSpc>
              <a:spcBef>
                <a:spcPts val="600"/>
              </a:spcBef>
              <a:buNone/>
            </a:pPr>
            <a:r>
              <a:rPr dirty="0" lang="en-US" smtClean="0" sz="2300">
                <a:latin charset="0" pitchFamily="49" typeface="Courier New"/>
                <a:ea charset="-120" pitchFamily="18" typeface="新細明體"/>
              </a:rPr>
              <a:t>	struct vstring *str =</a:t>
            </a:r>
          </a:p>
          <a:p>
            <a:pPr indent="-342900" marL="342900">
              <a:lnSpc>
                <a:spcPct val="80000"/>
              </a:lnSpc>
              <a:spcBef>
                <a:spcPts val="600"/>
              </a:spcBef>
              <a:buNone/>
            </a:pPr>
            <a:r>
              <a:rPr dirty="0" lang="en-US" smtClean="0" sz="2300">
                <a:latin charset="0" pitchFamily="49" typeface="Courier New"/>
                <a:ea charset="-120" pitchFamily="18" typeface="新細明體"/>
              </a:rPr>
              <a:t>	  malloc(sizeof(struct vstring) + n - 1);</a:t>
            </a:r>
          </a:p>
          <a:p>
            <a:pPr indent="-342900" marL="342900">
              <a:lnSpc>
                <a:spcPct val="80000"/>
              </a:lnSpc>
              <a:spcBef>
                <a:spcPts val="600"/>
              </a:spcBef>
              <a:buNone/>
            </a:pPr>
            <a:r>
              <a:rPr dirty="0" lang="en-US" smtClean="0" sz="2300">
                <a:latin charset="0" pitchFamily="49" typeface="Courier New"/>
                <a:ea charset="-120" pitchFamily="18" typeface="新細明體"/>
              </a:rPr>
              <a:t>	str-&gt;len = n;</a:t>
            </a:r>
          </a:p>
          <a:p>
            <a:pPr indent="-342900" marL="342900"/>
            <a:r>
              <a:rPr dirty="0" lang="en-US" smtClean="0">
                <a:ea charset="-120" pitchFamily="18" typeface="新細明體"/>
              </a:rPr>
              <a:t>This technique is known as the “</a:t>
            </a:r>
            <a:r>
              <a:rPr b="1" dirty="0" lang="en-US" smtClean="0">
                <a:solidFill>
                  <a:srgbClr val="5858FF"/>
                </a:solidFill>
                <a:ea charset="-120" pitchFamily="18" typeface="新細明體"/>
              </a:rPr>
              <a:t>struct hack</a:t>
            </a:r>
            <a:r>
              <a:rPr dirty="0" lang="en-US" smtClean="0">
                <a:ea charset="-120" pitchFamily="18" typeface="新細明體"/>
              </a:rPr>
              <a:t>.”</a:t>
            </a:r>
          </a:p>
        </p:txBody>
      </p:sp>
      <p:sp>
        <p:nvSpPr>
          <p:cNvPr id="742" name="Text Box 742"/>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743" name="Text Box 743"/>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 name="Text Box 744"/>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Flexible Array Members (C99)</a:t>
            </a:r>
          </a:p>
        </p:txBody>
      </p:sp>
      <p:sp>
        <p:nvSpPr>
          <p:cNvPr id="745" name="Text Box 745"/>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The struct hack is supported by many compilers.</a:t>
            </a:r>
          </a:p>
          <a:p>
            <a:pPr indent="-342900" marL="342900"/>
            <a:r>
              <a:rPr dirty="0" lang="en-US" smtClean="0">
                <a:ea charset="-120" pitchFamily="18" typeface="新細明體"/>
              </a:rPr>
              <a:t>Some (including GCC) even allow the </a:t>
            </a:r>
            <a:r>
              <a:rPr dirty="0" lang="en-US" smtClean="0">
                <a:latin charset="0" pitchFamily="49" typeface="Courier New"/>
                <a:ea charset="-120" pitchFamily="18" typeface="新細明體"/>
              </a:rPr>
              <a:t>chars</a:t>
            </a:r>
            <a:r>
              <a:rPr dirty="0" lang="en-US" smtClean="0">
                <a:ea charset="-120" pitchFamily="18" typeface="新細明體"/>
              </a:rPr>
              <a:t> array to have zero length.</a:t>
            </a:r>
          </a:p>
          <a:p>
            <a:pPr indent="-342900" marL="342900"/>
            <a:r>
              <a:rPr dirty="0" lang="en-US" smtClean="0">
                <a:ea charset="-120" pitchFamily="18" typeface="新細明體"/>
              </a:rPr>
              <a:t>The C89 standard doesn’t guarantee that the struct hack will work, but a C99 feature known as the </a:t>
            </a:r>
            <a:r>
              <a:rPr b="1" dirty="0" i="1" lang="en-US" smtClean="0">
                <a:ea charset="-120" pitchFamily="18" typeface="新細明體"/>
              </a:rPr>
              <a:t>flexible array member </a:t>
            </a:r>
            <a:r>
              <a:rPr dirty="0" lang="en-US" smtClean="0">
                <a:ea charset="-120" pitchFamily="18" typeface="新細明體"/>
              </a:rPr>
              <a:t>serves the same purpose.</a:t>
            </a:r>
          </a:p>
        </p:txBody>
      </p:sp>
      <p:sp>
        <p:nvSpPr>
          <p:cNvPr id="746" name="Text Box 746"/>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747" name="Text Box 747"/>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Text Box 748"/>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Flexible Array Members (C99)</a:t>
            </a:r>
          </a:p>
        </p:txBody>
      </p:sp>
      <p:sp>
        <p:nvSpPr>
          <p:cNvPr id="749" name="Text Box 749"/>
          <p:cNvSpPr>
            <a:spLocks/>
          </p:cNvSpPr>
          <p:nvPr>
            <p:ph type="obj"/>
          </p:nvPr>
        </p:nvSpPr>
        <p:spPr>
          <a:xfrm>
            <a:off x="685800" y="1524000"/>
            <a:ext cx="7924800" cy="4800600"/>
          </a:xfrm>
          <a:prstGeom prst="rect">
            <a:avLst/>
          </a:prstGeom>
        </p:spPr>
        <p:txBody>
          <a:bodyPr anchor="t" bIns="46038" lIns="92075" numCol="1" rIns="92075" tIns="46038" wrap="square"/>
          <a:lstStyle/>
          <a:p>
            <a:pPr indent="-342900" marL="342900"/>
            <a:r>
              <a:rPr dirty="0" lang="en-US" smtClean="0" sz="2600">
                <a:ea charset="-120" pitchFamily="18" typeface="新細明體"/>
              </a:rPr>
              <a:t>When the last member of a structure is an array, its length may be omitted:</a:t>
            </a:r>
          </a:p>
          <a:p>
            <a:pPr indent="-342900" marL="342900">
              <a:lnSpc>
                <a:spcPct val="80000"/>
              </a:lnSpc>
              <a:spcBef>
                <a:spcPts val="900"/>
              </a:spcBef>
              <a:buNone/>
            </a:pPr>
            <a:r>
              <a:rPr dirty="0" lang="en-US" smtClean="0" sz="1900">
                <a:latin charset="0" pitchFamily="49" typeface="Courier New"/>
                <a:ea charset="-120" pitchFamily="18" typeface="新細明體"/>
              </a:rPr>
              <a:t>	struct vstring {</a:t>
            </a:r>
          </a:p>
          <a:p>
            <a:pPr indent="-342900" marL="342900">
              <a:lnSpc>
                <a:spcPct val="80000"/>
              </a:lnSpc>
              <a:spcBef>
                <a:spcPts val="500"/>
              </a:spcBef>
              <a:buNone/>
            </a:pPr>
            <a:r>
              <a:rPr dirty="0" lang="en-US" smtClean="0" sz="1900">
                <a:latin charset="0" pitchFamily="49" typeface="Courier New"/>
                <a:ea charset="-120" pitchFamily="18" typeface="新細明體"/>
              </a:rPr>
              <a:t>	  int len;</a:t>
            </a:r>
          </a:p>
          <a:p>
            <a:pPr indent="-342900" marL="342900">
              <a:lnSpc>
                <a:spcPct val="80000"/>
              </a:lnSpc>
              <a:spcBef>
                <a:spcPts val="500"/>
              </a:spcBef>
              <a:buNone/>
            </a:pPr>
            <a:r>
              <a:rPr dirty="0" lang="en-US" smtClean="0" sz="1900">
                <a:latin charset="0" pitchFamily="49" typeface="Courier New"/>
                <a:ea charset="-120" pitchFamily="18" typeface="新細明體"/>
              </a:rPr>
              <a:t>	  char chars[];</a:t>
            </a:r>
            <a:r>
              <a:rPr dirty="0" lang="en-US" smtClean="0" sz="1000">
                <a:latin charset="0" pitchFamily="49" typeface="Courier New"/>
                <a:ea charset="-120" pitchFamily="18" typeface="新細明體"/>
              </a:rPr>
              <a:t>  </a:t>
            </a:r>
            <a:r>
              <a:rPr dirty="0" lang="en-US" smtClean="0" sz="1900">
                <a:latin charset="0" pitchFamily="49" typeface="Courier New"/>
                <a:ea charset="-120" pitchFamily="18" typeface="新細明體"/>
              </a:rPr>
              <a:t>/*</a:t>
            </a:r>
            <a:r>
              <a:rPr dirty="0" lang="en-US" smtClean="0" sz="1100">
                <a:latin charset="0" pitchFamily="49" typeface="Courier New"/>
                <a:ea charset="-120" pitchFamily="18" typeface="新細明體"/>
              </a:rPr>
              <a:t> </a:t>
            </a:r>
            <a:r>
              <a:rPr dirty="0" lang="en-US" smtClean="0" sz="1900">
                <a:latin charset="0" pitchFamily="49" typeface="Courier New"/>
                <a:ea charset="-120" pitchFamily="18" typeface="新細明體"/>
              </a:rPr>
              <a:t>flexible</a:t>
            </a:r>
            <a:r>
              <a:rPr dirty="0" lang="en-US" smtClean="0" sz="1100">
                <a:latin charset="0" pitchFamily="49" typeface="Courier New"/>
                <a:ea charset="-120" pitchFamily="18" typeface="新細明體"/>
              </a:rPr>
              <a:t> </a:t>
            </a:r>
            <a:r>
              <a:rPr dirty="0" lang="en-US" smtClean="0" sz="1900">
                <a:latin charset="0" pitchFamily="49" typeface="Courier New"/>
                <a:ea charset="-120" pitchFamily="18" typeface="新細明體"/>
              </a:rPr>
              <a:t>array</a:t>
            </a:r>
            <a:r>
              <a:rPr dirty="0" lang="en-US" smtClean="0" sz="1100">
                <a:latin charset="0" pitchFamily="49" typeface="Courier New"/>
                <a:ea charset="-120" pitchFamily="18" typeface="新細明體"/>
              </a:rPr>
              <a:t> </a:t>
            </a:r>
            <a:r>
              <a:rPr dirty="0" lang="en-US" smtClean="0" sz="1900">
                <a:latin charset="0" pitchFamily="49" typeface="Courier New"/>
                <a:ea charset="-120" pitchFamily="18" typeface="新細明體"/>
              </a:rPr>
              <a:t>member</a:t>
            </a:r>
            <a:r>
              <a:rPr dirty="0" lang="en-US" smtClean="0" sz="1100">
                <a:latin charset="0" pitchFamily="49" typeface="Courier New"/>
                <a:ea charset="-120" pitchFamily="18" typeface="新細明體"/>
              </a:rPr>
              <a:t> </a:t>
            </a:r>
            <a:r>
              <a:rPr dirty="0" lang="en-US" smtClean="0" sz="1900">
                <a:latin charset="0" pitchFamily="49" typeface="Courier New"/>
                <a:ea charset="-120" pitchFamily="18" typeface="新細明體"/>
              </a:rPr>
              <a:t>-</a:t>
            </a:r>
            <a:r>
              <a:rPr dirty="0" lang="en-US" smtClean="0" sz="1100">
                <a:latin charset="0" pitchFamily="49" typeface="Courier New"/>
                <a:ea charset="-120" pitchFamily="18" typeface="新細明體"/>
              </a:rPr>
              <a:t> </a:t>
            </a:r>
            <a:r>
              <a:rPr dirty="0" lang="en-US" smtClean="0" sz="1900">
                <a:latin charset="0" pitchFamily="49" typeface="Courier New"/>
                <a:ea charset="-120" pitchFamily="18" typeface="新細明體"/>
              </a:rPr>
              <a:t>C99</a:t>
            </a:r>
            <a:r>
              <a:rPr dirty="0" lang="en-US" smtClean="0" sz="1100">
                <a:latin charset="0" pitchFamily="49" typeface="Courier New"/>
                <a:ea charset="-120" pitchFamily="18" typeface="新細明體"/>
              </a:rPr>
              <a:t> </a:t>
            </a:r>
            <a:r>
              <a:rPr dirty="0" lang="en-US" smtClean="0" sz="1900">
                <a:latin charset="0" pitchFamily="49" typeface="Courier New"/>
                <a:ea charset="-120" pitchFamily="18" typeface="新細明體"/>
              </a:rPr>
              <a:t>only</a:t>
            </a:r>
            <a:r>
              <a:rPr dirty="0" lang="en-US" smtClean="0" sz="1100">
                <a:latin charset="0" pitchFamily="49" typeface="Courier New"/>
                <a:ea charset="-120" pitchFamily="18" typeface="新細明體"/>
              </a:rPr>
              <a:t> </a:t>
            </a:r>
            <a:r>
              <a:rPr dirty="0" lang="en-US" smtClean="0" sz="1900">
                <a:latin charset="0" pitchFamily="49" typeface="Courier New"/>
                <a:ea charset="-120" pitchFamily="18" typeface="新細明體"/>
              </a:rPr>
              <a:t>*/</a:t>
            </a:r>
          </a:p>
          <a:p>
            <a:pPr indent="-342900" marL="342900">
              <a:lnSpc>
                <a:spcPct val="80000"/>
              </a:lnSpc>
              <a:spcBef>
                <a:spcPct val="0"/>
              </a:spcBef>
              <a:buNone/>
            </a:pPr>
            <a:r>
              <a:rPr dirty="0" lang="en-US" smtClean="0" sz="1900">
                <a:latin charset="0" pitchFamily="49" typeface="Courier New"/>
                <a:ea charset="-120" pitchFamily="18" typeface="新細明體"/>
              </a:rPr>
              <a:t>	};</a:t>
            </a:r>
          </a:p>
          <a:p>
            <a:pPr indent="-342900" marL="342900"/>
            <a:r>
              <a:rPr dirty="0" lang="en-US" smtClean="0" sz="2600">
                <a:ea charset="-120" pitchFamily="18" typeface="新細明體"/>
              </a:rPr>
              <a:t>The length of the array isn’t determined until memory is allocated for a </a:t>
            </a:r>
            <a:r>
              <a:rPr dirty="0" lang="en-US" smtClean="0" sz="2600">
                <a:latin charset="0" pitchFamily="49" typeface="Courier New"/>
                <a:ea charset="-120" pitchFamily="18" typeface="新細明體"/>
              </a:rPr>
              <a:t>vstring</a:t>
            </a:r>
            <a:r>
              <a:rPr dirty="0" lang="en-US" smtClean="0" sz="2600">
                <a:ea charset="-120" pitchFamily="18" typeface="新細明體"/>
              </a:rPr>
              <a:t> structure:</a:t>
            </a:r>
          </a:p>
          <a:p>
            <a:pPr indent="-342900" marL="342900">
              <a:lnSpc>
                <a:spcPct val="80000"/>
              </a:lnSpc>
              <a:spcBef>
                <a:spcPts val="900"/>
              </a:spcBef>
              <a:buNone/>
            </a:pPr>
            <a:r>
              <a:rPr dirty="0" lang="en-US" smtClean="0" sz="1900">
                <a:latin charset="0" pitchFamily="49" typeface="Courier New"/>
                <a:ea charset="-120" pitchFamily="18" typeface="新細明體"/>
              </a:rPr>
              <a:t>	struct vstring *str =</a:t>
            </a:r>
          </a:p>
          <a:p>
            <a:pPr indent="-342900" marL="342900">
              <a:lnSpc>
                <a:spcPct val="80000"/>
              </a:lnSpc>
              <a:spcBef>
                <a:spcPts val="500"/>
              </a:spcBef>
              <a:buNone/>
            </a:pPr>
            <a:r>
              <a:rPr dirty="0" lang="en-US" smtClean="0" sz="1900">
                <a:latin charset="0" pitchFamily="49" typeface="Courier New"/>
                <a:ea charset="-120" pitchFamily="18" typeface="新細明體"/>
              </a:rPr>
              <a:t>	  malloc(sizeof(struct vstring) + n);</a:t>
            </a:r>
          </a:p>
          <a:p>
            <a:pPr indent="-342900" marL="342900">
              <a:lnSpc>
                <a:spcPct val="80000"/>
              </a:lnSpc>
              <a:spcBef>
                <a:spcPts val="500"/>
              </a:spcBef>
              <a:buNone/>
            </a:pPr>
            <a:r>
              <a:rPr dirty="0" lang="en-US" smtClean="0" sz="1900">
                <a:latin charset="0" pitchFamily="49" typeface="Courier New"/>
                <a:ea charset="-120" pitchFamily="18" typeface="新細明體"/>
              </a:rPr>
              <a:t>	str-&gt;len = n;</a:t>
            </a:r>
          </a:p>
          <a:p>
            <a:pPr indent="-342900" marL="342900">
              <a:buNone/>
            </a:pPr>
            <a:r>
              <a:rPr dirty="0" lang="en-US" smtClean="0" sz="2600">
                <a:latin charset="0" pitchFamily="49" typeface="Courier New"/>
                <a:ea charset="-120" pitchFamily="18" typeface="新細明體"/>
              </a:rPr>
              <a:t>	sizeof</a:t>
            </a:r>
            <a:r>
              <a:rPr dirty="0" lang="en-US" smtClean="0" sz="2600">
                <a:ea charset="-120" pitchFamily="18" typeface="新細明體"/>
              </a:rPr>
              <a:t> ignores the </a:t>
            </a:r>
            <a:r>
              <a:rPr dirty="0" lang="en-US" smtClean="0" sz="2600">
                <a:latin charset="0" pitchFamily="49" typeface="Courier New"/>
                <a:ea charset="-120" pitchFamily="18" typeface="新細明體"/>
              </a:rPr>
              <a:t>chars</a:t>
            </a:r>
            <a:r>
              <a:rPr dirty="0" lang="en-US" smtClean="0" sz="2600">
                <a:ea charset="-120" pitchFamily="18" typeface="新細明體"/>
              </a:rPr>
              <a:t> member when computing the size of the structure.</a:t>
            </a:r>
          </a:p>
          <a:p>
            <a:pPr indent="-342900" marL="342900">
              <a:buNone/>
            </a:pPr>
            <a:endParaRPr dirty="0" lang="en-US" smtClean="0" sz="2600">
              <a:ea charset="-120" pitchFamily="18" typeface="新細明體"/>
            </a:endParaRPr>
          </a:p>
        </p:txBody>
      </p:sp>
      <p:sp>
        <p:nvSpPr>
          <p:cNvPr id="750" name="Text Box 750"/>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751" name="Text Box 751"/>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 name="Text Box 752"/>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Flexible Array Members (C99)</a:t>
            </a:r>
          </a:p>
        </p:txBody>
      </p:sp>
      <p:sp>
        <p:nvSpPr>
          <p:cNvPr id="753" name="Text Box 753"/>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Special rules for structures that contain a flexible array member:</a:t>
            </a:r>
          </a:p>
          <a:p>
            <a:pPr indent="-285750" lvl="1" marL="742950"/>
            <a:r>
              <a:rPr dirty="0" lang="en-US" smtClean="0">
                <a:ea charset="-120" pitchFamily="18" typeface="新細明體"/>
              </a:rPr>
              <a:t>The flexible array must be the last member.</a:t>
            </a:r>
          </a:p>
          <a:p>
            <a:pPr indent="-285750" lvl="1" marL="742950"/>
            <a:r>
              <a:rPr dirty="0" lang="en-US" smtClean="0">
                <a:ea charset="-120" pitchFamily="18" typeface="新細明體"/>
              </a:rPr>
              <a:t>The structure must have at least one other member.</a:t>
            </a:r>
          </a:p>
          <a:p>
            <a:pPr indent="-342900" marL="342900"/>
            <a:r>
              <a:rPr dirty="0" lang="en-US" smtClean="0">
                <a:ea charset="-120" pitchFamily="18" typeface="新細明體"/>
              </a:rPr>
              <a:t>Copying a structure that contains a flexible array member will copy the other members but not the flexible array itself.</a:t>
            </a:r>
          </a:p>
        </p:txBody>
      </p:sp>
      <p:sp>
        <p:nvSpPr>
          <p:cNvPr id="754" name="Text Box 754"/>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755" name="Text Box 755"/>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 name="Text Box 756"/>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Flexible Array Members (C99)</a:t>
            </a:r>
          </a:p>
        </p:txBody>
      </p:sp>
      <p:sp>
        <p:nvSpPr>
          <p:cNvPr id="757" name="Text Box 757"/>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sz="2700">
                <a:ea charset="-120" pitchFamily="18" typeface="新細明體"/>
              </a:rPr>
              <a:t>A structure that contains a flexible array member is an </a:t>
            </a:r>
            <a:r>
              <a:rPr b="1" dirty="0" i="1" lang="en-US" smtClean="0" sz="2700">
                <a:ea charset="-120" pitchFamily="18" typeface="新細明體"/>
              </a:rPr>
              <a:t>incomplete type.</a:t>
            </a:r>
          </a:p>
          <a:p>
            <a:pPr indent="-342900" marL="342900"/>
            <a:r>
              <a:rPr dirty="0" lang="en-US" smtClean="0" sz="2700">
                <a:ea charset="-120" pitchFamily="18" typeface="新細明體"/>
              </a:rPr>
              <a:t>An incomplete type is missing part of the information needed to determine how much memory it requires.</a:t>
            </a:r>
          </a:p>
          <a:p>
            <a:pPr indent="-342900" marL="342900"/>
            <a:r>
              <a:rPr dirty="0" lang="en-US" smtClean="0" sz="2700">
                <a:ea charset="-120" pitchFamily="18" typeface="新細明體"/>
              </a:rPr>
              <a:t>Incomplete types are subject to various restrictions.</a:t>
            </a:r>
          </a:p>
          <a:p>
            <a:pPr indent="-342900" marL="342900"/>
            <a:r>
              <a:rPr dirty="0" lang="en-US" smtClean="0" sz="2700">
                <a:ea charset="-120" pitchFamily="18" typeface="新細明體"/>
              </a:rPr>
              <a:t>In particular, an incomplete type can’t be a member of another structure or an element of an array.</a:t>
            </a:r>
          </a:p>
          <a:p>
            <a:pPr indent="-342900" marL="342900"/>
            <a:r>
              <a:rPr dirty="0" lang="en-US" smtClean="0" sz="2700">
                <a:ea charset="-120" pitchFamily="18" typeface="新細明體"/>
              </a:rPr>
              <a:t>However, an array may contain pointers to structures that have a flexible array member.</a:t>
            </a:r>
          </a:p>
        </p:txBody>
      </p:sp>
      <p:sp>
        <p:nvSpPr>
          <p:cNvPr id="758" name="Text Box 758"/>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759" name="Text Box 759"/>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 name="Text Box 760"/>
          <p:cNvSpPr>
            <a:spLocks/>
          </p:cNvSpPr>
          <p:nvPr>
            <p:ph type="title"/>
          </p:nvPr>
        </p:nvSpPr>
        <p:spPr>
          <a:xfrm>
            <a:off x="685800" y="762000"/>
            <a:ext cx="7772400" cy="685800"/>
          </a:xfrm>
          <a:prstGeom prst="rect">
            <a:avLst/>
          </a:prstGeom>
        </p:spPr>
        <p:txBody>
          <a:bodyPr anchor="ctr" bIns="46038" lIns="92075" numCol="1" rIns="92075" tIns="46038" wrap="square"/>
          <a:lstStyle/>
          <a:p>
            <a:endParaRPr/>
          </a:p>
        </p:txBody>
      </p:sp>
      <p:sp>
        <p:nvSpPr>
          <p:cNvPr id="761" name="Text Box 761"/>
          <p:cNvSpPr>
            <a:spLocks/>
          </p:cNvSpPr>
          <p:nvPr>
            <p:ph type="obj"/>
          </p:nvPr>
        </p:nvSpPr>
        <p:spPr>
          <a:xfrm>
            <a:off x="685800" y="1524000"/>
            <a:ext cx="7772400" cy="4800600"/>
          </a:xfrm>
          <a:prstGeom prst="rect">
            <a:avLst/>
          </a:prstGeom>
        </p:spPr>
        <p:txBody>
          <a:bodyPr anchor="t" bIns="46038" lIns="92075" numCol="1" rIns="92075" tIns="46038" wrap="square"/>
          <a:lstStyle/>
          <a:p>
            <a:endParaRPr/>
          </a:p>
        </p:txBody>
      </p:sp>
      <p:sp>
        <p:nvSpPr>
          <p:cNvPr id="762" name="Text Box 762"/>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763" name="Text Box 763"/>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pic>
        <p:nvPicPr>
          <p:cNvPr id="764" name="Picture 764"/>
          <p:cNvPicPr>
            <a:picLocks/>
          </p:cNvPicPr>
          <p:nvPr/>
        </p:nvPicPr>
        <p:blipFill>
          <a:blip r:embed="rId2"/>
          <a:stretch/>
        </p:blipFill>
        <p:spPr>
          <a:xfrm>
            <a:off x="304800" y="465137"/>
            <a:ext cx="8778875" cy="5530850"/>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 name="Text Box 766"/>
          <p:cNvSpPr>
            <a:spLocks/>
          </p:cNvSpPr>
          <p:nvPr>
            <p:ph type="title"/>
          </p:nvPr>
        </p:nvSpPr>
        <p:spPr>
          <a:xfrm>
            <a:off x="685800" y="762000"/>
            <a:ext cx="7772400" cy="685800"/>
          </a:xfrm>
          <a:prstGeom prst="rect">
            <a:avLst/>
          </a:prstGeom>
        </p:spPr>
        <p:txBody>
          <a:bodyPr anchor="ctr" bIns="46038" lIns="92075" numCol="1" rIns="92075" tIns="46038" wrap="square"/>
          <a:lstStyle/>
          <a:p>
            <a:endParaRPr/>
          </a:p>
        </p:txBody>
      </p:sp>
      <p:sp>
        <p:nvSpPr>
          <p:cNvPr id="767" name="Text Box 767"/>
          <p:cNvSpPr>
            <a:spLocks/>
          </p:cNvSpPr>
          <p:nvPr>
            <p:ph type="obj"/>
          </p:nvPr>
        </p:nvSpPr>
        <p:spPr>
          <a:xfrm>
            <a:off x="685800" y="1524000"/>
            <a:ext cx="7772400" cy="4800600"/>
          </a:xfrm>
          <a:prstGeom prst="rect">
            <a:avLst/>
          </a:prstGeom>
        </p:spPr>
        <p:txBody>
          <a:bodyPr anchor="t" bIns="46038" lIns="92075" numCol="1" rIns="92075" tIns="46038" wrap="square"/>
          <a:lstStyle/>
          <a:p>
            <a:endParaRPr/>
          </a:p>
        </p:txBody>
      </p:sp>
      <p:sp>
        <p:nvSpPr>
          <p:cNvPr id="768" name="Text Box 768"/>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769" name="Text Box 769"/>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pic>
        <p:nvPicPr>
          <p:cNvPr id="770" name="Picture 770"/>
          <p:cNvPicPr>
            <a:picLocks/>
          </p:cNvPicPr>
          <p:nvPr/>
        </p:nvPicPr>
        <p:blipFill>
          <a:blip r:embed="rId2"/>
          <a:stretch/>
        </p:blipFill>
        <p:spPr>
          <a:xfrm>
            <a:off x="1004887" y="322262"/>
            <a:ext cx="5781675" cy="4437062"/>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 name="Text Box 772"/>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773" name="Text Box 773"/>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pic>
        <p:nvPicPr>
          <p:cNvPr id="774" name="Picture 774"/>
          <p:cNvPicPr>
            <a:picLocks/>
          </p:cNvPicPr>
          <p:nvPr/>
        </p:nvPicPr>
        <p:blipFill>
          <a:blip r:embed="rId2"/>
          <a:stretch/>
        </p:blipFill>
        <p:spPr>
          <a:xfrm>
            <a:off x="704850" y="1054100"/>
            <a:ext cx="6510337" cy="4264025"/>
          </a:xfrm>
          <a:prstGeom prst="rect">
            <a:avLst/>
          </a:prstGeom>
          <a:noFill/>
          <a:ln>
            <a:noFill/>
          </a:ln>
        </p:spPr>
      </p:pic>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 name="Text Box 776"/>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777" name="Text Box 777"/>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pic>
        <p:nvPicPr>
          <p:cNvPr id="778" name="Picture 778"/>
          <p:cNvPicPr>
            <a:picLocks/>
          </p:cNvPicPr>
          <p:nvPr/>
        </p:nvPicPr>
        <p:blipFill>
          <a:blip r:embed="rId2"/>
          <a:stretch/>
        </p:blipFill>
        <p:spPr>
          <a:xfrm>
            <a:off x="1479550" y="857250"/>
            <a:ext cx="7453312" cy="5041900"/>
          </a:xfrm>
          <a:prstGeom prst="rect">
            <a:avLst/>
          </a:prstGeom>
          <a:noFill/>
          <a:ln>
            <a:noFill/>
          </a:ln>
        </p:spPr>
      </p:pic>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 name="Text Box 780"/>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781" name="Text Box 781"/>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pic>
        <p:nvPicPr>
          <p:cNvPr id="782" name="Picture 782"/>
          <p:cNvPicPr>
            <a:picLocks/>
          </p:cNvPicPr>
          <p:nvPr/>
        </p:nvPicPr>
        <p:blipFill>
          <a:blip r:embed="rId2"/>
          <a:stretch/>
        </p:blipFill>
        <p:spPr>
          <a:xfrm>
            <a:off x="331787" y="933450"/>
            <a:ext cx="5951537" cy="4406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 Box 155"/>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Using Dynamic Storage Allocation</a:t>
            </a:r>
            <a:br>
              <a:rPr dirty="0" lang="en-US" smtClean="0">
                <a:ea charset="-120" pitchFamily="18" typeface="新細明體"/>
              </a:rPr>
            </a:br>
            <a:r>
              <a:rPr dirty="0" lang="en-US" smtClean="0">
                <a:ea charset="-120" pitchFamily="18" typeface="新細明體"/>
              </a:rPr>
              <a:t>in String Functions</a:t>
            </a:r>
          </a:p>
        </p:txBody>
      </p:sp>
      <p:sp>
        <p:nvSpPr>
          <p:cNvPr id="156" name="Text Box 156"/>
          <p:cNvSpPr>
            <a:spLocks/>
          </p:cNvSpPr>
          <p:nvPr>
            <p:ph type="obj"/>
          </p:nvPr>
        </p:nvSpPr>
        <p:spPr>
          <a:xfrm>
            <a:off x="685800" y="1600200"/>
            <a:ext cx="7772400" cy="4724400"/>
          </a:xfrm>
          <a:prstGeom prst="rect">
            <a:avLst/>
          </a:prstGeom>
        </p:spPr>
        <p:txBody>
          <a:bodyPr anchor="t" bIns="46038" lIns="92075" numCol="1" rIns="92075" tIns="46038" wrap="square"/>
          <a:lstStyle/>
          <a:p>
            <a:pPr indent="-342900" marL="342900"/>
            <a:r>
              <a:rPr dirty="0" lang="en-US" smtClean="0">
                <a:ea charset="-120" pitchFamily="18" typeface="新細明體"/>
              </a:rPr>
              <a:t>Functions such as </a:t>
            </a:r>
            <a:r>
              <a:rPr dirty="0" lang="en-US" smtClean="0">
                <a:latin charset="0" pitchFamily="49" typeface="Courier New"/>
                <a:ea charset="-120" pitchFamily="18" typeface="新細明體"/>
              </a:rPr>
              <a:t>concat</a:t>
            </a:r>
            <a:r>
              <a:rPr dirty="0" lang="en-US" smtClean="0">
                <a:ea charset="-120" pitchFamily="18" typeface="新細明體"/>
              </a:rPr>
              <a:t> that dynamically allocate storage must be used with care.</a:t>
            </a:r>
          </a:p>
          <a:p>
            <a:pPr indent="-342900" marL="342900"/>
            <a:r>
              <a:rPr dirty="0" lang="en-US" smtClean="0">
                <a:ea charset="-120" pitchFamily="18" typeface="新細明體"/>
              </a:rPr>
              <a:t>When the string that </a:t>
            </a:r>
            <a:r>
              <a:rPr dirty="0" lang="en-US" smtClean="0">
                <a:latin charset="0" pitchFamily="49" typeface="Courier New"/>
                <a:ea charset="-120" pitchFamily="18" typeface="新細明體"/>
              </a:rPr>
              <a:t>concat</a:t>
            </a:r>
            <a:r>
              <a:rPr dirty="0" lang="en-US" smtClean="0">
                <a:ea charset="-120" pitchFamily="18" typeface="新細明體"/>
              </a:rPr>
              <a:t> returns is no longer needed, we’ll want to call the </a:t>
            </a:r>
            <a:r>
              <a:rPr dirty="0" lang="en-US" smtClean="0">
                <a:latin charset="0" pitchFamily="49" typeface="Courier New"/>
                <a:ea charset="-120" pitchFamily="18" typeface="新細明體"/>
              </a:rPr>
              <a:t>free</a:t>
            </a:r>
            <a:r>
              <a:rPr dirty="0" lang="en-US" smtClean="0">
                <a:ea charset="-120" pitchFamily="18" typeface="新細明體"/>
              </a:rPr>
              <a:t> function to release the space that the string occupies.</a:t>
            </a:r>
          </a:p>
          <a:p>
            <a:pPr indent="-342900" marL="342900"/>
            <a:r>
              <a:rPr dirty="0" lang="en-US" smtClean="0">
                <a:ea charset="-120" pitchFamily="18" typeface="新細明體"/>
              </a:rPr>
              <a:t>If we don’t, the program may eventually run out of memory.</a:t>
            </a:r>
          </a:p>
          <a:p>
            <a:pPr indent="-342900" marL="342900"/>
            <a:r>
              <a:rPr dirty="0" lang="en-US" smtClean="0">
                <a:ea charset="-120" pitchFamily="18" typeface="新細明體"/>
              </a:rPr>
              <a:t>free = deallocate</a:t>
            </a:r>
          </a:p>
        </p:txBody>
      </p:sp>
      <p:sp>
        <p:nvSpPr>
          <p:cNvPr id="157" name="Text Box 157"/>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158" name="Text Box 158"/>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 name="Text Box 784"/>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785" name="Text Box 785"/>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pic>
        <p:nvPicPr>
          <p:cNvPr id="786" name="Picture 786"/>
          <p:cNvPicPr>
            <a:picLocks/>
          </p:cNvPicPr>
          <p:nvPr/>
        </p:nvPicPr>
        <p:blipFill>
          <a:blip r:embed="rId2"/>
          <a:stretch/>
        </p:blipFill>
        <p:spPr>
          <a:xfrm>
            <a:off x="84137" y="195262"/>
            <a:ext cx="8799512" cy="5986462"/>
          </a:xfrm>
          <a:prstGeom prst="rect">
            <a:avLst/>
          </a:prstGeom>
          <a:noFill/>
          <a:ln>
            <a:noFill/>
          </a:ln>
        </p:spPr>
      </p:pic>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 name="Text Box 788"/>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789" name="Text Box 789"/>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pic>
        <p:nvPicPr>
          <p:cNvPr id="790" name="Picture 790"/>
          <p:cNvPicPr>
            <a:picLocks/>
          </p:cNvPicPr>
          <p:nvPr/>
        </p:nvPicPr>
        <p:blipFill>
          <a:blip r:embed="rId2"/>
          <a:stretch/>
        </p:blipFill>
        <p:spPr>
          <a:xfrm>
            <a:off x="941387" y="676275"/>
            <a:ext cx="7051675" cy="4433887"/>
          </a:xfrm>
          <a:prstGeom prst="rect">
            <a:avLst/>
          </a:prstGeom>
          <a:noFill/>
          <a:ln>
            <a:noFill/>
          </a:ln>
        </p:spPr>
      </p:pic>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Text Box 792"/>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793" name="Text Box 793"/>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pic>
        <p:nvPicPr>
          <p:cNvPr id="794" name="Picture 794"/>
          <p:cNvPicPr>
            <a:picLocks/>
          </p:cNvPicPr>
          <p:nvPr/>
        </p:nvPicPr>
        <p:blipFill>
          <a:blip r:embed="rId2"/>
          <a:stretch/>
        </p:blipFill>
        <p:spPr>
          <a:xfrm>
            <a:off x="1011237" y="411162"/>
            <a:ext cx="7597775" cy="4703762"/>
          </a:xfrm>
          <a:prstGeom prst="rect">
            <a:avLst/>
          </a:prstGeom>
          <a:noFill/>
          <a:ln>
            <a:noFill/>
          </a:ln>
        </p:spPr>
      </p:pic>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Text Box 796"/>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797" name="Text Box 797"/>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pic>
        <p:nvPicPr>
          <p:cNvPr id="798" name="Picture 798"/>
          <p:cNvPicPr>
            <a:picLocks/>
          </p:cNvPicPr>
          <p:nvPr/>
        </p:nvPicPr>
        <p:blipFill>
          <a:blip r:embed="rId2"/>
          <a:stretch/>
        </p:blipFill>
        <p:spPr>
          <a:xfrm>
            <a:off x="1306512" y="187325"/>
            <a:ext cx="6724650" cy="6435725"/>
          </a:xfrm>
          <a:prstGeom prst="rect">
            <a:avLst/>
          </a:prstGeom>
          <a:noFill/>
          <a:ln>
            <a:noFill/>
          </a:ln>
        </p:spPr>
      </p:pic>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 name="Text Box 800"/>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801" name="Text Box 801"/>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 Box 159"/>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Program: Printing a One-Month</a:t>
            </a:r>
            <a:br>
              <a:rPr dirty="0" lang="en-US" smtClean="0">
                <a:ea charset="-120" pitchFamily="18" typeface="新細明體"/>
              </a:rPr>
            </a:br>
            <a:r>
              <a:rPr dirty="0" lang="en-US" smtClean="0">
                <a:ea charset="-120" pitchFamily="18" typeface="新細明體"/>
              </a:rPr>
              <a:t>Reminder List (Revisited)</a:t>
            </a:r>
          </a:p>
        </p:txBody>
      </p:sp>
      <p:sp>
        <p:nvSpPr>
          <p:cNvPr id="160" name="Text Box 160"/>
          <p:cNvSpPr>
            <a:spLocks/>
          </p:cNvSpPr>
          <p:nvPr>
            <p:ph type="obj"/>
          </p:nvPr>
        </p:nvSpPr>
        <p:spPr>
          <a:xfrm>
            <a:off x="685800" y="1600200"/>
            <a:ext cx="7772400" cy="4724400"/>
          </a:xfrm>
          <a:prstGeom prst="rect">
            <a:avLst/>
          </a:prstGeom>
        </p:spPr>
        <p:txBody>
          <a:bodyPr anchor="t" bIns="46038" lIns="92075" numCol="1" rIns="92075" tIns="46038" wrap="square"/>
          <a:lstStyle/>
          <a:p>
            <a:pPr indent="-342900" marL="342900"/>
            <a:r>
              <a:rPr dirty="0" lang="en-US" smtClean="0">
                <a:ea charset="-120" pitchFamily="18" typeface="新細明體"/>
              </a:rPr>
              <a:t>The </a:t>
            </a:r>
            <a:r>
              <a:rPr dirty="0" lang="en-US" smtClean="0">
                <a:latin charset="0" pitchFamily="49" typeface="Courier New"/>
                <a:ea charset="-120" pitchFamily="18" typeface="新細明體"/>
              </a:rPr>
              <a:t>remind2.c</a:t>
            </a:r>
            <a:r>
              <a:rPr dirty="0" lang="en-US" smtClean="0">
                <a:ea charset="-120" pitchFamily="18" typeface="新細明體"/>
              </a:rPr>
              <a:t> program is based on the </a:t>
            </a:r>
            <a:r>
              <a:rPr dirty="0" lang="en-US" smtClean="0">
                <a:latin charset="0" pitchFamily="49" typeface="Courier New"/>
                <a:ea charset="-120" pitchFamily="18" typeface="新細明體"/>
              </a:rPr>
              <a:t>remind.c</a:t>
            </a:r>
            <a:r>
              <a:rPr dirty="0" lang="en-US" smtClean="0">
                <a:ea charset="-120" pitchFamily="18" typeface="新細明體"/>
              </a:rPr>
              <a:t> program of Chapter 13, which prints a one-month list of daily reminders.</a:t>
            </a:r>
          </a:p>
          <a:p>
            <a:pPr indent="-342900" marL="342900"/>
            <a:r>
              <a:rPr dirty="0" lang="en-US" smtClean="0">
                <a:ea charset="-120" pitchFamily="18" typeface="新細明體"/>
              </a:rPr>
              <a:t>The original </a:t>
            </a:r>
            <a:r>
              <a:rPr dirty="0" lang="en-US" smtClean="0">
                <a:latin charset="0" pitchFamily="49" typeface="Courier New"/>
                <a:ea charset="-120" pitchFamily="18" typeface="新細明體"/>
              </a:rPr>
              <a:t>remind.c</a:t>
            </a:r>
            <a:r>
              <a:rPr dirty="0" lang="en-US" smtClean="0">
                <a:ea charset="-120" pitchFamily="18" typeface="新細明體"/>
              </a:rPr>
              <a:t> program stores reminder strings in a two-dimensional array of characters.</a:t>
            </a:r>
          </a:p>
          <a:p>
            <a:pPr indent="-342900" marL="342900"/>
            <a:r>
              <a:rPr dirty="0" lang="en-US" smtClean="0">
                <a:ea charset="-120" pitchFamily="18" typeface="新細明體"/>
              </a:rPr>
              <a:t>In the new program, the array will be one-dimensional; its elements will be pointers to dynamically allocated strings.</a:t>
            </a:r>
          </a:p>
        </p:txBody>
      </p:sp>
      <p:sp>
        <p:nvSpPr>
          <p:cNvPr id="161" name="Text Box 161"/>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162" name="Text Box 162"/>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 Box 163"/>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Program: Printing a One-Month</a:t>
            </a:r>
            <a:br>
              <a:rPr dirty="0" lang="en-US" smtClean="0">
                <a:ea charset="-120" pitchFamily="18" typeface="新細明體"/>
              </a:rPr>
            </a:br>
            <a:r>
              <a:rPr dirty="0" lang="en-US" smtClean="0">
                <a:ea charset="-120" pitchFamily="18" typeface="新細明體"/>
              </a:rPr>
              <a:t>Reminder List (Revisited)</a:t>
            </a:r>
          </a:p>
        </p:txBody>
      </p:sp>
      <p:sp>
        <p:nvSpPr>
          <p:cNvPr id="164" name="Text Box 164"/>
          <p:cNvSpPr>
            <a:spLocks/>
          </p:cNvSpPr>
          <p:nvPr>
            <p:ph type="obj"/>
          </p:nvPr>
        </p:nvSpPr>
        <p:spPr>
          <a:xfrm>
            <a:off x="685800" y="1600200"/>
            <a:ext cx="7772400" cy="4724400"/>
          </a:xfrm>
          <a:prstGeom prst="rect">
            <a:avLst/>
          </a:prstGeom>
        </p:spPr>
        <p:txBody>
          <a:bodyPr anchor="t" bIns="46038" lIns="92075" numCol="1" rIns="92075" tIns="46038" wrap="square"/>
          <a:lstStyle/>
          <a:p>
            <a:pPr indent="-342900" marL="342900"/>
            <a:r>
              <a:rPr dirty="0" lang="en-US" smtClean="0">
                <a:ea charset="-120" pitchFamily="18" typeface="新細明體"/>
              </a:rPr>
              <a:t>Advantages of switching to dynamically allocated strings:</a:t>
            </a:r>
          </a:p>
          <a:p>
            <a:pPr indent="-285750" lvl="1" marL="742950"/>
            <a:r>
              <a:rPr dirty="0" lang="en-US" smtClean="0">
                <a:ea charset="-120" pitchFamily="18" typeface="新細明體"/>
              </a:rPr>
              <a:t>Uses space more efficiently by allocating the exact number of characters needed to store a reminder.</a:t>
            </a:r>
          </a:p>
          <a:p>
            <a:pPr indent="-285750" lvl="1" marL="742950"/>
            <a:r>
              <a:rPr dirty="0" lang="en-US" smtClean="0">
                <a:ea charset="-120" pitchFamily="18" typeface="新細明體"/>
              </a:rPr>
              <a:t>Avoids calling </a:t>
            </a:r>
            <a:r>
              <a:rPr dirty="0" lang="en-US" smtClean="0">
                <a:latin charset="0" pitchFamily="49" typeface="Courier New"/>
                <a:ea charset="-120" pitchFamily="18" typeface="新細明體"/>
              </a:rPr>
              <a:t>strcpy</a:t>
            </a:r>
            <a:r>
              <a:rPr dirty="0" lang="en-US" smtClean="0">
                <a:ea charset="-120" pitchFamily="18" typeface="新細明體"/>
              </a:rPr>
              <a:t> to move existing reminder strings in order to make room for a new reminder.</a:t>
            </a:r>
          </a:p>
          <a:p>
            <a:pPr indent="-342900" marL="342900"/>
            <a:r>
              <a:rPr dirty="0" lang="en-US" smtClean="0">
                <a:ea charset="-120" pitchFamily="18" typeface="新細明體"/>
              </a:rPr>
              <a:t>Switching from a two-dimensional array to an array of pointers requires changing only eight lines of the program (shown in </a:t>
            </a:r>
            <a:r>
              <a:rPr b="1" dirty="0" lang="en-US" smtClean="0">
                <a:ea charset="-120" pitchFamily="18" typeface="新細明體"/>
              </a:rPr>
              <a:t>bold</a:t>
            </a:r>
            <a:r>
              <a:rPr dirty="0" lang="en-US" smtClean="0">
                <a:ea charset="-120" pitchFamily="18" typeface="新細明體"/>
              </a:rPr>
              <a:t>).</a:t>
            </a:r>
          </a:p>
        </p:txBody>
      </p:sp>
      <p:sp>
        <p:nvSpPr>
          <p:cNvPr id="165" name="Text Box 165"/>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166" name="Text Box 166"/>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 Box 167"/>
          <p:cNvSpPr>
            <a:spLocks/>
          </p:cNvSpPr>
          <p:nvPr>
            <p:ph type="obj"/>
          </p:nvPr>
        </p:nvSpPr>
        <p:spPr>
          <a:xfrm>
            <a:off x="203200" y="762000"/>
            <a:ext cx="8839200" cy="5562600"/>
          </a:xfrm>
          <a:prstGeom prst="rect">
            <a:avLst/>
          </a:prstGeom>
        </p:spPr>
        <p:txBody>
          <a:bodyPr anchor="t" bIns="46038" lIns="92075" numCol="1" rIns="92075" tIns="46038" wrap="square"/>
          <a:lstStyle/>
          <a:p>
            <a:pPr algn="ctr" indent="-342900" marL="342900">
              <a:spcBef>
                <a:spcPts val="600"/>
              </a:spcBef>
              <a:buNone/>
            </a:pPr>
            <a:r>
              <a:rPr b="1" dirty="0" lang="en-US" smtClean="0">
                <a:latin charset="0" pitchFamily="49" typeface="Courier New"/>
                <a:ea charset="-120" pitchFamily="18" typeface="新細明體"/>
              </a:rPr>
              <a:t>remind2.c</a:t>
            </a:r>
          </a:p>
          <a:p>
            <a:pPr indent="-342900" marL="342900">
              <a:spcBef>
                <a:spcPts val="200"/>
              </a:spcBef>
              <a:buNone/>
            </a:pPr>
            <a:r>
              <a:rPr dirty="0" lang="en-US" smtClean="0" sz="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 Prints a one-month reminder list (dynamic string version) */</a:t>
            </a:r>
          </a:p>
          <a:p>
            <a:pPr indent="-342900" marL="342900">
              <a:lnSpc>
                <a:spcPct val="80000"/>
              </a:lnSpc>
              <a:spcBef>
                <a:spcPts val="400"/>
              </a:spcBef>
              <a:buNone/>
            </a:pPr>
            <a:r>
              <a:rPr dirty="0" lang="en-US" smtClean="0" sz="1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#include &lt;stdio.h&gt;</a:t>
            </a:r>
          </a:p>
          <a:p>
            <a:pPr indent="-342900" marL="342900">
              <a:lnSpc>
                <a:spcPct val="80000"/>
              </a:lnSpc>
              <a:spcBef>
                <a:spcPts val="400"/>
              </a:spcBef>
              <a:buNone/>
            </a:pPr>
            <a:r>
              <a:rPr b="1" dirty="0" lang="en-US" smtClean="0" sz="1800">
                <a:latin charset="0" pitchFamily="49" typeface="Courier New"/>
                <a:ea charset="-120" pitchFamily="18" typeface="新細明體"/>
              </a:rPr>
              <a:t>#include &lt;stdlib.h&gt;</a:t>
            </a:r>
          </a:p>
          <a:p>
            <a:pPr indent="-342900" marL="342900">
              <a:lnSpc>
                <a:spcPct val="80000"/>
              </a:lnSpc>
              <a:spcBef>
                <a:spcPts val="400"/>
              </a:spcBef>
              <a:buNone/>
            </a:pPr>
            <a:r>
              <a:rPr dirty="0" lang="en-US" smtClean="0" sz="1800">
                <a:latin charset="0" pitchFamily="49" typeface="Courier New"/>
                <a:ea charset="-120" pitchFamily="18" typeface="新細明體"/>
              </a:rPr>
              <a:t>#include &lt;string.h&gt;</a:t>
            </a:r>
          </a:p>
          <a:p>
            <a:pPr indent="-342900" marL="342900">
              <a:lnSpc>
                <a:spcPct val="80000"/>
              </a:lnSpc>
              <a:spcBef>
                <a:spcPts val="400"/>
              </a:spcBef>
              <a:buNone/>
            </a:pPr>
            <a:r>
              <a:rPr dirty="0" lang="en-US" smtClean="0" sz="1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#define MAX_REMIND 50   /* maximum number of reminders */</a:t>
            </a:r>
          </a:p>
          <a:p>
            <a:pPr indent="-342900" marL="342900">
              <a:lnSpc>
                <a:spcPct val="80000"/>
              </a:lnSpc>
              <a:spcBef>
                <a:spcPts val="400"/>
              </a:spcBef>
              <a:buNone/>
            </a:pPr>
            <a:r>
              <a:rPr dirty="0" lang="en-US" smtClean="0" sz="1800">
                <a:latin charset="0" pitchFamily="49" typeface="Courier New"/>
                <a:ea charset="-120" pitchFamily="18" typeface="新細明體"/>
              </a:rPr>
              <a:t>#define MSG_LEN 60      /* max length of reminder message */</a:t>
            </a:r>
          </a:p>
          <a:p>
            <a:pPr indent="-342900" marL="342900">
              <a:lnSpc>
                <a:spcPct val="80000"/>
              </a:lnSpc>
              <a:spcBef>
                <a:spcPts val="400"/>
              </a:spcBef>
              <a:buNone/>
            </a:pPr>
            <a:r>
              <a:rPr dirty="0" lang="en-US" smtClean="0" sz="1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int read_line(char str[], int n);</a:t>
            </a:r>
          </a:p>
          <a:p>
            <a:pPr indent="-342900" marL="342900">
              <a:lnSpc>
                <a:spcPct val="80000"/>
              </a:lnSpc>
              <a:spcBef>
                <a:spcPts val="400"/>
              </a:spcBef>
              <a:buNone/>
            </a:pPr>
            <a:r>
              <a:rPr dirty="0" lang="en-US" smtClean="0" sz="1800">
                <a:latin charset="0" pitchFamily="49" typeface="Courier New"/>
                <a:ea charset="-120" pitchFamily="18" typeface="新細明體"/>
              </a:rPr>
              <a:t>int main(void)</a:t>
            </a:r>
          </a:p>
          <a:p>
            <a:pPr indent="-342900" marL="342900">
              <a:lnSpc>
                <a:spcPct val="80000"/>
              </a:lnSpc>
              <a:spcBef>
                <a:spcPts val="400"/>
              </a:spcBef>
              <a:buNone/>
            </a:pPr>
            <a:r>
              <a:rPr dirty="0" lang="en-US" smtClean="0" sz="1800">
                <a:latin charset="0" pitchFamily="49" typeface="Courier New"/>
                <a:ea charset="-120" pitchFamily="18" typeface="新細明體"/>
              </a:rPr>
              <a:t>{</a:t>
            </a:r>
          </a:p>
          <a:p>
            <a:pPr indent="-342900" marL="342900">
              <a:lnSpc>
                <a:spcPct val="80000"/>
              </a:lnSpc>
              <a:spcBef>
                <a:spcPts val="400"/>
              </a:spcBef>
              <a:buNone/>
            </a:pPr>
            <a:r>
              <a:rPr b="1" dirty="0" lang="en-US" smtClean="0" sz="1800">
                <a:latin charset="0" pitchFamily="49" typeface="Courier New"/>
                <a:ea charset="-120" pitchFamily="18" typeface="新細明體"/>
              </a:rPr>
              <a:t>  </a:t>
            </a:r>
            <a:r>
              <a:rPr b="1" dirty="0" lang="en-US" smtClean="0" sz="2400">
                <a:solidFill>
                  <a:srgbClr val="0000BF"/>
                </a:solidFill>
                <a:latin charset="0" pitchFamily="49" typeface="Courier New"/>
                <a:ea charset="-120" pitchFamily="18" typeface="新細明體"/>
              </a:rPr>
              <a:t>char *</a:t>
            </a:r>
            <a:r>
              <a:rPr b="1" dirty="0" lang="en-US" smtClean="0" sz="2400">
                <a:latin charset="0" pitchFamily="49" typeface="Courier New"/>
                <a:ea charset="-120" pitchFamily="18" typeface="新細明體"/>
              </a:rPr>
              <a:t>reminders[MAX_REMIND];</a:t>
            </a:r>
          </a:p>
          <a:p>
            <a:pPr indent="-342900" marL="342900">
              <a:lnSpc>
                <a:spcPct val="80000"/>
              </a:lnSpc>
              <a:spcBef>
                <a:spcPts val="400"/>
              </a:spcBef>
              <a:buNone/>
            </a:pPr>
            <a:r>
              <a:rPr dirty="0" lang="en-US" smtClean="0" sz="1800">
                <a:latin charset="0" pitchFamily="49" typeface="Courier New"/>
                <a:ea charset="-120" pitchFamily="18" typeface="新細明體"/>
              </a:rPr>
              <a:t>  char day_str[3], msg_str[MSG_LEN+1];</a:t>
            </a:r>
          </a:p>
          <a:p>
            <a:pPr indent="-342900" marL="342900">
              <a:lnSpc>
                <a:spcPct val="80000"/>
              </a:lnSpc>
              <a:spcBef>
                <a:spcPts val="400"/>
              </a:spcBef>
              <a:buNone/>
            </a:pPr>
            <a:r>
              <a:rPr dirty="0" lang="en-US" smtClean="0" sz="1800">
                <a:latin charset="0" pitchFamily="49" typeface="Courier New"/>
                <a:ea charset="-120" pitchFamily="18" typeface="新細明體"/>
              </a:rPr>
              <a:t>  int day, i, j, num_remind = 0;</a:t>
            </a:r>
          </a:p>
        </p:txBody>
      </p:sp>
      <p:sp>
        <p:nvSpPr>
          <p:cNvPr id="168" name="Text Box 168"/>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169" name="Text Box 169"/>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 Box 95"/>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Dynamic Storage Allocation</a:t>
            </a:r>
          </a:p>
        </p:txBody>
      </p:sp>
      <p:sp>
        <p:nvSpPr>
          <p:cNvPr id="96" name="Text Box 96"/>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C’s data structures, including arrays, are normally fixed in size.</a:t>
            </a:r>
          </a:p>
          <a:p>
            <a:pPr indent="-342900" marL="342900"/>
            <a:r>
              <a:rPr dirty="0" lang="en-US" smtClean="0">
                <a:ea charset="-120" pitchFamily="18" typeface="新細明體"/>
              </a:rPr>
              <a:t>Fixed-size data structures can be a problem, since we’re forced to choose their sizes when writing a program.</a:t>
            </a:r>
          </a:p>
          <a:p>
            <a:pPr indent="-342900" marL="342900"/>
            <a:r>
              <a:rPr dirty="0" lang="en-US" smtClean="0">
                <a:ea charset="-120" pitchFamily="18" typeface="新細明體"/>
              </a:rPr>
              <a:t>Fortunately, C supports </a:t>
            </a:r>
            <a:r>
              <a:rPr b="1" dirty="0" i="1" lang="en-US" smtClean="0">
                <a:ea charset="-120" pitchFamily="18" typeface="新細明體"/>
              </a:rPr>
              <a:t>dynamic storage allocation:</a:t>
            </a:r>
            <a:r>
              <a:rPr dirty="0" lang="en-US" smtClean="0">
                <a:ea charset="-120" pitchFamily="18" typeface="新細明體"/>
              </a:rPr>
              <a:t> the ability to allocate storage during program execution.</a:t>
            </a:r>
          </a:p>
          <a:p>
            <a:pPr indent="-342900" marL="342900"/>
            <a:r>
              <a:rPr dirty="0" lang="en-US" smtClean="0">
                <a:ea charset="-120" pitchFamily="18" typeface="新細明體"/>
              </a:rPr>
              <a:t>Using dynamic storage allocation, we can design data structures that grow (and shrink) as needed.</a:t>
            </a:r>
          </a:p>
        </p:txBody>
      </p:sp>
      <p:sp>
        <p:nvSpPr>
          <p:cNvPr id="97" name="Text Box 97"/>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98" name="Text Box 98"/>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 Box 170"/>
          <p:cNvSpPr>
            <a:spLocks/>
          </p:cNvSpPr>
          <p:nvPr>
            <p:ph type="obj"/>
          </p:nvPr>
        </p:nvSpPr>
        <p:spPr>
          <a:xfrm>
            <a:off x="203200" y="762000"/>
            <a:ext cx="8839200" cy="5562600"/>
          </a:xfrm>
          <a:prstGeom prst="rect">
            <a:avLst/>
          </a:prstGeom>
        </p:spPr>
        <p:txBody>
          <a:bodyPr anchor="t" bIns="46038" lIns="92075" numCol="1" rIns="92075" tIns="46038" wrap="square"/>
          <a:lstStyle/>
          <a:p>
            <a:pPr indent="-342900" marL="342900">
              <a:lnSpc>
                <a:spcPct val="80000"/>
              </a:lnSpc>
              <a:spcBef>
                <a:spcPts val="400"/>
              </a:spcBef>
              <a:buNone/>
            </a:pPr>
            <a:r>
              <a:rPr dirty="0" lang="en-US" smtClean="0" sz="1800">
                <a:latin charset="0" pitchFamily="49" typeface="Courier New"/>
                <a:ea charset="-120" pitchFamily="18" typeface="新細明體"/>
              </a:rPr>
              <a:t>  for (;;) {</a:t>
            </a:r>
          </a:p>
          <a:p>
            <a:pPr indent="-342900" marL="342900">
              <a:lnSpc>
                <a:spcPct val="80000"/>
              </a:lnSpc>
              <a:spcBef>
                <a:spcPts val="400"/>
              </a:spcBef>
              <a:buNone/>
            </a:pPr>
            <a:r>
              <a:rPr dirty="0" lang="en-US" smtClean="0" sz="1800">
                <a:latin charset="0" pitchFamily="49" typeface="Courier New"/>
                <a:ea charset="-120" pitchFamily="18" typeface="新細明體"/>
              </a:rPr>
              <a:t>    if (num_remind == MAX_REMIND) {</a:t>
            </a:r>
          </a:p>
          <a:p>
            <a:pPr indent="-342900" marL="342900">
              <a:lnSpc>
                <a:spcPct val="80000"/>
              </a:lnSpc>
              <a:spcBef>
                <a:spcPts val="400"/>
              </a:spcBef>
              <a:buNone/>
            </a:pPr>
            <a:r>
              <a:rPr dirty="0" lang="en-US" smtClean="0" sz="1800">
                <a:latin charset="0" pitchFamily="49" typeface="Courier New"/>
                <a:ea charset="-120" pitchFamily="18" typeface="新細明體"/>
              </a:rPr>
              <a:t>      printf("-- No space left --\n");</a:t>
            </a:r>
          </a:p>
          <a:p>
            <a:pPr indent="-342900" marL="342900">
              <a:lnSpc>
                <a:spcPct val="80000"/>
              </a:lnSpc>
              <a:spcBef>
                <a:spcPts val="400"/>
              </a:spcBef>
              <a:buNone/>
            </a:pPr>
            <a:r>
              <a:rPr dirty="0" lang="en-US" smtClean="0" sz="1800">
                <a:latin charset="0" pitchFamily="49" typeface="Courier New"/>
                <a:ea charset="-120" pitchFamily="18" typeface="新細明體"/>
              </a:rPr>
              <a:t>      break;</a:t>
            </a:r>
          </a:p>
          <a:p>
            <a:pPr indent="-342900" marL="342900">
              <a:lnSpc>
                <a:spcPct val="80000"/>
              </a:lnSpc>
              <a:spcBef>
                <a:spcPts val="400"/>
              </a:spcBef>
              <a:buNone/>
            </a:pPr>
            <a:r>
              <a:rPr dirty="0" lang="en-US" smtClean="0" sz="1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    printf("Enter day and reminder: ");</a:t>
            </a:r>
          </a:p>
          <a:p>
            <a:pPr indent="-342900" marL="342900">
              <a:lnSpc>
                <a:spcPct val="80000"/>
              </a:lnSpc>
              <a:spcBef>
                <a:spcPts val="400"/>
              </a:spcBef>
              <a:buNone/>
            </a:pPr>
            <a:r>
              <a:rPr dirty="0" lang="en-US" smtClean="0" sz="1800">
                <a:latin charset="0" pitchFamily="49" typeface="Courier New"/>
                <a:ea charset="-120" pitchFamily="18" typeface="新細明體"/>
              </a:rPr>
              <a:t>    scanf("%2d", &amp;day);</a:t>
            </a:r>
          </a:p>
          <a:p>
            <a:pPr indent="-342900" marL="342900">
              <a:lnSpc>
                <a:spcPct val="80000"/>
              </a:lnSpc>
              <a:spcBef>
                <a:spcPts val="400"/>
              </a:spcBef>
              <a:buNone/>
            </a:pPr>
            <a:r>
              <a:rPr dirty="0" lang="en-US" smtClean="0" sz="1800">
                <a:latin charset="0" pitchFamily="49" typeface="Courier New"/>
                <a:ea charset="-120" pitchFamily="18" typeface="新細明體"/>
              </a:rPr>
              <a:t>    if (day == 0)</a:t>
            </a:r>
          </a:p>
          <a:p>
            <a:pPr indent="-342900" marL="342900">
              <a:lnSpc>
                <a:spcPct val="80000"/>
              </a:lnSpc>
              <a:spcBef>
                <a:spcPts val="400"/>
              </a:spcBef>
              <a:buNone/>
            </a:pPr>
            <a:r>
              <a:rPr dirty="0" lang="en-US" smtClean="0" sz="1800">
                <a:latin charset="0" pitchFamily="49" typeface="Courier New"/>
                <a:ea charset="-120" pitchFamily="18" typeface="新細明體"/>
              </a:rPr>
              <a:t>      break;</a:t>
            </a:r>
          </a:p>
          <a:p>
            <a:pPr indent="-342900" marL="342900">
              <a:lnSpc>
                <a:spcPct val="80000"/>
              </a:lnSpc>
              <a:spcBef>
                <a:spcPts val="400"/>
              </a:spcBef>
              <a:buNone/>
            </a:pPr>
            <a:r>
              <a:rPr dirty="0" lang="en-US" smtClean="0" sz="1800">
                <a:latin charset="0" pitchFamily="49" typeface="Courier New"/>
                <a:ea charset="-120" pitchFamily="18" typeface="新細明體"/>
              </a:rPr>
              <a:t>    sprintf(day_str, "%2d", day);</a:t>
            </a:r>
          </a:p>
          <a:p>
            <a:pPr indent="-342900" marL="342900">
              <a:lnSpc>
                <a:spcPct val="80000"/>
              </a:lnSpc>
              <a:spcBef>
                <a:spcPts val="400"/>
              </a:spcBef>
              <a:buNone/>
            </a:pPr>
            <a:r>
              <a:rPr dirty="0" lang="en-US" smtClean="0" sz="1800">
                <a:latin charset="0" pitchFamily="49" typeface="Courier New"/>
                <a:ea charset="-120" pitchFamily="18" typeface="新細明體"/>
              </a:rPr>
              <a:t>    read_line(msg_str, MSG_LEN);</a:t>
            </a:r>
          </a:p>
          <a:p>
            <a:pPr indent="-342900" marL="342900">
              <a:lnSpc>
                <a:spcPct val="80000"/>
              </a:lnSpc>
              <a:spcBef>
                <a:spcPts val="400"/>
              </a:spcBef>
              <a:buNone/>
            </a:pPr>
            <a:r>
              <a:rPr dirty="0" lang="en-US" smtClean="0" sz="1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    for (i = 0; i &lt; num_remind; i++)</a:t>
            </a:r>
          </a:p>
          <a:p>
            <a:pPr indent="-342900" marL="342900">
              <a:lnSpc>
                <a:spcPct val="80000"/>
              </a:lnSpc>
              <a:spcBef>
                <a:spcPts val="400"/>
              </a:spcBef>
              <a:buNone/>
            </a:pPr>
            <a:r>
              <a:rPr dirty="0" lang="en-US" smtClean="0" sz="1800">
                <a:latin charset="0" pitchFamily="49" typeface="Courier New"/>
                <a:ea charset="-120" pitchFamily="18" typeface="新細明體"/>
              </a:rPr>
              <a:t>      if (strcmp(day_str, reminders[i]) &lt; 0)</a:t>
            </a:r>
          </a:p>
          <a:p>
            <a:pPr indent="-342900" marL="342900">
              <a:lnSpc>
                <a:spcPct val="80000"/>
              </a:lnSpc>
              <a:spcBef>
                <a:spcPts val="400"/>
              </a:spcBef>
              <a:buNone/>
            </a:pPr>
            <a:r>
              <a:rPr dirty="0" lang="en-US" smtClean="0" sz="1800">
                <a:latin charset="0" pitchFamily="49" typeface="Courier New"/>
                <a:ea charset="-120" pitchFamily="18" typeface="新細明體"/>
              </a:rPr>
              <a:t>        break;</a:t>
            </a:r>
          </a:p>
        </p:txBody>
      </p:sp>
      <p:sp>
        <p:nvSpPr>
          <p:cNvPr id="171" name="Text Box 171"/>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172" name="Text Box 172"/>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 Box 173"/>
          <p:cNvSpPr>
            <a:spLocks/>
          </p:cNvSpPr>
          <p:nvPr>
            <p:ph type="obj"/>
          </p:nvPr>
        </p:nvSpPr>
        <p:spPr>
          <a:xfrm>
            <a:off x="203200" y="762000"/>
            <a:ext cx="8839200" cy="5562600"/>
          </a:xfrm>
          <a:prstGeom prst="rect">
            <a:avLst/>
          </a:prstGeom>
        </p:spPr>
        <p:txBody>
          <a:bodyPr anchor="t" bIns="46038" lIns="92075" numCol="1" rIns="92075" tIns="46038" wrap="square"/>
          <a:lstStyle/>
          <a:p>
            <a:pPr indent="-342900" marL="342900">
              <a:lnSpc>
                <a:spcPct val="80000"/>
              </a:lnSpc>
              <a:spcBef>
                <a:spcPts val="400"/>
              </a:spcBef>
              <a:buNone/>
            </a:pPr>
            <a:r>
              <a:rPr dirty="0" lang="en-US" smtClean="0" sz="1800">
                <a:latin charset="0" pitchFamily="49" typeface="Courier New"/>
                <a:ea charset="-120" pitchFamily="18" typeface="新細明體"/>
              </a:rPr>
              <a:t>    for (j = num_remind; j &gt; i; j--)</a:t>
            </a:r>
          </a:p>
          <a:p>
            <a:pPr indent="-342900" marL="342900">
              <a:lnSpc>
                <a:spcPct val="80000"/>
              </a:lnSpc>
              <a:spcBef>
                <a:spcPts val="400"/>
              </a:spcBef>
              <a:buNone/>
            </a:pPr>
            <a:r>
              <a:rPr dirty="0" lang="en-US" smtClean="0" sz="1800">
                <a:latin charset="0" pitchFamily="49" typeface="Courier New"/>
                <a:ea charset="-120" pitchFamily="18" typeface="新細明體"/>
              </a:rPr>
              <a:t> </a:t>
            </a:r>
            <a:r>
              <a:rPr b="1" dirty="0" lang="en-US" smtClean="0" sz="1800">
                <a:latin charset="0" pitchFamily="49" typeface="Courier New"/>
                <a:ea charset="-120" pitchFamily="18" typeface="新細明體"/>
              </a:rPr>
              <a:t>     reminders[j] = reminders[j-1];</a:t>
            </a:r>
          </a:p>
          <a:p>
            <a:pPr indent="-342900" marL="342900">
              <a:lnSpc>
                <a:spcPct val="80000"/>
              </a:lnSpc>
              <a:spcBef>
                <a:spcPts val="400"/>
              </a:spcBef>
              <a:buNone/>
            </a:pPr>
            <a:endParaRPr b="1" dirty="0" lang="en-US" smtClean="0" sz="1800">
              <a:latin charset="0" pitchFamily="49" typeface="Courier New"/>
              <a:ea charset="-120" pitchFamily="18" typeface="新細明體"/>
            </a:endParaRPr>
          </a:p>
          <a:p>
            <a:pPr indent="-342900" marL="342900">
              <a:lnSpc>
                <a:spcPct val="80000"/>
              </a:lnSpc>
              <a:spcBef>
                <a:spcPts val="400"/>
              </a:spcBef>
              <a:buNone/>
            </a:pPr>
            <a:r>
              <a:rPr b="1" dirty="0" lang="en-US" smtClean="0" sz="1800">
                <a:latin charset="0" pitchFamily="49" typeface="Courier New"/>
                <a:ea charset="-120" pitchFamily="18" typeface="新細明體"/>
              </a:rPr>
              <a:t>    reminders[i] = malloc(2 + strlen(msg_str) + 1);</a:t>
            </a:r>
          </a:p>
          <a:p>
            <a:pPr indent="-342900" marL="342900">
              <a:lnSpc>
                <a:spcPct val="80000"/>
              </a:lnSpc>
              <a:spcBef>
                <a:spcPts val="400"/>
              </a:spcBef>
              <a:buNone/>
            </a:pPr>
            <a:r>
              <a:rPr b="1" dirty="0" lang="en-US" smtClean="0" sz="1800">
                <a:latin charset="0" pitchFamily="49" typeface="Courier New"/>
                <a:ea charset="-120" pitchFamily="18" typeface="新細明體"/>
              </a:rPr>
              <a:t>    if (reminders[i] == NULL) {</a:t>
            </a:r>
          </a:p>
          <a:p>
            <a:pPr indent="-342900" marL="342900">
              <a:lnSpc>
                <a:spcPct val="80000"/>
              </a:lnSpc>
              <a:spcBef>
                <a:spcPts val="400"/>
              </a:spcBef>
              <a:buNone/>
            </a:pPr>
            <a:r>
              <a:rPr b="1" dirty="0" lang="en-US" smtClean="0" sz="1800">
                <a:latin charset="0" pitchFamily="49" typeface="Courier New"/>
                <a:ea charset="-120" pitchFamily="18" typeface="新細明體"/>
              </a:rPr>
              <a:t>      printf("-- No space left --\n");</a:t>
            </a:r>
          </a:p>
          <a:p>
            <a:pPr indent="-342900" marL="342900">
              <a:lnSpc>
                <a:spcPct val="80000"/>
              </a:lnSpc>
              <a:spcBef>
                <a:spcPts val="400"/>
              </a:spcBef>
              <a:buNone/>
            </a:pPr>
            <a:r>
              <a:rPr b="1" dirty="0" lang="en-US" smtClean="0" sz="1800">
                <a:latin charset="0" pitchFamily="49" typeface="Courier New"/>
                <a:ea charset="-120" pitchFamily="18" typeface="新細明體"/>
              </a:rPr>
              <a:t>      break;</a:t>
            </a:r>
          </a:p>
          <a:p>
            <a:pPr indent="-342900" marL="342900">
              <a:lnSpc>
                <a:spcPct val="80000"/>
              </a:lnSpc>
              <a:spcBef>
                <a:spcPts val="400"/>
              </a:spcBef>
              <a:buNone/>
            </a:pPr>
            <a:r>
              <a:rPr b="1" dirty="0" lang="en-US" smtClean="0" sz="1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    strcpy(reminders[i], day_str);</a:t>
            </a:r>
          </a:p>
          <a:p>
            <a:pPr indent="-342900" marL="342900">
              <a:lnSpc>
                <a:spcPct val="80000"/>
              </a:lnSpc>
              <a:spcBef>
                <a:spcPts val="400"/>
              </a:spcBef>
              <a:buNone/>
            </a:pPr>
            <a:r>
              <a:rPr dirty="0" lang="en-US" smtClean="0" sz="1800">
                <a:latin charset="0" pitchFamily="49" typeface="Courier New"/>
                <a:ea charset="-120" pitchFamily="18" typeface="新細明體"/>
              </a:rPr>
              <a:t>    strcat(reminders[i], msg_str);</a:t>
            </a:r>
          </a:p>
          <a:p>
            <a:pPr indent="-342900" marL="342900">
              <a:lnSpc>
                <a:spcPct val="80000"/>
              </a:lnSpc>
              <a:spcBef>
                <a:spcPts val="400"/>
              </a:spcBef>
              <a:buNone/>
            </a:pPr>
            <a:r>
              <a:rPr dirty="0" lang="en-US" smtClean="0" sz="1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    num_remind++;</a:t>
            </a:r>
          </a:p>
          <a:p>
            <a:pPr indent="-342900" marL="342900">
              <a:lnSpc>
                <a:spcPct val="80000"/>
              </a:lnSpc>
              <a:spcBef>
                <a:spcPts val="400"/>
              </a:spcBef>
              <a:buNone/>
            </a:pPr>
            <a:r>
              <a:rPr dirty="0" lang="en-US" smtClean="0" sz="1800">
                <a:latin charset="0" pitchFamily="49" typeface="Courier New"/>
                <a:ea charset="-120" pitchFamily="18" typeface="新細明體"/>
              </a:rPr>
              <a:t>  } // end for</a:t>
            </a:r>
          </a:p>
          <a:p>
            <a:pPr indent="-342900" marL="342900">
              <a:lnSpc>
                <a:spcPct val="80000"/>
              </a:lnSpc>
              <a:spcBef>
                <a:spcPts val="400"/>
              </a:spcBef>
              <a:buNone/>
            </a:pPr>
            <a:r>
              <a:rPr dirty="0" lang="en-US" smtClean="0" sz="1800">
                <a:latin charset="0" pitchFamily="49" typeface="Courier New"/>
                <a:ea charset="-120" pitchFamily="18" typeface="新細明體"/>
              </a:rPr>
              <a:t>  printf("\nDay Reminder\n");</a:t>
            </a:r>
          </a:p>
          <a:p>
            <a:pPr indent="-342900" marL="342900">
              <a:lnSpc>
                <a:spcPct val="80000"/>
              </a:lnSpc>
              <a:spcBef>
                <a:spcPts val="400"/>
              </a:spcBef>
              <a:buNone/>
            </a:pPr>
            <a:r>
              <a:rPr dirty="0" lang="en-US" smtClean="0" sz="1800">
                <a:latin charset="0" pitchFamily="49" typeface="Courier New"/>
                <a:ea charset="-120" pitchFamily="18" typeface="新細明體"/>
              </a:rPr>
              <a:t>  for (i = 0; i &lt; num_remind; i++)</a:t>
            </a:r>
          </a:p>
          <a:p>
            <a:pPr indent="-342900" marL="342900">
              <a:lnSpc>
                <a:spcPct val="80000"/>
              </a:lnSpc>
              <a:spcBef>
                <a:spcPts val="400"/>
              </a:spcBef>
              <a:buNone/>
            </a:pPr>
            <a:r>
              <a:rPr dirty="0" lang="en-US" smtClean="0" sz="1800">
                <a:latin charset="0" pitchFamily="49" typeface="Courier New"/>
                <a:ea charset="-120" pitchFamily="18" typeface="新細明體"/>
              </a:rPr>
              <a:t>    printf(" %s\n", reminders[i]);</a:t>
            </a:r>
          </a:p>
          <a:p>
            <a:pPr indent="-342900" marL="342900">
              <a:lnSpc>
                <a:spcPct val="80000"/>
              </a:lnSpc>
              <a:spcBef>
                <a:spcPts val="400"/>
              </a:spcBef>
              <a:buNone/>
            </a:pPr>
            <a:r>
              <a:rPr dirty="0" lang="en-US" smtClean="0" sz="1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  return 0;</a:t>
            </a:r>
          </a:p>
          <a:p>
            <a:pPr indent="-342900" marL="342900">
              <a:lnSpc>
                <a:spcPct val="80000"/>
              </a:lnSpc>
              <a:spcBef>
                <a:spcPts val="400"/>
              </a:spcBef>
              <a:buNone/>
            </a:pPr>
            <a:r>
              <a:rPr dirty="0" lang="en-US" smtClean="0" sz="1800">
                <a:latin charset="0" pitchFamily="49" typeface="Courier New"/>
                <a:ea charset="-120" pitchFamily="18" typeface="新細明體"/>
              </a:rPr>
              <a:t>}</a:t>
            </a:r>
          </a:p>
        </p:txBody>
      </p:sp>
      <p:sp>
        <p:nvSpPr>
          <p:cNvPr id="174" name="Text Box 174"/>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175" name="Text Box 175"/>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ext Box 176"/>
          <p:cNvSpPr>
            <a:spLocks/>
          </p:cNvSpPr>
          <p:nvPr>
            <p:ph type="obj"/>
          </p:nvPr>
        </p:nvSpPr>
        <p:spPr>
          <a:xfrm>
            <a:off x="203200" y="762000"/>
            <a:ext cx="8839200" cy="5562600"/>
          </a:xfrm>
          <a:prstGeom prst="rect">
            <a:avLst/>
          </a:prstGeom>
        </p:spPr>
        <p:txBody>
          <a:bodyPr anchor="t" bIns="46038" lIns="92075" numCol="1" rIns="92075" tIns="46038" wrap="square"/>
          <a:lstStyle/>
          <a:p>
            <a:pPr indent="-342900" marL="342900">
              <a:lnSpc>
                <a:spcPct val="80000"/>
              </a:lnSpc>
              <a:spcBef>
                <a:spcPts val="400"/>
              </a:spcBef>
              <a:buNone/>
            </a:pPr>
            <a:r>
              <a:rPr dirty="0" lang="en-US" smtClean="0" sz="1800">
                <a:latin charset="0" pitchFamily="49" typeface="Courier New"/>
                <a:ea charset="-120" pitchFamily="18" typeface="新細明體"/>
              </a:rPr>
              <a:t>int read_line(char str[], int n)</a:t>
            </a:r>
          </a:p>
          <a:p>
            <a:pPr indent="-342900" marL="342900">
              <a:lnSpc>
                <a:spcPct val="80000"/>
              </a:lnSpc>
              <a:spcBef>
                <a:spcPts val="400"/>
              </a:spcBef>
              <a:buNone/>
            </a:pPr>
            <a:r>
              <a:rPr dirty="0" lang="en-US" smtClean="0" sz="1800">
                <a:latin charset="0" pitchFamily="49" typeface="Courier New"/>
                <a:ea charset="-120" pitchFamily="18" typeface="新細明體"/>
              </a:rPr>
              <a:t>{</a:t>
            </a:r>
          </a:p>
          <a:p>
            <a:pPr indent="-342900" marL="342900">
              <a:lnSpc>
                <a:spcPct val="80000"/>
              </a:lnSpc>
              <a:spcBef>
                <a:spcPts val="400"/>
              </a:spcBef>
              <a:buNone/>
            </a:pPr>
            <a:r>
              <a:rPr dirty="0" lang="en-US" smtClean="0" sz="1800">
                <a:latin charset="0" pitchFamily="49" typeface="Courier New"/>
                <a:ea charset="-120" pitchFamily="18" typeface="新細明體"/>
              </a:rPr>
              <a:t>  int ch, i = 0;</a:t>
            </a:r>
          </a:p>
          <a:p>
            <a:pPr indent="-342900" marL="342900">
              <a:lnSpc>
                <a:spcPct val="80000"/>
              </a:lnSpc>
              <a:spcBef>
                <a:spcPts val="400"/>
              </a:spcBef>
              <a:buNone/>
            </a:pPr>
            <a:r>
              <a:rPr dirty="0" lang="en-US" smtClean="0" sz="1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  while ((ch = getchar()) != '\n')</a:t>
            </a:r>
          </a:p>
          <a:p>
            <a:pPr indent="-342900" marL="342900">
              <a:lnSpc>
                <a:spcPct val="80000"/>
              </a:lnSpc>
              <a:spcBef>
                <a:spcPts val="400"/>
              </a:spcBef>
              <a:buNone/>
            </a:pPr>
            <a:r>
              <a:rPr dirty="0" lang="en-US" smtClean="0" sz="1800">
                <a:latin charset="0" pitchFamily="49" typeface="Courier New"/>
                <a:ea charset="-120" pitchFamily="18" typeface="新細明體"/>
              </a:rPr>
              <a:t>    if (i &lt; n)</a:t>
            </a:r>
          </a:p>
          <a:p>
            <a:pPr indent="-342900" marL="342900">
              <a:lnSpc>
                <a:spcPct val="80000"/>
              </a:lnSpc>
              <a:spcBef>
                <a:spcPts val="400"/>
              </a:spcBef>
              <a:buNone/>
            </a:pPr>
            <a:r>
              <a:rPr dirty="0" lang="en-US" smtClean="0" sz="1800">
                <a:latin charset="0" pitchFamily="49" typeface="Courier New"/>
                <a:ea charset="-120" pitchFamily="18" typeface="新細明體"/>
              </a:rPr>
              <a:t>      str[i++] = ch;</a:t>
            </a:r>
          </a:p>
          <a:p>
            <a:pPr indent="-342900" marL="342900">
              <a:lnSpc>
                <a:spcPct val="80000"/>
              </a:lnSpc>
              <a:spcBef>
                <a:spcPts val="400"/>
              </a:spcBef>
              <a:buNone/>
            </a:pPr>
            <a:r>
              <a:rPr dirty="0" lang="en-US" smtClean="0" sz="1800">
                <a:latin charset="0" pitchFamily="49" typeface="Courier New"/>
                <a:ea charset="-120" pitchFamily="18" typeface="新細明體"/>
              </a:rPr>
              <a:t>  str[i] = '\0';</a:t>
            </a:r>
          </a:p>
          <a:p>
            <a:pPr indent="-342900" marL="342900">
              <a:lnSpc>
                <a:spcPct val="80000"/>
              </a:lnSpc>
              <a:spcBef>
                <a:spcPts val="400"/>
              </a:spcBef>
              <a:buNone/>
            </a:pPr>
            <a:r>
              <a:rPr dirty="0" lang="en-US" smtClean="0" sz="1800">
                <a:latin charset="0" pitchFamily="49" typeface="Courier New"/>
                <a:ea charset="-120" pitchFamily="18" typeface="新細明體"/>
              </a:rPr>
              <a:t>  return i;</a:t>
            </a:r>
          </a:p>
          <a:p>
            <a:pPr indent="-342900" marL="342900">
              <a:lnSpc>
                <a:spcPct val="80000"/>
              </a:lnSpc>
              <a:spcBef>
                <a:spcPts val="400"/>
              </a:spcBef>
              <a:buNone/>
            </a:pPr>
            <a:r>
              <a:rPr dirty="0" lang="en-US" smtClean="0" sz="1800">
                <a:latin charset="0" pitchFamily="49" typeface="Courier New"/>
                <a:ea charset="-120" pitchFamily="18" typeface="新細明體"/>
              </a:rPr>
              <a:t>}</a:t>
            </a:r>
          </a:p>
        </p:txBody>
      </p:sp>
      <p:sp>
        <p:nvSpPr>
          <p:cNvPr id="177" name="Text Box 177"/>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178" name="Text Box 178"/>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 Box 179"/>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Dynamically Allocated Arrays</a:t>
            </a:r>
          </a:p>
        </p:txBody>
      </p:sp>
      <p:sp>
        <p:nvSpPr>
          <p:cNvPr id="180" name="Text Box 180"/>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Dynamically allocated arrays have the same advantages as dynamically allocated strings.</a:t>
            </a:r>
          </a:p>
          <a:p>
            <a:pPr indent="-342900" marL="342900"/>
            <a:r>
              <a:rPr dirty="0" lang="en-US" smtClean="0">
                <a:ea charset="-120" pitchFamily="18" typeface="新細明體"/>
              </a:rPr>
              <a:t>The close relationship between arrays and pointers makes a dynamically allocated array as easy to use as an ordinary array.</a:t>
            </a:r>
          </a:p>
          <a:p>
            <a:pPr indent="-342900" marL="342900"/>
            <a:r>
              <a:rPr dirty="0" lang="en-US" smtClean="0">
                <a:ea charset="-120" pitchFamily="18" typeface="新細明體"/>
              </a:rPr>
              <a:t>Although </a:t>
            </a:r>
            <a:r>
              <a:rPr dirty="0" lang="en-US" smtClean="0">
                <a:latin charset="0" pitchFamily="49" typeface="Courier New"/>
                <a:ea charset="-120" pitchFamily="18" typeface="新細明體"/>
              </a:rPr>
              <a:t>malloc</a:t>
            </a:r>
            <a:r>
              <a:rPr dirty="0" lang="en-US" smtClean="0">
                <a:ea charset="-120" pitchFamily="18" typeface="新細明體"/>
              </a:rPr>
              <a:t> can allocate space for an array, the </a:t>
            </a:r>
            <a:r>
              <a:rPr dirty="0" lang="en-US" smtClean="0">
                <a:latin charset="0" pitchFamily="49" typeface="Courier New"/>
                <a:ea charset="-120" pitchFamily="18" typeface="新細明體"/>
              </a:rPr>
              <a:t>calloc</a:t>
            </a:r>
            <a:r>
              <a:rPr dirty="0" lang="en-US" smtClean="0">
                <a:ea charset="-120" pitchFamily="18" typeface="新細明體"/>
              </a:rPr>
              <a:t> function is sometimes used instead, since it initializes the memory that it allocates.</a:t>
            </a:r>
          </a:p>
          <a:p>
            <a:pPr indent="-342900" marL="342900"/>
            <a:r>
              <a:rPr dirty="0" lang="en-US" smtClean="0">
                <a:ea charset="-120" pitchFamily="18" typeface="新細明體"/>
              </a:rPr>
              <a:t>The </a:t>
            </a:r>
            <a:r>
              <a:rPr dirty="0" lang="en-US" smtClean="0">
                <a:latin charset="0" pitchFamily="49" typeface="Courier New"/>
                <a:ea charset="-120" pitchFamily="18" typeface="新細明體"/>
              </a:rPr>
              <a:t>realloc</a:t>
            </a:r>
            <a:r>
              <a:rPr dirty="0" lang="en-US" smtClean="0">
                <a:ea charset="-120" pitchFamily="18" typeface="新細明體"/>
              </a:rPr>
              <a:t> function allows us to make an array “grow” or “shrink” as needed.</a:t>
            </a:r>
          </a:p>
        </p:txBody>
      </p:sp>
      <p:sp>
        <p:nvSpPr>
          <p:cNvPr id="181" name="Text Box 181"/>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182" name="Text Box 182"/>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 Box 183"/>
          <p:cNvSpPr>
            <a:spLocks/>
          </p:cNvSpPr>
          <p:nvPr>
            <p:ph type="title"/>
          </p:nvPr>
        </p:nvSpPr>
        <p:spPr>
          <a:xfrm>
            <a:off x="533400" y="762000"/>
            <a:ext cx="8077200" cy="685800"/>
          </a:xfrm>
          <a:prstGeom prst="rect">
            <a:avLst/>
          </a:prstGeom>
        </p:spPr>
        <p:txBody>
          <a:bodyPr anchor="ctr" bIns="46038" lIns="92075" numCol="1" rIns="92075" tIns="46038" wrap="square"/>
          <a:lstStyle/>
          <a:p>
            <a:pPr indent="0" marL="0"/>
            <a:r>
              <a:rPr dirty="0" lang="en-US" smtClean="0" sz="3000">
                <a:ea charset="-120" pitchFamily="18" typeface="新細明體"/>
              </a:rPr>
              <a:t>Using </a:t>
            </a:r>
            <a:r>
              <a:rPr b="1" dirty="0" lang="en-US" smtClean="0" sz="3000">
                <a:latin charset="0" pitchFamily="49" typeface="Courier New"/>
                <a:ea charset="-120" pitchFamily="18" typeface="新細明體"/>
              </a:rPr>
              <a:t>malloc</a:t>
            </a:r>
            <a:r>
              <a:rPr dirty="0" lang="en-US" smtClean="0" sz="3000">
                <a:ea charset="-120" pitchFamily="18" typeface="新細明體"/>
              </a:rPr>
              <a:t> to Allocate Storage for an Array</a:t>
            </a:r>
          </a:p>
        </p:txBody>
      </p:sp>
      <p:sp>
        <p:nvSpPr>
          <p:cNvPr id="184" name="Text Box 184"/>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Suppose a program needs an array of </a:t>
            </a:r>
            <a:r>
              <a:rPr dirty="0" lang="en-US" smtClean="0">
                <a:latin charset="0" pitchFamily="49" typeface="Courier New"/>
                <a:ea charset="-120" pitchFamily="18" typeface="新細明體"/>
              </a:rPr>
              <a:t>n</a:t>
            </a:r>
            <a:r>
              <a:rPr dirty="0" lang="en-US" smtClean="0">
                <a:ea charset="-120" pitchFamily="18" typeface="新細明體"/>
              </a:rPr>
              <a:t> integers, where </a:t>
            </a:r>
            <a:r>
              <a:rPr dirty="0" lang="en-US" smtClean="0">
                <a:latin charset="0" pitchFamily="49" typeface="Courier New"/>
                <a:ea charset="-120" pitchFamily="18" typeface="新細明體"/>
              </a:rPr>
              <a:t>n</a:t>
            </a:r>
            <a:r>
              <a:rPr dirty="0" lang="en-US" smtClean="0">
                <a:ea charset="-120" pitchFamily="18" typeface="新細明體"/>
              </a:rPr>
              <a:t> is computed during program execution.</a:t>
            </a:r>
          </a:p>
          <a:p>
            <a:pPr indent="-342900" marL="342900"/>
            <a:r>
              <a:rPr dirty="0" lang="en-US" smtClean="0">
                <a:ea charset="-120" pitchFamily="18" typeface="新細明體"/>
              </a:rPr>
              <a:t>We’ll first declare a pointer variable:</a:t>
            </a:r>
          </a:p>
          <a:p>
            <a:pPr indent="-342900" marL="342900">
              <a:lnSpc>
                <a:spcPct val="80000"/>
              </a:lnSpc>
              <a:spcBef>
                <a:spcPts val="1200"/>
              </a:spcBef>
              <a:buNone/>
            </a:pPr>
            <a:r>
              <a:rPr dirty="0" lang="en-US" smtClean="0" sz="2400">
                <a:latin charset="0" pitchFamily="49" typeface="Courier New"/>
                <a:ea charset="-120" pitchFamily="18" typeface="新細明體"/>
              </a:rPr>
              <a:t>	int *a;</a:t>
            </a:r>
          </a:p>
          <a:p>
            <a:pPr indent="-342900" marL="342900"/>
            <a:r>
              <a:rPr dirty="0" lang="en-US" smtClean="0">
                <a:ea charset="-120" pitchFamily="18" typeface="新細明體"/>
              </a:rPr>
              <a:t>Once the value of </a:t>
            </a:r>
            <a:r>
              <a:rPr dirty="0" lang="en-US" smtClean="0">
                <a:latin charset="0" pitchFamily="49" typeface="Courier New"/>
                <a:ea charset="-120" pitchFamily="18" typeface="新細明體"/>
              </a:rPr>
              <a:t>n</a:t>
            </a:r>
            <a:r>
              <a:rPr dirty="0" lang="en-US" smtClean="0">
                <a:ea charset="-120" pitchFamily="18" typeface="新細明體"/>
              </a:rPr>
              <a:t> is known, the program can call </a:t>
            </a:r>
            <a:r>
              <a:rPr dirty="0" lang="en-US" smtClean="0">
                <a:latin charset="0" pitchFamily="49" typeface="Courier New"/>
                <a:ea charset="-120" pitchFamily="18" typeface="新細明體"/>
              </a:rPr>
              <a:t>malloc</a:t>
            </a:r>
            <a:r>
              <a:rPr dirty="0" lang="en-US" smtClean="0">
                <a:ea charset="-120" pitchFamily="18" typeface="新細明體"/>
              </a:rPr>
              <a:t> to allocate space for the array:</a:t>
            </a:r>
          </a:p>
          <a:p>
            <a:pPr indent="-342900" marL="342900">
              <a:lnSpc>
                <a:spcPct val="80000"/>
              </a:lnSpc>
              <a:spcBef>
                <a:spcPts val="1200"/>
              </a:spcBef>
              <a:buNone/>
            </a:pPr>
            <a:r>
              <a:rPr dirty="0" lang="en-US" smtClean="0" sz="2400">
                <a:latin charset="0" pitchFamily="49" typeface="Courier New"/>
                <a:ea charset="-120" pitchFamily="18" typeface="新細明體"/>
              </a:rPr>
              <a:t>	a = malloc(n * sizeof(int));</a:t>
            </a:r>
          </a:p>
          <a:p>
            <a:pPr indent="-342900" marL="342900"/>
            <a:r>
              <a:rPr dirty="0" lang="en-US" smtClean="0">
                <a:solidFill>
                  <a:srgbClr val="000000"/>
                </a:solidFill>
                <a:ea charset="-120" pitchFamily="18" typeface="新細明體"/>
              </a:rPr>
              <a:t>Always use the </a:t>
            </a:r>
            <a:r>
              <a:rPr dirty="0" lang="en-US" smtClean="0">
                <a:solidFill>
                  <a:srgbClr val="000000"/>
                </a:solidFill>
                <a:latin charset="0" pitchFamily="49" typeface="Courier New"/>
                <a:ea charset="-120" pitchFamily="18" typeface="新細明體"/>
              </a:rPr>
              <a:t>sizeof</a:t>
            </a:r>
            <a:r>
              <a:rPr dirty="0" lang="en-US" smtClean="0">
                <a:solidFill>
                  <a:srgbClr val="000000"/>
                </a:solidFill>
                <a:ea charset="-120" pitchFamily="18" typeface="新細明體"/>
              </a:rPr>
              <a:t> operator to calculate the amount of space required for each element.</a:t>
            </a:r>
          </a:p>
        </p:txBody>
      </p:sp>
      <p:sp>
        <p:nvSpPr>
          <p:cNvPr id="185" name="Text Box 185"/>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186" name="Text Box 186"/>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ext Box 187"/>
          <p:cNvSpPr>
            <a:spLocks/>
          </p:cNvSpPr>
          <p:nvPr>
            <p:ph type="title"/>
          </p:nvPr>
        </p:nvSpPr>
        <p:spPr>
          <a:xfrm>
            <a:off x="533400" y="762000"/>
            <a:ext cx="8077200" cy="685800"/>
          </a:xfrm>
          <a:prstGeom prst="rect">
            <a:avLst/>
          </a:prstGeom>
        </p:spPr>
        <p:txBody>
          <a:bodyPr anchor="ctr" bIns="46038" lIns="92075" numCol="1" rIns="92075" tIns="46038" wrap="square"/>
          <a:lstStyle/>
          <a:p>
            <a:pPr indent="0" marL="0"/>
            <a:r>
              <a:rPr dirty="0" lang="en-US" smtClean="0" sz="3000">
                <a:ea charset="-120" pitchFamily="18" typeface="新細明體"/>
              </a:rPr>
              <a:t>Using </a:t>
            </a:r>
            <a:r>
              <a:rPr b="1" dirty="0" lang="en-US" smtClean="0" sz="3000">
                <a:latin charset="0" pitchFamily="49" typeface="Courier New"/>
                <a:ea charset="-120" pitchFamily="18" typeface="新細明體"/>
              </a:rPr>
              <a:t>malloc</a:t>
            </a:r>
            <a:r>
              <a:rPr dirty="0" lang="en-US" smtClean="0" sz="3000">
                <a:ea charset="-120" pitchFamily="18" typeface="新細明體"/>
              </a:rPr>
              <a:t> to Allocate Storage for an Array</a:t>
            </a:r>
          </a:p>
        </p:txBody>
      </p:sp>
      <p:sp>
        <p:nvSpPr>
          <p:cNvPr id="188" name="Text Box 188"/>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We can now ignore the fact that </a:t>
            </a:r>
            <a:r>
              <a:rPr dirty="0" lang="en-US" smtClean="0">
                <a:latin charset="0" pitchFamily="49" typeface="Courier New"/>
                <a:ea charset="-120" pitchFamily="18" typeface="新細明體"/>
              </a:rPr>
              <a:t>a</a:t>
            </a:r>
            <a:r>
              <a:rPr dirty="0" lang="en-US" smtClean="0">
                <a:ea charset="-120" pitchFamily="18" typeface="新細明體"/>
              </a:rPr>
              <a:t> is a pointer and use it instead as an array name, thanks to the relationship between arrays and pointers in C.</a:t>
            </a:r>
          </a:p>
          <a:p>
            <a:pPr indent="-342900" marL="342900"/>
            <a:r>
              <a:rPr dirty="0" lang="en-US" smtClean="0">
                <a:ea charset="-120" pitchFamily="18" typeface="新細明體"/>
              </a:rPr>
              <a:t>For example, we could use the following loop to initialize the array that </a:t>
            </a:r>
            <a:r>
              <a:rPr dirty="0" lang="en-US" smtClean="0">
                <a:latin charset="0" pitchFamily="49" typeface="Courier New"/>
                <a:ea charset="-120" pitchFamily="18" typeface="新細明體"/>
              </a:rPr>
              <a:t>a</a:t>
            </a:r>
            <a:r>
              <a:rPr dirty="0" lang="en-US" smtClean="0">
                <a:ea charset="-120" pitchFamily="18" typeface="新細明體"/>
              </a:rPr>
              <a:t> points to:</a:t>
            </a:r>
          </a:p>
          <a:p>
            <a:pPr indent="-342900" marL="342900">
              <a:lnSpc>
                <a:spcPct val="80000"/>
              </a:lnSpc>
              <a:spcBef>
                <a:spcPts val="1200"/>
              </a:spcBef>
              <a:buNone/>
            </a:pPr>
            <a:r>
              <a:rPr dirty="0" lang="en-US" smtClean="0" sz="2400">
                <a:latin charset="0" pitchFamily="49" typeface="Courier New"/>
                <a:ea charset="-120" pitchFamily="18" typeface="新細明體"/>
              </a:rPr>
              <a:t>	for (i = 0; i &lt; n; i++)</a:t>
            </a:r>
          </a:p>
          <a:p>
            <a:pPr indent="-342900" marL="342900">
              <a:lnSpc>
                <a:spcPct val="80000"/>
              </a:lnSpc>
              <a:spcBef>
                <a:spcPts val="600"/>
              </a:spcBef>
              <a:buNone/>
            </a:pPr>
            <a:r>
              <a:rPr dirty="0" lang="en-US" smtClean="0" sz="2400">
                <a:latin charset="0" pitchFamily="49" typeface="Courier New"/>
                <a:ea charset="-120" pitchFamily="18" typeface="新細明體"/>
              </a:rPr>
              <a:t>	  a[i] = 0;</a:t>
            </a:r>
          </a:p>
          <a:p>
            <a:pPr indent="-342900" marL="342900"/>
            <a:r>
              <a:rPr dirty="0" lang="en-US" smtClean="0">
                <a:ea charset="-120" pitchFamily="18" typeface="新細明體"/>
              </a:rPr>
              <a:t>We also have the option of using pointer arithmetic instead of subscripting to access the elements of the array.</a:t>
            </a:r>
          </a:p>
        </p:txBody>
      </p:sp>
      <p:sp>
        <p:nvSpPr>
          <p:cNvPr id="189" name="Text Box 189"/>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190" name="Text Box 190"/>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 Box 191"/>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The </a:t>
            </a:r>
            <a:r>
              <a:rPr b="1" dirty="0" lang="en-US" smtClean="0">
                <a:latin charset="0" pitchFamily="49" typeface="Courier New"/>
                <a:ea charset="-120" pitchFamily="18" typeface="新細明體"/>
              </a:rPr>
              <a:t>calloc</a:t>
            </a:r>
            <a:r>
              <a:rPr dirty="0" lang="en-US" smtClean="0">
                <a:ea charset="-120" pitchFamily="18" typeface="新細明體"/>
              </a:rPr>
              <a:t> Function</a:t>
            </a:r>
          </a:p>
        </p:txBody>
      </p:sp>
      <p:sp>
        <p:nvSpPr>
          <p:cNvPr id="192" name="Text Box 192"/>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The </a:t>
            </a:r>
            <a:r>
              <a:rPr dirty="0" lang="en-US" smtClean="0">
                <a:latin charset="0" pitchFamily="49" typeface="Courier New"/>
                <a:ea charset="-120" pitchFamily="18" typeface="新細明體"/>
              </a:rPr>
              <a:t>calloc</a:t>
            </a:r>
            <a:r>
              <a:rPr dirty="0" lang="en-US" smtClean="0">
                <a:ea charset="-120" pitchFamily="18" typeface="新細明體"/>
              </a:rPr>
              <a:t> function is an alternative to </a:t>
            </a:r>
            <a:r>
              <a:rPr dirty="0" lang="en-US" smtClean="0">
                <a:latin charset="0" pitchFamily="49" typeface="Courier New"/>
                <a:ea charset="-120" pitchFamily="18" typeface="新細明體"/>
              </a:rPr>
              <a:t>malloc</a:t>
            </a:r>
            <a:r>
              <a:rPr dirty="0" lang="en-US" smtClean="0">
                <a:ea charset="-120" pitchFamily="18" typeface="新細明體"/>
              </a:rPr>
              <a:t>.</a:t>
            </a:r>
          </a:p>
          <a:p>
            <a:pPr indent="-342900" marL="342900"/>
            <a:r>
              <a:rPr dirty="0" lang="en-US" smtClean="0">
                <a:ea charset="-120" pitchFamily="18" typeface="新細明體"/>
              </a:rPr>
              <a:t>Prototype for </a:t>
            </a:r>
            <a:r>
              <a:rPr dirty="0" lang="en-US" smtClean="0">
                <a:latin charset="0" pitchFamily="49" typeface="Courier New"/>
                <a:ea charset="-120" pitchFamily="18" typeface="新細明體"/>
              </a:rPr>
              <a:t>calloc</a:t>
            </a:r>
            <a:r>
              <a:rPr dirty="0" lang="en-US" smtClean="0">
                <a:ea charset="-120" pitchFamily="18" typeface="新細明體"/>
              </a:rPr>
              <a:t>:</a:t>
            </a:r>
          </a:p>
          <a:p>
            <a:pPr indent="-342900" marL="342900">
              <a:lnSpc>
                <a:spcPct val="80000"/>
              </a:lnSpc>
              <a:spcBef>
                <a:spcPts val="1200"/>
              </a:spcBef>
              <a:buNone/>
            </a:pPr>
            <a:r>
              <a:rPr dirty="0" lang="en-US" smtClean="0" sz="2400">
                <a:latin charset="0" pitchFamily="49" typeface="Courier New"/>
                <a:ea charset="-120" pitchFamily="18" typeface="新細明體"/>
              </a:rPr>
              <a:t>	void</a:t>
            </a:r>
            <a:r>
              <a:rPr dirty="0" lang="en-US" smtClean="0" sz="2200">
                <a:latin charset="0" pitchFamily="49" typeface="Courier New"/>
                <a:ea charset="-120" pitchFamily="18" typeface="新細明體"/>
              </a:rPr>
              <a:t> </a:t>
            </a:r>
            <a:r>
              <a:rPr dirty="0" lang="en-US" smtClean="0" sz="2400">
                <a:latin charset="0" pitchFamily="49" typeface="Courier New"/>
                <a:ea charset="-120" pitchFamily="18" typeface="新細明體"/>
              </a:rPr>
              <a:t>*calloc(size_t</a:t>
            </a:r>
            <a:r>
              <a:rPr dirty="0" lang="en-US" smtClean="0" sz="2200">
                <a:latin charset="0" pitchFamily="49" typeface="Courier New"/>
                <a:ea charset="-120" pitchFamily="18" typeface="新細明體"/>
              </a:rPr>
              <a:t> </a:t>
            </a:r>
            <a:r>
              <a:rPr dirty="0" lang="en-US" smtClean="0" sz="2400">
                <a:latin charset="0" pitchFamily="49" typeface="Courier New"/>
                <a:ea charset="-120" pitchFamily="18" typeface="新細明體"/>
              </a:rPr>
              <a:t>nmemb,</a:t>
            </a:r>
            <a:r>
              <a:rPr dirty="0" lang="en-US" smtClean="0" sz="2200">
                <a:latin charset="0" pitchFamily="49" typeface="Courier New"/>
                <a:ea charset="-120" pitchFamily="18" typeface="新細明體"/>
              </a:rPr>
              <a:t> </a:t>
            </a:r>
            <a:r>
              <a:rPr dirty="0" lang="en-US" smtClean="0" sz="2400">
                <a:latin charset="0" pitchFamily="49" typeface="Courier New"/>
                <a:ea charset="-120" pitchFamily="18" typeface="新細明體"/>
              </a:rPr>
              <a:t>size_t</a:t>
            </a:r>
            <a:r>
              <a:rPr dirty="0" lang="en-US" smtClean="0" sz="2200">
                <a:latin charset="0" pitchFamily="49" typeface="Courier New"/>
                <a:ea charset="-120" pitchFamily="18" typeface="新細明體"/>
              </a:rPr>
              <a:t> </a:t>
            </a:r>
            <a:r>
              <a:rPr dirty="0" lang="en-US" smtClean="0" sz="2400">
                <a:latin charset="0" pitchFamily="49" typeface="Courier New"/>
                <a:ea charset="-120" pitchFamily="18" typeface="新細明體"/>
              </a:rPr>
              <a:t>size);</a:t>
            </a:r>
          </a:p>
          <a:p>
            <a:pPr indent="-342900" marL="342900"/>
            <a:r>
              <a:rPr dirty="0" lang="en-US" smtClean="0">
                <a:ea charset="-120" pitchFamily="18" typeface="新細明體"/>
              </a:rPr>
              <a:t>Properties of </a:t>
            </a:r>
            <a:r>
              <a:rPr dirty="0" lang="en-US" smtClean="0">
                <a:latin charset="0" pitchFamily="49" typeface="Courier New"/>
                <a:ea charset="-120" pitchFamily="18" typeface="新細明體"/>
              </a:rPr>
              <a:t>calloc</a:t>
            </a:r>
            <a:r>
              <a:rPr dirty="0" lang="en-US" smtClean="0">
                <a:ea charset="-120" pitchFamily="18" typeface="新細明體"/>
              </a:rPr>
              <a:t>:</a:t>
            </a:r>
          </a:p>
          <a:p>
            <a:pPr indent="-285750" lvl="1" marL="742950"/>
            <a:r>
              <a:rPr dirty="0" lang="en-US" smtClean="0">
                <a:ea charset="-120" pitchFamily="18" typeface="新細明體"/>
              </a:rPr>
              <a:t>Allocates space for an array with </a:t>
            </a:r>
            <a:r>
              <a:rPr dirty="0" lang="en-US" smtClean="0">
                <a:latin charset="0" pitchFamily="49" typeface="Courier New"/>
                <a:ea charset="-120" pitchFamily="18" typeface="新細明體"/>
              </a:rPr>
              <a:t>nmemb</a:t>
            </a:r>
            <a:r>
              <a:rPr dirty="0" lang="en-US" smtClean="0">
                <a:ea charset="-120" pitchFamily="18" typeface="新細明體"/>
              </a:rPr>
              <a:t> elements, each of which is </a:t>
            </a:r>
            <a:r>
              <a:rPr dirty="0" lang="en-US" smtClean="0">
                <a:latin charset="0" pitchFamily="49" typeface="Courier New"/>
                <a:ea charset="-120" pitchFamily="18" typeface="新細明體"/>
              </a:rPr>
              <a:t>size</a:t>
            </a:r>
            <a:r>
              <a:rPr dirty="0" lang="en-US" smtClean="0">
                <a:ea charset="-120" pitchFamily="18" typeface="新細明體"/>
              </a:rPr>
              <a:t> bytes long.</a:t>
            </a:r>
          </a:p>
          <a:p>
            <a:pPr indent="-285750" lvl="1" marL="742950"/>
            <a:r>
              <a:rPr dirty="0" lang="en-US" smtClean="0">
                <a:ea charset="-120" pitchFamily="18" typeface="新細明體"/>
              </a:rPr>
              <a:t>Returns a null pointer if the requested space isn’t available.</a:t>
            </a:r>
          </a:p>
          <a:p>
            <a:pPr indent="-285750" lvl="1" marL="742950"/>
            <a:r>
              <a:rPr dirty="0" lang="en-US" smtClean="0">
                <a:ea charset="-120" pitchFamily="18" typeface="新細明體"/>
              </a:rPr>
              <a:t>Initializes allocated memory by setting all bits to 0.</a:t>
            </a:r>
          </a:p>
        </p:txBody>
      </p:sp>
      <p:sp>
        <p:nvSpPr>
          <p:cNvPr id="193" name="Text Box 193"/>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194" name="Text Box 194"/>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 Box 195"/>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The </a:t>
            </a:r>
            <a:r>
              <a:rPr b="1" dirty="0" lang="en-US" smtClean="0">
                <a:latin charset="0" pitchFamily="49" typeface="Courier New"/>
                <a:ea charset="-120" pitchFamily="18" typeface="新細明體"/>
              </a:rPr>
              <a:t>calloc</a:t>
            </a:r>
            <a:r>
              <a:rPr dirty="0" lang="en-US" smtClean="0">
                <a:ea charset="-120" pitchFamily="18" typeface="新細明體"/>
              </a:rPr>
              <a:t> Function</a:t>
            </a:r>
          </a:p>
        </p:txBody>
      </p:sp>
      <p:sp>
        <p:nvSpPr>
          <p:cNvPr id="196" name="Text Box 196"/>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A call of </a:t>
            </a:r>
            <a:r>
              <a:rPr dirty="0" lang="en-US" smtClean="0">
                <a:latin charset="0" pitchFamily="49" typeface="Courier New"/>
                <a:ea charset="-120" pitchFamily="18" typeface="新細明體"/>
              </a:rPr>
              <a:t>calloc</a:t>
            </a:r>
            <a:r>
              <a:rPr dirty="0" lang="en-US" smtClean="0">
                <a:ea charset="-120" pitchFamily="18" typeface="新細明體"/>
              </a:rPr>
              <a:t> that allocates space for an array of </a:t>
            </a:r>
            <a:r>
              <a:rPr dirty="0" lang="en-US" smtClean="0">
                <a:latin charset="0" pitchFamily="49" typeface="Courier New"/>
                <a:ea charset="-120" pitchFamily="18" typeface="新細明體"/>
              </a:rPr>
              <a:t>n</a:t>
            </a:r>
            <a:r>
              <a:rPr dirty="0" lang="en-US" smtClean="0">
                <a:ea charset="-120" pitchFamily="18" typeface="新細明體"/>
              </a:rPr>
              <a:t> integers:</a:t>
            </a:r>
          </a:p>
          <a:p>
            <a:pPr indent="-342900" marL="342900">
              <a:lnSpc>
                <a:spcPct val="80000"/>
              </a:lnSpc>
              <a:spcBef>
                <a:spcPts val="1200"/>
              </a:spcBef>
              <a:buNone/>
            </a:pPr>
            <a:r>
              <a:rPr dirty="0" lang="en-US" smtClean="0" sz="2400">
                <a:latin charset="0" pitchFamily="49" typeface="Courier New"/>
                <a:ea charset="-120" pitchFamily="18" typeface="新細明體"/>
              </a:rPr>
              <a:t>	a = calloc(n, sizeof(int));</a:t>
            </a:r>
          </a:p>
          <a:p>
            <a:pPr indent="-342900" marL="342900"/>
            <a:r>
              <a:rPr dirty="0" lang="en-US" smtClean="0">
                <a:ea charset="-120" pitchFamily="18" typeface="新細明體"/>
              </a:rPr>
              <a:t>By calling </a:t>
            </a:r>
            <a:r>
              <a:rPr dirty="0" lang="en-US" smtClean="0">
                <a:latin charset="0" pitchFamily="49" typeface="Courier New"/>
                <a:ea charset="-120" pitchFamily="18" typeface="新細明體"/>
              </a:rPr>
              <a:t>calloc</a:t>
            </a:r>
            <a:r>
              <a:rPr dirty="0" lang="en-US" smtClean="0">
                <a:ea charset="-120" pitchFamily="18" typeface="新細明體"/>
              </a:rPr>
              <a:t> with 1 as its first argument, we can allocate space for a data item of any type:</a:t>
            </a:r>
          </a:p>
          <a:p>
            <a:pPr indent="-342900" marL="342900">
              <a:lnSpc>
                <a:spcPct val="80000"/>
              </a:lnSpc>
              <a:spcBef>
                <a:spcPts val="1200"/>
              </a:spcBef>
              <a:buNone/>
            </a:pPr>
            <a:r>
              <a:rPr dirty="0" lang="en-US" smtClean="0" sz="2400">
                <a:latin charset="0" pitchFamily="49" typeface="Courier New"/>
                <a:ea charset="-120" pitchFamily="18" typeface="新細明體"/>
              </a:rPr>
              <a:t>	struct point { int x, y; } *p;</a:t>
            </a:r>
          </a:p>
          <a:p>
            <a:pPr indent="-342900" marL="342900">
              <a:lnSpc>
                <a:spcPct val="80000"/>
              </a:lnSpc>
              <a:spcBef>
                <a:spcPct val="0"/>
              </a:spcBef>
              <a:buNone/>
            </a:pPr>
            <a:endParaRPr dirty="0" lang="en-US" smtClean="0" sz="2400">
              <a:latin charset="0" pitchFamily="49" typeface="Courier New"/>
              <a:ea charset="-120" pitchFamily="18" typeface="新細明體"/>
            </a:endParaRPr>
          </a:p>
          <a:p>
            <a:pPr indent="-342900" marL="342900">
              <a:lnSpc>
                <a:spcPct val="80000"/>
              </a:lnSpc>
              <a:spcBef>
                <a:spcPct val="0"/>
              </a:spcBef>
              <a:buNone/>
            </a:pPr>
            <a:r>
              <a:rPr dirty="0" lang="en-US" smtClean="0" sz="2400">
                <a:latin charset="0" pitchFamily="49" typeface="Courier New"/>
                <a:ea charset="-120" pitchFamily="18" typeface="新細明體"/>
              </a:rPr>
              <a:t>	p = calloc(1, sizeof(struct point));</a:t>
            </a:r>
          </a:p>
        </p:txBody>
      </p:sp>
      <p:sp>
        <p:nvSpPr>
          <p:cNvPr id="197" name="Text Box 197"/>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198" name="Text Box 198"/>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Text Box 199"/>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The </a:t>
            </a:r>
            <a:r>
              <a:rPr b="1" dirty="0" lang="en-US" smtClean="0">
                <a:latin charset="0" pitchFamily="49" typeface="Courier New"/>
                <a:ea charset="-120" pitchFamily="18" typeface="新細明體"/>
              </a:rPr>
              <a:t>realloc</a:t>
            </a:r>
            <a:r>
              <a:rPr dirty="0" lang="en-US" smtClean="0">
                <a:ea charset="-120" pitchFamily="18" typeface="新細明體"/>
              </a:rPr>
              <a:t> Function</a:t>
            </a:r>
          </a:p>
        </p:txBody>
      </p:sp>
      <p:sp>
        <p:nvSpPr>
          <p:cNvPr id="200" name="Text Box 200"/>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The </a:t>
            </a:r>
            <a:r>
              <a:rPr dirty="0" lang="en-US" smtClean="0">
                <a:latin charset="0" pitchFamily="49" typeface="Courier New"/>
                <a:ea charset="-120" pitchFamily="18" typeface="新細明體"/>
              </a:rPr>
              <a:t>realloc</a:t>
            </a:r>
            <a:r>
              <a:rPr dirty="0" lang="en-US" smtClean="0">
                <a:ea charset="-120" pitchFamily="18" typeface="新細明體"/>
              </a:rPr>
              <a:t> function can resize a dynamically allocated array.</a:t>
            </a:r>
          </a:p>
          <a:p>
            <a:pPr indent="-342900" marL="342900"/>
            <a:r>
              <a:rPr dirty="0" lang="en-US" smtClean="0">
                <a:ea charset="-120" pitchFamily="18" typeface="新細明體"/>
              </a:rPr>
              <a:t>Prototype for </a:t>
            </a:r>
            <a:r>
              <a:rPr dirty="0" lang="en-US" smtClean="0">
                <a:latin charset="0" pitchFamily="49" typeface="Courier New"/>
                <a:ea charset="-120" pitchFamily="18" typeface="新細明體"/>
              </a:rPr>
              <a:t>realloc</a:t>
            </a:r>
            <a:r>
              <a:rPr dirty="0" lang="en-US" smtClean="0">
                <a:ea charset="-120" pitchFamily="18" typeface="新細明體"/>
              </a:rPr>
              <a:t>:</a:t>
            </a:r>
          </a:p>
          <a:p>
            <a:pPr indent="-342900" marL="342900">
              <a:lnSpc>
                <a:spcPct val="80000"/>
              </a:lnSpc>
              <a:spcBef>
                <a:spcPts val="1200"/>
              </a:spcBef>
              <a:buNone/>
            </a:pPr>
            <a:r>
              <a:rPr dirty="0" lang="en-US" smtClean="0" sz="2400">
                <a:latin charset="0" pitchFamily="49" typeface="Courier New"/>
                <a:ea charset="-120" pitchFamily="18" typeface="新細明體"/>
              </a:rPr>
              <a:t>	void *realloc(void *ptr, size_t size);</a:t>
            </a:r>
          </a:p>
          <a:p>
            <a:pPr indent="-342900" marL="342900"/>
            <a:r>
              <a:rPr dirty="0" lang="en-US" smtClean="0">
                <a:latin charset="0" pitchFamily="49" typeface="Courier New"/>
                <a:ea charset="-120" pitchFamily="18" typeface="新細明體"/>
              </a:rPr>
              <a:t>ptr</a:t>
            </a:r>
            <a:r>
              <a:rPr dirty="0" lang="en-US" smtClean="0">
                <a:ea charset="-120" pitchFamily="18" typeface="新細明體"/>
              </a:rPr>
              <a:t> must point to a memory block obtained by a previous call of </a:t>
            </a:r>
            <a:r>
              <a:rPr dirty="0" lang="en-US" smtClean="0">
                <a:latin charset="0" pitchFamily="49" typeface="Courier New"/>
                <a:ea charset="-120" pitchFamily="18" typeface="新細明體"/>
              </a:rPr>
              <a:t>malloc</a:t>
            </a:r>
            <a:r>
              <a:rPr dirty="0" lang="en-US" smtClean="0">
                <a:ea charset="-120" pitchFamily="18" typeface="新細明體"/>
              </a:rPr>
              <a:t>, </a:t>
            </a:r>
            <a:r>
              <a:rPr dirty="0" lang="en-US" smtClean="0">
                <a:latin charset="0" pitchFamily="49" typeface="Courier New"/>
                <a:ea charset="-120" pitchFamily="18" typeface="新細明體"/>
              </a:rPr>
              <a:t>calloc</a:t>
            </a:r>
            <a:r>
              <a:rPr dirty="0" lang="en-US" smtClean="0">
                <a:ea charset="-120" pitchFamily="18" typeface="新細明體"/>
              </a:rPr>
              <a:t>, or </a:t>
            </a:r>
            <a:r>
              <a:rPr dirty="0" lang="en-US" smtClean="0">
                <a:latin charset="0" pitchFamily="49" typeface="Courier New"/>
                <a:ea charset="-120" pitchFamily="18" typeface="新細明體"/>
              </a:rPr>
              <a:t>realloc</a:t>
            </a:r>
            <a:r>
              <a:rPr dirty="0" lang="en-US" smtClean="0">
                <a:ea charset="-120" pitchFamily="18" typeface="新細明體"/>
              </a:rPr>
              <a:t>.</a:t>
            </a:r>
          </a:p>
          <a:p>
            <a:pPr indent="-342900" marL="342900"/>
            <a:r>
              <a:rPr dirty="0" lang="en-US" smtClean="0">
                <a:latin charset="0" pitchFamily="49" typeface="Courier New"/>
                <a:ea charset="-120" pitchFamily="18" typeface="新細明體"/>
              </a:rPr>
              <a:t>size</a:t>
            </a:r>
            <a:r>
              <a:rPr dirty="0" lang="en-US" smtClean="0">
                <a:ea charset="-120" pitchFamily="18" typeface="新細明體"/>
              </a:rPr>
              <a:t> represents the new size of the block, which may be larger or smaller than the original size.</a:t>
            </a:r>
          </a:p>
        </p:txBody>
      </p:sp>
      <p:sp>
        <p:nvSpPr>
          <p:cNvPr id="201" name="Text Box 201"/>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202" name="Text Box 202"/>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ext Box 203"/>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The </a:t>
            </a:r>
            <a:r>
              <a:rPr b="1" dirty="0" lang="en-US" smtClean="0">
                <a:latin charset="0" pitchFamily="49" typeface="Courier New"/>
                <a:ea charset="-120" pitchFamily="18" typeface="新細明體"/>
              </a:rPr>
              <a:t>realloc</a:t>
            </a:r>
            <a:r>
              <a:rPr dirty="0" lang="en-US" smtClean="0">
                <a:ea charset="-120" pitchFamily="18" typeface="新細明體"/>
              </a:rPr>
              <a:t> Function</a:t>
            </a:r>
          </a:p>
        </p:txBody>
      </p:sp>
      <p:sp>
        <p:nvSpPr>
          <p:cNvPr id="204" name="Text Box 204"/>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Properties of </a:t>
            </a:r>
            <a:r>
              <a:rPr dirty="0" lang="en-US" smtClean="0">
                <a:latin charset="0" pitchFamily="49" typeface="Courier New"/>
                <a:ea charset="-120" pitchFamily="18" typeface="新細明體"/>
              </a:rPr>
              <a:t>realloc</a:t>
            </a:r>
            <a:r>
              <a:rPr dirty="0" lang="en-US" smtClean="0">
                <a:ea charset="-120" pitchFamily="18" typeface="新細明體"/>
              </a:rPr>
              <a:t>:</a:t>
            </a:r>
          </a:p>
          <a:p>
            <a:pPr indent="-285750" lvl="1" marL="742950"/>
            <a:r>
              <a:rPr dirty="0" lang="en-US" smtClean="0">
                <a:ea charset="-120" pitchFamily="18" typeface="新細明體"/>
              </a:rPr>
              <a:t>When it expands a memory block, </a:t>
            </a:r>
            <a:r>
              <a:rPr dirty="0" lang="en-US" smtClean="0">
                <a:latin charset="0" pitchFamily="49" typeface="Courier New"/>
                <a:ea charset="-120" pitchFamily="18" typeface="新細明體"/>
              </a:rPr>
              <a:t>realloc</a:t>
            </a:r>
            <a:r>
              <a:rPr dirty="0" lang="en-US" smtClean="0">
                <a:ea charset="-120" pitchFamily="18" typeface="新細明體"/>
              </a:rPr>
              <a:t> doesn’t initialize the bytes that are added to the block.</a:t>
            </a:r>
          </a:p>
          <a:p>
            <a:pPr indent="-285750" lvl="1" marL="742950"/>
            <a:r>
              <a:rPr dirty="0" lang="en-US" smtClean="0">
                <a:ea charset="-120" pitchFamily="18" typeface="新細明體"/>
              </a:rPr>
              <a:t>If </a:t>
            </a:r>
            <a:r>
              <a:rPr dirty="0" lang="en-US" smtClean="0">
                <a:latin charset="0" pitchFamily="49" typeface="Courier New"/>
                <a:ea charset="-120" pitchFamily="18" typeface="新細明體"/>
              </a:rPr>
              <a:t>realloc</a:t>
            </a:r>
            <a:r>
              <a:rPr dirty="0" lang="en-US" smtClean="0">
                <a:ea charset="-120" pitchFamily="18" typeface="新細明體"/>
              </a:rPr>
              <a:t> can’t enlarge the memory block as requested, it returns a null pointer; the data in the old memory block is unchanged.</a:t>
            </a:r>
          </a:p>
          <a:p>
            <a:pPr indent="-285750" lvl="1" marL="742950"/>
            <a:r>
              <a:rPr dirty="0" lang="en-US" smtClean="0">
                <a:ea charset="-120" pitchFamily="18" typeface="新細明體"/>
              </a:rPr>
              <a:t>If </a:t>
            </a:r>
            <a:r>
              <a:rPr dirty="0" lang="en-US" smtClean="0">
                <a:latin charset="0" pitchFamily="49" typeface="Courier New"/>
                <a:ea charset="-120" pitchFamily="18" typeface="新細明體"/>
              </a:rPr>
              <a:t>realloc</a:t>
            </a:r>
            <a:r>
              <a:rPr dirty="0" lang="en-US" smtClean="0">
                <a:ea charset="-120" pitchFamily="18" typeface="新細明體"/>
              </a:rPr>
              <a:t> is called with a null pointer as its first argument, it behaves like </a:t>
            </a:r>
            <a:r>
              <a:rPr dirty="0" lang="en-US" smtClean="0">
                <a:latin charset="0" pitchFamily="49" typeface="Courier New"/>
                <a:ea charset="-120" pitchFamily="18" typeface="新細明體"/>
              </a:rPr>
              <a:t>malloc</a:t>
            </a:r>
            <a:r>
              <a:rPr dirty="0" lang="en-US" smtClean="0">
                <a:ea charset="-120" pitchFamily="18" typeface="新細明體"/>
              </a:rPr>
              <a:t>.</a:t>
            </a:r>
          </a:p>
          <a:p>
            <a:pPr indent="-285750" lvl="1" marL="742950"/>
            <a:r>
              <a:rPr dirty="0" lang="en-US" smtClean="0">
                <a:ea charset="-120" pitchFamily="18" typeface="新細明體"/>
              </a:rPr>
              <a:t>If </a:t>
            </a:r>
            <a:r>
              <a:rPr dirty="0" lang="en-US" smtClean="0">
                <a:latin charset="0" pitchFamily="49" typeface="Courier New"/>
                <a:ea charset="-120" pitchFamily="18" typeface="新細明體"/>
              </a:rPr>
              <a:t>realloc</a:t>
            </a:r>
            <a:r>
              <a:rPr dirty="0" lang="en-US" smtClean="0">
                <a:ea charset="-120" pitchFamily="18" typeface="新細明體"/>
              </a:rPr>
              <a:t> is called with 0 as its second argument, it frees the memory block.</a:t>
            </a:r>
          </a:p>
        </p:txBody>
      </p:sp>
      <p:sp>
        <p:nvSpPr>
          <p:cNvPr id="205" name="Text Box 205"/>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206" name="Text Box 206"/>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 Box 99"/>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Dynamic Storage Allocation</a:t>
            </a:r>
          </a:p>
        </p:txBody>
      </p:sp>
      <p:sp>
        <p:nvSpPr>
          <p:cNvPr id="100" name="Text Box 100"/>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Dynamic storage allocation is used most often for strings, arrays, and structures.</a:t>
            </a:r>
          </a:p>
          <a:p>
            <a:pPr indent="-342900" marL="342900"/>
            <a:r>
              <a:rPr dirty="0" lang="en-US" smtClean="0">
                <a:ea charset="-120" pitchFamily="18" typeface="新細明體"/>
              </a:rPr>
              <a:t>Dynamically allocated structures can be linked together to form lists, trees, and other data structures.</a:t>
            </a:r>
          </a:p>
          <a:p>
            <a:pPr indent="-342900" marL="342900"/>
            <a:r>
              <a:rPr dirty="0" lang="en-US" smtClean="0">
                <a:ea charset="-120" pitchFamily="18" typeface="新細明體"/>
              </a:rPr>
              <a:t>Dynamic storage allocation is done by calling a memory allocation function.</a:t>
            </a:r>
          </a:p>
          <a:p>
            <a:pPr indent="-342900" marL="342900"/>
            <a:endParaRPr dirty="0" lang="en-US" smtClean="0">
              <a:ea charset="-120" pitchFamily="18" typeface="新細明體"/>
            </a:endParaRPr>
          </a:p>
        </p:txBody>
      </p:sp>
      <p:sp>
        <p:nvSpPr>
          <p:cNvPr id="101" name="Text Box 101"/>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102" name="Text Box 102"/>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Text Box 207"/>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The </a:t>
            </a:r>
            <a:r>
              <a:rPr b="1" dirty="0" lang="en-US" smtClean="0">
                <a:latin charset="0" pitchFamily="49" typeface="Courier New"/>
                <a:ea charset="-120" pitchFamily="18" typeface="新細明體"/>
              </a:rPr>
              <a:t>realloc</a:t>
            </a:r>
            <a:r>
              <a:rPr dirty="0" lang="en-US" smtClean="0">
                <a:ea charset="-120" pitchFamily="18" typeface="新細明體"/>
              </a:rPr>
              <a:t> Function</a:t>
            </a:r>
          </a:p>
        </p:txBody>
      </p:sp>
      <p:sp>
        <p:nvSpPr>
          <p:cNvPr id="208" name="Text Box 208"/>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sz="2700">
                <a:ea charset="-120" pitchFamily="18" typeface="新細明體"/>
              </a:rPr>
              <a:t>We expect </a:t>
            </a:r>
            <a:r>
              <a:rPr dirty="0" lang="en-US" smtClean="0" sz="2700">
                <a:latin charset="0" pitchFamily="49" typeface="Courier New"/>
                <a:ea charset="-120" pitchFamily="18" typeface="新細明體"/>
              </a:rPr>
              <a:t>realloc</a:t>
            </a:r>
            <a:r>
              <a:rPr dirty="0" lang="en-US" smtClean="0" sz="2700">
                <a:ea charset="-120" pitchFamily="18" typeface="新細明體"/>
              </a:rPr>
              <a:t> to be reasonably efficient:</a:t>
            </a:r>
          </a:p>
          <a:p>
            <a:pPr indent="-285750" lvl="1" marL="742950"/>
            <a:r>
              <a:rPr dirty="0" lang="en-US" smtClean="0" sz="2300">
                <a:ea charset="-120" pitchFamily="18" typeface="新細明體"/>
              </a:rPr>
              <a:t>When asked to reduce the size of a memory block, </a:t>
            </a:r>
            <a:r>
              <a:rPr dirty="0" lang="en-US" smtClean="0" sz="2300">
                <a:latin charset="0" pitchFamily="49" typeface="Courier New"/>
                <a:ea charset="-120" pitchFamily="18" typeface="新細明體"/>
              </a:rPr>
              <a:t>realloc</a:t>
            </a:r>
            <a:r>
              <a:rPr dirty="0" lang="en-US" smtClean="0" sz="2300">
                <a:ea charset="-120" pitchFamily="18" typeface="新細明體"/>
              </a:rPr>
              <a:t> should shrink the block “in place.”</a:t>
            </a:r>
          </a:p>
          <a:p>
            <a:pPr indent="-285750" lvl="1" marL="742950"/>
            <a:r>
              <a:rPr dirty="0" lang="en-US" smtClean="0" sz="2300">
                <a:latin charset="0" pitchFamily="49" typeface="Courier New"/>
                <a:ea charset="-120" pitchFamily="18" typeface="新細明體"/>
              </a:rPr>
              <a:t>realloc</a:t>
            </a:r>
            <a:r>
              <a:rPr dirty="0" lang="en-US" smtClean="0" sz="2300">
                <a:ea charset="-120" pitchFamily="18" typeface="新細明體"/>
              </a:rPr>
              <a:t> should always attempt to expand a memory block without moving it.</a:t>
            </a:r>
          </a:p>
          <a:p>
            <a:pPr indent="-342900" marL="342900"/>
            <a:r>
              <a:rPr dirty="0" lang="en-US" smtClean="0" sz="2700">
                <a:ea charset="-120" pitchFamily="18" typeface="新細明體"/>
              </a:rPr>
              <a:t>If it can’t enlarge a block, </a:t>
            </a:r>
            <a:r>
              <a:rPr dirty="0" lang="en-US" smtClean="0" sz="2700">
                <a:latin charset="0" pitchFamily="49" typeface="Courier New"/>
                <a:ea charset="-120" pitchFamily="18" typeface="新細明體"/>
              </a:rPr>
              <a:t>realloc</a:t>
            </a:r>
            <a:r>
              <a:rPr dirty="0" lang="en-US" smtClean="0" sz="2700">
                <a:ea charset="-120" pitchFamily="18" typeface="新細明體"/>
              </a:rPr>
              <a:t> will allocate a new block elsewhere, then copy the contents of the old block into the new one.</a:t>
            </a:r>
          </a:p>
          <a:p>
            <a:pPr indent="-342900" marL="342900"/>
            <a:r>
              <a:rPr dirty="0" lang="en-US" smtClean="0" sz="2700">
                <a:ea charset="-120" pitchFamily="18" typeface="新細明體"/>
              </a:rPr>
              <a:t>Once </a:t>
            </a:r>
            <a:r>
              <a:rPr dirty="0" lang="en-US" smtClean="0" sz="2700">
                <a:latin charset="0" pitchFamily="49" typeface="Courier New"/>
                <a:ea charset="-120" pitchFamily="18" typeface="新細明體"/>
              </a:rPr>
              <a:t>realloc</a:t>
            </a:r>
            <a:r>
              <a:rPr dirty="0" lang="en-US" smtClean="0" sz="2700">
                <a:ea charset="-120" pitchFamily="18" typeface="新細明體"/>
              </a:rPr>
              <a:t> has returned, be sure to update all pointers to the memory block in case it has been moved.</a:t>
            </a:r>
          </a:p>
        </p:txBody>
      </p:sp>
      <p:sp>
        <p:nvSpPr>
          <p:cNvPr id="209" name="Text Box 209"/>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210" name="Text Box 210"/>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Text Box 211"/>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Deallocating Storage</a:t>
            </a:r>
          </a:p>
        </p:txBody>
      </p:sp>
      <p:sp>
        <p:nvSpPr>
          <p:cNvPr id="212" name="Text Box 212"/>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latin charset="0" pitchFamily="49" typeface="Courier New"/>
                <a:ea charset="-120" pitchFamily="18" typeface="新細明體"/>
              </a:rPr>
              <a:t>malloc</a:t>
            </a:r>
            <a:r>
              <a:rPr dirty="0" lang="en-US" smtClean="0">
                <a:ea charset="-120" pitchFamily="18" typeface="新細明體"/>
              </a:rPr>
              <a:t> and the other memory allocation functions obtain memory blocks from a storage pool known as the </a:t>
            </a:r>
            <a:r>
              <a:rPr b="1" dirty="0" i="1" lang="en-US" smtClean="0">
                <a:ea charset="-120" pitchFamily="18" typeface="新細明體"/>
              </a:rPr>
              <a:t>heap.</a:t>
            </a:r>
          </a:p>
          <a:p>
            <a:pPr indent="-342900" marL="342900"/>
            <a:r>
              <a:rPr dirty="0" lang="en-US" smtClean="0">
                <a:ea charset="-120" pitchFamily="18" typeface="新細明體"/>
              </a:rPr>
              <a:t>Calling these functions too often—or asking them for large blocks of memory—can exhaust the heap, causing the functions to return a null pointer.</a:t>
            </a:r>
          </a:p>
          <a:p>
            <a:pPr indent="-342900" marL="342900"/>
            <a:r>
              <a:rPr dirty="0" lang="en-US" smtClean="0">
                <a:ea charset="-120" pitchFamily="18" typeface="新細明體"/>
              </a:rPr>
              <a:t>To make matters worse, a program may allocate blocks of memory and then lose track of them, thereby wasting space.</a:t>
            </a:r>
          </a:p>
        </p:txBody>
      </p:sp>
      <p:sp>
        <p:nvSpPr>
          <p:cNvPr id="213" name="Text Box 213"/>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214" name="Text Box 214"/>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ext Box 215"/>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Deallocating Storage</a:t>
            </a:r>
          </a:p>
        </p:txBody>
      </p:sp>
      <p:sp>
        <p:nvSpPr>
          <p:cNvPr id="216" name="Text Box 216"/>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Example:</a:t>
            </a:r>
          </a:p>
          <a:p>
            <a:pPr indent="-342900" marL="342900">
              <a:lnSpc>
                <a:spcPct val="80000"/>
              </a:lnSpc>
              <a:spcBef>
                <a:spcPts val="1200"/>
              </a:spcBef>
              <a:buNone/>
            </a:pPr>
            <a:r>
              <a:rPr dirty="0" lang="en-US" smtClean="0" sz="2400">
                <a:latin charset="0" pitchFamily="49" typeface="Courier New"/>
                <a:ea charset="-120" pitchFamily="18" typeface="新細明體"/>
              </a:rPr>
              <a:t>	p = malloc(…); </a:t>
            </a:r>
          </a:p>
          <a:p>
            <a:pPr indent="-342900" marL="342900">
              <a:lnSpc>
                <a:spcPct val="80000"/>
              </a:lnSpc>
              <a:spcBef>
                <a:spcPts val="600"/>
              </a:spcBef>
              <a:buNone/>
            </a:pPr>
            <a:r>
              <a:rPr dirty="0" lang="en-US" smtClean="0" sz="2400">
                <a:latin charset="0" pitchFamily="49" typeface="Courier New"/>
                <a:ea charset="-120" pitchFamily="18" typeface="新細明體"/>
              </a:rPr>
              <a:t>	q = malloc(…);</a:t>
            </a:r>
          </a:p>
          <a:p>
            <a:pPr indent="-342900" marL="342900">
              <a:lnSpc>
                <a:spcPct val="80000"/>
              </a:lnSpc>
              <a:spcBef>
                <a:spcPts val="600"/>
              </a:spcBef>
              <a:buNone/>
            </a:pPr>
            <a:r>
              <a:rPr dirty="0" lang="en-US" smtClean="0" sz="2400">
                <a:latin charset="0" pitchFamily="49" typeface="Courier New"/>
                <a:ea charset="-120" pitchFamily="18" typeface="新細明體"/>
              </a:rPr>
              <a:t>	p = q; </a:t>
            </a:r>
          </a:p>
          <a:p>
            <a:pPr indent="-342900" marL="342900"/>
            <a:r>
              <a:rPr dirty="0" lang="en-US" smtClean="0">
                <a:ea charset="-120" pitchFamily="18" typeface="新細明體"/>
              </a:rPr>
              <a:t>A snapshot after the first two statements have been executed:</a:t>
            </a:r>
          </a:p>
        </p:txBody>
      </p:sp>
      <p:sp>
        <p:nvSpPr>
          <p:cNvPr id="217" name="Text Box 217"/>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218" name="Text Box 218"/>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pic>
        <p:nvPicPr>
          <p:cNvPr id="219" name="Picture 219"/>
          <p:cNvPicPr>
            <a:picLocks noChangeAspect="1"/>
          </p:cNvPicPr>
          <p:nvPr/>
        </p:nvPicPr>
        <p:blipFill>
          <a:blip r:embed="rId2"/>
          <a:stretch/>
        </p:blipFill>
        <p:spPr>
          <a:xfrm>
            <a:off x="3276600" y="4243387"/>
            <a:ext cx="2470150" cy="147161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ext Box 221"/>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Deallocating Storage</a:t>
            </a:r>
          </a:p>
        </p:txBody>
      </p:sp>
      <p:sp>
        <p:nvSpPr>
          <p:cNvPr id="222" name="Text Box 222"/>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After </a:t>
            </a:r>
            <a:r>
              <a:rPr dirty="0" lang="en-US" smtClean="0">
                <a:latin charset="0" pitchFamily="49" typeface="Courier New"/>
                <a:ea charset="-120" pitchFamily="18" typeface="新細明體"/>
              </a:rPr>
              <a:t>q</a:t>
            </a:r>
            <a:r>
              <a:rPr dirty="0" lang="en-US" smtClean="0">
                <a:ea charset="-120" pitchFamily="18" typeface="新細明體"/>
              </a:rPr>
              <a:t> is assigned to </a:t>
            </a:r>
            <a:r>
              <a:rPr dirty="0" lang="en-US" smtClean="0">
                <a:latin charset="0" pitchFamily="49" typeface="Courier New"/>
                <a:ea charset="-120" pitchFamily="18" typeface="新細明體"/>
              </a:rPr>
              <a:t>p</a:t>
            </a:r>
            <a:r>
              <a:rPr dirty="0" lang="en-US" smtClean="0">
                <a:ea charset="-120" pitchFamily="18" typeface="新細明體"/>
              </a:rPr>
              <a:t>, both variables now point to the second memory block:</a:t>
            </a:r>
          </a:p>
          <a:p>
            <a:pPr indent="-342900" marL="342900"/>
            <a:endParaRPr dirty="0" lang="en-US" smtClean="0">
              <a:ea charset="-120" pitchFamily="18" typeface="新細明體"/>
            </a:endParaRPr>
          </a:p>
          <a:p>
            <a:pPr indent="-342900" marL="342900"/>
            <a:endParaRPr dirty="0" lang="en-US" smtClean="0">
              <a:ea charset="-120" pitchFamily="18" typeface="新細明體"/>
            </a:endParaRPr>
          </a:p>
          <a:p>
            <a:pPr indent="-342900" marL="342900"/>
            <a:endParaRPr dirty="0" lang="en-US" smtClean="0">
              <a:ea charset="-120" pitchFamily="18" typeface="新細明體"/>
            </a:endParaRPr>
          </a:p>
          <a:p>
            <a:pPr indent="-342900" marL="342900"/>
            <a:r>
              <a:rPr dirty="0" lang="en-US" smtClean="0">
                <a:ea charset="-120" pitchFamily="18" typeface="新細明體"/>
              </a:rPr>
              <a:t>There are no pointers to the first block, so we’ll never be able to use it again.</a:t>
            </a:r>
          </a:p>
        </p:txBody>
      </p:sp>
      <p:sp>
        <p:nvSpPr>
          <p:cNvPr id="223" name="Text Box 223"/>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224" name="Text Box 224"/>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pic>
        <p:nvPicPr>
          <p:cNvPr id="225" name="Picture 225"/>
          <p:cNvPicPr>
            <a:picLocks noChangeAspect="1"/>
          </p:cNvPicPr>
          <p:nvPr/>
        </p:nvPicPr>
        <p:blipFill>
          <a:blip r:embed="rId2"/>
          <a:stretch/>
        </p:blipFill>
        <p:spPr>
          <a:xfrm>
            <a:off x="3282950" y="2541587"/>
            <a:ext cx="2508250" cy="142081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Text Box 227"/>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Deallocating Storage</a:t>
            </a:r>
          </a:p>
        </p:txBody>
      </p:sp>
      <p:sp>
        <p:nvSpPr>
          <p:cNvPr id="228" name="Text Box 228"/>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A block of memory that’s no longer accessible to a program is said to be </a:t>
            </a:r>
            <a:r>
              <a:rPr b="1" dirty="0" i="1" lang="en-US" smtClean="0">
                <a:ea charset="-120" pitchFamily="18" typeface="新細明體"/>
              </a:rPr>
              <a:t>garbage.</a:t>
            </a:r>
          </a:p>
          <a:p>
            <a:pPr indent="-342900" marL="342900"/>
            <a:r>
              <a:rPr dirty="0" lang="en-US" smtClean="0">
                <a:ea charset="-120" pitchFamily="18" typeface="新細明體"/>
              </a:rPr>
              <a:t>A program that leaves garbage behind has a </a:t>
            </a:r>
            <a:r>
              <a:rPr b="1" dirty="0" i="1" lang="en-US" smtClean="0">
                <a:ea charset="-120" pitchFamily="18" typeface="新細明體"/>
              </a:rPr>
              <a:t>memory leak.</a:t>
            </a:r>
          </a:p>
          <a:p>
            <a:pPr indent="-342900" marL="342900"/>
            <a:r>
              <a:rPr dirty="0" lang="en-US" smtClean="0">
                <a:ea charset="-120" pitchFamily="18" typeface="新細明體"/>
              </a:rPr>
              <a:t>Some languages provide a </a:t>
            </a:r>
            <a:r>
              <a:rPr b="1" dirty="0" i="1" lang="en-US" smtClean="0">
                <a:ea charset="-120" pitchFamily="18" typeface="新細明體"/>
              </a:rPr>
              <a:t>garbage collector</a:t>
            </a:r>
            <a:r>
              <a:rPr dirty="0" lang="en-US" smtClean="0">
                <a:ea charset="-120" pitchFamily="18" typeface="新細明體"/>
              </a:rPr>
              <a:t> that automatically locates and recycles garbage, but C doesn’t.</a:t>
            </a:r>
          </a:p>
          <a:p>
            <a:pPr indent="-342900" marL="342900"/>
            <a:r>
              <a:rPr dirty="0" lang="en-US" smtClean="0">
                <a:ea charset="-120" pitchFamily="18" typeface="新細明體"/>
              </a:rPr>
              <a:t>Instead, each C program is responsible for recycling its own garbage by calling the </a:t>
            </a:r>
            <a:r>
              <a:rPr dirty="0" lang="en-US" smtClean="0">
                <a:latin charset="0" pitchFamily="49" typeface="Courier New"/>
                <a:ea charset="-120" pitchFamily="18" typeface="新細明體"/>
              </a:rPr>
              <a:t>free</a:t>
            </a:r>
            <a:r>
              <a:rPr dirty="0" lang="en-US" smtClean="0">
                <a:ea charset="-120" pitchFamily="18" typeface="新細明體"/>
              </a:rPr>
              <a:t> function to release unneeded memory.</a:t>
            </a:r>
          </a:p>
        </p:txBody>
      </p:sp>
      <p:sp>
        <p:nvSpPr>
          <p:cNvPr id="229" name="Text Box 229"/>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230" name="Text Box 230"/>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 Box 231"/>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The </a:t>
            </a:r>
            <a:r>
              <a:rPr b="1" dirty="0" lang="en-US" smtClean="0">
                <a:latin charset="0" pitchFamily="49" typeface="Courier New"/>
                <a:ea charset="-120" pitchFamily="18" typeface="新細明體"/>
              </a:rPr>
              <a:t>free</a:t>
            </a:r>
            <a:r>
              <a:rPr dirty="0" lang="en-US" smtClean="0">
                <a:ea charset="-120" pitchFamily="18" typeface="新細明體"/>
              </a:rPr>
              <a:t> Function</a:t>
            </a:r>
          </a:p>
        </p:txBody>
      </p:sp>
      <p:sp>
        <p:nvSpPr>
          <p:cNvPr id="232" name="Text Box 232"/>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Prototype for </a:t>
            </a:r>
            <a:r>
              <a:rPr dirty="0" lang="en-US" smtClean="0">
                <a:latin charset="0" pitchFamily="49" typeface="Courier New"/>
                <a:ea charset="-120" pitchFamily="18" typeface="新細明體"/>
              </a:rPr>
              <a:t>free</a:t>
            </a:r>
            <a:r>
              <a:rPr dirty="0" lang="en-US" smtClean="0">
                <a:ea charset="-120" pitchFamily="18" typeface="新細明體"/>
              </a:rPr>
              <a:t>:</a:t>
            </a:r>
          </a:p>
          <a:p>
            <a:pPr indent="-342900" marL="342900">
              <a:lnSpc>
                <a:spcPct val="80000"/>
              </a:lnSpc>
              <a:spcBef>
                <a:spcPts val="1200"/>
              </a:spcBef>
              <a:buNone/>
            </a:pPr>
            <a:r>
              <a:rPr dirty="0" lang="en-US" smtClean="0" sz="2400">
                <a:latin charset="0" pitchFamily="49" typeface="Courier New"/>
                <a:ea charset="-120" pitchFamily="18" typeface="新細明體"/>
              </a:rPr>
              <a:t>	void free(void *ptr);</a:t>
            </a:r>
          </a:p>
          <a:p>
            <a:pPr indent="-342900" marL="342900"/>
            <a:r>
              <a:rPr dirty="0" lang="en-US" smtClean="0">
                <a:latin charset="0" pitchFamily="49" typeface="Courier New"/>
                <a:ea charset="-120" pitchFamily="18" typeface="新細明體"/>
              </a:rPr>
              <a:t>free</a:t>
            </a:r>
            <a:r>
              <a:rPr dirty="0" lang="en-US" smtClean="0">
                <a:ea charset="-120" pitchFamily="18" typeface="新細明體"/>
              </a:rPr>
              <a:t> will be passed a pointer to an unneeded memory block:</a:t>
            </a:r>
          </a:p>
          <a:p>
            <a:pPr indent="-342900" marL="342900">
              <a:lnSpc>
                <a:spcPct val="80000"/>
              </a:lnSpc>
              <a:spcBef>
                <a:spcPts val="1200"/>
              </a:spcBef>
              <a:buNone/>
            </a:pPr>
            <a:r>
              <a:rPr dirty="0" lang="en-US" smtClean="0" sz="2400">
                <a:latin charset="0" pitchFamily="49" typeface="Courier New"/>
                <a:ea charset="-120" pitchFamily="18" typeface="新細明體"/>
              </a:rPr>
              <a:t>	p = malloc(…);</a:t>
            </a:r>
          </a:p>
          <a:p>
            <a:pPr indent="-342900" marL="342900">
              <a:lnSpc>
                <a:spcPct val="80000"/>
              </a:lnSpc>
              <a:spcBef>
                <a:spcPts val="600"/>
              </a:spcBef>
              <a:buNone/>
            </a:pPr>
            <a:r>
              <a:rPr dirty="0" lang="en-US" smtClean="0" sz="2400">
                <a:latin charset="0" pitchFamily="49" typeface="Courier New"/>
                <a:ea charset="-120" pitchFamily="18" typeface="新細明體"/>
              </a:rPr>
              <a:t>	q = malloc(…);</a:t>
            </a:r>
          </a:p>
          <a:p>
            <a:pPr indent="-342900" marL="342900">
              <a:lnSpc>
                <a:spcPct val="80000"/>
              </a:lnSpc>
              <a:spcBef>
                <a:spcPts val="600"/>
              </a:spcBef>
              <a:buNone/>
            </a:pPr>
            <a:r>
              <a:rPr dirty="0" lang="en-US" smtClean="0" sz="2400">
                <a:latin charset="0" pitchFamily="49" typeface="Courier New"/>
                <a:ea charset="-120" pitchFamily="18" typeface="新細明體"/>
              </a:rPr>
              <a:t>	free(p);</a:t>
            </a:r>
          </a:p>
          <a:p>
            <a:pPr indent="-342900" marL="342900">
              <a:lnSpc>
                <a:spcPct val="80000"/>
              </a:lnSpc>
              <a:spcBef>
                <a:spcPts val="600"/>
              </a:spcBef>
              <a:buNone/>
            </a:pPr>
            <a:r>
              <a:rPr dirty="0" lang="en-US" smtClean="0" sz="2400">
                <a:latin charset="0" pitchFamily="49" typeface="Courier New"/>
                <a:ea charset="-120" pitchFamily="18" typeface="新細明體"/>
              </a:rPr>
              <a:t>	p = q;</a:t>
            </a:r>
          </a:p>
          <a:p>
            <a:pPr indent="-342900" marL="342900"/>
            <a:r>
              <a:rPr dirty="0" lang="en-US" smtClean="0">
                <a:ea charset="-120" pitchFamily="18" typeface="新細明體"/>
              </a:rPr>
              <a:t>Calling </a:t>
            </a:r>
            <a:r>
              <a:rPr dirty="0" lang="en-US" smtClean="0">
                <a:latin charset="0" pitchFamily="49" typeface="Courier New"/>
                <a:ea charset="-120" pitchFamily="18" typeface="新細明體"/>
              </a:rPr>
              <a:t>free</a:t>
            </a:r>
            <a:r>
              <a:rPr dirty="0" lang="en-US" smtClean="0">
                <a:ea charset="-120" pitchFamily="18" typeface="新細明體"/>
              </a:rPr>
              <a:t> releases the block of memory that </a:t>
            </a:r>
            <a:r>
              <a:rPr dirty="0" lang="en-US" smtClean="0">
                <a:latin charset="0" pitchFamily="49" typeface="Courier New"/>
                <a:ea charset="-120" pitchFamily="18" typeface="新細明體"/>
              </a:rPr>
              <a:t>p</a:t>
            </a:r>
            <a:r>
              <a:rPr dirty="0" lang="en-US" smtClean="0">
                <a:ea charset="-120" pitchFamily="18" typeface="新細明體"/>
              </a:rPr>
              <a:t> points to.</a:t>
            </a:r>
          </a:p>
        </p:txBody>
      </p:sp>
      <p:sp>
        <p:nvSpPr>
          <p:cNvPr id="233" name="Text Box 233"/>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234" name="Text Box 234"/>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Text Box 235"/>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The “Dangling Pointer” Problem</a:t>
            </a:r>
          </a:p>
        </p:txBody>
      </p:sp>
      <p:sp>
        <p:nvSpPr>
          <p:cNvPr id="236" name="Text Box 236"/>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sz="2600">
                <a:ea charset="-120" pitchFamily="18" typeface="新細明體"/>
              </a:rPr>
              <a:t>Using </a:t>
            </a:r>
            <a:r>
              <a:rPr dirty="0" lang="en-US" smtClean="0" sz="2600">
                <a:latin charset="0" pitchFamily="49" typeface="Courier New"/>
                <a:ea charset="-120" pitchFamily="18" typeface="新細明體"/>
              </a:rPr>
              <a:t>free</a:t>
            </a:r>
            <a:r>
              <a:rPr dirty="0" lang="en-US" smtClean="0" sz="2600">
                <a:ea charset="-120" pitchFamily="18" typeface="新細明體"/>
              </a:rPr>
              <a:t> leads to a new problem: </a:t>
            </a:r>
            <a:r>
              <a:rPr b="1" dirty="0" i="1" lang="en-US" smtClean="0" sz="2600">
                <a:ea charset="-120" pitchFamily="18" typeface="新細明體"/>
              </a:rPr>
              <a:t>dangling pointers.</a:t>
            </a:r>
          </a:p>
          <a:p>
            <a:pPr indent="-342900" marL="342900"/>
            <a:r>
              <a:rPr dirty="0" lang="en-US" smtClean="0" sz="2600">
                <a:latin charset="0" pitchFamily="49" typeface="Courier New"/>
                <a:ea charset="-120" pitchFamily="18" typeface="新細明體"/>
              </a:rPr>
              <a:t>free(p)</a:t>
            </a:r>
            <a:r>
              <a:rPr dirty="0" lang="en-US" smtClean="0" sz="2600">
                <a:ea charset="-120" pitchFamily="18" typeface="新細明體"/>
              </a:rPr>
              <a:t> deallocates the memory block that </a:t>
            </a:r>
            <a:r>
              <a:rPr dirty="0" lang="en-US" smtClean="0" sz="2600">
                <a:latin charset="0" pitchFamily="49" typeface="Courier New"/>
                <a:ea charset="-120" pitchFamily="18" typeface="新細明體"/>
              </a:rPr>
              <a:t>p</a:t>
            </a:r>
            <a:r>
              <a:rPr dirty="0" lang="en-US" smtClean="0" sz="2600">
                <a:ea charset="-120" pitchFamily="18" typeface="新細明體"/>
              </a:rPr>
              <a:t> points to, but doesn’t change </a:t>
            </a:r>
            <a:r>
              <a:rPr dirty="0" lang="en-US" smtClean="0" sz="2600">
                <a:latin charset="0" pitchFamily="49" typeface="Courier New"/>
                <a:ea charset="-120" pitchFamily="18" typeface="新細明體"/>
              </a:rPr>
              <a:t>p</a:t>
            </a:r>
            <a:r>
              <a:rPr dirty="0" lang="en-US" smtClean="0" sz="2600">
                <a:ea charset="-120" pitchFamily="18" typeface="新細明體"/>
              </a:rPr>
              <a:t> itself.</a:t>
            </a:r>
          </a:p>
          <a:p>
            <a:pPr indent="-342900" marL="342900"/>
            <a:r>
              <a:rPr dirty="0" lang="en-US" smtClean="0" sz="2600">
                <a:ea charset="-120" pitchFamily="18" typeface="新細明體"/>
              </a:rPr>
              <a:t>If we forget that </a:t>
            </a:r>
            <a:r>
              <a:rPr dirty="0" lang="en-US" smtClean="0" sz="2600">
                <a:latin charset="0" pitchFamily="49" typeface="Courier New"/>
                <a:ea charset="-120" pitchFamily="18" typeface="新細明體"/>
              </a:rPr>
              <a:t>p</a:t>
            </a:r>
            <a:r>
              <a:rPr dirty="0" lang="en-US" smtClean="0" sz="2600">
                <a:ea charset="-120" pitchFamily="18" typeface="新細明體"/>
              </a:rPr>
              <a:t> no longer points to a valid memory block, chaos may ensue:</a:t>
            </a:r>
          </a:p>
          <a:p>
            <a:pPr indent="-342900" marL="342900">
              <a:lnSpc>
                <a:spcPct val="80000"/>
              </a:lnSpc>
              <a:spcBef>
                <a:spcPts val="1100"/>
              </a:spcBef>
              <a:buNone/>
            </a:pPr>
            <a:r>
              <a:rPr dirty="0" lang="en-US" smtClean="0" sz="2200">
                <a:latin charset="0" pitchFamily="49" typeface="Courier New"/>
                <a:ea charset="-120" pitchFamily="18" typeface="新細明體"/>
              </a:rPr>
              <a:t>	char *p = malloc(4);</a:t>
            </a:r>
          </a:p>
          <a:p>
            <a:pPr indent="-342900" marL="342900">
              <a:lnSpc>
                <a:spcPct val="60000"/>
              </a:lnSpc>
              <a:spcBef>
                <a:spcPct val="0"/>
              </a:spcBef>
              <a:buNone/>
            </a:pPr>
            <a:r>
              <a:rPr dirty="0" lang="en-US" smtClean="0" sz="2200">
                <a:latin charset="0" pitchFamily="49" typeface="Courier New"/>
                <a:ea charset="-120" pitchFamily="18" typeface="新細明體"/>
              </a:rPr>
              <a:t>	…</a:t>
            </a:r>
          </a:p>
          <a:p>
            <a:pPr indent="-342900" marL="342900">
              <a:lnSpc>
                <a:spcPct val="80000"/>
              </a:lnSpc>
              <a:spcBef>
                <a:spcPts val="200"/>
              </a:spcBef>
              <a:buNone/>
            </a:pPr>
            <a:r>
              <a:rPr dirty="0" lang="en-US" smtClean="0" sz="2200">
                <a:latin charset="0" pitchFamily="49" typeface="Courier New"/>
                <a:ea charset="-120" pitchFamily="18" typeface="新細明體"/>
              </a:rPr>
              <a:t>	free(p);</a:t>
            </a:r>
          </a:p>
          <a:p>
            <a:pPr indent="-342900" marL="342900">
              <a:lnSpc>
                <a:spcPct val="60000"/>
              </a:lnSpc>
              <a:spcBef>
                <a:spcPct val="0"/>
              </a:spcBef>
              <a:buNone/>
            </a:pPr>
            <a:r>
              <a:rPr dirty="0" lang="en-US" smtClean="0" sz="2200">
                <a:latin charset="0" pitchFamily="49" typeface="Courier New"/>
                <a:ea charset="-120" pitchFamily="18" typeface="新細明體"/>
              </a:rPr>
              <a:t>	…</a:t>
            </a:r>
          </a:p>
          <a:p>
            <a:pPr indent="-342900" marL="342900">
              <a:lnSpc>
                <a:spcPct val="80000"/>
              </a:lnSpc>
              <a:spcBef>
                <a:spcPts val="200"/>
              </a:spcBef>
              <a:buNone/>
            </a:pPr>
            <a:r>
              <a:rPr dirty="0" lang="en-US" smtClean="0" sz="2200">
                <a:latin charset="0" pitchFamily="49" typeface="Courier New"/>
                <a:ea charset="-120" pitchFamily="18" typeface="新細明體"/>
              </a:rPr>
              <a:t>	strcpy(p, "abc");   /*** WRONG ***/</a:t>
            </a:r>
          </a:p>
          <a:p>
            <a:pPr indent="-342900" marL="342900"/>
            <a:r>
              <a:rPr dirty="0" lang="en-US" smtClean="0" sz="2600">
                <a:ea charset="-120" pitchFamily="18" typeface="新細明體"/>
              </a:rPr>
              <a:t>Modifying the memory that </a:t>
            </a:r>
            <a:r>
              <a:rPr dirty="0" lang="en-US" smtClean="0" sz="2600">
                <a:latin charset="0" pitchFamily="49" typeface="Courier New"/>
                <a:ea charset="-120" pitchFamily="18" typeface="新細明體"/>
              </a:rPr>
              <a:t>p</a:t>
            </a:r>
            <a:r>
              <a:rPr dirty="0" lang="en-US" smtClean="0" sz="2600">
                <a:ea charset="-120" pitchFamily="18" typeface="新細明體"/>
              </a:rPr>
              <a:t> points to is a serious error.</a:t>
            </a:r>
          </a:p>
        </p:txBody>
      </p:sp>
      <p:sp>
        <p:nvSpPr>
          <p:cNvPr id="237" name="Text Box 237"/>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238" name="Text Box 238"/>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ext Box 239"/>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The “Dangling Pointer” Problem</a:t>
            </a:r>
          </a:p>
        </p:txBody>
      </p:sp>
      <p:sp>
        <p:nvSpPr>
          <p:cNvPr id="240" name="Text Box 240"/>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Dangling pointers can be hard to spot, since several pointers may point to the same block of memory.</a:t>
            </a:r>
          </a:p>
          <a:p>
            <a:pPr indent="-342900" marL="342900"/>
            <a:r>
              <a:rPr dirty="0" lang="en-US" smtClean="0">
                <a:ea charset="-120" pitchFamily="18" typeface="新細明體"/>
              </a:rPr>
              <a:t>When the block is freed, all the pointers are left dangling.</a:t>
            </a:r>
          </a:p>
        </p:txBody>
      </p:sp>
      <p:sp>
        <p:nvSpPr>
          <p:cNvPr id="241" name="Text Box 241"/>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242" name="Text Box 242"/>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ext Box 243"/>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Linked Lists</a:t>
            </a:r>
          </a:p>
        </p:txBody>
      </p:sp>
      <p:sp>
        <p:nvSpPr>
          <p:cNvPr id="244" name="Text Box 244"/>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Dynamic storage allocation is especially useful for building lists, trees, graphs, and other linked data structures.</a:t>
            </a:r>
          </a:p>
          <a:p>
            <a:pPr indent="-342900" marL="342900"/>
            <a:r>
              <a:rPr dirty="0" lang="en-US" smtClean="0">
                <a:ea charset="-120" pitchFamily="18" typeface="新細明體"/>
              </a:rPr>
              <a:t>A </a:t>
            </a:r>
            <a:r>
              <a:rPr b="1" dirty="0" i="1" lang="en-US" smtClean="0">
                <a:ea charset="-120" pitchFamily="18" typeface="新細明體"/>
              </a:rPr>
              <a:t>linked list</a:t>
            </a:r>
            <a:r>
              <a:rPr dirty="0" lang="en-US" smtClean="0">
                <a:ea charset="-120" pitchFamily="18" typeface="新細明體"/>
              </a:rPr>
              <a:t> consists of a chain of structures (called </a:t>
            </a:r>
            <a:r>
              <a:rPr b="1" dirty="0" i="1" lang="en-US" smtClean="0">
                <a:ea charset="-120" pitchFamily="18" typeface="新細明體"/>
              </a:rPr>
              <a:t>nodes</a:t>
            </a:r>
            <a:r>
              <a:rPr dirty="0" lang="en-US" smtClean="0">
                <a:ea charset="-120" pitchFamily="18" typeface="新細明體"/>
              </a:rPr>
              <a:t>), with each node containing a pointer to the next node in the chain:</a:t>
            </a:r>
          </a:p>
          <a:p>
            <a:pPr indent="-342900" marL="342900">
              <a:buNone/>
            </a:pPr>
            <a:endParaRPr dirty="0" lang="en-US" smtClean="0">
              <a:ea charset="-120" pitchFamily="18" typeface="新細明體"/>
            </a:endParaRPr>
          </a:p>
          <a:p>
            <a:pPr indent="-342900" marL="342900">
              <a:buNone/>
            </a:pPr>
            <a:endParaRPr dirty="0" lang="en-US" smtClean="0">
              <a:ea charset="-120" pitchFamily="18" typeface="新細明體"/>
            </a:endParaRPr>
          </a:p>
          <a:p>
            <a:pPr indent="-342900" marL="342900"/>
            <a:r>
              <a:rPr dirty="0" lang="en-US" smtClean="0">
                <a:ea charset="-120" pitchFamily="18" typeface="新細明體"/>
              </a:rPr>
              <a:t>The last node in the list contains a null pointer.</a:t>
            </a:r>
          </a:p>
          <a:p>
            <a:pPr indent="-342900" marL="342900"/>
            <a:endParaRPr dirty="0" lang="en-US" smtClean="0">
              <a:ea charset="-120" pitchFamily="18" typeface="新細明體"/>
            </a:endParaRPr>
          </a:p>
        </p:txBody>
      </p:sp>
      <p:sp>
        <p:nvSpPr>
          <p:cNvPr id="245" name="Text Box 245"/>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246" name="Text Box 246"/>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pic>
        <p:nvPicPr>
          <p:cNvPr id="247" name="Picture 247"/>
          <p:cNvPicPr>
            <a:picLocks noChangeAspect="1"/>
          </p:cNvPicPr>
          <p:nvPr/>
        </p:nvPicPr>
        <p:blipFill>
          <a:blip r:embed="rId2"/>
          <a:stretch/>
        </p:blipFill>
        <p:spPr>
          <a:xfrm>
            <a:off x="2286000" y="4425950"/>
            <a:ext cx="4481512" cy="6794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Text Box 249"/>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Linked Lists</a:t>
            </a:r>
          </a:p>
        </p:txBody>
      </p:sp>
      <p:sp>
        <p:nvSpPr>
          <p:cNvPr id="250" name="Text Box 250"/>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A linked list is more flexible than an array: we can easily insert and delete nodes in a linked list, allowing the list to grow and shrink as needed.</a:t>
            </a:r>
          </a:p>
          <a:p>
            <a:pPr indent="-342900" marL="342900"/>
            <a:r>
              <a:rPr dirty="0" lang="en-US" smtClean="0">
                <a:ea charset="-120" pitchFamily="18" typeface="新細明體"/>
              </a:rPr>
              <a:t>On the other hand, we lose the “random access” capability of an array:</a:t>
            </a:r>
          </a:p>
          <a:p>
            <a:pPr indent="-285750" lvl="1" marL="742950"/>
            <a:r>
              <a:rPr dirty="0" lang="en-US" smtClean="0">
                <a:ea charset="-120" pitchFamily="18" typeface="新細明體"/>
              </a:rPr>
              <a:t>Any element of an array can be accessed in the same amount of time.</a:t>
            </a:r>
          </a:p>
          <a:p>
            <a:pPr indent="-285750" lvl="1" marL="742950"/>
            <a:r>
              <a:rPr dirty="0" lang="en-US" smtClean="0">
                <a:ea charset="-120" pitchFamily="18" typeface="新細明體"/>
              </a:rPr>
              <a:t>Accessing a node in a linked list is fast if the node is close to the beginning of the list, slow if it’s near the end.</a:t>
            </a:r>
          </a:p>
          <a:p>
            <a:pPr indent="-285750" lvl="1" marL="742950"/>
            <a:endParaRPr dirty="0" lang="en-US" smtClean="0">
              <a:ea charset="-120" pitchFamily="18" typeface="新細明體"/>
            </a:endParaRPr>
          </a:p>
        </p:txBody>
      </p:sp>
      <p:sp>
        <p:nvSpPr>
          <p:cNvPr id="251" name="Text Box 251"/>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252" name="Text Box 252"/>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 Box 103"/>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Memory Allocation Functions</a:t>
            </a:r>
          </a:p>
        </p:txBody>
      </p:sp>
      <p:sp>
        <p:nvSpPr>
          <p:cNvPr id="104" name="Text Box 104"/>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The </a:t>
            </a:r>
            <a:r>
              <a:rPr dirty="0" lang="en-US" smtClean="0">
                <a:latin charset="0" pitchFamily="49" typeface="Courier New"/>
                <a:ea charset="-120" pitchFamily="18" typeface="新細明體"/>
              </a:rPr>
              <a:t>&lt;stdlib.h&gt;</a:t>
            </a:r>
            <a:r>
              <a:rPr dirty="0" lang="en-US" smtClean="0">
                <a:ea charset="-120" pitchFamily="18" typeface="新細明體"/>
              </a:rPr>
              <a:t> header declares three memory allocation functions:</a:t>
            </a:r>
          </a:p>
          <a:p>
            <a:pPr indent="-342900" marL="342900">
              <a:buNone/>
            </a:pPr>
            <a:r>
              <a:rPr dirty="0" lang="en-US" smtClean="0" sz="2400">
                <a:latin charset="0" pitchFamily="49" typeface="Courier New"/>
                <a:ea charset="-120" pitchFamily="18" typeface="新細明體"/>
              </a:rPr>
              <a:t>	</a:t>
            </a:r>
            <a:r>
              <a:rPr b="1" dirty="0" lang="en-US" smtClean="0" sz="2400">
                <a:solidFill>
                  <a:srgbClr val="C00000"/>
                </a:solidFill>
                <a:latin charset="0" pitchFamily="49" typeface="Courier New"/>
                <a:ea charset="-120" pitchFamily="18" typeface="新細明體"/>
              </a:rPr>
              <a:t>malloc</a:t>
            </a:r>
            <a:r>
              <a:rPr dirty="0" lang="en-US" smtClean="0" sz="2400">
                <a:latin charset="0" pitchFamily="49" typeface="Courier New"/>
                <a:ea charset="-120" pitchFamily="18" typeface="新細明體"/>
              </a:rPr>
              <a:t> </a:t>
            </a:r>
            <a:r>
              <a:rPr dirty="0" lang="en-US" smtClean="0" sz="2400">
                <a:ea charset="-120" pitchFamily="18" typeface="新細明體"/>
              </a:rPr>
              <a:t>—Allocates a block of memory but doesn’t initialize it.</a:t>
            </a:r>
          </a:p>
          <a:p>
            <a:pPr indent="-342900" marL="342900">
              <a:buNone/>
            </a:pPr>
            <a:r>
              <a:rPr dirty="0" lang="en-US" smtClean="0" sz="2400">
                <a:latin charset="0" pitchFamily="49" typeface="Courier New"/>
                <a:ea charset="-120" pitchFamily="18" typeface="新細明體"/>
              </a:rPr>
              <a:t>	</a:t>
            </a:r>
            <a:r>
              <a:rPr b="1" dirty="0" lang="en-US" smtClean="0" sz="2400">
                <a:solidFill>
                  <a:srgbClr val="C00000"/>
                </a:solidFill>
                <a:latin charset="0" pitchFamily="49" typeface="Courier New"/>
                <a:ea charset="-120" pitchFamily="18" typeface="新細明體"/>
              </a:rPr>
              <a:t>calloc</a:t>
            </a:r>
            <a:r>
              <a:rPr dirty="0" lang="en-US" smtClean="0" sz="2400">
                <a:latin charset="0" pitchFamily="49" typeface="Courier New"/>
                <a:ea charset="-120" pitchFamily="18" typeface="新細明體"/>
              </a:rPr>
              <a:t> </a:t>
            </a:r>
            <a:r>
              <a:rPr dirty="0" lang="en-US" smtClean="0" sz="2400">
                <a:ea charset="-120" pitchFamily="18" typeface="新細明體"/>
              </a:rPr>
              <a:t>—Allocates a block of memory and clears it.</a:t>
            </a:r>
          </a:p>
          <a:p>
            <a:pPr indent="-342900" marL="342900">
              <a:buNone/>
            </a:pPr>
            <a:r>
              <a:rPr dirty="0" lang="en-US" smtClean="0" sz="2400">
                <a:latin charset="0" pitchFamily="49" typeface="Courier New"/>
                <a:ea charset="-120" pitchFamily="18" typeface="新細明體"/>
              </a:rPr>
              <a:t>	</a:t>
            </a:r>
            <a:r>
              <a:rPr b="1" dirty="0" lang="en-US" smtClean="0" sz="2400">
                <a:solidFill>
                  <a:srgbClr val="C00000"/>
                </a:solidFill>
                <a:latin charset="0" pitchFamily="49" typeface="Courier New"/>
                <a:ea charset="-120" pitchFamily="18" typeface="新細明體"/>
              </a:rPr>
              <a:t>realloc</a:t>
            </a:r>
            <a:r>
              <a:rPr dirty="0" lang="en-US" smtClean="0" sz="2400">
                <a:latin charset="0" pitchFamily="49" typeface="Courier New"/>
                <a:ea charset="-120" pitchFamily="18" typeface="新細明體"/>
              </a:rPr>
              <a:t> </a:t>
            </a:r>
            <a:r>
              <a:rPr dirty="0" lang="en-US" smtClean="0" sz="2400">
                <a:ea charset="-120" pitchFamily="18" typeface="新細明體"/>
              </a:rPr>
              <a:t>—Resizes a previously allocated block of memory.</a:t>
            </a:r>
          </a:p>
          <a:p>
            <a:pPr indent="-342900" marL="342900"/>
            <a:r>
              <a:rPr dirty="0" lang="en-US" smtClean="0">
                <a:ea charset="-120" pitchFamily="18" typeface="新細明體"/>
              </a:rPr>
              <a:t>These functions return a value of type </a:t>
            </a:r>
            <a:r>
              <a:rPr dirty="0" lang="en-US" smtClean="0">
                <a:latin charset="0" pitchFamily="49" typeface="Courier New"/>
                <a:ea charset="-120" pitchFamily="18" typeface="新細明體"/>
              </a:rPr>
              <a:t>void</a:t>
            </a:r>
            <a:r>
              <a:rPr dirty="0" lang="en-US" smtClean="0">
                <a:ea charset="-120" pitchFamily="18" typeface="新細明體"/>
              </a:rPr>
              <a:t> </a:t>
            </a:r>
            <a:r>
              <a:rPr dirty="0" lang="en-US" smtClean="0">
                <a:latin charset="0" pitchFamily="49" typeface="Courier New"/>
                <a:ea charset="-120" pitchFamily="18" typeface="新細明體"/>
              </a:rPr>
              <a:t>*</a:t>
            </a:r>
            <a:r>
              <a:rPr dirty="0" lang="en-US" smtClean="0">
                <a:ea charset="-120" pitchFamily="18" typeface="新細明體"/>
              </a:rPr>
              <a:t> (a “generic” pointer).</a:t>
            </a:r>
          </a:p>
        </p:txBody>
      </p:sp>
      <p:sp>
        <p:nvSpPr>
          <p:cNvPr id="105" name="Text Box 105"/>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106" name="Text Box 106"/>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ext Box 253"/>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Declaring a Node Type</a:t>
            </a:r>
          </a:p>
        </p:txBody>
      </p:sp>
      <p:sp>
        <p:nvSpPr>
          <p:cNvPr id="254" name="Text Box 254"/>
          <p:cNvSpPr>
            <a:spLocks/>
          </p:cNvSpPr>
          <p:nvPr>
            <p:ph type="obj"/>
          </p:nvPr>
        </p:nvSpPr>
        <p:spPr>
          <a:xfrm>
            <a:off x="685800" y="1524000"/>
            <a:ext cx="8001000" cy="4800600"/>
          </a:xfrm>
          <a:prstGeom prst="rect">
            <a:avLst/>
          </a:prstGeom>
        </p:spPr>
        <p:txBody>
          <a:bodyPr anchor="t" bIns="46038" lIns="92075" numCol="1" rIns="92075" tIns="46038" wrap="square"/>
          <a:lstStyle/>
          <a:p>
            <a:pPr indent="-342900" marL="342900"/>
            <a:r>
              <a:rPr dirty="0" lang="en-US" smtClean="0">
                <a:ea charset="-120" pitchFamily="18" typeface="新細明體"/>
              </a:rPr>
              <a:t>To set up a linked list, we’ll need a structure that represents a single node.</a:t>
            </a:r>
          </a:p>
          <a:p>
            <a:pPr indent="-342900" marL="342900"/>
            <a:r>
              <a:rPr dirty="0" lang="en-US" smtClean="0">
                <a:ea charset="-120" pitchFamily="18" typeface="新細明體"/>
              </a:rPr>
              <a:t>A node structure will contain data (an integer in this example) plus a pointer to the next node in the list:</a:t>
            </a:r>
          </a:p>
          <a:p>
            <a:pPr indent="-342900" marL="342900">
              <a:lnSpc>
                <a:spcPct val="80000"/>
              </a:lnSpc>
              <a:spcBef>
                <a:spcPts val="1000"/>
              </a:spcBef>
              <a:buNone/>
            </a:pPr>
            <a:r>
              <a:rPr dirty="0" lang="en-US" smtClean="0" sz="2000">
                <a:latin charset="0" pitchFamily="49" typeface="Courier New"/>
                <a:ea charset="-120" pitchFamily="18" typeface="新細明體"/>
              </a:rPr>
              <a:t>	struct</a:t>
            </a:r>
            <a:r>
              <a:rPr dirty="0" lang="en-US" smtClean="0" sz="1400">
                <a:latin charset="0" pitchFamily="49" typeface="Courier New"/>
                <a:ea charset="-120" pitchFamily="18" typeface="新細明體"/>
              </a:rPr>
              <a:t> </a:t>
            </a:r>
            <a:r>
              <a:rPr dirty="0" lang="en-US" smtClean="0" sz="2000">
                <a:latin charset="0" pitchFamily="49" typeface="Courier New"/>
                <a:ea charset="-120" pitchFamily="18" typeface="新細明體"/>
              </a:rPr>
              <a:t>node</a:t>
            </a:r>
            <a:r>
              <a:rPr dirty="0" lang="en-US" smtClean="0" sz="1400">
                <a:latin charset="0" pitchFamily="49" typeface="Courier New"/>
                <a:ea charset="-120" pitchFamily="18" typeface="新細明體"/>
              </a:rPr>
              <a:t> </a:t>
            </a:r>
            <a:r>
              <a:rPr dirty="0" lang="en-US" smtClean="0" sz="2000">
                <a:latin charset="0" pitchFamily="49" typeface="Courier New"/>
                <a:ea charset="-120" pitchFamily="18" typeface="新細明體"/>
              </a:rPr>
              <a:t>{</a:t>
            </a:r>
          </a:p>
          <a:p>
            <a:pPr indent="-342900" marL="342900">
              <a:lnSpc>
                <a:spcPct val="80000"/>
              </a:lnSpc>
              <a:spcBef>
                <a:spcPts val="500"/>
              </a:spcBef>
              <a:buNone/>
            </a:pPr>
            <a:r>
              <a:rPr dirty="0" lang="en-US" smtClean="0" sz="2000">
                <a:latin charset="0" pitchFamily="49" typeface="Courier New"/>
                <a:ea charset="-120" pitchFamily="18" typeface="新細明體"/>
              </a:rPr>
              <a:t>	  int</a:t>
            </a:r>
            <a:r>
              <a:rPr dirty="0" lang="en-US" smtClean="0" sz="1400">
                <a:latin charset="0" pitchFamily="49" typeface="Courier New"/>
                <a:ea charset="-120" pitchFamily="18" typeface="新細明體"/>
              </a:rPr>
              <a:t> </a:t>
            </a:r>
            <a:r>
              <a:rPr dirty="0" lang="en-US" smtClean="0" sz="2000">
                <a:latin charset="0" pitchFamily="49" typeface="Courier New"/>
                <a:ea charset="-120" pitchFamily="18" typeface="新細明體"/>
              </a:rPr>
              <a:t>value;       </a:t>
            </a:r>
            <a:r>
              <a:rPr dirty="0" lang="en-US" smtClean="0" sz="1400">
                <a:latin charset="0" pitchFamily="49" typeface="Courier New"/>
                <a:ea charset="-120" pitchFamily="18" typeface="新細明體"/>
              </a:rPr>
              <a:t>   </a:t>
            </a:r>
            <a:r>
              <a:rPr dirty="0" lang="en-US" smtClean="0" sz="2000">
                <a:latin charset="0" pitchFamily="49" typeface="Courier New"/>
                <a:ea charset="-120" pitchFamily="18" typeface="新細明體"/>
              </a:rPr>
              <a:t>/*</a:t>
            </a:r>
            <a:r>
              <a:rPr dirty="0" lang="en-US" smtClean="0" sz="1400">
                <a:latin charset="0" pitchFamily="49" typeface="Courier New"/>
                <a:ea charset="-120" pitchFamily="18" typeface="新細明體"/>
              </a:rPr>
              <a:t> </a:t>
            </a:r>
            <a:r>
              <a:rPr dirty="0" lang="en-US" smtClean="0" sz="2000">
                <a:latin charset="0" pitchFamily="49" typeface="Courier New"/>
                <a:ea charset="-120" pitchFamily="18" typeface="新細明體"/>
              </a:rPr>
              <a:t>data</a:t>
            </a:r>
            <a:r>
              <a:rPr dirty="0" lang="en-US" smtClean="0" sz="1400">
                <a:latin charset="0" pitchFamily="49" typeface="Courier New"/>
                <a:ea charset="-120" pitchFamily="18" typeface="新細明體"/>
              </a:rPr>
              <a:t> </a:t>
            </a:r>
            <a:r>
              <a:rPr dirty="0" lang="en-US" smtClean="0" sz="2000">
                <a:latin charset="0" pitchFamily="49" typeface="Courier New"/>
                <a:ea charset="-120" pitchFamily="18" typeface="新細明體"/>
              </a:rPr>
              <a:t>stored</a:t>
            </a:r>
            <a:r>
              <a:rPr dirty="0" lang="en-US" smtClean="0" sz="1400">
                <a:latin charset="0" pitchFamily="49" typeface="Courier New"/>
                <a:ea charset="-120" pitchFamily="18" typeface="新細明體"/>
              </a:rPr>
              <a:t> </a:t>
            </a:r>
            <a:r>
              <a:rPr dirty="0" lang="en-US" smtClean="0" sz="2000">
                <a:latin charset="0" pitchFamily="49" typeface="Courier New"/>
                <a:ea charset="-120" pitchFamily="18" typeface="新細明體"/>
              </a:rPr>
              <a:t>in</a:t>
            </a:r>
            <a:r>
              <a:rPr dirty="0" lang="en-US" smtClean="0" sz="1400">
                <a:latin charset="0" pitchFamily="49" typeface="Courier New"/>
                <a:ea charset="-120" pitchFamily="18" typeface="新細明體"/>
              </a:rPr>
              <a:t> </a:t>
            </a:r>
            <a:r>
              <a:rPr dirty="0" lang="en-US" smtClean="0" sz="2000">
                <a:latin charset="0" pitchFamily="49" typeface="Courier New"/>
                <a:ea charset="-120" pitchFamily="18" typeface="新細明體"/>
              </a:rPr>
              <a:t>the</a:t>
            </a:r>
            <a:r>
              <a:rPr dirty="0" lang="en-US" smtClean="0" sz="1400">
                <a:latin charset="0" pitchFamily="49" typeface="Courier New"/>
                <a:ea charset="-120" pitchFamily="18" typeface="新細明體"/>
              </a:rPr>
              <a:t> </a:t>
            </a:r>
            <a:r>
              <a:rPr dirty="0" lang="en-US" smtClean="0" sz="2000">
                <a:latin charset="0" pitchFamily="49" typeface="Courier New"/>
                <a:ea charset="-120" pitchFamily="18" typeface="新細明體"/>
              </a:rPr>
              <a:t>node </a:t>
            </a:r>
            <a:r>
              <a:rPr dirty="0" lang="en-US" smtClean="0" sz="1400">
                <a:latin charset="0" pitchFamily="49" typeface="Courier New"/>
                <a:ea charset="-120" pitchFamily="18" typeface="新細明體"/>
              </a:rPr>
              <a:t> </a:t>
            </a:r>
            <a:r>
              <a:rPr dirty="0" lang="en-US" smtClean="0" sz="2000">
                <a:latin charset="0" pitchFamily="49" typeface="Courier New"/>
                <a:ea charset="-120" pitchFamily="18" typeface="新細明體"/>
              </a:rPr>
              <a:t>*/</a:t>
            </a:r>
          </a:p>
          <a:p>
            <a:pPr indent="-342900" marL="342900">
              <a:lnSpc>
                <a:spcPct val="80000"/>
              </a:lnSpc>
              <a:spcBef>
                <a:spcPts val="500"/>
              </a:spcBef>
              <a:buNone/>
            </a:pPr>
            <a:r>
              <a:rPr dirty="0" lang="en-US" smtClean="0" sz="2000">
                <a:latin charset="0" pitchFamily="49" typeface="Courier New"/>
                <a:ea charset="-120" pitchFamily="18" typeface="新細明體"/>
              </a:rPr>
              <a:t>	  struct</a:t>
            </a:r>
            <a:r>
              <a:rPr dirty="0" lang="en-US" smtClean="0" sz="1400">
                <a:latin charset="0" pitchFamily="49" typeface="Courier New"/>
                <a:ea charset="-120" pitchFamily="18" typeface="新細明體"/>
              </a:rPr>
              <a:t> </a:t>
            </a:r>
            <a:r>
              <a:rPr dirty="0" lang="en-US" smtClean="0" sz="2000">
                <a:latin charset="0" pitchFamily="49" typeface="Courier New"/>
                <a:ea charset="-120" pitchFamily="18" typeface="新細明體"/>
              </a:rPr>
              <a:t>node</a:t>
            </a:r>
            <a:r>
              <a:rPr dirty="0" lang="en-US" smtClean="0" sz="1400">
                <a:latin charset="0" pitchFamily="49" typeface="Courier New"/>
                <a:ea charset="-120" pitchFamily="18" typeface="新細明體"/>
              </a:rPr>
              <a:t> </a:t>
            </a:r>
            <a:r>
              <a:rPr dirty="0" lang="en-US" smtClean="0" sz="2000">
                <a:latin charset="0" pitchFamily="49" typeface="Courier New"/>
                <a:ea charset="-120" pitchFamily="18" typeface="新細明體"/>
              </a:rPr>
              <a:t>*next;</a:t>
            </a:r>
            <a:r>
              <a:rPr dirty="0" lang="en-US" smtClean="0" sz="1400">
                <a:latin charset="0" pitchFamily="49" typeface="Courier New"/>
                <a:ea charset="-120" pitchFamily="18" typeface="新細明體"/>
              </a:rPr>
              <a:t>  </a:t>
            </a:r>
            <a:r>
              <a:rPr dirty="0" lang="en-US" smtClean="0" sz="2000">
                <a:latin charset="0" pitchFamily="49" typeface="Courier New"/>
                <a:ea charset="-120" pitchFamily="18" typeface="新細明體"/>
              </a:rPr>
              <a:t>/*</a:t>
            </a:r>
            <a:r>
              <a:rPr dirty="0" lang="en-US" smtClean="0" sz="1400">
                <a:latin charset="0" pitchFamily="49" typeface="Courier New"/>
                <a:ea charset="-120" pitchFamily="18" typeface="新細明體"/>
              </a:rPr>
              <a:t> </a:t>
            </a:r>
            <a:r>
              <a:rPr dirty="0" lang="en-US" smtClean="0" sz="2000">
                <a:latin charset="0" pitchFamily="49" typeface="Courier New"/>
                <a:ea charset="-120" pitchFamily="18" typeface="新細明體"/>
              </a:rPr>
              <a:t>pointer</a:t>
            </a:r>
            <a:r>
              <a:rPr dirty="0" lang="en-US" smtClean="0" sz="1400">
                <a:latin charset="0" pitchFamily="49" typeface="Courier New"/>
                <a:ea charset="-120" pitchFamily="18" typeface="新細明體"/>
              </a:rPr>
              <a:t> </a:t>
            </a:r>
            <a:r>
              <a:rPr dirty="0" lang="en-US" smtClean="0" sz="2000">
                <a:latin charset="0" pitchFamily="49" typeface="Courier New"/>
                <a:ea charset="-120" pitchFamily="18" typeface="新細明體"/>
              </a:rPr>
              <a:t>to</a:t>
            </a:r>
            <a:r>
              <a:rPr dirty="0" lang="en-US" smtClean="0" sz="1400">
                <a:latin charset="0" pitchFamily="49" typeface="Courier New"/>
                <a:ea charset="-120" pitchFamily="18" typeface="新細明體"/>
              </a:rPr>
              <a:t> </a:t>
            </a:r>
            <a:r>
              <a:rPr dirty="0" lang="en-US" smtClean="0" sz="2000">
                <a:latin charset="0" pitchFamily="49" typeface="Courier New"/>
                <a:ea charset="-120" pitchFamily="18" typeface="新細明體"/>
              </a:rPr>
              <a:t>the</a:t>
            </a:r>
            <a:r>
              <a:rPr dirty="0" lang="en-US" smtClean="0" sz="1400">
                <a:latin charset="0" pitchFamily="49" typeface="Courier New"/>
                <a:ea charset="-120" pitchFamily="18" typeface="新細明體"/>
              </a:rPr>
              <a:t> </a:t>
            </a:r>
            <a:r>
              <a:rPr dirty="0" lang="en-US" smtClean="0" sz="2000">
                <a:latin charset="0" pitchFamily="49" typeface="Courier New"/>
                <a:ea charset="-120" pitchFamily="18" typeface="新細明體"/>
              </a:rPr>
              <a:t>next</a:t>
            </a:r>
            <a:r>
              <a:rPr dirty="0" lang="en-US" smtClean="0" sz="1400">
                <a:latin charset="0" pitchFamily="49" typeface="Courier New"/>
                <a:ea charset="-120" pitchFamily="18" typeface="新細明體"/>
              </a:rPr>
              <a:t> </a:t>
            </a:r>
            <a:r>
              <a:rPr dirty="0" lang="en-US" smtClean="0" sz="2000">
                <a:latin charset="0" pitchFamily="49" typeface="Courier New"/>
                <a:ea charset="-120" pitchFamily="18" typeface="新細明體"/>
              </a:rPr>
              <a:t>node</a:t>
            </a:r>
            <a:r>
              <a:rPr dirty="0" lang="en-US" smtClean="0" sz="1400">
                <a:latin charset="0" pitchFamily="49" typeface="Courier New"/>
                <a:ea charset="-120" pitchFamily="18" typeface="新細明體"/>
              </a:rPr>
              <a:t> </a:t>
            </a:r>
            <a:r>
              <a:rPr dirty="0" lang="en-US" smtClean="0" sz="2000">
                <a:latin charset="0" pitchFamily="49" typeface="Courier New"/>
                <a:ea charset="-120" pitchFamily="18" typeface="新細明體"/>
              </a:rPr>
              <a:t>*/</a:t>
            </a:r>
          </a:p>
          <a:p>
            <a:pPr indent="-342900" marL="342900">
              <a:lnSpc>
                <a:spcPct val="80000"/>
              </a:lnSpc>
              <a:spcBef>
                <a:spcPts val="500"/>
              </a:spcBef>
              <a:buNone/>
            </a:pPr>
            <a:r>
              <a:rPr dirty="0" lang="en-US" smtClean="0" sz="2000">
                <a:latin charset="0" pitchFamily="49" typeface="Courier New"/>
                <a:ea charset="-120" pitchFamily="18" typeface="新細明體"/>
              </a:rPr>
              <a:t>	};</a:t>
            </a:r>
          </a:p>
          <a:p>
            <a:pPr indent="-342900" marL="342900">
              <a:spcBef>
                <a:spcPts val="600"/>
              </a:spcBef>
            </a:pPr>
            <a:r>
              <a:rPr dirty="0" lang="en-US" smtClean="0">
                <a:solidFill>
                  <a:srgbClr val="000000"/>
                </a:solidFill>
                <a:latin charset="0" pitchFamily="49" typeface="Courier New"/>
                <a:ea charset="-120" pitchFamily="18" typeface="新細明體"/>
              </a:rPr>
              <a:t>node</a:t>
            </a:r>
            <a:r>
              <a:rPr dirty="0" lang="en-US" smtClean="0">
                <a:solidFill>
                  <a:srgbClr val="000000"/>
                </a:solidFill>
                <a:ea charset="-120" pitchFamily="18" typeface="新細明體"/>
              </a:rPr>
              <a:t> must be a tag, not </a:t>
            </a:r>
            <a:r>
              <a:rPr dirty="0" lang="en-US" smtClean="0">
                <a:ea charset="-120" pitchFamily="18" typeface="新細明體"/>
              </a:rPr>
              <a:t>a </a:t>
            </a:r>
            <a:r>
              <a:rPr dirty="0" lang="en-US" smtClean="0">
                <a:latin charset="0" pitchFamily="49" typeface="Courier New"/>
                <a:ea charset="-120" pitchFamily="18" typeface="新細明體"/>
              </a:rPr>
              <a:t>typedef</a:t>
            </a:r>
            <a:r>
              <a:rPr dirty="0" lang="en-US" smtClean="0">
                <a:ea charset="-120" pitchFamily="18" typeface="新細明體"/>
              </a:rPr>
              <a:t> name, or there would be no way to declare the type of </a:t>
            </a:r>
            <a:r>
              <a:rPr dirty="0" lang="en-US" smtClean="0">
                <a:latin charset="0" pitchFamily="49" typeface="Courier New"/>
                <a:ea charset="-120" pitchFamily="18" typeface="新細明體"/>
              </a:rPr>
              <a:t>next</a:t>
            </a:r>
            <a:r>
              <a:rPr dirty="0" lang="en-US" smtClean="0">
                <a:ea charset="-120" pitchFamily="18" typeface="新細明體"/>
              </a:rPr>
              <a:t>.</a:t>
            </a:r>
          </a:p>
        </p:txBody>
      </p:sp>
      <p:sp>
        <p:nvSpPr>
          <p:cNvPr id="255" name="Text Box 255"/>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256" name="Text Box 256"/>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transition>
    <p:cut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Text Box 257"/>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Declaring a Node Type</a:t>
            </a:r>
          </a:p>
        </p:txBody>
      </p:sp>
      <p:sp>
        <p:nvSpPr>
          <p:cNvPr id="258" name="Text Box 258"/>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Next, we’ll need a variable that always points to the first node in the list:</a:t>
            </a:r>
          </a:p>
          <a:p>
            <a:pPr indent="-342900" marL="342900">
              <a:lnSpc>
                <a:spcPct val="80000"/>
              </a:lnSpc>
              <a:spcBef>
                <a:spcPts val="1200"/>
              </a:spcBef>
              <a:buNone/>
            </a:pPr>
            <a:r>
              <a:rPr dirty="0" lang="en-US" smtClean="0" sz="2400">
                <a:latin charset="0" pitchFamily="49" typeface="Courier New"/>
                <a:ea charset="-120" pitchFamily="18" typeface="新細明體"/>
              </a:rPr>
              <a:t>	struct node *first = NULL;</a:t>
            </a:r>
          </a:p>
          <a:p>
            <a:pPr indent="-342900" marL="342900"/>
            <a:r>
              <a:rPr dirty="0" lang="en-US" smtClean="0">
                <a:ea charset="-120" pitchFamily="18" typeface="新細明體"/>
              </a:rPr>
              <a:t>Setting </a:t>
            </a:r>
            <a:r>
              <a:rPr dirty="0" lang="en-US" smtClean="0">
                <a:latin charset="0" pitchFamily="49" typeface="Courier New"/>
                <a:ea charset="-120" pitchFamily="18" typeface="新細明體"/>
              </a:rPr>
              <a:t>first</a:t>
            </a:r>
            <a:r>
              <a:rPr dirty="0" lang="en-US" smtClean="0">
                <a:ea charset="-120" pitchFamily="18" typeface="新細明體"/>
              </a:rPr>
              <a:t> to </a:t>
            </a:r>
            <a:r>
              <a:rPr dirty="0" lang="en-US" smtClean="0">
                <a:latin charset="0" pitchFamily="49" typeface="Courier New"/>
                <a:ea charset="-120" pitchFamily="18" typeface="新細明體"/>
              </a:rPr>
              <a:t>NULL</a:t>
            </a:r>
            <a:r>
              <a:rPr dirty="0" lang="en-US" smtClean="0">
                <a:ea charset="-120" pitchFamily="18" typeface="新細明體"/>
              </a:rPr>
              <a:t> indicates that the list is initially empty.</a:t>
            </a:r>
          </a:p>
        </p:txBody>
      </p:sp>
      <p:sp>
        <p:nvSpPr>
          <p:cNvPr id="259" name="Text Box 259"/>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260" name="Text Box 260"/>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Text Box 261"/>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Creating a Node</a:t>
            </a:r>
          </a:p>
        </p:txBody>
      </p:sp>
      <p:sp>
        <p:nvSpPr>
          <p:cNvPr id="262" name="Text Box 262"/>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As we construct a linked list, we’ll create nodes one by one, adding each to the list.</a:t>
            </a:r>
          </a:p>
          <a:p>
            <a:pPr indent="-342900" marL="342900"/>
            <a:r>
              <a:rPr dirty="0" lang="en-US" smtClean="0">
                <a:ea charset="-120" pitchFamily="18" typeface="新細明體"/>
              </a:rPr>
              <a:t>Steps involved in creating a node:</a:t>
            </a:r>
          </a:p>
          <a:p>
            <a:pPr indent="-514350" lvl="1" marL="914400">
              <a:buFontTx/>
              <a:buAutoNum type="arabicPeriod"/>
            </a:pPr>
            <a:r>
              <a:rPr dirty="0" lang="en-US" smtClean="0">
                <a:ea charset="-120" pitchFamily="18" typeface="新細明體"/>
              </a:rPr>
              <a:t>Allocate memory for the node.</a:t>
            </a:r>
          </a:p>
          <a:p>
            <a:pPr indent="-514350" lvl="1" marL="914400">
              <a:buFontTx/>
              <a:buAutoNum type="arabicPeriod"/>
            </a:pPr>
            <a:r>
              <a:rPr dirty="0" lang="en-US" smtClean="0">
                <a:ea charset="-120" pitchFamily="18" typeface="新細明體"/>
              </a:rPr>
              <a:t>Store data in the node.</a:t>
            </a:r>
          </a:p>
          <a:p>
            <a:pPr indent="-514350" lvl="1" marL="914400">
              <a:buFontTx/>
              <a:buAutoNum type="arabicPeriod"/>
            </a:pPr>
            <a:r>
              <a:rPr dirty="0" lang="en-US" smtClean="0">
                <a:ea charset="-120" pitchFamily="18" typeface="新細明體"/>
              </a:rPr>
              <a:t>Insert the node into the list.</a:t>
            </a:r>
          </a:p>
          <a:p>
            <a:pPr indent="-342900" marL="342900"/>
            <a:r>
              <a:rPr dirty="0" lang="en-US" smtClean="0">
                <a:ea charset="-120" pitchFamily="18" typeface="新細明體"/>
              </a:rPr>
              <a:t>We’ll concentrate on the first two steps for now.</a:t>
            </a:r>
          </a:p>
        </p:txBody>
      </p:sp>
      <p:sp>
        <p:nvSpPr>
          <p:cNvPr id="263" name="Text Box 263"/>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264" name="Text Box 264"/>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Text Box 265"/>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Creating a Node</a:t>
            </a:r>
          </a:p>
        </p:txBody>
      </p:sp>
      <p:sp>
        <p:nvSpPr>
          <p:cNvPr id="266" name="Text Box 266"/>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When we create a node, we’ll need a variable that can point to the node temporarily:</a:t>
            </a:r>
          </a:p>
          <a:p>
            <a:pPr indent="-342900" marL="342900">
              <a:lnSpc>
                <a:spcPct val="80000"/>
              </a:lnSpc>
              <a:spcBef>
                <a:spcPts val="1200"/>
              </a:spcBef>
              <a:buNone/>
            </a:pPr>
            <a:r>
              <a:rPr dirty="0" lang="en-US" smtClean="0" sz="2400">
                <a:latin charset="0" pitchFamily="49" typeface="Courier New"/>
                <a:ea charset="-120" pitchFamily="18" typeface="新細明體"/>
              </a:rPr>
              <a:t>	struct node *new_node;</a:t>
            </a:r>
          </a:p>
          <a:p>
            <a:pPr indent="-342900" marL="342900"/>
            <a:r>
              <a:rPr dirty="0" lang="en-US" smtClean="0">
                <a:ea charset="-120" pitchFamily="18" typeface="新細明體"/>
              </a:rPr>
              <a:t>We’ll use </a:t>
            </a:r>
            <a:r>
              <a:rPr dirty="0" lang="en-US" smtClean="0">
                <a:latin charset="0" pitchFamily="49" typeface="Courier New"/>
                <a:ea charset="-120" pitchFamily="18" typeface="新細明體"/>
              </a:rPr>
              <a:t>malloc</a:t>
            </a:r>
            <a:r>
              <a:rPr dirty="0" lang="en-US" smtClean="0">
                <a:ea charset="-120" pitchFamily="18" typeface="新細明體"/>
              </a:rPr>
              <a:t> to allocate memory for the new node, saving the return value in </a:t>
            </a:r>
            <a:r>
              <a:rPr dirty="0" lang="en-US" smtClean="0">
                <a:latin charset="0" pitchFamily="49" typeface="Courier New"/>
                <a:ea charset="-120" pitchFamily="18" typeface="新細明體"/>
              </a:rPr>
              <a:t>new_node</a:t>
            </a:r>
            <a:r>
              <a:rPr dirty="0" lang="en-US" smtClean="0">
                <a:ea charset="-120" pitchFamily="18" typeface="新細明體"/>
              </a:rPr>
              <a:t>:</a:t>
            </a:r>
          </a:p>
          <a:p>
            <a:pPr indent="-342900" marL="342900">
              <a:lnSpc>
                <a:spcPct val="80000"/>
              </a:lnSpc>
              <a:spcBef>
                <a:spcPts val="1200"/>
              </a:spcBef>
              <a:buNone/>
            </a:pPr>
            <a:r>
              <a:rPr dirty="0" lang="en-US" smtClean="0" sz="2400">
                <a:latin charset="0" pitchFamily="49" typeface="Courier New"/>
                <a:ea charset="-120" pitchFamily="18" typeface="新細明體"/>
              </a:rPr>
              <a:t>	new_node = malloc(sizeof(struct node));</a:t>
            </a:r>
          </a:p>
          <a:p>
            <a:pPr indent="-342900" marL="342900"/>
            <a:r>
              <a:rPr dirty="0" lang="en-US" smtClean="0">
                <a:latin charset="0" pitchFamily="49" typeface="Courier New"/>
                <a:ea charset="-120" pitchFamily="18" typeface="新細明體"/>
              </a:rPr>
              <a:t>new_node</a:t>
            </a:r>
            <a:r>
              <a:rPr dirty="0" lang="en-US" smtClean="0">
                <a:ea charset="-120" pitchFamily="18" typeface="新細明體"/>
              </a:rPr>
              <a:t> now points to a block of memory just large enough to hold a </a:t>
            </a:r>
            <a:r>
              <a:rPr dirty="0" lang="en-US" smtClean="0">
                <a:latin charset="0" pitchFamily="49" typeface="Courier New"/>
                <a:ea charset="-120" pitchFamily="18" typeface="新細明體"/>
              </a:rPr>
              <a:t>node</a:t>
            </a:r>
            <a:r>
              <a:rPr dirty="0" lang="en-US" smtClean="0">
                <a:ea charset="-120" pitchFamily="18" typeface="新細明體"/>
              </a:rPr>
              <a:t> structure:</a:t>
            </a:r>
          </a:p>
        </p:txBody>
      </p:sp>
      <p:sp>
        <p:nvSpPr>
          <p:cNvPr id="267" name="Text Box 267"/>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268" name="Text Box 268"/>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pic>
        <p:nvPicPr>
          <p:cNvPr id="269" name="Picture 269"/>
          <p:cNvPicPr>
            <a:picLocks noChangeAspect="1"/>
          </p:cNvPicPr>
          <p:nvPr/>
        </p:nvPicPr>
        <p:blipFill>
          <a:blip r:embed="rId2"/>
          <a:stretch/>
        </p:blipFill>
        <p:spPr>
          <a:xfrm>
            <a:off x="2857500" y="5291137"/>
            <a:ext cx="3363912" cy="804862"/>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Text Box 271"/>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Creating a Node</a:t>
            </a:r>
          </a:p>
        </p:txBody>
      </p:sp>
      <p:sp>
        <p:nvSpPr>
          <p:cNvPr id="272" name="Text Box 272"/>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Next, we’ll store data in the </a:t>
            </a:r>
            <a:r>
              <a:rPr dirty="0" lang="en-US" smtClean="0">
                <a:latin charset="0" pitchFamily="49" typeface="Courier New"/>
                <a:ea charset="-120" pitchFamily="18" typeface="新細明體"/>
              </a:rPr>
              <a:t>value</a:t>
            </a:r>
            <a:r>
              <a:rPr dirty="0" lang="en-US" smtClean="0">
                <a:ea charset="-120" pitchFamily="18" typeface="新細明體"/>
              </a:rPr>
              <a:t> member of the new node:</a:t>
            </a:r>
          </a:p>
          <a:p>
            <a:pPr indent="-342900" marL="342900">
              <a:lnSpc>
                <a:spcPct val="80000"/>
              </a:lnSpc>
              <a:spcBef>
                <a:spcPts val="1200"/>
              </a:spcBef>
              <a:buNone/>
            </a:pPr>
            <a:r>
              <a:rPr dirty="0" lang="en-US" smtClean="0" sz="2400">
                <a:latin charset="0" pitchFamily="49" typeface="Courier New"/>
                <a:ea charset="-120" pitchFamily="18" typeface="新細明體"/>
              </a:rPr>
              <a:t>	(*new_node).value = 10;</a:t>
            </a:r>
          </a:p>
          <a:p>
            <a:pPr indent="-342900" marL="342900"/>
            <a:r>
              <a:rPr dirty="0" lang="en-US" smtClean="0">
                <a:ea charset="-120" pitchFamily="18" typeface="新細明體"/>
              </a:rPr>
              <a:t>The resulting picture:</a:t>
            </a:r>
          </a:p>
          <a:p>
            <a:pPr indent="-342900" marL="342900">
              <a:buNone/>
            </a:pPr>
            <a:endParaRPr dirty="0" lang="en-US" smtClean="0">
              <a:ea charset="-120" pitchFamily="18" typeface="新細明體"/>
            </a:endParaRPr>
          </a:p>
          <a:p>
            <a:pPr indent="-342900" marL="342900">
              <a:buNone/>
            </a:pPr>
            <a:endParaRPr dirty="0" lang="en-US" smtClean="0">
              <a:ea charset="-120" pitchFamily="18" typeface="新細明體"/>
            </a:endParaRPr>
          </a:p>
          <a:p>
            <a:pPr indent="-342900" marL="342900"/>
            <a:r>
              <a:rPr dirty="0" lang="en-US" smtClean="0">
                <a:ea charset="-120" pitchFamily="18" typeface="新細明體"/>
              </a:rPr>
              <a:t>The parentheses around </a:t>
            </a:r>
            <a:r>
              <a:rPr dirty="0" lang="en-US" smtClean="0">
                <a:latin charset="0" pitchFamily="49" typeface="Courier New"/>
                <a:ea charset="-120" pitchFamily="18" typeface="新細明體"/>
              </a:rPr>
              <a:t>*new_node</a:t>
            </a:r>
            <a:r>
              <a:rPr dirty="0" lang="en-US" smtClean="0">
                <a:ea charset="-120" pitchFamily="18" typeface="新細明體"/>
              </a:rPr>
              <a:t> are mandatory because the </a:t>
            </a:r>
            <a:r>
              <a:rPr dirty="0" lang="en-US" smtClean="0">
                <a:latin charset="0" pitchFamily="49" typeface="Courier New"/>
                <a:ea charset="-120" pitchFamily="18" typeface="新細明體"/>
              </a:rPr>
              <a:t>.</a:t>
            </a:r>
            <a:r>
              <a:rPr dirty="0" lang="en-US" smtClean="0">
                <a:ea charset="-120" pitchFamily="18" typeface="新細明體"/>
              </a:rPr>
              <a:t> operator would otherwise take precedence over the </a:t>
            </a:r>
            <a:r>
              <a:rPr dirty="0" lang="en-US" smtClean="0">
                <a:latin charset="0" pitchFamily="49" typeface="Courier New"/>
                <a:ea charset="-120" pitchFamily="18" typeface="新細明體"/>
              </a:rPr>
              <a:t>*</a:t>
            </a:r>
            <a:r>
              <a:rPr dirty="0" lang="en-US" smtClean="0">
                <a:ea charset="-120" pitchFamily="18" typeface="新細明體"/>
              </a:rPr>
              <a:t> operator.</a:t>
            </a:r>
          </a:p>
        </p:txBody>
      </p:sp>
      <p:sp>
        <p:nvSpPr>
          <p:cNvPr id="273" name="Text Box 273"/>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274" name="Text Box 274"/>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pic>
        <p:nvPicPr>
          <p:cNvPr id="275" name="Picture 275"/>
          <p:cNvPicPr>
            <a:picLocks noChangeAspect="1"/>
          </p:cNvPicPr>
          <p:nvPr/>
        </p:nvPicPr>
        <p:blipFill>
          <a:blip r:embed="rId2"/>
          <a:stretch/>
        </p:blipFill>
        <p:spPr>
          <a:xfrm>
            <a:off x="2846387" y="3576637"/>
            <a:ext cx="3363912" cy="766762"/>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Text Box 277"/>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The </a:t>
            </a:r>
            <a:r>
              <a:rPr b="1" dirty="0" lang="en-US" smtClean="0">
                <a:latin charset="0" pitchFamily="49" typeface="Courier New"/>
                <a:ea charset="-120" pitchFamily="18" typeface="新細明體"/>
              </a:rPr>
              <a:t>-&gt;</a:t>
            </a:r>
            <a:r>
              <a:rPr dirty="0" lang="en-US" smtClean="0">
                <a:ea charset="-120" pitchFamily="18" typeface="新細明體"/>
              </a:rPr>
              <a:t> Operator</a:t>
            </a:r>
          </a:p>
        </p:txBody>
      </p:sp>
      <p:sp>
        <p:nvSpPr>
          <p:cNvPr id="278" name="Text Box 278"/>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Accessing a member of a structure using a pointer is so common that C provides a special operator for this purpose.</a:t>
            </a:r>
          </a:p>
          <a:p>
            <a:pPr indent="-342900" marL="342900"/>
            <a:r>
              <a:rPr dirty="0" lang="en-US" smtClean="0">
                <a:ea charset="-120" pitchFamily="18" typeface="新細明體"/>
              </a:rPr>
              <a:t>This operator, known as </a:t>
            </a:r>
            <a:r>
              <a:rPr b="1" dirty="0" i="1" lang="en-US" smtClean="0">
                <a:ea charset="-120" pitchFamily="18" typeface="新細明體"/>
              </a:rPr>
              <a:t>right arrow selection,</a:t>
            </a:r>
            <a:r>
              <a:rPr dirty="0" lang="en-US" smtClean="0">
                <a:ea charset="-120" pitchFamily="18" typeface="新細明體"/>
              </a:rPr>
              <a:t> is a minus sign followed by </a:t>
            </a:r>
            <a:r>
              <a:rPr dirty="0" lang="en-US" smtClean="0">
                <a:latin charset="0" pitchFamily="49" typeface="Courier New"/>
                <a:ea charset="-120" pitchFamily="18" typeface="新細明體"/>
              </a:rPr>
              <a:t>&gt;</a:t>
            </a:r>
            <a:r>
              <a:rPr dirty="0" lang="en-US" smtClean="0">
                <a:ea charset="-120" pitchFamily="18" typeface="新細明體"/>
              </a:rPr>
              <a:t>.</a:t>
            </a:r>
          </a:p>
          <a:p>
            <a:pPr indent="-342900" marL="342900"/>
            <a:r>
              <a:rPr dirty="0" lang="en-US" smtClean="0">
                <a:ea charset="-120" pitchFamily="18" typeface="新細明體"/>
              </a:rPr>
              <a:t>Using the </a:t>
            </a:r>
            <a:r>
              <a:rPr dirty="0" lang="en-US" smtClean="0">
                <a:latin charset="0" pitchFamily="49" typeface="Courier New"/>
                <a:ea charset="-120" pitchFamily="18" typeface="新細明體"/>
              </a:rPr>
              <a:t>-&gt;</a:t>
            </a:r>
            <a:r>
              <a:rPr dirty="0" lang="en-US" smtClean="0">
                <a:ea charset="-120" pitchFamily="18" typeface="新細明體"/>
              </a:rPr>
              <a:t> operator, we can write</a:t>
            </a:r>
          </a:p>
          <a:p>
            <a:pPr indent="-342900" marL="342900">
              <a:lnSpc>
                <a:spcPct val="80000"/>
              </a:lnSpc>
              <a:spcBef>
                <a:spcPts val="1200"/>
              </a:spcBef>
              <a:buNone/>
            </a:pPr>
            <a:r>
              <a:rPr dirty="0" lang="en-US" smtClean="0" sz="2400">
                <a:latin charset="0" pitchFamily="49" typeface="Courier New"/>
                <a:ea charset="-120" pitchFamily="18" typeface="新細明體"/>
              </a:rPr>
              <a:t>	new_node-&gt;value = 10;</a:t>
            </a:r>
          </a:p>
          <a:p>
            <a:pPr indent="-342900" marL="342900">
              <a:buNone/>
            </a:pPr>
            <a:r>
              <a:rPr dirty="0" lang="en-US" smtClean="0">
                <a:ea charset="-120" pitchFamily="18" typeface="新細明體"/>
              </a:rPr>
              <a:t>	instead of</a:t>
            </a:r>
          </a:p>
          <a:p>
            <a:pPr indent="-342900" marL="342900">
              <a:lnSpc>
                <a:spcPct val="80000"/>
              </a:lnSpc>
              <a:spcBef>
                <a:spcPts val="1200"/>
              </a:spcBef>
              <a:buNone/>
            </a:pPr>
            <a:r>
              <a:rPr dirty="0" lang="en-US" smtClean="0" sz="2400">
                <a:latin charset="0" pitchFamily="49" typeface="Courier New"/>
                <a:ea charset="-120" pitchFamily="18" typeface="新細明體"/>
              </a:rPr>
              <a:t>	(*new_node).value = 10;</a:t>
            </a:r>
          </a:p>
        </p:txBody>
      </p:sp>
      <p:sp>
        <p:nvSpPr>
          <p:cNvPr id="279" name="Text Box 279"/>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280" name="Text Box 280"/>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Text Box 281"/>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The </a:t>
            </a:r>
            <a:r>
              <a:rPr b="1" dirty="0" lang="en-US" smtClean="0">
                <a:latin charset="0" pitchFamily="49" typeface="Courier New"/>
                <a:ea charset="-120" pitchFamily="18" typeface="新細明體"/>
              </a:rPr>
              <a:t>-&gt;</a:t>
            </a:r>
            <a:r>
              <a:rPr dirty="0" lang="en-US" smtClean="0">
                <a:ea charset="-120" pitchFamily="18" typeface="新細明體"/>
              </a:rPr>
              <a:t> Operator</a:t>
            </a:r>
          </a:p>
        </p:txBody>
      </p:sp>
      <p:sp>
        <p:nvSpPr>
          <p:cNvPr id="282" name="Text Box 282"/>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The </a:t>
            </a:r>
            <a:r>
              <a:rPr dirty="0" lang="en-US" smtClean="0">
                <a:latin charset="0" pitchFamily="49" typeface="Courier New"/>
                <a:ea charset="-120" pitchFamily="18" typeface="新細明體"/>
              </a:rPr>
              <a:t>-&gt;</a:t>
            </a:r>
            <a:r>
              <a:rPr dirty="0" lang="en-US" smtClean="0">
                <a:ea charset="-120" pitchFamily="18" typeface="新細明體"/>
              </a:rPr>
              <a:t> operator produces an lvalue, so we can use it wherever an ordinary variable would be allowed.</a:t>
            </a:r>
          </a:p>
          <a:p>
            <a:pPr indent="-342900" marL="342900"/>
            <a:r>
              <a:rPr dirty="0" lang="en-US" smtClean="0">
                <a:ea charset="-120" pitchFamily="18" typeface="新細明體"/>
              </a:rPr>
              <a:t>A </a:t>
            </a:r>
            <a:r>
              <a:rPr dirty="0" lang="en-US" smtClean="0">
                <a:latin charset="0" pitchFamily="49" typeface="Courier New"/>
                <a:ea charset="-120" pitchFamily="18" typeface="新細明體"/>
              </a:rPr>
              <a:t>scanf</a:t>
            </a:r>
            <a:r>
              <a:rPr dirty="0" lang="en-US" smtClean="0">
                <a:ea charset="-120" pitchFamily="18" typeface="新細明體"/>
              </a:rPr>
              <a:t> example:</a:t>
            </a:r>
          </a:p>
          <a:p>
            <a:pPr indent="-342900" marL="342900">
              <a:lnSpc>
                <a:spcPct val="80000"/>
              </a:lnSpc>
              <a:spcBef>
                <a:spcPts val="1200"/>
              </a:spcBef>
              <a:buNone/>
            </a:pPr>
            <a:r>
              <a:rPr dirty="0" lang="en-US" smtClean="0" sz="2400">
                <a:latin charset="0" pitchFamily="49" typeface="Courier New"/>
                <a:ea charset="-120" pitchFamily="18" typeface="新細明體"/>
              </a:rPr>
              <a:t>	scanf("%d", &amp;new_node-&gt;value);</a:t>
            </a:r>
          </a:p>
          <a:p>
            <a:pPr indent="-342900" marL="342900"/>
            <a:r>
              <a:rPr dirty="0" lang="en-US" smtClean="0">
                <a:ea charset="-120" pitchFamily="18" typeface="新細明體"/>
              </a:rPr>
              <a:t>The </a:t>
            </a:r>
            <a:r>
              <a:rPr dirty="0" lang="en-US" smtClean="0">
                <a:latin charset="0" pitchFamily="49" typeface="Courier New"/>
                <a:ea charset="-120" pitchFamily="18" typeface="新細明體"/>
              </a:rPr>
              <a:t>&amp;</a:t>
            </a:r>
            <a:r>
              <a:rPr dirty="0" lang="en-US" smtClean="0">
                <a:ea charset="-120" pitchFamily="18" typeface="新細明體"/>
              </a:rPr>
              <a:t> operator is still required, even though </a:t>
            </a:r>
            <a:r>
              <a:rPr dirty="0" lang="en-US" smtClean="0">
                <a:latin charset="0" pitchFamily="49" typeface="Courier New"/>
                <a:ea charset="-120" pitchFamily="18" typeface="新細明體"/>
              </a:rPr>
              <a:t>new_node</a:t>
            </a:r>
            <a:r>
              <a:rPr dirty="0" lang="en-US" smtClean="0">
                <a:ea charset="-120" pitchFamily="18" typeface="新細明體"/>
              </a:rPr>
              <a:t> is a pointer.</a:t>
            </a:r>
          </a:p>
        </p:txBody>
      </p:sp>
      <p:sp>
        <p:nvSpPr>
          <p:cNvPr id="283" name="Text Box 283"/>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284" name="Text Box 284"/>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Text Box 285"/>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Inserting a Node at the</a:t>
            </a:r>
            <a:br>
              <a:rPr dirty="0" lang="en-US" smtClean="0">
                <a:ea charset="-120" pitchFamily="18" typeface="新細明體"/>
              </a:rPr>
            </a:br>
            <a:r>
              <a:rPr b="1" dirty="0" i="1" lang="en-US" smtClean="0">
                <a:solidFill>
                  <a:srgbClr val="C00000"/>
                </a:solidFill>
                <a:ea charset="-120" pitchFamily="18" typeface="新細明體"/>
              </a:rPr>
              <a:t>Beginning</a:t>
            </a:r>
            <a:r>
              <a:rPr dirty="0" lang="en-US" smtClean="0">
                <a:ea charset="-120" pitchFamily="18" typeface="新細明體"/>
              </a:rPr>
              <a:t> of a Linked List</a:t>
            </a:r>
          </a:p>
        </p:txBody>
      </p:sp>
      <p:sp>
        <p:nvSpPr>
          <p:cNvPr id="286" name="Text Box 286"/>
          <p:cNvSpPr>
            <a:spLocks/>
          </p:cNvSpPr>
          <p:nvPr>
            <p:ph type="obj"/>
          </p:nvPr>
        </p:nvSpPr>
        <p:spPr>
          <a:xfrm>
            <a:off x="685800" y="1600200"/>
            <a:ext cx="7772400" cy="4724400"/>
          </a:xfrm>
          <a:prstGeom prst="rect">
            <a:avLst/>
          </a:prstGeom>
        </p:spPr>
        <p:txBody>
          <a:bodyPr anchor="t" bIns="46038" lIns="92075" numCol="1" rIns="92075" tIns="46038" wrap="square"/>
          <a:lstStyle/>
          <a:p>
            <a:pPr indent="-342900" marL="342900"/>
            <a:r>
              <a:rPr dirty="0" lang="en-US" smtClean="0">
                <a:ea charset="-120" pitchFamily="18" typeface="新細明體"/>
              </a:rPr>
              <a:t>One of the advantages of a linked list is that nodes can be added at any point in the list.</a:t>
            </a:r>
          </a:p>
          <a:p>
            <a:pPr indent="-342900" marL="342900"/>
            <a:r>
              <a:rPr dirty="0" lang="en-US" smtClean="0">
                <a:ea charset="-120" pitchFamily="18" typeface="新細明體"/>
              </a:rPr>
              <a:t>However, the beginning of a list is the easiest place to insert a node.</a:t>
            </a:r>
          </a:p>
          <a:p>
            <a:pPr indent="-342900" marL="342900"/>
            <a:r>
              <a:rPr dirty="0" lang="en-US" smtClean="0">
                <a:ea charset="-120" pitchFamily="18" typeface="新細明體"/>
              </a:rPr>
              <a:t>Suppose that </a:t>
            </a:r>
            <a:r>
              <a:rPr dirty="0" lang="en-US" smtClean="0">
                <a:latin charset="0" pitchFamily="49" typeface="Courier New"/>
                <a:ea charset="-120" pitchFamily="18" typeface="新細明體"/>
              </a:rPr>
              <a:t>new_node</a:t>
            </a:r>
            <a:r>
              <a:rPr dirty="0" lang="en-US" smtClean="0">
                <a:ea charset="-120" pitchFamily="18" typeface="新細明體"/>
              </a:rPr>
              <a:t> is pointing to the node to be inserted, and </a:t>
            </a:r>
            <a:r>
              <a:rPr dirty="0" lang="en-US" smtClean="0">
                <a:latin charset="0" pitchFamily="49" typeface="Courier New"/>
                <a:ea charset="-120" pitchFamily="18" typeface="新細明體"/>
              </a:rPr>
              <a:t>first</a:t>
            </a:r>
            <a:r>
              <a:rPr dirty="0" lang="en-US" smtClean="0">
                <a:ea charset="-120" pitchFamily="18" typeface="新細明體"/>
              </a:rPr>
              <a:t> is pointing to the first node in the linked list.</a:t>
            </a:r>
          </a:p>
        </p:txBody>
      </p:sp>
      <p:sp>
        <p:nvSpPr>
          <p:cNvPr id="287" name="Text Box 287"/>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288" name="Text Box 288"/>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Text Box 289"/>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Inserting a Node at the</a:t>
            </a:r>
            <a:br>
              <a:rPr dirty="0" lang="en-US" smtClean="0">
                <a:ea charset="-120" pitchFamily="18" typeface="新細明體"/>
              </a:rPr>
            </a:br>
            <a:r>
              <a:rPr b="1" dirty="0" i="1" lang="en-US" smtClean="0">
                <a:solidFill>
                  <a:srgbClr val="C00000"/>
                </a:solidFill>
                <a:ea charset="-120" pitchFamily="18" typeface="新細明體"/>
              </a:rPr>
              <a:t>Beginning</a:t>
            </a:r>
            <a:r>
              <a:rPr dirty="0" lang="en-US" smtClean="0">
                <a:ea charset="-120" pitchFamily="18" typeface="新細明體"/>
              </a:rPr>
              <a:t> of a Linked List</a:t>
            </a:r>
          </a:p>
        </p:txBody>
      </p:sp>
      <p:sp>
        <p:nvSpPr>
          <p:cNvPr id="290" name="Text Box 290"/>
          <p:cNvSpPr>
            <a:spLocks/>
          </p:cNvSpPr>
          <p:nvPr>
            <p:ph type="obj"/>
          </p:nvPr>
        </p:nvSpPr>
        <p:spPr>
          <a:xfrm>
            <a:off x="685800" y="1600200"/>
            <a:ext cx="7772400" cy="4724400"/>
          </a:xfrm>
          <a:prstGeom prst="rect">
            <a:avLst/>
          </a:prstGeom>
        </p:spPr>
        <p:txBody>
          <a:bodyPr anchor="t" bIns="46038" lIns="92075" numCol="1" rIns="92075" tIns="46038" wrap="square"/>
          <a:lstStyle/>
          <a:p>
            <a:pPr indent="-342900" marL="342900"/>
            <a:r>
              <a:rPr dirty="0" lang="en-US" smtClean="0">
                <a:ea charset="-120" pitchFamily="18" typeface="新細明體"/>
              </a:rPr>
              <a:t>It takes two statements to insert the node into the list.</a:t>
            </a:r>
          </a:p>
          <a:p>
            <a:pPr indent="-342900" marL="342900"/>
            <a:r>
              <a:rPr dirty="0" lang="en-US" smtClean="0">
                <a:ea charset="-120" pitchFamily="18" typeface="新細明體"/>
              </a:rPr>
              <a:t>The first step is to modify the new node’s </a:t>
            </a:r>
            <a:r>
              <a:rPr dirty="0" lang="en-US" smtClean="0">
                <a:latin charset="0" pitchFamily="49" typeface="Courier New"/>
                <a:ea charset="-120" pitchFamily="18" typeface="新細明體"/>
              </a:rPr>
              <a:t>next</a:t>
            </a:r>
            <a:r>
              <a:rPr dirty="0" lang="en-US" smtClean="0">
                <a:ea charset="-120" pitchFamily="18" typeface="新細明體"/>
              </a:rPr>
              <a:t> member to point to the node that was previously at the beginning of the list:</a:t>
            </a:r>
          </a:p>
          <a:p>
            <a:pPr indent="-342900" marL="342900">
              <a:lnSpc>
                <a:spcPct val="80000"/>
              </a:lnSpc>
              <a:spcBef>
                <a:spcPts val="1200"/>
              </a:spcBef>
              <a:buNone/>
            </a:pPr>
            <a:r>
              <a:rPr dirty="0" lang="en-US" smtClean="0" sz="2400">
                <a:latin charset="0" pitchFamily="49" typeface="Courier New"/>
                <a:ea charset="-120" pitchFamily="18" typeface="新細明體"/>
              </a:rPr>
              <a:t>	new_node-&gt;next = first;</a:t>
            </a:r>
          </a:p>
          <a:p>
            <a:pPr indent="-342900" marL="342900"/>
            <a:r>
              <a:rPr dirty="0" lang="en-US" smtClean="0">
                <a:ea charset="-120" pitchFamily="18" typeface="新細明體"/>
              </a:rPr>
              <a:t>The second step is to make </a:t>
            </a:r>
            <a:r>
              <a:rPr dirty="0" lang="en-US" smtClean="0">
                <a:latin charset="0" pitchFamily="49" typeface="Courier New"/>
                <a:ea charset="-120" pitchFamily="18" typeface="新細明體"/>
              </a:rPr>
              <a:t>first</a:t>
            </a:r>
            <a:r>
              <a:rPr dirty="0" lang="en-US" smtClean="0">
                <a:ea charset="-120" pitchFamily="18" typeface="新細明體"/>
              </a:rPr>
              <a:t> point to the new node:</a:t>
            </a:r>
          </a:p>
          <a:p>
            <a:pPr indent="-342900" marL="342900">
              <a:lnSpc>
                <a:spcPct val="80000"/>
              </a:lnSpc>
              <a:spcBef>
                <a:spcPts val="1200"/>
              </a:spcBef>
              <a:buNone/>
            </a:pPr>
            <a:r>
              <a:rPr dirty="0" lang="en-US" smtClean="0" sz="2400">
                <a:latin charset="0" pitchFamily="49" typeface="Courier New"/>
                <a:ea charset="-120" pitchFamily="18" typeface="新細明體"/>
              </a:rPr>
              <a:t>	first = new_node;</a:t>
            </a:r>
          </a:p>
          <a:p>
            <a:pPr indent="-342900" marL="342900"/>
            <a:r>
              <a:rPr dirty="0" lang="en-US" smtClean="0">
                <a:solidFill>
                  <a:srgbClr val="000000"/>
                </a:solidFill>
                <a:ea charset="-120" pitchFamily="18" typeface="新細明體"/>
              </a:rPr>
              <a:t>These statements work even if the list is empty.</a:t>
            </a:r>
          </a:p>
          <a:p>
            <a:pPr indent="-342900" marL="342900"/>
            <a:endParaRPr dirty="0" lang="en-US" smtClean="0">
              <a:solidFill>
                <a:srgbClr val="000000"/>
              </a:solidFill>
              <a:ea charset="-120" pitchFamily="18" typeface="新細明體"/>
            </a:endParaRPr>
          </a:p>
        </p:txBody>
      </p:sp>
      <p:sp>
        <p:nvSpPr>
          <p:cNvPr id="291" name="Text Box 291"/>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292" name="Text Box 292"/>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ext Box 293"/>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Inserting a Node at the</a:t>
            </a:r>
            <a:br>
              <a:rPr dirty="0" lang="en-US" smtClean="0">
                <a:ea charset="-120" pitchFamily="18" typeface="新細明體"/>
              </a:rPr>
            </a:br>
            <a:r>
              <a:rPr b="1" dirty="0" i="1" lang="en-US" smtClean="0">
                <a:solidFill>
                  <a:srgbClr val="C00000"/>
                </a:solidFill>
                <a:ea charset="-120" pitchFamily="18" typeface="新細明體"/>
              </a:rPr>
              <a:t>Beginning</a:t>
            </a:r>
            <a:r>
              <a:rPr dirty="0" lang="en-US" smtClean="0">
                <a:ea charset="-120" pitchFamily="18" typeface="新細明體"/>
              </a:rPr>
              <a:t> of a Linked List</a:t>
            </a:r>
          </a:p>
        </p:txBody>
      </p:sp>
      <p:sp>
        <p:nvSpPr>
          <p:cNvPr id="294" name="Text Box 294"/>
          <p:cNvSpPr>
            <a:spLocks/>
          </p:cNvSpPr>
          <p:nvPr>
            <p:ph type="obj"/>
          </p:nvPr>
        </p:nvSpPr>
        <p:spPr>
          <a:xfrm>
            <a:off x="685800" y="1600200"/>
            <a:ext cx="7772400" cy="4724400"/>
          </a:xfrm>
          <a:prstGeom prst="rect">
            <a:avLst/>
          </a:prstGeom>
        </p:spPr>
        <p:txBody>
          <a:bodyPr anchor="t" bIns="46038" lIns="92075" numCol="1" rIns="92075" tIns="46038" wrap="square"/>
          <a:lstStyle/>
          <a:p>
            <a:pPr indent="-342900" marL="342900"/>
            <a:r>
              <a:rPr dirty="0" lang="en-US" smtClean="0">
                <a:ea charset="-120" pitchFamily="18" typeface="新細明體"/>
              </a:rPr>
              <a:t>Let’s trace the process of inserting two nodes into an empty list.</a:t>
            </a:r>
          </a:p>
          <a:p>
            <a:pPr indent="-342900" marL="342900"/>
            <a:r>
              <a:rPr dirty="0" lang="en-US" smtClean="0">
                <a:ea charset="-120" pitchFamily="18" typeface="新細明體"/>
              </a:rPr>
              <a:t>We’ll insert a node containing the number 10 first, followed by a node containing 20.</a:t>
            </a:r>
          </a:p>
        </p:txBody>
      </p:sp>
      <p:sp>
        <p:nvSpPr>
          <p:cNvPr id="295" name="Text Box 295"/>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296" name="Text Box 296"/>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 Box 107"/>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Null Pointers</a:t>
            </a:r>
          </a:p>
        </p:txBody>
      </p:sp>
      <p:sp>
        <p:nvSpPr>
          <p:cNvPr id="108" name="Text Box 108"/>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If a memory allocation function can’t locate a memory block of the requested size, it returns a </a:t>
            </a:r>
            <a:r>
              <a:rPr b="1" dirty="0" i="1" lang="en-US" smtClean="0">
                <a:ea charset="-120" pitchFamily="18" typeface="新細明體"/>
              </a:rPr>
              <a:t>null pointer.</a:t>
            </a:r>
          </a:p>
          <a:p>
            <a:pPr indent="-342900" marL="342900"/>
            <a:r>
              <a:rPr dirty="0" lang="en-US" smtClean="0">
                <a:ea charset="-120" pitchFamily="18" typeface="新細明體"/>
              </a:rPr>
              <a:t>A null pointer is a special value that can be distinguished from all valid pointers.</a:t>
            </a:r>
          </a:p>
          <a:p>
            <a:pPr indent="-342900" marL="342900"/>
            <a:r>
              <a:rPr dirty="0" lang="en-US" smtClean="0">
                <a:ea charset="-120" pitchFamily="18" typeface="新細明體"/>
              </a:rPr>
              <a:t>After we’ve stored the function’s return value in a pointer variable, we must test to see if it’s a null pointer.</a:t>
            </a:r>
          </a:p>
        </p:txBody>
      </p:sp>
      <p:sp>
        <p:nvSpPr>
          <p:cNvPr id="109" name="Text Box 109"/>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110" name="Text Box 110"/>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Text Box 297"/>
          <p:cNvSpPr>
            <a:spLocks/>
          </p:cNvSpPr>
          <p:nvPr>
            <p:ph type="obj"/>
          </p:nvPr>
        </p:nvSpPr>
        <p:spPr>
          <a:xfrm>
            <a:off x="685800" y="1600200"/>
            <a:ext cx="7772400" cy="4724400"/>
          </a:xfrm>
          <a:prstGeom prst="rect">
            <a:avLst/>
          </a:prstGeom>
        </p:spPr>
        <p:txBody>
          <a:bodyPr anchor="t" bIns="46038" lIns="92075" numCol="1" rIns="92075" tIns="46038" wrap="square"/>
          <a:lstStyle/>
          <a:p>
            <a:pPr indent="-342900" marL="342900">
              <a:buNone/>
            </a:pPr>
            <a:r>
              <a:rPr dirty="0" lang="en-US" smtClean="0" sz="1800">
                <a:latin charset="0" pitchFamily="49" typeface="Courier New"/>
                <a:ea charset="-120" pitchFamily="18" typeface="新細明體"/>
              </a:rPr>
              <a:t>first = NULL;</a:t>
            </a:r>
          </a:p>
          <a:p>
            <a:pPr indent="-342900" marL="342900">
              <a:buNone/>
            </a:pPr>
            <a:r>
              <a:rPr dirty="0" lang="en-US" smtClean="0" sz="1800">
                <a:latin charset="0" pitchFamily="49" typeface="Courier New"/>
                <a:ea charset="-120" pitchFamily="18" typeface="新細明體"/>
              </a:rPr>
              <a:t>	 </a:t>
            </a:r>
          </a:p>
          <a:p>
            <a:pPr indent="-342900" marL="342900">
              <a:buNone/>
            </a:pPr>
            <a:endParaRPr dirty="0" lang="en-US" smtClean="0" sz="1800">
              <a:latin charset="0" pitchFamily="49" typeface="Courier New"/>
              <a:ea charset="-120" pitchFamily="18" typeface="新細明體"/>
            </a:endParaRPr>
          </a:p>
          <a:p>
            <a:pPr indent="-342900" marL="342900">
              <a:buNone/>
            </a:pPr>
            <a:endParaRPr dirty="0" lang="en-US" smtClean="0" sz="1800">
              <a:latin charset="0" pitchFamily="49" typeface="Courier New"/>
              <a:ea charset="-120" pitchFamily="18" typeface="新細明體"/>
            </a:endParaRPr>
          </a:p>
          <a:p>
            <a:pPr indent="-342900" marL="342900">
              <a:buNone/>
            </a:pPr>
            <a:r>
              <a:rPr dirty="0" lang="en-US" smtClean="0" sz="1800">
                <a:latin charset="0" pitchFamily="49" typeface="Courier New"/>
                <a:ea charset="-120" pitchFamily="18" typeface="新細明體"/>
              </a:rPr>
              <a:t>	 </a:t>
            </a:r>
          </a:p>
          <a:p>
            <a:pPr indent="-342900" marL="342900">
              <a:buNone/>
            </a:pPr>
            <a:r>
              <a:rPr dirty="0" lang="en-US" smtClean="0" sz="1800">
                <a:latin charset="0" pitchFamily="49" typeface="Courier New"/>
                <a:ea charset="-120" pitchFamily="18" typeface="新細明體"/>
              </a:rPr>
              <a:t>new_node =</a:t>
            </a:r>
          </a:p>
          <a:p>
            <a:pPr indent="-342900" marL="342900">
              <a:buNone/>
            </a:pPr>
            <a:r>
              <a:rPr dirty="0" lang="en-US" smtClean="0" sz="1800">
                <a:latin charset="0" pitchFamily="49" typeface="Courier New"/>
                <a:ea charset="-120" pitchFamily="18" typeface="新細明體"/>
              </a:rPr>
              <a:t>  malloc(sizeof(struct node));</a:t>
            </a:r>
          </a:p>
          <a:p>
            <a:pPr indent="-342900" marL="342900">
              <a:buNone/>
            </a:pPr>
            <a:r>
              <a:rPr dirty="0" lang="en-US" smtClean="0" sz="1800">
                <a:latin charset="0" pitchFamily="49" typeface="Courier New"/>
                <a:ea charset="-120" pitchFamily="18" typeface="新細明體"/>
              </a:rPr>
              <a:t>	 </a:t>
            </a:r>
          </a:p>
          <a:p>
            <a:pPr indent="-342900" marL="342900">
              <a:buNone/>
            </a:pPr>
            <a:endParaRPr dirty="0" lang="en-US" smtClean="0" sz="1800">
              <a:latin charset="0" pitchFamily="49" typeface="Courier New"/>
              <a:ea charset="-120" pitchFamily="18" typeface="新細明體"/>
            </a:endParaRPr>
          </a:p>
          <a:p>
            <a:pPr indent="-342900" marL="342900">
              <a:buNone/>
            </a:pPr>
            <a:endParaRPr dirty="0" lang="en-US" smtClean="0" sz="1800">
              <a:latin charset="0" pitchFamily="49" typeface="Courier New"/>
              <a:ea charset="-120" pitchFamily="18" typeface="新細明體"/>
            </a:endParaRPr>
          </a:p>
          <a:p>
            <a:pPr indent="-342900" marL="342900">
              <a:buNone/>
            </a:pPr>
            <a:r>
              <a:rPr dirty="0" lang="en-US" smtClean="0" sz="1800">
                <a:latin charset="0" pitchFamily="49" typeface="Courier New"/>
                <a:ea charset="-120" pitchFamily="18" typeface="新細明體"/>
              </a:rPr>
              <a:t>new_node-&gt;value = 10;</a:t>
            </a:r>
          </a:p>
        </p:txBody>
      </p:sp>
      <p:pic>
        <p:nvPicPr>
          <p:cNvPr id="298" name="Picture 298"/>
          <p:cNvPicPr>
            <a:picLocks noChangeAspect="1"/>
          </p:cNvPicPr>
          <p:nvPr/>
        </p:nvPicPr>
        <p:blipFill>
          <a:blip r:embed="rId2"/>
          <a:stretch/>
        </p:blipFill>
        <p:spPr>
          <a:xfrm>
            <a:off x="4708525" y="3352800"/>
            <a:ext cx="3686175" cy="1263650"/>
          </a:xfrm>
          <a:prstGeom prst="rect">
            <a:avLst/>
          </a:prstGeom>
          <a:noFill/>
          <a:ln>
            <a:noFill/>
          </a:ln>
        </p:spPr>
      </p:pic>
      <p:sp>
        <p:nvSpPr>
          <p:cNvPr id="300" name="Text Box 300"/>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Inserting a Node at the</a:t>
            </a:r>
            <a:br>
              <a:rPr dirty="0" lang="en-US" smtClean="0">
                <a:ea charset="-120" pitchFamily="18" typeface="新細明體"/>
              </a:rPr>
            </a:br>
            <a:r>
              <a:rPr b="1" dirty="0" i="1" lang="en-US" smtClean="0">
                <a:solidFill>
                  <a:srgbClr val="C00000"/>
                </a:solidFill>
                <a:ea charset="-120" pitchFamily="18" typeface="新細明體"/>
              </a:rPr>
              <a:t>Beginning</a:t>
            </a:r>
            <a:r>
              <a:rPr dirty="0" lang="en-US" smtClean="0">
                <a:ea charset="-120" pitchFamily="18" typeface="新細明體"/>
              </a:rPr>
              <a:t> of a Linked List</a:t>
            </a:r>
          </a:p>
        </p:txBody>
      </p:sp>
      <p:sp>
        <p:nvSpPr>
          <p:cNvPr id="301" name="Text Box 301"/>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302" name="Text Box 302"/>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pic>
        <p:nvPicPr>
          <p:cNvPr id="303" name="Picture 303"/>
          <p:cNvPicPr>
            <a:picLocks noChangeAspect="1"/>
          </p:cNvPicPr>
          <p:nvPr/>
        </p:nvPicPr>
        <p:blipFill>
          <a:blip r:embed="rId3"/>
          <a:stretch/>
        </p:blipFill>
        <p:spPr>
          <a:xfrm>
            <a:off x="4699000" y="1676400"/>
            <a:ext cx="1365250" cy="1239837"/>
          </a:xfrm>
          <a:prstGeom prst="rect">
            <a:avLst/>
          </a:prstGeom>
          <a:noFill/>
          <a:ln>
            <a:noFill/>
          </a:ln>
        </p:spPr>
      </p:pic>
      <p:pic>
        <p:nvPicPr>
          <p:cNvPr id="305" name="Picture 305"/>
          <p:cNvPicPr>
            <a:picLocks noChangeAspect="1"/>
          </p:cNvPicPr>
          <p:nvPr/>
        </p:nvPicPr>
        <p:blipFill>
          <a:blip r:embed="rId4"/>
          <a:stretch/>
        </p:blipFill>
        <p:spPr>
          <a:xfrm>
            <a:off x="4695825" y="4953000"/>
            <a:ext cx="3686175" cy="12350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ext Box 307"/>
          <p:cNvSpPr>
            <a:spLocks/>
          </p:cNvSpPr>
          <p:nvPr>
            <p:ph type="obj"/>
          </p:nvPr>
        </p:nvSpPr>
        <p:spPr>
          <a:xfrm>
            <a:off x="685800" y="1600200"/>
            <a:ext cx="7772400" cy="4724400"/>
          </a:xfrm>
          <a:prstGeom prst="rect">
            <a:avLst/>
          </a:prstGeom>
        </p:spPr>
        <p:txBody>
          <a:bodyPr anchor="t" bIns="46038" lIns="92075" numCol="1" rIns="92075" tIns="46038" wrap="square"/>
          <a:lstStyle/>
          <a:p>
            <a:pPr indent="-342900" marL="342900">
              <a:buNone/>
            </a:pPr>
            <a:r>
              <a:rPr dirty="0" lang="en-US" smtClean="0" sz="1800">
                <a:latin charset="0" pitchFamily="49" typeface="Courier New"/>
                <a:ea charset="-120" pitchFamily="18" typeface="新細明體"/>
              </a:rPr>
              <a:t>new_node-&gt;next = first;</a:t>
            </a:r>
          </a:p>
          <a:p>
            <a:pPr indent="-342900" marL="342900">
              <a:buNone/>
            </a:pPr>
            <a:r>
              <a:rPr dirty="0" lang="en-US" smtClean="0" sz="1800">
                <a:latin charset="0" pitchFamily="49" typeface="Courier New"/>
                <a:ea charset="-120" pitchFamily="18" typeface="新細明體"/>
              </a:rPr>
              <a:t> </a:t>
            </a:r>
          </a:p>
          <a:p>
            <a:pPr indent="-342900" marL="342900">
              <a:buNone/>
            </a:pPr>
            <a:endParaRPr dirty="0" lang="en-US" smtClean="0" sz="1800">
              <a:latin charset="0" pitchFamily="49" typeface="Courier New"/>
              <a:ea charset="-120" pitchFamily="18" typeface="新細明體"/>
            </a:endParaRPr>
          </a:p>
          <a:p>
            <a:pPr indent="-342900" marL="342900">
              <a:buNone/>
            </a:pPr>
            <a:endParaRPr dirty="0" lang="en-US" smtClean="0" sz="1800">
              <a:latin charset="0" pitchFamily="49" typeface="Courier New"/>
              <a:ea charset="-120" pitchFamily="18" typeface="新細明體"/>
            </a:endParaRPr>
          </a:p>
          <a:p>
            <a:pPr indent="-342900" marL="342900">
              <a:buNone/>
            </a:pPr>
            <a:r>
              <a:rPr dirty="0" lang="en-US" smtClean="0" sz="1800">
                <a:latin charset="0" pitchFamily="49" typeface="Courier New"/>
                <a:ea charset="-120" pitchFamily="18" typeface="新細明體"/>
              </a:rPr>
              <a:t> </a:t>
            </a:r>
          </a:p>
          <a:p>
            <a:pPr indent="-342900" marL="342900">
              <a:buNone/>
            </a:pPr>
            <a:r>
              <a:rPr dirty="0" lang="en-US" smtClean="0" sz="1800">
                <a:latin charset="0" pitchFamily="49" typeface="Courier New"/>
                <a:ea charset="-120" pitchFamily="18" typeface="新細明體"/>
              </a:rPr>
              <a:t>first = new_node;</a:t>
            </a:r>
          </a:p>
          <a:p>
            <a:pPr indent="-342900" marL="342900">
              <a:buNone/>
            </a:pPr>
            <a:endParaRPr dirty="0" lang="en-US" smtClean="0" sz="1800">
              <a:latin charset="0" pitchFamily="49" typeface="Courier New"/>
              <a:ea charset="-120" pitchFamily="18" typeface="新細明體"/>
            </a:endParaRPr>
          </a:p>
          <a:p>
            <a:pPr indent="-342900" marL="342900">
              <a:buNone/>
            </a:pPr>
            <a:r>
              <a:rPr dirty="0" lang="en-US" smtClean="0" sz="1800">
                <a:latin charset="0" pitchFamily="49" typeface="Courier New"/>
                <a:ea charset="-120" pitchFamily="18" typeface="新細明體"/>
              </a:rPr>
              <a:t> </a:t>
            </a:r>
          </a:p>
          <a:p>
            <a:pPr indent="-342900" marL="342900">
              <a:buNone/>
            </a:pPr>
            <a:endParaRPr dirty="0" lang="en-US" smtClean="0" sz="1800">
              <a:latin charset="0" pitchFamily="49" typeface="Courier New"/>
              <a:ea charset="-120" pitchFamily="18" typeface="新細明體"/>
            </a:endParaRPr>
          </a:p>
          <a:p>
            <a:pPr indent="-342900" marL="342900">
              <a:buNone/>
            </a:pPr>
            <a:endParaRPr dirty="0" lang="en-US" smtClean="0" sz="1800">
              <a:latin charset="0" pitchFamily="49" typeface="Courier New"/>
              <a:ea charset="-120" pitchFamily="18" typeface="新細明體"/>
            </a:endParaRPr>
          </a:p>
          <a:p>
            <a:pPr indent="-342900" marL="342900">
              <a:buNone/>
            </a:pPr>
            <a:r>
              <a:rPr dirty="0" lang="en-US" smtClean="0" sz="1800">
                <a:latin charset="0" pitchFamily="49" typeface="Courier New"/>
                <a:ea charset="-120" pitchFamily="18" typeface="新細明體"/>
              </a:rPr>
              <a:t>new_node =</a:t>
            </a:r>
          </a:p>
          <a:p>
            <a:pPr indent="-342900" marL="342900">
              <a:buNone/>
            </a:pPr>
            <a:r>
              <a:rPr dirty="0" lang="en-US" smtClean="0" sz="1800">
                <a:latin charset="0" pitchFamily="49" typeface="Courier New"/>
                <a:ea charset="-120" pitchFamily="18" typeface="新細明體"/>
              </a:rPr>
              <a:t>  malloc(sizeof(struct node));</a:t>
            </a:r>
          </a:p>
        </p:txBody>
      </p:sp>
      <p:pic>
        <p:nvPicPr>
          <p:cNvPr id="308" name="Picture 308"/>
          <p:cNvPicPr>
            <a:picLocks noChangeAspect="1"/>
          </p:cNvPicPr>
          <p:nvPr/>
        </p:nvPicPr>
        <p:blipFill>
          <a:blip r:embed="rId2"/>
          <a:stretch/>
        </p:blipFill>
        <p:spPr>
          <a:xfrm>
            <a:off x="4687887" y="4956175"/>
            <a:ext cx="3702050" cy="1222375"/>
          </a:xfrm>
          <a:prstGeom prst="rect">
            <a:avLst/>
          </a:prstGeom>
          <a:noFill/>
          <a:ln>
            <a:noFill/>
          </a:ln>
        </p:spPr>
      </p:pic>
      <p:sp>
        <p:nvSpPr>
          <p:cNvPr id="310" name="Text Box 310"/>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Inserting a Node at the</a:t>
            </a:r>
            <a:br>
              <a:rPr dirty="0" lang="en-US" smtClean="0">
                <a:ea charset="-120" pitchFamily="18" typeface="新細明體"/>
              </a:rPr>
            </a:br>
            <a:r>
              <a:rPr b="1" dirty="0" i="1" lang="en-US" smtClean="0">
                <a:solidFill>
                  <a:srgbClr val="C00000"/>
                </a:solidFill>
                <a:ea charset="-120" pitchFamily="18" typeface="新細明體"/>
              </a:rPr>
              <a:t>Beginning</a:t>
            </a:r>
            <a:r>
              <a:rPr dirty="0" lang="en-US" smtClean="0">
                <a:ea charset="-120" pitchFamily="18" typeface="新細明體"/>
              </a:rPr>
              <a:t> of a Linked List</a:t>
            </a:r>
          </a:p>
        </p:txBody>
      </p:sp>
      <p:sp>
        <p:nvSpPr>
          <p:cNvPr id="311" name="Text Box 311"/>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312" name="Text Box 312"/>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pic>
        <p:nvPicPr>
          <p:cNvPr id="313" name="Picture 313"/>
          <p:cNvPicPr>
            <a:picLocks noChangeAspect="1"/>
          </p:cNvPicPr>
          <p:nvPr/>
        </p:nvPicPr>
        <p:blipFill>
          <a:blip r:embed="rId3"/>
          <a:stretch/>
        </p:blipFill>
        <p:spPr>
          <a:xfrm>
            <a:off x="4686300" y="1685925"/>
            <a:ext cx="3708400" cy="1228725"/>
          </a:xfrm>
          <a:prstGeom prst="rect">
            <a:avLst/>
          </a:prstGeom>
          <a:noFill/>
          <a:ln>
            <a:noFill/>
          </a:ln>
        </p:spPr>
      </p:pic>
      <p:pic>
        <p:nvPicPr>
          <p:cNvPr id="315" name="Picture 315"/>
          <p:cNvPicPr>
            <a:picLocks noChangeAspect="1"/>
          </p:cNvPicPr>
          <p:nvPr/>
        </p:nvPicPr>
        <p:blipFill>
          <a:blip r:embed="rId4"/>
          <a:stretch/>
        </p:blipFill>
        <p:spPr>
          <a:xfrm>
            <a:off x="4725987" y="3368675"/>
            <a:ext cx="3679825" cy="12350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 Box 317"/>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Inserting a Node at the</a:t>
            </a:r>
            <a:br>
              <a:rPr dirty="0" lang="en-US" smtClean="0">
                <a:ea charset="-120" pitchFamily="18" typeface="新細明體"/>
              </a:rPr>
            </a:br>
            <a:r>
              <a:rPr b="1" dirty="0" i="1" lang="en-US" smtClean="0">
                <a:solidFill>
                  <a:srgbClr val="C00000"/>
                </a:solidFill>
                <a:ea charset="-120" pitchFamily="18" typeface="新細明體"/>
              </a:rPr>
              <a:t>Beginning</a:t>
            </a:r>
            <a:r>
              <a:rPr dirty="0" lang="en-US" smtClean="0">
                <a:ea charset="-120" pitchFamily="18" typeface="新細明體"/>
              </a:rPr>
              <a:t> of a Linked List</a:t>
            </a:r>
          </a:p>
        </p:txBody>
      </p:sp>
      <p:sp>
        <p:nvSpPr>
          <p:cNvPr id="318" name="Text Box 318"/>
          <p:cNvSpPr>
            <a:spLocks/>
          </p:cNvSpPr>
          <p:nvPr>
            <p:ph type="obj"/>
          </p:nvPr>
        </p:nvSpPr>
        <p:spPr>
          <a:xfrm>
            <a:off x="685800" y="1600200"/>
            <a:ext cx="7772400" cy="4724400"/>
          </a:xfrm>
          <a:prstGeom prst="rect">
            <a:avLst/>
          </a:prstGeom>
        </p:spPr>
        <p:txBody>
          <a:bodyPr anchor="t" bIns="46038" lIns="92075" numCol="1" rIns="92075" tIns="46038" wrap="square"/>
          <a:lstStyle/>
          <a:p>
            <a:pPr indent="-342900" marL="342900">
              <a:buNone/>
            </a:pPr>
            <a:r>
              <a:rPr dirty="0" lang="en-US" smtClean="0" sz="1800">
                <a:latin charset="0" pitchFamily="49" typeface="Courier New"/>
                <a:ea charset="-120" pitchFamily="18" typeface="新細明體"/>
              </a:rPr>
              <a:t>new_node-&gt;value = 20;</a:t>
            </a:r>
          </a:p>
          <a:p>
            <a:pPr indent="-342900" marL="342900">
              <a:buNone/>
            </a:pPr>
            <a:r>
              <a:rPr dirty="0" lang="en-US" smtClean="0" sz="1800">
                <a:latin charset="0" pitchFamily="49" typeface="Courier New"/>
                <a:ea charset="-120" pitchFamily="18" typeface="新細明體"/>
              </a:rPr>
              <a:t> </a:t>
            </a:r>
          </a:p>
          <a:p>
            <a:pPr indent="-342900" marL="342900">
              <a:buNone/>
            </a:pPr>
            <a:endParaRPr dirty="0" lang="en-US" smtClean="0" sz="1800">
              <a:latin charset="0" pitchFamily="49" typeface="Courier New"/>
              <a:ea charset="-120" pitchFamily="18" typeface="新細明體"/>
            </a:endParaRPr>
          </a:p>
          <a:p>
            <a:pPr indent="-342900" marL="342900">
              <a:buNone/>
            </a:pPr>
            <a:endParaRPr dirty="0" lang="en-US" smtClean="0" sz="1800">
              <a:latin charset="0" pitchFamily="49" typeface="Courier New"/>
              <a:ea charset="-120" pitchFamily="18" typeface="新細明體"/>
            </a:endParaRPr>
          </a:p>
          <a:p>
            <a:pPr indent="-342900" marL="342900">
              <a:buNone/>
            </a:pPr>
            <a:endParaRPr dirty="0" lang="en-US" smtClean="0" sz="1800">
              <a:latin charset="0" pitchFamily="49" typeface="Courier New"/>
              <a:ea charset="-120" pitchFamily="18" typeface="新細明體"/>
            </a:endParaRPr>
          </a:p>
          <a:p>
            <a:pPr indent="-342900" marL="342900">
              <a:buNone/>
            </a:pPr>
            <a:r>
              <a:rPr dirty="0" lang="en-US" smtClean="0" sz="1800">
                <a:latin charset="0" pitchFamily="49" typeface="Courier New"/>
                <a:ea charset="-120" pitchFamily="18" typeface="新細明體"/>
              </a:rPr>
              <a:t>new_node-&gt;next = first;</a:t>
            </a:r>
          </a:p>
          <a:p>
            <a:pPr indent="-342900" marL="342900">
              <a:buNone/>
            </a:pPr>
            <a:r>
              <a:rPr dirty="0" lang="en-US" smtClean="0" sz="1800">
                <a:latin charset="0" pitchFamily="49" typeface="Courier New"/>
                <a:ea charset="-120" pitchFamily="18" typeface="新細明體"/>
              </a:rPr>
              <a:t> </a:t>
            </a:r>
          </a:p>
          <a:p>
            <a:pPr indent="-342900" marL="342900">
              <a:buNone/>
            </a:pPr>
            <a:endParaRPr dirty="0" lang="en-US" smtClean="0" sz="1800">
              <a:latin charset="0" pitchFamily="49" typeface="Courier New"/>
              <a:ea charset="-120" pitchFamily="18" typeface="新細明體"/>
            </a:endParaRPr>
          </a:p>
          <a:p>
            <a:pPr indent="-342900" marL="342900">
              <a:buNone/>
            </a:pPr>
            <a:endParaRPr dirty="0" lang="en-US" smtClean="0" sz="1800">
              <a:latin charset="0" pitchFamily="49" typeface="Courier New"/>
              <a:ea charset="-120" pitchFamily="18" typeface="新細明體"/>
            </a:endParaRPr>
          </a:p>
          <a:p>
            <a:pPr indent="-342900" marL="342900">
              <a:buNone/>
            </a:pPr>
            <a:r>
              <a:rPr dirty="0" lang="en-US" smtClean="0" sz="1800">
                <a:latin charset="0" pitchFamily="49" typeface="Courier New"/>
                <a:ea charset="-120" pitchFamily="18" typeface="新細明體"/>
              </a:rPr>
              <a:t> </a:t>
            </a:r>
          </a:p>
          <a:p>
            <a:pPr indent="-342900" marL="342900">
              <a:buNone/>
            </a:pPr>
            <a:r>
              <a:rPr dirty="0" lang="en-US" smtClean="0" sz="1800">
                <a:latin charset="0" pitchFamily="49" typeface="Courier New"/>
                <a:ea charset="-120" pitchFamily="18" typeface="新細明體"/>
              </a:rPr>
              <a:t>first = new_node;</a:t>
            </a:r>
          </a:p>
        </p:txBody>
      </p:sp>
      <p:sp>
        <p:nvSpPr>
          <p:cNvPr id="319" name="Text Box 319"/>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320" name="Text Box 320"/>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pic>
        <p:nvPicPr>
          <p:cNvPr id="321" name="Picture 321"/>
          <p:cNvPicPr>
            <a:picLocks noChangeAspect="1"/>
          </p:cNvPicPr>
          <p:nvPr/>
        </p:nvPicPr>
        <p:blipFill>
          <a:blip r:embed="rId2"/>
          <a:stretch/>
        </p:blipFill>
        <p:spPr>
          <a:xfrm>
            <a:off x="4700587" y="1685925"/>
            <a:ext cx="3679825" cy="1222375"/>
          </a:xfrm>
          <a:prstGeom prst="rect">
            <a:avLst/>
          </a:prstGeom>
          <a:noFill/>
          <a:ln>
            <a:noFill/>
          </a:ln>
        </p:spPr>
      </p:pic>
      <p:pic>
        <p:nvPicPr>
          <p:cNvPr id="323" name="Picture 323"/>
          <p:cNvPicPr>
            <a:picLocks noChangeAspect="1"/>
          </p:cNvPicPr>
          <p:nvPr/>
        </p:nvPicPr>
        <p:blipFill>
          <a:blip r:embed="rId3"/>
          <a:stretch/>
        </p:blipFill>
        <p:spPr>
          <a:xfrm>
            <a:off x="4725987" y="3343275"/>
            <a:ext cx="3668712" cy="1274762"/>
          </a:xfrm>
          <a:prstGeom prst="rect">
            <a:avLst/>
          </a:prstGeom>
          <a:noFill/>
          <a:ln>
            <a:noFill/>
          </a:ln>
        </p:spPr>
      </p:pic>
      <p:pic>
        <p:nvPicPr>
          <p:cNvPr id="325" name="Picture 325"/>
          <p:cNvPicPr>
            <a:picLocks noChangeAspect="1"/>
          </p:cNvPicPr>
          <p:nvPr/>
        </p:nvPicPr>
        <p:blipFill>
          <a:blip r:embed="rId4"/>
          <a:stretch/>
        </p:blipFill>
        <p:spPr>
          <a:xfrm>
            <a:off x="4713287" y="4940300"/>
            <a:ext cx="3668712" cy="12509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Text Box 327"/>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Inserting a Node at the</a:t>
            </a:r>
            <a:br>
              <a:rPr dirty="0" lang="en-US" smtClean="0">
                <a:ea charset="-120" pitchFamily="18" typeface="新細明體"/>
              </a:rPr>
            </a:br>
            <a:r>
              <a:rPr b="1" dirty="0" i="1" lang="en-US" smtClean="0">
                <a:solidFill>
                  <a:srgbClr val="C00000"/>
                </a:solidFill>
                <a:ea charset="-120" pitchFamily="18" typeface="新細明體"/>
              </a:rPr>
              <a:t>Beginning</a:t>
            </a:r>
            <a:r>
              <a:rPr dirty="0" lang="en-US" smtClean="0">
                <a:ea charset="-120" pitchFamily="18" typeface="新細明體"/>
              </a:rPr>
              <a:t> of a Linked List</a:t>
            </a:r>
          </a:p>
        </p:txBody>
      </p:sp>
      <p:sp>
        <p:nvSpPr>
          <p:cNvPr id="328" name="Text Box 328"/>
          <p:cNvSpPr>
            <a:spLocks/>
          </p:cNvSpPr>
          <p:nvPr>
            <p:ph type="obj"/>
          </p:nvPr>
        </p:nvSpPr>
        <p:spPr>
          <a:xfrm>
            <a:off x="685800" y="1600200"/>
            <a:ext cx="7772400" cy="4724400"/>
          </a:xfrm>
          <a:prstGeom prst="rect">
            <a:avLst/>
          </a:prstGeom>
        </p:spPr>
        <p:txBody>
          <a:bodyPr anchor="t" bIns="46038" lIns="92075" numCol="1" rIns="92075" tIns="46038" wrap="square"/>
          <a:lstStyle/>
          <a:p>
            <a:pPr indent="-342900" marL="342900"/>
            <a:r>
              <a:rPr dirty="0" lang="en-US" smtClean="0">
                <a:ea charset="-120" pitchFamily="18" typeface="新細明體"/>
              </a:rPr>
              <a:t>A function that inserts a node containing </a:t>
            </a:r>
            <a:r>
              <a:rPr dirty="0" lang="en-US" smtClean="0">
                <a:latin charset="0" pitchFamily="49" typeface="Courier New"/>
                <a:ea charset="-120" pitchFamily="18" typeface="新細明體"/>
              </a:rPr>
              <a:t>n</a:t>
            </a:r>
            <a:r>
              <a:rPr dirty="0" lang="en-US" smtClean="0">
                <a:ea charset="-120" pitchFamily="18" typeface="新細明體"/>
              </a:rPr>
              <a:t> into a linked list, which pointed to by </a:t>
            </a:r>
            <a:r>
              <a:rPr dirty="0" lang="en-US" smtClean="0">
                <a:latin charset="0" pitchFamily="49" typeface="Courier New"/>
                <a:ea charset="-120" pitchFamily="18" typeface="新細明體"/>
              </a:rPr>
              <a:t>list</a:t>
            </a:r>
            <a:r>
              <a:rPr dirty="0" lang="en-US" smtClean="0">
                <a:ea charset="-120" pitchFamily="18" typeface="新細明體"/>
              </a:rPr>
              <a:t>:</a:t>
            </a:r>
          </a:p>
          <a:p>
            <a:pPr indent="-342900" marL="342900">
              <a:lnSpc>
                <a:spcPct val="80000"/>
              </a:lnSpc>
              <a:spcBef>
                <a:spcPts val="900"/>
              </a:spcBef>
              <a:buNone/>
            </a:pPr>
            <a:r>
              <a:rPr dirty="0" lang="en-US" smtClean="0" sz="1900">
                <a:latin charset="0" pitchFamily="49" typeface="Courier New"/>
                <a:ea charset="-120" pitchFamily="18" typeface="新細明體"/>
              </a:rPr>
              <a:t>	struct node *add_to_list(struct node *list, int n)</a:t>
            </a:r>
          </a:p>
          <a:p>
            <a:pPr indent="-342900" marL="342900">
              <a:lnSpc>
                <a:spcPct val="80000"/>
              </a:lnSpc>
              <a:spcBef>
                <a:spcPts val="500"/>
              </a:spcBef>
              <a:buNone/>
            </a:pPr>
            <a:r>
              <a:rPr dirty="0" lang="en-US" smtClean="0" sz="1900">
                <a:latin charset="0" pitchFamily="49" typeface="Courier New"/>
                <a:ea charset="-120" pitchFamily="18" typeface="新細明體"/>
              </a:rPr>
              <a:t>	{</a:t>
            </a:r>
          </a:p>
          <a:p>
            <a:pPr indent="-342900" marL="342900">
              <a:lnSpc>
                <a:spcPct val="80000"/>
              </a:lnSpc>
              <a:spcBef>
                <a:spcPct val="0"/>
              </a:spcBef>
              <a:buNone/>
            </a:pPr>
            <a:r>
              <a:rPr dirty="0" lang="en-US" smtClean="0" sz="1900">
                <a:latin charset="0" pitchFamily="49" typeface="Courier New"/>
                <a:ea charset="-120" pitchFamily="18" typeface="新細明體"/>
              </a:rPr>
              <a:t>	  struct node *new_node;</a:t>
            </a:r>
          </a:p>
          <a:p>
            <a:pPr indent="-342900" marL="342900">
              <a:lnSpc>
                <a:spcPct val="80000"/>
              </a:lnSpc>
              <a:spcBef>
                <a:spcPct val="0"/>
              </a:spcBef>
              <a:buNone/>
            </a:pPr>
            <a:r>
              <a:rPr dirty="0" lang="en-US" smtClean="0" sz="1900">
                <a:latin charset="0" pitchFamily="49" typeface="Courier New"/>
                <a:ea charset="-120" pitchFamily="18" typeface="新細明體"/>
              </a:rPr>
              <a:t>	 </a:t>
            </a:r>
          </a:p>
          <a:p>
            <a:pPr indent="-342900" marL="342900">
              <a:lnSpc>
                <a:spcPct val="80000"/>
              </a:lnSpc>
              <a:spcBef>
                <a:spcPct val="0"/>
              </a:spcBef>
              <a:buNone/>
            </a:pPr>
            <a:r>
              <a:rPr dirty="0" lang="en-US" smtClean="0" sz="1900">
                <a:latin charset="0" pitchFamily="49" typeface="Courier New"/>
                <a:ea charset="-120" pitchFamily="18" typeface="新細明體"/>
              </a:rPr>
              <a:t>	  new_node = malloc(sizeof(struct node));</a:t>
            </a:r>
          </a:p>
          <a:p>
            <a:pPr indent="-342900" marL="342900">
              <a:lnSpc>
                <a:spcPct val="80000"/>
              </a:lnSpc>
              <a:spcBef>
                <a:spcPts val="500"/>
              </a:spcBef>
              <a:buNone/>
            </a:pPr>
            <a:r>
              <a:rPr dirty="0" lang="en-US" smtClean="0" sz="1900">
                <a:latin charset="0" pitchFamily="49" typeface="Courier New"/>
                <a:ea charset="-120" pitchFamily="18" typeface="新細明體"/>
              </a:rPr>
              <a:t>	  if (new_node == NULL) {</a:t>
            </a:r>
          </a:p>
          <a:p>
            <a:pPr indent="-342900" marL="342900">
              <a:lnSpc>
                <a:spcPct val="80000"/>
              </a:lnSpc>
              <a:spcBef>
                <a:spcPts val="500"/>
              </a:spcBef>
              <a:buNone/>
            </a:pPr>
            <a:r>
              <a:rPr dirty="0" lang="en-US" smtClean="0" sz="1900">
                <a:latin charset="0" pitchFamily="49" typeface="Courier New"/>
                <a:ea charset="-120" pitchFamily="18" typeface="新細明體"/>
              </a:rPr>
              <a:t>	    printf("Error:</a:t>
            </a:r>
            <a:r>
              <a:rPr dirty="0" lang="en-US" smtClean="0" sz="1000">
                <a:latin charset="0" pitchFamily="49" typeface="Courier New"/>
                <a:ea charset="-120" pitchFamily="18" typeface="新細明體"/>
              </a:rPr>
              <a:t> </a:t>
            </a:r>
            <a:r>
              <a:rPr dirty="0" lang="en-US" smtClean="0" sz="1900">
                <a:latin charset="0" pitchFamily="49" typeface="Courier New"/>
                <a:ea charset="-120" pitchFamily="18" typeface="新細明體"/>
              </a:rPr>
              <a:t>malloc</a:t>
            </a:r>
            <a:r>
              <a:rPr dirty="0" lang="en-US" smtClean="0" sz="1000">
                <a:latin charset="0" pitchFamily="49" typeface="Courier New"/>
                <a:ea charset="-120" pitchFamily="18" typeface="新細明體"/>
              </a:rPr>
              <a:t> </a:t>
            </a:r>
            <a:r>
              <a:rPr dirty="0" lang="en-US" smtClean="0" sz="1900">
                <a:latin charset="0" pitchFamily="49" typeface="Courier New"/>
                <a:ea charset="-120" pitchFamily="18" typeface="新細明體"/>
              </a:rPr>
              <a:t>failed</a:t>
            </a:r>
            <a:r>
              <a:rPr dirty="0" lang="en-US" smtClean="0" sz="1000">
                <a:latin charset="0" pitchFamily="49" typeface="Courier New"/>
                <a:ea charset="-120" pitchFamily="18" typeface="新細明體"/>
              </a:rPr>
              <a:t> </a:t>
            </a:r>
            <a:r>
              <a:rPr dirty="0" lang="en-US" smtClean="0" sz="1900">
                <a:latin charset="0" pitchFamily="49" typeface="Courier New"/>
                <a:ea charset="-120" pitchFamily="18" typeface="新細明體"/>
              </a:rPr>
              <a:t>in</a:t>
            </a:r>
            <a:r>
              <a:rPr dirty="0" lang="en-US" smtClean="0" sz="1000">
                <a:latin charset="0" pitchFamily="49" typeface="Courier New"/>
                <a:ea charset="-120" pitchFamily="18" typeface="新細明體"/>
              </a:rPr>
              <a:t> </a:t>
            </a:r>
            <a:r>
              <a:rPr dirty="0" lang="en-US" smtClean="0" sz="1900">
                <a:latin charset="0" pitchFamily="49" typeface="Courier New"/>
                <a:ea charset="-120" pitchFamily="18" typeface="新細明體"/>
              </a:rPr>
              <a:t>add_to_list\n");</a:t>
            </a:r>
          </a:p>
          <a:p>
            <a:pPr indent="-342900" marL="342900">
              <a:lnSpc>
                <a:spcPct val="80000"/>
              </a:lnSpc>
              <a:spcBef>
                <a:spcPts val="500"/>
              </a:spcBef>
              <a:buNone/>
            </a:pPr>
            <a:r>
              <a:rPr dirty="0" lang="en-US" smtClean="0" sz="1900">
                <a:latin charset="0" pitchFamily="49" typeface="Courier New"/>
                <a:ea charset="-120" pitchFamily="18" typeface="新細明體"/>
              </a:rPr>
              <a:t>	    exit(EXIT_FAILURE);</a:t>
            </a:r>
          </a:p>
          <a:p>
            <a:pPr indent="-342900" marL="342900">
              <a:lnSpc>
                <a:spcPct val="80000"/>
              </a:lnSpc>
              <a:spcBef>
                <a:spcPct val="0"/>
              </a:spcBef>
              <a:buNone/>
            </a:pPr>
            <a:r>
              <a:rPr dirty="0" lang="en-US" smtClean="0" sz="1900">
                <a:latin charset="0" pitchFamily="49" typeface="Courier New"/>
                <a:ea charset="-120" pitchFamily="18" typeface="新細明體"/>
              </a:rPr>
              <a:t>	  }</a:t>
            </a:r>
          </a:p>
          <a:p>
            <a:pPr indent="-342900" marL="342900">
              <a:lnSpc>
                <a:spcPct val="80000"/>
              </a:lnSpc>
              <a:spcBef>
                <a:spcPts val="500"/>
              </a:spcBef>
              <a:buNone/>
            </a:pPr>
            <a:r>
              <a:rPr dirty="0" lang="en-US" smtClean="0" sz="1900">
                <a:latin charset="0" pitchFamily="49" typeface="Courier New"/>
                <a:ea charset="-120" pitchFamily="18" typeface="新細明體"/>
              </a:rPr>
              <a:t>	  new_node-&gt;value = n;</a:t>
            </a:r>
          </a:p>
          <a:p>
            <a:pPr indent="-342900" marL="342900">
              <a:lnSpc>
                <a:spcPct val="80000"/>
              </a:lnSpc>
              <a:spcBef>
                <a:spcPts val="500"/>
              </a:spcBef>
              <a:buNone/>
            </a:pPr>
            <a:r>
              <a:rPr dirty="0" lang="en-US" smtClean="0" sz="1900">
                <a:latin charset="0" pitchFamily="49" typeface="Courier New"/>
                <a:ea charset="-120" pitchFamily="18" typeface="新細明體"/>
              </a:rPr>
              <a:t>	  new_node-&gt;next = list;</a:t>
            </a:r>
          </a:p>
          <a:p>
            <a:pPr indent="-342900" marL="342900">
              <a:lnSpc>
                <a:spcPct val="80000"/>
              </a:lnSpc>
              <a:spcBef>
                <a:spcPts val="500"/>
              </a:spcBef>
              <a:buNone/>
            </a:pPr>
            <a:r>
              <a:rPr dirty="0" lang="en-US" smtClean="0" sz="1900">
                <a:latin charset="0" pitchFamily="49" typeface="Courier New"/>
                <a:ea charset="-120" pitchFamily="18" typeface="新細明體"/>
              </a:rPr>
              <a:t>	  return new_node;</a:t>
            </a:r>
          </a:p>
          <a:p>
            <a:pPr indent="-342900" marL="342900">
              <a:lnSpc>
                <a:spcPct val="80000"/>
              </a:lnSpc>
              <a:spcBef>
                <a:spcPct val="0"/>
              </a:spcBef>
              <a:buNone/>
            </a:pPr>
            <a:r>
              <a:rPr dirty="0" lang="en-US" smtClean="0" sz="1900">
                <a:latin charset="0" pitchFamily="49" typeface="Courier New"/>
                <a:ea charset="-120" pitchFamily="18" typeface="新細明體"/>
              </a:rPr>
              <a:t>	}</a:t>
            </a:r>
          </a:p>
        </p:txBody>
      </p:sp>
      <p:sp>
        <p:nvSpPr>
          <p:cNvPr id="329" name="Text Box 329"/>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330" name="Text Box 330"/>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Text Box 331"/>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Inserting a Node at the</a:t>
            </a:r>
            <a:br>
              <a:rPr dirty="0" lang="en-US" smtClean="0">
                <a:ea charset="-120" pitchFamily="18" typeface="新細明體"/>
              </a:rPr>
            </a:br>
            <a:r>
              <a:rPr b="1" dirty="0" i="1" lang="en-US" smtClean="0">
                <a:solidFill>
                  <a:srgbClr val="C00000"/>
                </a:solidFill>
                <a:ea charset="-120" pitchFamily="18" typeface="新細明體"/>
              </a:rPr>
              <a:t>Beginning</a:t>
            </a:r>
            <a:r>
              <a:rPr dirty="0" lang="en-US" smtClean="0">
                <a:ea charset="-120" pitchFamily="18" typeface="新細明體"/>
              </a:rPr>
              <a:t> of a Linked List</a:t>
            </a:r>
          </a:p>
        </p:txBody>
      </p:sp>
      <p:sp>
        <p:nvSpPr>
          <p:cNvPr id="332" name="Text Box 332"/>
          <p:cNvSpPr>
            <a:spLocks/>
          </p:cNvSpPr>
          <p:nvPr>
            <p:ph type="obj"/>
          </p:nvPr>
        </p:nvSpPr>
        <p:spPr>
          <a:xfrm>
            <a:off x="685800" y="1600200"/>
            <a:ext cx="7772400" cy="4724400"/>
          </a:xfrm>
          <a:prstGeom prst="rect">
            <a:avLst/>
          </a:prstGeom>
        </p:spPr>
        <p:txBody>
          <a:bodyPr anchor="t" bIns="46038" lIns="92075" numCol="1" rIns="92075" tIns="46038" wrap="square"/>
          <a:lstStyle/>
          <a:p>
            <a:pPr indent="-342900" marL="342900"/>
            <a:r>
              <a:rPr dirty="0" lang="en-US" smtClean="0">
                <a:ea charset="-120" pitchFamily="18" typeface="新細明體"/>
              </a:rPr>
              <a:t>Note that </a:t>
            </a:r>
            <a:r>
              <a:rPr dirty="0" lang="en-US" smtClean="0">
                <a:latin charset="0" pitchFamily="49" typeface="Courier New"/>
                <a:ea charset="-120" pitchFamily="18" typeface="新細明體"/>
              </a:rPr>
              <a:t>add_to_list</a:t>
            </a:r>
            <a:r>
              <a:rPr dirty="0" lang="en-US" smtClean="0">
                <a:ea charset="-120" pitchFamily="18" typeface="新細明體"/>
              </a:rPr>
              <a:t> returns a pointer to the newly created node (now at the beginning of the list).</a:t>
            </a:r>
          </a:p>
          <a:p>
            <a:pPr indent="-342900" marL="342900"/>
            <a:r>
              <a:rPr dirty="0" lang="en-US" smtClean="0">
                <a:ea charset="-120" pitchFamily="18" typeface="新細明體"/>
              </a:rPr>
              <a:t>When we call </a:t>
            </a:r>
            <a:r>
              <a:rPr dirty="0" lang="en-US" smtClean="0">
                <a:latin charset="0" pitchFamily="49" typeface="Courier New"/>
                <a:ea charset="-120" pitchFamily="18" typeface="新細明體"/>
              </a:rPr>
              <a:t>add_to_list</a:t>
            </a:r>
            <a:r>
              <a:rPr dirty="0" lang="en-US" smtClean="0">
                <a:ea charset="-120" pitchFamily="18" typeface="新細明體"/>
              </a:rPr>
              <a:t>, we’ll need to store its return value into </a:t>
            </a:r>
            <a:r>
              <a:rPr dirty="0" lang="en-US" smtClean="0">
                <a:latin charset="0" pitchFamily="49" typeface="Courier New"/>
                <a:ea charset="-120" pitchFamily="18" typeface="新細明體"/>
              </a:rPr>
              <a:t>first</a:t>
            </a:r>
            <a:r>
              <a:rPr dirty="0" lang="en-US" smtClean="0">
                <a:ea charset="-120" pitchFamily="18" typeface="新細明體"/>
              </a:rPr>
              <a:t>:</a:t>
            </a:r>
          </a:p>
          <a:p>
            <a:pPr indent="-342900" marL="342900">
              <a:lnSpc>
                <a:spcPct val="80000"/>
              </a:lnSpc>
              <a:spcBef>
                <a:spcPts val="1200"/>
              </a:spcBef>
              <a:buNone/>
            </a:pPr>
            <a:r>
              <a:rPr dirty="0" lang="en-US" smtClean="0" sz="2400">
                <a:latin charset="0" pitchFamily="49" typeface="Courier New"/>
                <a:ea charset="-120" pitchFamily="18" typeface="新細明體"/>
              </a:rPr>
              <a:t>	first = add_to_list(first, 10);</a:t>
            </a:r>
          </a:p>
          <a:p>
            <a:pPr indent="-342900" marL="342900">
              <a:lnSpc>
                <a:spcPct val="80000"/>
              </a:lnSpc>
              <a:spcBef>
                <a:spcPts val="600"/>
              </a:spcBef>
              <a:buNone/>
            </a:pPr>
            <a:r>
              <a:rPr dirty="0" lang="en-US" smtClean="0" sz="2400">
                <a:latin charset="0" pitchFamily="49" typeface="Courier New"/>
                <a:ea charset="-120" pitchFamily="18" typeface="新細明體"/>
              </a:rPr>
              <a:t>	first = add_to_list(first, 20);</a:t>
            </a:r>
          </a:p>
          <a:p>
            <a:pPr indent="-342900" marL="342900"/>
            <a:r>
              <a:rPr dirty="0" lang="en-US" smtClean="0">
                <a:ea charset="-120" pitchFamily="18" typeface="新細明體"/>
              </a:rPr>
              <a:t>Getting </a:t>
            </a:r>
            <a:r>
              <a:rPr dirty="0" lang="en-US" smtClean="0">
                <a:latin charset="0" pitchFamily="49" typeface="Courier New"/>
                <a:ea charset="-120" pitchFamily="18" typeface="新細明體"/>
              </a:rPr>
              <a:t>add_to_list</a:t>
            </a:r>
            <a:r>
              <a:rPr dirty="0" lang="en-US" smtClean="0">
                <a:ea charset="-120" pitchFamily="18" typeface="新細明體"/>
              </a:rPr>
              <a:t> to update </a:t>
            </a:r>
            <a:r>
              <a:rPr dirty="0" lang="en-US" smtClean="0">
                <a:latin charset="0" pitchFamily="49" typeface="Courier New"/>
                <a:ea charset="-120" pitchFamily="18" typeface="新細明體"/>
              </a:rPr>
              <a:t>first</a:t>
            </a:r>
            <a:r>
              <a:rPr dirty="0" lang="en-US" smtClean="0">
                <a:ea charset="-120" pitchFamily="18" typeface="新細明體"/>
              </a:rPr>
              <a:t> directly, rather than return a new value for </a:t>
            </a:r>
            <a:r>
              <a:rPr dirty="0" lang="en-US" smtClean="0">
                <a:latin charset="0" pitchFamily="49" typeface="Courier New"/>
                <a:ea charset="-120" pitchFamily="18" typeface="新細明體"/>
              </a:rPr>
              <a:t>first</a:t>
            </a:r>
            <a:r>
              <a:rPr dirty="0" lang="en-US" smtClean="0">
                <a:ea charset="-120" pitchFamily="18" typeface="新細明體"/>
              </a:rPr>
              <a:t>, turns out to be tricky.</a:t>
            </a:r>
          </a:p>
        </p:txBody>
      </p:sp>
      <p:sp>
        <p:nvSpPr>
          <p:cNvPr id="333" name="Text Box 333"/>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334" name="Text Box 334"/>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Text Box 335"/>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Inserting a Node at the</a:t>
            </a:r>
            <a:br>
              <a:rPr dirty="0" lang="en-US" smtClean="0">
                <a:ea charset="-120" pitchFamily="18" typeface="新細明體"/>
              </a:rPr>
            </a:br>
            <a:r>
              <a:rPr b="1" dirty="0" i="1" lang="en-US" smtClean="0">
                <a:solidFill>
                  <a:srgbClr val="C00000"/>
                </a:solidFill>
                <a:ea charset="-120" pitchFamily="18" typeface="新細明體"/>
              </a:rPr>
              <a:t>Beginning</a:t>
            </a:r>
            <a:r>
              <a:rPr dirty="0" lang="en-US" smtClean="0">
                <a:ea charset="-120" pitchFamily="18" typeface="新細明體"/>
              </a:rPr>
              <a:t> of a Linked List</a:t>
            </a:r>
          </a:p>
        </p:txBody>
      </p:sp>
      <p:sp>
        <p:nvSpPr>
          <p:cNvPr id="336" name="Text Box 336"/>
          <p:cNvSpPr>
            <a:spLocks/>
          </p:cNvSpPr>
          <p:nvPr>
            <p:ph type="obj"/>
          </p:nvPr>
        </p:nvSpPr>
        <p:spPr>
          <a:xfrm>
            <a:off x="685800" y="1600200"/>
            <a:ext cx="8153400" cy="4724400"/>
          </a:xfrm>
          <a:prstGeom prst="rect">
            <a:avLst/>
          </a:prstGeom>
        </p:spPr>
        <p:txBody>
          <a:bodyPr anchor="t" bIns="46038" lIns="92075" numCol="1" rIns="92075" tIns="46038" wrap="square"/>
          <a:lstStyle/>
          <a:p>
            <a:pPr indent="-342900" marL="342900"/>
            <a:r>
              <a:rPr dirty="0" lang="en-US" smtClean="0" sz="2600">
                <a:ea charset="-120" pitchFamily="18" typeface="新細明體"/>
              </a:rPr>
              <a:t>A function that uses </a:t>
            </a:r>
            <a:r>
              <a:rPr dirty="0" lang="en-US" smtClean="0" sz="2600">
                <a:latin charset="0" pitchFamily="49" typeface="Courier New"/>
                <a:ea charset="-120" pitchFamily="18" typeface="新細明體"/>
              </a:rPr>
              <a:t>add_to_list</a:t>
            </a:r>
            <a:r>
              <a:rPr dirty="0" lang="en-US" smtClean="0" sz="2600">
                <a:ea charset="-120" pitchFamily="18" typeface="新細明體"/>
              </a:rPr>
              <a:t> to create a linked list containing numbers entered by the user:</a:t>
            </a:r>
          </a:p>
          <a:p>
            <a:pPr indent="-342900" marL="342900">
              <a:lnSpc>
                <a:spcPct val="80000"/>
              </a:lnSpc>
              <a:spcBef>
                <a:spcPts val="900"/>
              </a:spcBef>
              <a:buNone/>
            </a:pPr>
            <a:r>
              <a:rPr dirty="0" lang="en-US" smtClean="0" sz="1800">
                <a:latin charset="0" pitchFamily="49" typeface="Courier New"/>
                <a:ea charset="-120" pitchFamily="18" typeface="新細明體"/>
              </a:rPr>
              <a:t>	struct node *read_numbers(void)</a:t>
            </a:r>
          </a:p>
          <a:p>
            <a:pPr indent="-342900" marL="342900">
              <a:lnSpc>
                <a:spcPct val="80000"/>
              </a:lnSpc>
              <a:spcBef>
                <a:spcPts val="400"/>
              </a:spcBef>
              <a:buNone/>
            </a:pPr>
            <a:r>
              <a:rPr dirty="0" lang="en-US" smtClean="0" sz="1800">
                <a:latin charset="0" pitchFamily="49" typeface="Courier New"/>
                <a:ea charset="-120" pitchFamily="18" typeface="新細明體"/>
              </a:rPr>
              <a:t>	{</a:t>
            </a:r>
          </a:p>
          <a:p>
            <a:pPr indent="-342900" marL="342900">
              <a:lnSpc>
                <a:spcPct val="80000"/>
              </a:lnSpc>
              <a:spcBef>
                <a:spcPct val="0"/>
              </a:spcBef>
              <a:buNone/>
            </a:pPr>
            <a:r>
              <a:rPr dirty="0" lang="en-US" smtClean="0" sz="1800">
                <a:latin charset="0" pitchFamily="49" typeface="Courier New"/>
                <a:ea charset="-120" pitchFamily="18" typeface="新細明體"/>
              </a:rPr>
              <a:t>	  struct node *first = NULL;</a:t>
            </a:r>
          </a:p>
          <a:p>
            <a:pPr indent="-342900" marL="342900">
              <a:lnSpc>
                <a:spcPct val="80000"/>
              </a:lnSpc>
              <a:spcBef>
                <a:spcPts val="400"/>
              </a:spcBef>
              <a:buNone/>
            </a:pPr>
            <a:r>
              <a:rPr dirty="0" lang="en-US" smtClean="0" sz="1800">
                <a:latin charset="0" pitchFamily="49" typeface="Courier New"/>
                <a:ea charset="-120" pitchFamily="18" typeface="新細明體"/>
              </a:rPr>
              <a:t>	  int n;</a:t>
            </a:r>
          </a:p>
          <a:p>
            <a:pPr indent="-342900" marL="342900">
              <a:lnSpc>
                <a:spcPct val="80000"/>
              </a:lnSpc>
              <a:spcBef>
                <a:spcPct val="0"/>
              </a:spcBef>
              <a:buNone/>
            </a:pPr>
            <a:r>
              <a:rPr dirty="0" lang="en-US" smtClean="0" sz="1800">
                <a:latin charset="0" pitchFamily="49" typeface="Courier New"/>
                <a:ea charset="-120" pitchFamily="18" typeface="新細明體"/>
              </a:rPr>
              <a:t>	 </a:t>
            </a:r>
          </a:p>
          <a:p>
            <a:pPr indent="-342900" marL="342900">
              <a:lnSpc>
                <a:spcPct val="80000"/>
              </a:lnSpc>
              <a:spcBef>
                <a:spcPct val="0"/>
              </a:spcBef>
              <a:buNone/>
            </a:pPr>
            <a:r>
              <a:rPr dirty="0" lang="en-US" smtClean="0" sz="1800">
                <a:latin charset="0" pitchFamily="49" typeface="Courier New"/>
                <a:ea charset="-120" pitchFamily="18" typeface="新細明體"/>
              </a:rPr>
              <a:t>	  printf("Enter</a:t>
            </a:r>
            <a:r>
              <a:rPr dirty="0" lang="en-US" smtClean="0" sz="1400">
                <a:latin charset="0" pitchFamily="49" typeface="Courier New"/>
                <a:ea charset="-120" pitchFamily="18" typeface="新細明體"/>
              </a:rPr>
              <a:t> </a:t>
            </a:r>
            <a:r>
              <a:rPr dirty="0" lang="en-US" smtClean="0" sz="1800">
                <a:latin charset="0" pitchFamily="49" typeface="Courier New"/>
                <a:ea charset="-120" pitchFamily="18" typeface="新細明體"/>
              </a:rPr>
              <a:t>a</a:t>
            </a:r>
            <a:r>
              <a:rPr dirty="0" lang="en-US" smtClean="0" sz="1400">
                <a:latin charset="0" pitchFamily="49" typeface="Courier New"/>
                <a:ea charset="-120" pitchFamily="18" typeface="新細明體"/>
              </a:rPr>
              <a:t> </a:t>
            </a:r>
            <a:r>
              <a:rPr dirty="0" lang="en-US" smtClean="0" sz="1800">
                <a:latin charset="0" pitchFamily="49" typeface="Courier New"/>
                <a:ea charset="-120" pitchFamily="18" typeface="新細明體"/>
              </a:rPr>
              <a:t>series</a:t>
            </a:r>
            <a:r>
              <a:rPr dirty="0" lang="en-US" smtClean="0" sz="1400">
                <a:latin charset="0" pitchFamily="49" typeface="Courier New"/>
                <a:ea charset="-120" pitchFamily="18" typeface="新細明體"/>
              </a:rPr>
              <a:t> </a:t>
            </a:r>
            <a:r>
              <a:rPr dirty="0" lang="en-US" smtClean="0" sz="1800">
                <a:latin charset="0" pitchFamily="49" typeface="Courier New"/>
                <a:ea charset="-120" pitchFamily="18" typeface="新細明體"/>
              </a:rPr>
              <a:t>of</a:t>
            </a:r>
            <a:r>
              <a:rPr dirty="0" lang="en-US" smtClean="0" sz="1400">
                <a:latin charset="0" pitchFamily="49" typeface="Courier New"/>
                <a:ea charset="-120" pitchFamily="18" typeface="新細明體"/>
              </a:rPr>
              <a:t> </a:t>
            </a:r>
            <a:r>
              <a:rPr dirty="0" lang="en-US" smtClean="0" sz="1800">
                <a:latin charset="0" pitchFamily="49" typeface="Courier New"/>
                <a:ea charset="-120" pitchFamily="18" typeface="新細明體"/>
              </a:rPr>
              <a:t>integers</a:t>
            </a:r>
            <a:r>
              <a:rPr dirty="0" lang="en-US" smtClean="0" sz="1000">
                <a:latin charset="0" pitchFamily="49" typeface="Courier New"/>
                <a:ea charset="-120" pitchFamily="18" typeface="新細明體"/>
              </a:rPr>
              <a:t> </a:t>
            </a:r>
            <a:r>
              <a:rPr dirty="0" lang="en-US" smtClean="0" sz="1800">
                <a:latin charset="0" pitchFamily="49" typeface="Courier New"/>
                <a:ea charset="-120" pitchFamily="18" typeface="新細明體"/>
              </a:rPr>
              <a:t>(0</a:t>
            </a:r>
            <a:r>
              <a:rPr dirty="0" lang="en-US" smtClean="0" sz="1400">
                <a:latin charset="0" pitchFamily="49" typeface="Courier New"/>
                <a:ea charset="-120" pitchFamily="18" typeface="新細明體"/>
              </a:rPr>
              <a:t> </a:t>
            </a:r>
            <a:r>
              <a:rPr dirty="0" lang="en-US" smtClean="0" sz="1800">
                <a:latin charset="0" pitchFamily="49" typeface="Courier New"/>
                <a:ea charset="-120" pitchFamily="18" typeface="新細明體"/>
              </a:rPr>
              <a:t>to</a:t>
            </a:r>
            <a:r>
              <a:rPr dirty="0" lang="en-US" smtClean="0" sz="1400">
                <a:latin charset="0" pitchFamily="49" typeface="Courier New"/>
                <a:ea charset="-120" pitchFamily="18" typeface="新細明體"/>
              </a:rPr>
              <a:t> </a:t>
            </a:r>
            <a:r>
              <a:rPr dirty="0" lang="en-US" smtClean="0" sz="1800">
                <a:latin charset="0" pitchFamily="49" typeface="Courier New"/>
                <a:ea charset="-120" pitchFamily="18" typeface="新細明體"/>
              </a:rPr>
              <a:t>terminate):</a:t>
            </a:r>
            <a:r>
              <a:rPr dirty="0" lang="en-US" smtClean="0" sz="1000">
                <a:latin charset="0" pitchFamily="49" typeface="Courier New"/>
                <a:ea charset="-120" pitchFamily="18" typeface="新細明體"/>
              </a:rPr>
              <a:t> </a:t>
            </a:r>
            <a:r>
              <a:rPr dirty="0" lang="en-US" smtClean="0" sz="1800">
                <a:latin charset="0" pitchFamily="49" typeface="Courier New"/>
                <a:ea charset="-120" pitchFamily="18" typeface="新細明體"/>
              </a:rPr>
              <a:t>");</a:t>
            </a:r>
          </a:p>
          <a:p>
            <a:pPr indent="-342900" marL="342900">
              <a:lnSpc>
                <a:spcPct val="80000"/>
              </a:lnSpc>
              <a:spcBef>
                <a:spcPts val="400"/>
              </a:spcBef>
              <a:buNone/>
            </a:pPr>
            <a:r>
              <a:rPr dirty="0" lang="en-US" smtClean="0" sz="1800">
                <a:latin charset="0" pitchFamily="49" typeface="Courier New"/>
                <a:ea charset="-120" pitchFamily="18" typeface="新細明體"/>
              </a:rPr>
              <a:t>	  for (;;) {</a:t>
            </a:r>
          </a:p>
          <a:p>
            <a:pPr indent="-342900" marL="342900">
              <a:lnSpc>
                <a:spcPct val="80000"/>
              </a:lnSpc>
              <a:spcBef>
                <a:spcPts val="400"/>
              </a:spcBef>
              <a:buNone/>
            </a:pPr>
            <a:r>
              <a:rPr dirty="0" lang="en-US" smtClean="0" sz="1800">
                <a:latin charset="0" pitchFamily="49" typeface="Courier New"/>
                <a:ea charset="-120" pitchFamily="18" typeface="新細明體"/>
              </a:rPr>
              <a:t>	    scanf("%d", &amp;n);</a:t>
            </a:r>
          </a:p>
          <a:p>
            <a:pPr indent="-342900" marL="342900">
              <a:lnSpc>
                <a:spcPct val="80000"/>
              </a:lnSpc>
              <a:spcBef>
                <a:spcPts val="400"/>
              </a:spcBef>
              <a:buNone/>
            </a:pPr>
            <a:r>
              <a:rPr dirty="0" lang="en-US" smtClean="0" sz="1800">
                <a:latin charset="0" pitchFamily="49" typeface="Courier New"/>
                <a:ea charset="-120" pitchFamily="18" typeface="新細明體"/>
              </a:rPr>
              <a:t>	    if (n == 0)</a:t>
            </a:r>
          </a:p>
          <a:p>
            <a:pPr indent="-342900" marL="342900">
              <a:lnSpc>
                <a:spcPct val="80000"/>
              </a:lnSpc>
              <a:spcBef>
                <a:spcPts val="400"/>
              </a:spcBef>
              <a:buNone/>
            </a:pPr>
            <a:r>
              <a:rPr dirty="0" lang="en-US" smtClean="0" sz="1800">
                <a:latin charset="0" pitchFamily="49" typeface="Courier New"/>
                <a:ea charset="-120" pitchFamily="18" typeface="新細明體"/>
              </a:rPr>
              <a:t>	      return first;</a:t>
            </a:r>
          </a:p>
          <a:p>
            <a:pPr indent="-342900" marL="342900">
              <a:lnSpc>
                <a:spcPct val="80000"/>
              </a:lnSpc>
              <a:spcBef>
                <a:spcPts val="400"/>
              </a:spcBef>
              <a:buNone/>
            </a:pPr>
            <a:r>
              <a:rPr dirty="0" lang="en-US" smtClean="0" sz="1800">
                <a:latin charset="0" pitchFamily="49" typeface="Courier New"/>
                <a:ea charset="-120" pitchFamily="18" typeface="新細明體"/>
              </a:rPr>
              <a:t>	    first = add_to_list(first, n);</a:t>
            </a:r>
          </a:p>
          <a:p>
            <a:pPr indent="-342900" marL="342900">
              <a:lnSpc>
                <a:spcPct val="80000"/>
              </a:lnSpc>
              <a:spcBef>
                <a:spcPct val="0"/>
              </a:spcBef>
              <a:buNone/>
            </a:pPr>
            <a:r>
              <a:rPr dirty="0" lang="en-US" smtClean="0" sz="1800">
                <a:latin charset="0" pitchFamily="49" typeface="Courier New"/>
                <a:ea charset="-120" pitchFamily="18" typeface="新細明體"/>
              </a:rPr>
              <a:t>	  }</a:t>
            </a:r>
          </a:p>
          <a:p>
            <a:pPr indent="-342900" marL="342900">
              <a:lnSpc>
                <a:spcPct val="80000"/>
              </a:lnSpc>
              <a:spcBef>
                <a:spcPct val="0"/>
              </a:spcBef>
              <a:buNone/>
            </a:pPr>
            <a:r>
              <a:rPr dirty="0" lang="en-US" smtClean="0" sz="1800">
                <a:latin charset="0" pitchFamily="49" typeface="Courier New"/>
                <a:ea charset="-120" pitchFamily="18" typeface="新細明體"/>
              </a:rPr>
              <a:t>	}</a:t>
            </a:r>
          </a:p>
          <a:p>
            <a:pPr indent="-342900" marL="342900"/>
            <a:r>
              <a:rPr dirty="0" lang="en-US" smtClean="0" sz="2600">
                <a:ea charset="-120" pitchFamily="18" typeface="新細明體"/>
              </a:rPr>
              <a:t>The numbers will be in reverse order within the list.</a:t>
            </a:r>
          </a:p>
          <a:p>
            <a:pPr indent="-342900" marL="342900"/>
            <a:endParaRPr dirty="0" lang="en-US" smtClean="0" sz="2600">
              <a:ea charset="-120" pitchFamily="18" typeface="新細明體"/>
            </a:endParaRPr>
          </a:p>
        </p:txBody>
      </p:sp>
      <p:sp>
        <p:nvSpPr>
          <p:cNvPr id="337" name="Text Box 337"/>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338" name="Text Box 338"/>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Text Box 339"/>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Searching a Linked List</a:t>
            </a:r>
          </a:p>
        </p:txBody>
      </p:sp>
      <p:sp>
        <p:nvSpPr>
          <p:cNvPr id="340" name="Text Box 340"/>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Although a </a:t>
            </a:r>
            <a:r>
              <a:rPr dirty="0" lang="en-US" smtClean="0">
                <a:latin charset="0" pitchFamily="49" typeface="Courier New"/>
                <a:ea charset="-120" pitchFamily="18" typeface="新細明體"/>
              </a:rPr>
              <a:t>while</a:t>
            </a:r>
            <a:r>
              <a:rPr dirty="0" lang="en-US" smtClean="0">
                <a:ea charset="-120" pitchFamily="18" typeface="新細明體"/>
              </a:rPr>
              <a:t> loop can be used to search a list, the </a:t>
            </a:r>
            <a:r>
              <a:rPr dirty="0" lang="en-US" smtClean="0">
                <a:latin charset="0" pitchFamily="49" typeface="Courier New"/>
                <a:ea charset="-120" pitchFamily="18" typeface="新細明體"/>
              </a:rPr>
              <a:t>for</a:t>
            </a:r>
            <a:r>
              <a:rPr dirty="0" lang="en-US" smtClean="0">
                <a:ea charset="-120" pitchFamily="18" typeface="新細明體"/>
              </a:rPr>
              <a:t> statement is often superior.</a:t>
            </a:r>
          </a:p>
          <a:p>
            <a:pPr indent="-342900" marL="342900"/>
            <a:r>
              <a:rPr dirty="0" lang="en-US" smtClean="0">
                <a:ea charset="-120" pitchFamily="18" typeface="新細明體"/>
              </a:rPr>
              <a:t>A loop that visits the nodes in a linked list, using a pointer variable </a:t>
            </a:r>
            <a:r>
              <a:rPr dirty="0" lang="en-US" smtClean="0">
                <a:latin charset="0" pitchFamily="49" typeface="Courier New"/>
                <a:ea charset="-120" pitchFamily="18" typeface="新細明體"/>
              </a:rPr>
              <a:t>p</a:t>
            </a:r>
            <a:r>
              <a:rPr dirty="0" lang="en-US" smtClean="0">
                <a:ea charset="-120" pitchFamily="18" typeface="新細明體"/>
              </a:rPr>
              <a:t> to keep track of the “current” node:</a:t>
            </a:r>
          </a:p>
          <a:p>
            <a:pPr indent="-342900" marL="342900">
              <a:lnSpc>
                <a:spcPct val="80000"/>
              </a:lnSpc>
              <a:spcBef>
                <a:spcPts val="1200"/>
              </a:spcBef>
              <a:buNone/>
            </a:pPr>
            <a:r>
              <a:rPr dirty="0" lang="en-US" smtClean="0" sz="2400">
                <a:latin charset="0" pitchFamily="49" typeface="Courier New"/>
                <a:ea charset="-120" pitchFamily="18" typeface="新細明體"/>
              </a:rPr>
              <a:t>	for (p = first; p != NULL; p = p-&gt;next)</a:t>
            </a:r>
          </a:p>
          <a:p>
            <a:pPr indent="-342900" marL="342900">
              <a:lnSpc>
                <a:spcPct val="80000"/>
              </a:lnSpc>
              <a:spcBef>
                <a:spcPts val="600"/>
              </a:spcBef>
              <a:buNone/>
            </a:pPr>
            <a:r>
              <a:rPr dirty="0" lang="en-US" smtClean="0" sz="2400">
                <a:latin charset="0" pitchFamily="49" typeface="Courier New"/>
                <a:ea charset="-120" pitchFamily="18" typeface="新細明體"/>
              </a:rPr>
              <a:t>	  …</a:t>
            </a:r>
          </a:p>
          <a:p>
            <a:pPr indent="-342900" marL="342900"/>
            <a:r>
              <a:rPr dirty="0" lang="en-US" smtClean="0">
                <a:solidFill>
                  <a:srgbClr val="000000"/>
                </a:solidFill>
                <a:ea charset="-120" pitchFamily="18" typeface="新細明體"/>
              </a:rPr>
              <a:t>A loop of this form can be used in a</a:t>
            </a:r>
            <a:r>
              <a:rPr dirty="0" lang="en-US" smtClean="0">
                <a:ea charset="-120" pitchFamily="18" typeface="新細明體"/>
              </a:rPr>
              <a:t> function that searches a list for an integer </a:t>
            </a:r>
            <a:r>
              <a:rPr dirty="0" lang="en-US" smtClean="0">
                <a:latin charset="0" pitchFamily="49" typeface="Courier New"/>
                <a:ea charset="-120" pitchFamily="18" typeface="新細明體"/>
              </a:rPr>
              <a:t>n</a:t>
            </a:r>
            <a:r>
              <a:rPr dirty="0" lang="en-US" smtClean="0">
                <a:ea charset="-120" pitchFamily="18" typeface="新細明體"/>
              </a:rPr>
              <a:t>.</a:t>
            </a:r>
          </a:p>
          <a:p>
            <a:pPr indent="-342900" marL="342900"/>
            <a:endParaRPr dirty="0" lang="en-US" smtClean="0">
              <a:solidFill>
                <a:srgbClr val="000000"/>
              </a:solidFill>
              <a:ea charset="-120" pitchFamily="18" typeface="新細明體"/>
            </a:endParaRPr>
          </a:p>
        </p:txBody>
      </p:sp>
      <p:sp>
        <p:nvSpPr>
          <p:cNvPr id="341" name="Text Box 341"/>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342" name="Text Box 342"/>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Text Box 343"/>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Searching a Linked List</a:t>
            </a:r>
          </a:p>
        </p:txBody>
      </p:sp>
      <p:sp>
        <p:nvSpPr>
          <p:cNvPr id="344" name="Text Box 344"/>
          <p:cNvSpPr>
            <a:spLocks/>
          </p:cNvSpPr>
          <p:nvPr>
            <p:ph type="obj"/>
          </p:nvPr>
        </p:nvSpPr>
        <p:spPr>
          <a:xfrm>
            <a:off x="685800" y="1524000"/>
            <a:ext cx="7924800" cy="4800600"/>
          </a:xfrm>
          <a:prstGeom prst="rect">
            <a:avLst/>
          </a:prstGeom>
        </p:spPr>
        <p:txBody>
          <a:bodyPr anchor="t" bIns="46038" lIns="92075" numCol="1" rIns="92075" tIns="46038" wrap="square"/>
          <a:lstStyle/>
          <a:p>
            <a:pPr indent="-342900" marL="342900"/>
            <a:r>
              <a:rPr dirty="0" lang="en-US" smtClean="0">
                <a:ea charset="-120" pitchFamily="18" typeface="新細明體"/>
              </a:rPr>
              <a:t>If it finds </a:t>
            </a:r>
            <a:r>
              <a:rPr dirty="0" lang="en-US" smtClean="0">
                <a:latin charset="0" pitchFamily="49" typeface="Courier New"/>
                <a:ea charset="-120" pitchFamily="18" typeface="新細明體"/>
              </a:rPr>
              <a:t>n</a:t>
            </a:r>
            <a:r>
              <a:rPr dirty="0" lang="en-US" smtClean="0">
                <a:ea charset="-120" pitchFamily="18" typeface="新細明體"/>
              </a:rPr>
              <a:t>, the function will return a pointer to the node containing </a:t>
            </a:r>
            <a:r>
              <a:rPr dirty="0" lang="en-US" smtClean="0">
                <a:latin charset="0" pitchFamily="49" typeface="Courier New"/>
                <a:ea charset="-120" pitchFamily="18" typeface="新細明體"/>
              </a:rPr>
              <a:t>n</a:t>
            </a:r>
            <a:r>
              <a:rPr dirty="0" lang="en-US" smtClean="0">
                <a:ea charset="-120" pitchFamily="18" typeface="新細明體"/>
              </a:rPr>
              <a:t>; otherwise, it will return a null pointer.</a:t>
            </a:r>
          </a:p>
          <a:p>
            <a:pPr indent="-342900" marL="342900"/>
            <a:r>
              <a:rPr dirty="0" lang="en-US" smtClean="0">
                <a:ea charset="-120" pitchFamily="18" typeface="新細明體"/>
              </a:rPr>
              <a:t>An initial version of the function:</a:t>
            </a:r>
          </a:p>
          <a:p>
            <a:pPr indent="-342900" marL="342900">
              <a:lnSpc>
                <a:spcPct val="80000"/>
              </a:lnSpc>
              <a:spcBef>
                <a:spcPts val="1000"/>
              </a:spcBef>
              <a:buNone/>
            </a:pPr>
            <a:r>
              <a:rPr dirty="0" lang="en-US" smtClean="0" sz="2000">
                <a:latin charset="0" pitchFamily="49" typeface="Courier New"/>
                <a:ea charset="-120" pitchFamily="18" typeface="新細明體"/>
              </a:rPr>
              <a:t>	struct</a:t>
            </a:r>
            <a:r>
              <a:rPr dirty="0" lang="en-US" smtClean="0" sz="1500">
                <a:latin charset="0" pitchFamily="49" typeface="Courier New"/>
                <a:ea charset="-120" pitchFamily="18" typeface="新細明體"/>
              </a:rPr>
              <a:t> </a:t>
            </a:r>
            <a:r>
              <a:rPr dirty="0" lang="en-US" smtClean="0" sz="2000">
                <a:latin charset="0" pitchFamily="49" typeface="Courier New"/>
                <a:ea charset="-120" pitchFamily="18" typeface="新細明體"/>
              </a:rPr>
              <a:t>node</a:t>
            </a:r>
            <a:r>
              <a:rPr dirty="0" lang="en-US" smtClean="0" sz="1500">
                <a:latin charset="0" pitchFamily="49" typeface="Courier New"/>
                <a:ea charset="-120" pitchFamily="18" typeface="新細明體"/>
              </a:rPr>
              <a:t> </a:t>
            </a:r>
            <a:r>
              <a:rPr dirty="0" lang="en-US" smtClean="0" sz="2000">
                <a:latin charset="0" pitchFamily="49" typeface="Courier New"/>
                <a:ea charset="-120" pitchFamily="18" typeface="新細明體"/>
              </a:rPr>
              <a:t>*search_list(struct</a:t>
            </a:r>
            <a:r>
              <a:rPr dirty="0" lang="en-US" smtClean="0" sz="1500">
                <a:latin charset="0" pitchFamily="49" typeface="Courier New"/>
                <a:ea charset="-120" pitchFamily="18" typeface="新細明體"/>
              </a:rPr>
              <a:t> </a:t>
            </a:r>
            <a:r>
              <a:rPr dirty="0" lang="en-US" smtClean="0" sz="2000">
                <a:latin charset="0" pitchFamily="49" typeface="Courier New"/>
                <a:ea charset="-120" pitchFamily="18" typeface="新細明體"/>
              </a:rPr>
              <a:t>node</a:t>
            </a:r>
            <a:r>
              <a:rPr dirty="0" lang="en-US" smtClean="0" sz="1500">
                <a:latin charset="0" pitchFamily="49" typeface="Courier New"/>
                <a:ea charset="-120" pitchFamily="18" typeface="新細明體"/>
              </a:rPr>
              <a:t> </a:t>
            </a:r>
            <a:r>
              <a:rPr dirty="0" lang="en-US" smtClean="0" sz="2000">
                <a:latin charset="0" pitchFamily="49" typeface="Courier New"/>
                <a:ea charset="-120" pitchFamily="18" typeface="新細明體"/>
              </a:rPr>
              <a:t>*list,</a:t>
            </a:r>
            <a:r>
              <a:rPr dirty="0" lang="en-US" smtClean="0" sz="1500">
                <a:latin charset="0" pitchFamily="49" typeface="Courier New"/>
                <a:ea charset="-120" pitchFamily="18" typeface="新細明體"/>
              </a:rPr>
              <a:t> </a:t>
            </a:r>
            <a:r>
              <a:rPr dirty="0" lang="en-US" smtClean="0" sz="2000">
                <a:latin charset="0" pitchFamily="49" typeface="Courier New"/>
                <a:ea charset="-120" pitchFamily="18" typeface="新細明體"/>
              </a:rPr>
              <a:t>int</a:t>
            </a:r>
            <a:r>
              <a:rPr dirty="0" lang="en-US" smtClean="0" sz="1500">
                <a:latin charset="0" pitchFamily="49" typeface="Courier New"/>
                <a:ea charset="-120" pitchFamily="18" typeface="新細明體"/>
              </a:rPr>
              <a:t> </a:t>
            </a:r>
            <a:r>
              <a:rPr dirty="0" lang="en-US" smtClean="0" sz="2000">
                <a:latin charset="0" pitchFamily="49" typeface="Courier New"/>
                <a:ea charset="-120" pitchFamily="18" typeface="新細明體"/>
              </a:rPr>
              <a:t>n)</a:t>
            </a:r>
          </a:p>
          <a:p>
            <a:pPr indent="-342900" marL="342900">
              <a:lnSpc>
                <a:spcPct val="80000"/>
              </a:lnSpc>
              <a:spcBef>
                <a:spcPts val="500"/>
              </a:spcBef>
              <a:buNone/>
            </a:pPr>
            <a:r>
              <a:rPr dirty="0" lang="en-US" smtClean="0" sz="2000">
                <a:latin charset="0" pitchFamily="49" typeface="Courier New"/>
                <a:ea charset="-120" pitchFamily="18" typeface="新細明體"/>
              </a:rPr>
              <a:t>	{</a:t>
            </a:r>
          </a:p>
          <a:p>
            <a:pPr indent="-342900" marL="342900">
              <a:lnSpc>
                <a:spcPct val="80000"/>
              </a:lnSpc>
              <a:spcBef>
                <a:spcPct val="0"/>
              </a:spcBef>
              <a:buNone/>
            </a:pPr>
            <a:r>
              <a:rPr dirty="0" lang="en-US" smtClean="0" sz="2000">
                <a:latin charset="0" pitchFamily="49" typeface="Courier New"/>
                <a:ea charset="-120" pitchFamily="18" typeface="新細明體"/>
              </a:rPr>
              <a:t>	  struct node *p;</a:t>
            </a:r>
          </a:p>
          <a:p>
            <a:pPr indent="-342900" marL="342900">
              <a:lnSpc>
                <a:spcPct val="80000"/>
              </a:lnSpc>
              <a:spcBef>
                <a:spcPct val="0"/>
              </a:spcBef>
              <a:buNone/>
            </a:pPr>
            <a:r>
              <a:rPr dirty="0" lang="en-US" smtClean="0" sz="2000">
                <a:latin charset="0" pitchFamily="49" typeface="Courier New"/>
                <a:ea charset="-120" pitchFamily="18" typeface="新細明體"/>
              </a:rPr>
              <a:t>	 </a:t>
            </a:r>
          </a:p>
          <a:p>
            <a:pPr indent="-342900" marL="342900">
              <a:lnSpc>
                <a:spcPct val="80000"/>
              </a:lnSpc>
              <a:spcBef>
                <a:spcPts val="500"/>
              </a:spcBef>
              <a:buNone/>
            </a:pPr>
            <a:r>
              <a:rPr dirty="0" lang="en-US" smtClean="0" sz="2000">
                <a:latin charset="0" pitchFamily="49" typeface="Courier New"/>
                <a:ea charset="-120" pitchFamily="18" typeface="新細明體"/>
              </a:rPr>
              <a:t>	  for (p = list; p != NULL; p = p-&gt;next)</a:t>
            </a:r>
          </a:p>
          <a:p>
            <a:pPr indent="-342900" marL="342900">
              <a:lnSpc>
                <a:spcPct val="80000"/>
              </a:lnSpc>
              <a:spcBef>
                <a:spcPts val="500"/>
              </a:spcBef>
              <a:buNone/>
            </a:pPr>
            <a:r>
              <a:rPr dirty="0" lang="en-US" smtClean="0" sz="2000">
                <a:latin charset="0" pitchFamily="49" typeface="Courier New"/>
                <a:ea charset="-120" pitchFamily="18" typeface="新細明體"/>
              </a:rPr>
              <a:t>	    if (p-&gt;value == n)</a:t>
            </a:r>
          </a:p>
          <a:p>
            <a:pPr indent="-342900" marL="342900">
              <a:lnSpc>
                <a:spcPct val="80000"/>
              </a:lnSpc>
              <a:spcBef>
                <a:spcPts val="500"/>
              </a:spcBef>
              <a:buNone/>
            </a:pPr>
            <a:r>
              <a:rPr dirty="0" lang="en-US" smtClean="0" sz="2000">
                <a:latin charset="0" pitchFamily="49" typeface="Courier New"/>
                <a:ea charset="-120" pitchFamily="18" typeface="新細明體"/>
              </a:rPr>
              <a:t>	      return p;</a:t>
            </a:r>
          </a:p>
          <a:p>
            <a:pPr indent="-342900" marL="342900">
              <a:lnSpc>
                <a:spcPct val="80000"/>
              </a:lnSpc>
              <a:spcBef>
                <a:spcPts val="500"/>
              </a:spcBef>
              <a:buNone/>
            </a:pPr>
            <a:r>
              <a:rPr dirty="0" lang="en-US" smtClean="0" sz="2000">
                <a:latin charset="0" pitchFamily="49" typeface="Courier New"/>
                <a:ea charset="-120" pitchFamily="18" typeface="新細明體"/>
              </a:rPr>
              <a:t>	  return NULL;</a:t>
            </a:r>
          </a:p>
          <a:p>
            <a:pPr indent="-342900" marL="342900">
              <a:lnSpc>
                <a:spcPct val="80000"/>
              </a:lnSpc>
              <a:spcBef>
                <a:spcPct val="0"/>
              </a:spcBef>
              <a:buNone/>
            </a:pPr>
            <a:r>
              <a:rPr dirty="0" lang="en-US" smtClean="0" sz="2000">
                <a:latin charset="0" pitchFamily="49" typeface="Courier New"/>
                <a:ea charset="-120" pitchFamily="18" typeface="新細明體"/>
              </a:rPr>
              <a:t>	}</a:t>
            </a:r>
          </a:p>
        </p:txBody>
      </p:sp>
      <p:sp>
        <p:nvSpPr>
          <p:cNvPr id="345" name="Text Box 345"/>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346" name="Text Box 346"/>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Text Box 347"/>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Searching a Linked List</a:t>
            </a:r>
          </a:p>
        </p:txBody>
      </p:sp>
      <p:sp>
        <p:nvSpPr>
          <p:cNvPr id="348" name="Text Box 348"/>
          <p:cNvSpPr>
            <a:spLocks/>
          </p:cNvSpPr>
          <p:nvPr>
            <p:ph type="obj"/>
          </p:nvPr>
        </p:nvSpPr>
        <p:spPr>
          <a:xfrm>
            <a:off x="685800" y="1524000"/>
            <a:ext cx="7924800" cy="4800600"/>
          </a:xfrm>
          <a:prstGeom prst="rect">
            <a:avLst/>
          </a:prstGeom>
        </p:spPr>
        <p:txBody>
          <a:bodyPr anchor="t" bIns="46038" lIns="92075" numCol="1" rIns="92075" tIns="46038" wrap="square"/>
          <a:lstStyle/>
          <a:p>
            <a:pPr indent="-342900" marL="342900"/>
            <a:r>
              <a:rPr dirty="0" lang="en-US" smtClean="0" sz="2700">
                <a:ea charset="-120" pitchFamily="18" typeface="新細明體"/>
              </a:rPr>
              <a:t>There are many other ways to write </a:t>
            </a:r>
            <a:r>
              <a:rPr dirty="0" lang="en-US" smtClean="0" sz="2700">
                <a:latin charset="0" pitchFamily="49" typeface="Courier New"/>
                <a:ea charset="-120" pitchFamily="18" typeface="新細明體"/>
              </a:rPr>
              <a:t>search_list</a:t>
            </a:r>
            <a:r>
              <a:rPr dirty="0" lang="en-US" smtClean="0" sz="2700">
                <a:ea charset="-120" pitchFamily="18" typeface="新細明體"/>
              </a:rPr>
              <a:t>.</a:t>
            </a:r>
          </a:p>
          <a:p>
            <a:pPr indent="-342900" marL="342900"/>
            <a:r>
              <a:rPr dirty="0" lang="en-US" smtClean="0" sz="2700">
                <a:ea charset="-120" pitchFamily="18" typeface="新細明體"/>
              </a:rPr>
              <a:t>One alternative is to eliminate the </a:t>
            </a:r>
            <a:r>
              <a:rPr dirty="0" lang="en-US" smtClean="0" sz="2700">
                <a:latin charset="0" pitchFamily="49" typeface="Courier New"/>
                <a:ea charset="-120" pitchFamily="18" typeface="新細明體"/>
              </a:rPr>
              <a:t>p</a:t>
            </a:r>
            <a:r>
              <a:rPr dirty="0" lang="en-US" smtClean="0" sz="2700">
                <a:ea charset="-120" pitchFamily="18" typeface="新細明體"/>
              </a:rPr>
              <a:t> variable, instead using </a:t>
            </a:r>
            <a:r>
              <a:rPr dirty="0" lang="en-US" smtClean="0" sz="2700">
                <a:latin charset="0" pitchFamily="49" typeface="Courier New"/>
                <a:ea charset="-120" pitchFamily="18" typeface="新細明體"/>
              </a:rPr>
              <a:t>list</a:t>
            </a:r>
            <a:r>
              <a:rPr dirty="0" lang="en-US" smtClean="0" sz="2700">
                <a:ea charset="-120" pitchFamily="18" typeface="新細明體"/>
              </a:rPr>
              <a:t> itself to keep track of the current node:</a:t>
            </a:r>
          </a:p>
          <a:p>
            <a:pPr indent="-342900" marL="342900">
              <a:lnSpc>
                <a:spcPct val="80000"/>
              </a:lnSpc>
              <a:spcBef>
                <a:spcPts val="1000"/>
              </a:spcBef>
              <a:buNone/>
            </a:pPr>
            <a:r>
              <a:rPr dirty="0" lang="en-US" smtClean="0" sz="2000">
                <a:latin charset="0" pitchFamily="49" typeface="Courier New"/>
                <a:ea charset="-120" pitchFamily="18" typeface="新細明體"/>
              </a:rPr>
              <a:t>	struct</a:t>
            </a:r>
            <a:r>
              <a:rPr dirty="0" lang="en-US" smtClean="0" sz="1500">
                <a:latin charset="0" pitchFamily="49" typeface="Courier New"/>
                <a:ea charset="-120" pitchFamily="18" typeface="新細明體"/>
              </a:rPr>
              <a:t> </a:t>
            </a:r>
            <a:r>
              <a:rPr dirty="0" lang="en-US" smtClean="0" sz="2000">
                <a:latin charset="0" pitchFamily="49" typeface="Courier New"/>
                <a:ea charset="-120" pitchFamily="18" typeface="新細明體"/>
              </a:rPr>
              <a:t>node</a:t>
            </a:r>
            <a:r>
              <a:rPr dirty="0" lang="en-US" smtClean="0" sz="1500">
                <a:latin charset="0" pitchFamily="49" typeface="Courier New"/>
                <a:ea charset="-120" pitchFamily="18" typeface="新細明體"/>
              </a:rPr>
              <a:t> </a:t>
            </a:r>
            <a:r>
              <a:rPr dirty="0" lang="en-US" smtClean="0" sz="2000">
                <a:latin charset="0" pitchFamily="49" typeface="Courier New"/>
                <a:ea charset="-120" pitchFamily="18" typeface="新細明體"/>
              </a:rPr>
              <a:t>*search_list(struct</a:t>
            </a:r>
            <a:r>
              <a:rPr dirty="0" lang="en-US" smtClean="0" sz="1500">
                <a:latin charset="0" pitchFamily="49" typeface="Courier New"/>
                <a:ea charset="-120" pitchFamily="18" typeface="新細明體"/>
              </a:rPr>
              <a:t> </a:t>
            </a:r>
            <a:r>
              <a:rPr dirty="0" lang="en-US" smtClean="0" sz="2000">
                <a:latin charset="0" pitchFamily="49" typeface="Courier New"/>
                <a:ea charset="-120" pitchFamily="18" typeface="新細明體"/>
              </a:rPr>
              <a:t>node</a:t>
            </a:r>
            <a:r>
              <a:rPr dirty="0" lang="en-US" smtClean="0" sz="1500">
                <a:latin charset="0" pitchFamily="49" typeface="Courier New"/>
                <a:ea charset="-120" pitchFamily="18" typeface="新細明體"/>
              </a:rPr>
              <a:t> </a:t>
            </a:r>
            <a:r>
              <a:rPr dirty="0" lang="en-US" smtClean="0" sz="2000">
                <a:latin charset="0" pitchFamily="49" typeface="Courier New"/>
                <a:ea charset="-120" pitchFamily="18" typeface="新細明體"/>
              </a:rPr>
              <a:t>*list,</a:t>
            </a:r>
            <a:r>
              <a:rPr dirty="0" lang="en-US" smtClean="0" sz="1500">
                <a:latin charset="0" pitchFamily="49" typeface="Courier New"/>
                <a:ea charset="-120" pitchFamily="18" typeface="新細明體"/>
              </a:rPr>
              <a:t> </a:t>
            </a:r>
            <a:r>
              <a:rPr dirty="0" lang="en-US" smtClean="0" sz="2000">
                <a:latin charset="0" pitchFamily="49" typeface="Courier New"/>
                <a:ea charset="-120" pitchFamily="18" typeface="新細明體"/>
              </a:rPr>
              <a:t>int</a:t>
            </a:r>
            <a:r>
              <a:rPr dirty="0" lang="en-US" smtClean="0" sz="1500">
                <a:latin charset="0" pitchFamily="49" typeface="Courier New"/>
                <a:ea charset="-120" pitchFamily="18" typeface="新細明體"/>
              </a:rPr>
              <a:t> </a:t>
            </a:r>
            <a:r>
              <a:rPr dirty="0" lang="en-US" smtClean="0" sz="2000">
                <a:latin charset="0" pitchFamily="49" typeface="Courier New"/>
                <a:ea charset="-120" pitchFamily="18" typeface="新細明體"/>
              </a:rPr>
              <a:t>n)</a:t>
            </a:r>
          </a:p>
          <a:p>
            <a:pPr indent="-342900" marL="342900">
              <a:lnSpc>
                <a:spcPct val="80000"/>
              </a:lnSpc>
              <a:spcBef>
                <a:spcPts val="500"/>
              </a:spcBef>
              <a:buNone/>
            </a:pPr>
            <a:r>
              <a:rPr dirty="0" lang="en-US" smtClean="0" sz="2000">
                <a:latin charset="0" pitchFamily="49" typeface="Courier New"/>
                <a:ea charset="-120" pitchFamily="18" typeface="新細明體"/>
              </a:rPr>
              <a:t>	{</a:t>
            </a:r>
          </a:p>
          <a:p>
            <a:pPr indent="-342900" marL="342900">
              <a:lnSpc>
                <a:spcPct val="80000"/>
              </a:lnSpc>
              <a:spcBef>
                <a:spcPct val="0"/>
              </a:spcBef>
              <a:buNone/>
            </a:pPr>
            <a:r>
              <a:rPr dirty="0" lang="en-US" smtClean="0" sz="2000">
                <a:latin charset="0" pitchFamily="49" typeface="Courier New"/>
                <a:ea charset="-120" pitchFamily="18" typeface="新細明體"/>
              </a:rPr>
              <a:t>	  for (; list != NULL; list = list-&gt;next)</a:t>
            </a:r>
          </a:p>
          <a:p>
            <a:pPr indent="-342900" marL="342900">
              <a:lnSpc>
                <a:spcPct val="80000"/>
              </a:lnSpc>
              <a:spcBef>
                <a:spcPts val="500"/>
              </a:spcBef>
              <a:buNone/>
            </a:pPr>
            <a:r>
              <a:rPr dirty="0" lang="en-US" smtClean="0" sz="2000">
                <a:latin charset="0" pitchFamily="49" typeface="Courier New"/>
                <a:ea charset="-120" pitchFamily="18" typeface="新細明體"/>
              </a:rPr>
              <a:t>	    if (list-&gt;value == n)</a:t>
            </a:r>
          </a:p>
          <a:p>
            <a:pPr indent="-342900" marL="342900">
              <a:lnSpc>
                <a:spcPct val="80000"/>
              </a:lnSpc>
              <a:spcBef>
                <a:spcPts val="500"/>
              </a:spcBef>
              <a:buNone/>
            </a:pPr>
            <a:r>
              <a:rPr dirty="0" lang="en-US" smtClean="0" sz="2000">
                <a:latin charset="0" pitchFamily="49" typeface="Courier New"/>
                <a:ea charset="-120" pitchFamily="18" typeface="新細明體"/>
              </a:rPr>
              <a:t>	      return list;</a:t>
            </a:r>
          </a:p>
          <a:p>
            <a:pPr indent="-342900" marL="342900">
              <a:lnSpc>
                <a:spcPct val="80000"/>
              </a:lnSpc>
              <a:spcBef>
                <a:spcPts val="500"/>
              </a:spcBef>
              <a:buNone/>
            </a:pPr>
            <a:r>
              <a:rPr dirty="0" lang="en-US" smtClean="0" sz="2000">
                <a:latin charset="0" pitchFamily="49" typeface="Courier New"/>
                <a:ea charset="-120" pitchFamily="18" typeface="新細明體"/>
              </a:rPr>
              <a:t>	  return NULL; </a:t>
            </a:r>
          </a:p>
          <a:p>
            <a:pPr indent="-342900" marL="342900">
              <a:lnSpc>
                <a:spcPct val="80000"/>
              </a:lnSpc>
              <a:spcBef>
                <a:spcPct val="0"/>
              </a:spcBef>
              <a:buNone/>
            </a:pPr>
            <a:r>
              <a:rPr dirty="0" lang="en-US" smtClean="0" sz="2000">
                <a:latin charset="0" pitchFamily="49" typeface="Courier New"/>
                <a:ea charset="-120" pitchFamily="18" typeface="新細明體"/>
              </a:rPr>
              <a:t>	}</a:t>
            </a:r>
          </a:p>
          <a:p>
            <a:pPr indent="-342900" marL="342900"/>
            <a:r>
              <a:rPr dirty="0" lang="en-US" smtClean="0" sz="2700">
                <a:ea charset="-120" pitchFamily="18" typeface="新細明體"/>
              </a:rPr>
              <a:t>Since </a:t>
            </a:r>
            <a:r>
              <a:rPr dirty="0" lang="en-US" smtClean="0" sz="2700">
                <a:latin charset="0" pitchFamily="49" typeface="Courier New"/>
                <a:ea charset="-120" pitchFamily="18" typeface="新細明體"/>
              </a:rPr>
              <a:t>list</a:t>
            </a:r>
            <a:r>
              <a:rPr dirty="0" lang="en-US" smtClean="0" sz="2700">
                <a:ea charset="-120" pitchFamily="18" typeface="新細明體"/>
              </a:rPr>
              <a:t> is a copy of the original list pointer, there’s no harm in changing it within the function.</a:t>
            </a:r>
          </a:p>
        </p:txBody>
      </p:sp>
      <p:sp>
        <p:nvSpPr>
          <p:cNvPr id="349" name="Text Box 349"/>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350" name="Text Box 350"/>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Text Box 351"/>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Searching a Linked List</a:t>
            </a:r>
          </a:p>
        </p:txBody>
      </p:sp>
      <p:sp>
        <p:nvSpPr>
          <p:cNvPr id="352" name="Text Box 352"/>
          <p:cNvSpPr>
            <a:spLocks/>
          </p:cNvSpPr>
          <p:nvPr>
            <p:ph type="obj"/>
          </p:nvPr>
        </p:nvSpPr>
        <p:spPr>
          <a:xfrm>
            <a:off x="685800" y="1524000"/>
            <a:ext cx="7924800" cy="4800600"/>
          </a:xfrm>
          <a:prstGeom prst="rect">
            <a:avLst/>
          </a:prstGeom>
        </p:spPr>
        <p:txBody>
          <a:bodyPr anchor="t" bIns="46038" lIns="92075" numCol="1" rIns="92075" tIns="46038" wrap="square"/>
          <a:lstStyle/>
          <a:p>
            <a:pPr indent="-342900" marL="342900"/>
            <a:r>
              <a:rPr dirty="0" lang="en-US" smtClean="0">
                <a:ea charset="-120" pitchFamily="18" typeface="新細明體"/>
              </a:rPr>
              <a:t>Another alternative:</a:t>
            </a:r>
          </a:p>
          <a:p>
            <a:pPr indent="-342900" marL="342900">
              <a:lnSpc>
                <a:spcPct val="80000"/>
              </a:lnSpc>
              <a:spcBef>
                <a:spcPts val="1000"/>
              </a:spcBef>
              <a:buNone/>
            </a:pPr>
            <a:r>
              <a:rPr dirty="0" lang="en-US" smtClean="0" sz="2000">
                <a:latin charset="0" pitchFamily="49" typeface="Courier New"/>
                <a:ea charset="-120" pitchFamily="18" typeface="新細明體"/>
              </a:rPr>
              <a:t>	struct</a:t>
            </a:r>
            <a:r>
              <a:rPr dirty="0" lang="en-US" smtClean="0" sz="1500">
                <a:latin charset="0" pitchFamily="49" typeface="Courier New"/>
                <a:ea charset="-120" pitchFamily="18" typeface="新細明體"/>
              </a:rPr>
              <a:t> </a:t>
            </a:r>
            <a:r>
              <a:rPr dirty="0" lang="en-US" smtClean="0" sz="2000">
                <a:latin charset="0" pitchFamily="49" typeface="Courier New"/>
                <a:ea charset="-120" pitchFamily="18" typeface="新細明體"/>
              </a:rPr>
              <a:t>node</a:t>
            </a:r>
            <a:r>
              <a:rPr dirty="0" lang="en-US" smtClean="0" sz="1500">
                <a:latin charset="0" pitchFamily="49" typeface="Courier New"/>
                <a:ea charset="-120" pitchFamily="18" typeface="新細明體"/>
              </a:rPr>
              <a:t> </a:t>
            </a:r>
            <a:r>
              <a:rPr dirty="0" lang="en-US" smtClean="0" sz="2000">
                <a:latin charset="0" pitchFamily="49" typeface="Courier New"/>
                <a:ea charset="-120" pitchFamily="18" typeface="新細明體"/>
              </a:rPr>
              <a:t>*search_list(struct</a:t>
            </a:r>
            <a:r>
              <a:rPr dirty="0" lang="en-US" smtClean="0" sz="1500">
                <a:latin charset="0" pitchFamily="49" typeface="Courier New"/>
                <a:ea charset="-120" pitchFamily="18" typeface="新細明體"/>
              </a:rPr>
              <a:t> </a:t>
            </a:r>
            <a:r>
              <a:rPr dirty="0" lang="en-US" smtClean="0" sz="2000">
                <a:latin charset="0" pitchFamily="49" typeface="Courier New"/>
                <a:ea charset="-120" pitchFamily="18" typeface="新細明體"/>
              </a:rPr>
              <a:t>node</a:t>
            </a:r>
            <a:r>
              <a:rPr dirty="0" lang="en-US" smtClean="0" sz="1500">
                <a:latin charset="0" pitchFamily="49" typeface="Courier New"/>
                <a:ea charset="-120" pitchFamily="18" typeface="新細明體"/>
              </a:rPr>
              <a:t> </a:t>
            </a:r>
            <a:r>
              <a:rPr dirty="0" lang="en-US" smtClean="0" sz="2000">
                <a:latin charset="0" pitchFamily="49" typeface="Courier New"/>
                <a:ea charset="-120" pitchFamily="18" typeface="新細明體"/>
              </a:rPr>
              <a:t>*list,</a:t>
            </a:r>
            <a:r>
              <a:rPr dirty="0" lang="en-US" smtClean="0" sz="1500">
                <a:latin charset="0" pitchFamily="49" typeface="Courier New"/>
                <a:ea charset="-120" pitchFamily="18" typeface="新細明體"/>
              </a:rPr>
              <a:t> </a:t>
            </a:r>
            <a:r>
              <a:rPr dirty="0" lang="en-US" smtClean="0" sz="2000">
                <a:latin charset="0" pitchFamily="49" typeface="Courier New"/>
                <a:ea charset="-120" pitchFamily="18" typeface="新細明體"/>
              </a:rPr>
              <a:t>int</a:t>
            </a:r>
            <a:r>
              <a:rPr dirty="0" lang="en-US" smtClean="0" sz="1500">
                <a:latin charset="0" pitchFamily="49" typeface="Courier New"/>
                <a:ea charset="-120" pitchFamily="18" typeface="新細明體"/>
              </a:rPr>
              <a:t> </a:t>
            </a:r>
            <a:r>
              <a:rPr dirty="0" lang="en-US" smtClean="0" sz="2000">
                <a:latin charset="0" pitchFamily="49" typeface="Courier New"/>
                <a:ea charset="-120" pitchFamily="18" typeface="新細明體"/>
              </a:rPr>
              <a:t>n)</a:t>
            </a:r>
          </a:p>
          <a:p>
            <a:pPr indent="-342900" marL="342900">
              <a:lnSpc>
                <a:spcPct val="80000"/>
              </a:lnSpc>
              <a:spcBef>
                <a:spcPts val="500"/>
              </a:spcBef>
              <a:buNone/>
            </a:pPr>
            <a:r>
              <a:rPr dirty="0" lang="en-US" smtClean="0" sz="2000">
                <a:latin charset="0" pitchFamily="49" typeface="Courier New"/>
                <a:ea charset="-120" pitchFamily="18" typeface="新細明體"/>
              </a:rPr>
              <a:t>	{</a:t>
            </a:r>
          </a:p>
          <a:p>
            <a:pPr indent="-342900" marL="342900">
              <a:lnSpc>
                <a:spcPct val="80000"/>
              </a:lnSpc>
              <a:spcBef>
                <a:spcPct val="0"/>
              </a:spcBef>
              <a:buNone/>
            </a:pPr>
            <a:r>
              <a:rPr dirty="0" lang="en-US" smtClean="0" sz="2000">
                <a:latin charset="0" pitchFamily="49" typeface="Courier New"/>
                <a:ea charset="-120" pitchFamily="18" typeface="新細明體"/>
              </a:rPr>
              <a:t>	  for (; list != NULL &amp;&amp; list-&gt;value != n;</a:t>
            </a:r>
          </a:p>
          <a:p>
            <a:pPr indent="-342900" marL="342900">
              <a:lnSpc>
                <a:spcPct val="80000"/>
              </a:lnSpc>
              <a:spcBef>
                <a:spcPts val="500"/>
              </a:spcBef>
              <a:buNone/>
            </a:pPr>
            <a:r>
              <a:rPr dirty="0" lang="en-US" smtClean="0" sz="2000">
                <a:latin charset="0" pitchFamily="49" typeface="Courier New"/>
                <a:ea charset="-120" pitchFamily="18" typeface="新細明體"/>
              </a:rPr>
              <a:t>	         list = list-&gt;next)</a:t>
            </a:r>
          </a:p>
          <a:p>
            <a:pPr indent="-342900" marL="342900">
              <a:lnSpc>
                <a:spcPct val="80000"/>
              </a:lnSpc>
              <a:spcBef>
                <a:spcPct val="0"/>
              </a:spcBef>
              <a:buNone/>
            </a:pPr>
            <a:r>
              <a:rPr dirty="0" lang="en-US" smtClean="0" sz="2000">
                <a:latin charset="0" pitchFamily="49" typeface="Courier New"/>
                <a:ea charset="-120" pitchFamily="18" typeface="新細明體"/>
              </a:rPr>
              <a:t>	    ;</a:t>
            </a:r>
          </a:p>
          <a:p>
            <a:pPr indent="-342900" marL="342900">
              <a:lnSpc>
                <a:spcPct val="80000"/>
              </a:lnSpc>
              <a:spcBef>
                <a:spcPts val="500"/>
              </a:spcBef>
              <a:buNone/>
            </a:pPr>
            <a:r>
              <a:rPr dirty="0" lang="en-US" smtClean="0" sz="2000">
                <a:latin charset="0" pitchFamily="49" typeface="Courier New"/>
                <a:ea charset="-120" pitchFamily="18" typeface="新細明體"/>
              </a:rPr>
              <a:t>	  return list; </a:t>
            </a:r>
          </a:p>
          <a:p>
            <a:pPr indent="-342900" marL="342900">
              <a:lnSpc>
                <a:spcPct val="80000"/>
              </a:lnSpc>
              <a:spcBef>
                <a:spcPct val="0"/>
              </a:spcBef>
              <a:buNone/>
            </a:pPr>
            <a:r>
              <a:rPr dirty="0" lang="en-US" smtClean="0" sz="2000">
                <a:latin charset="0" pitchFamily="49" typeface="Courier New"/>
                <a:ea charset="-120" pitchFamily="18" typeface="新細明體"/>
              </a:rPr>
              <a:t>	}</a:t>
            </a:r>
          </a:p>
          <a:p>
            <a:pPr indent="-342900" marL="342900">
              <a:spcBef>
                <a:spcPts val="600"/>
              </a:spcBef>
            </a:pPr>
            <a:r>
              <a:rPr dirty="0" lang="en-US" smtClean="0">
                <a:solidFill>
                  <a:srgbClr val="000000"/>
                </a:solidFill>
                <a:ea charset="-120" pitchFamily="18" typeface="新細明體"/>
              </a:rPr>
              <a:t>Since list is </a:t>
            </a:r>
            <a:r>
              <a:rPr dirty="0" lang="en-US" smtClean="0">
                <a:solidFill>
                  <a:srgbClr val="000000"/>
                </a:solidFill>
                <a:latin charset="0" pitchFamily="49" typeface="Courier New"/>
                <a:ea charset="-120" pitchFamily="18" typeface="新細明體"/>
              </a:rPr>
              <a:t>NULL</a:t>
            </a:r>
            <a:r>
              <a:rPr dirty="0" lang="en-US" smtClean="0">
                <a:solidFill>
                  <a:srgbClr val="000000"/>
                </a:solidFill>
                <a:ea charset="-120" pitchFamily="18" typeface="新細明體"/>
              </a:rPr>
              <a:t> if we reach the end of the list, returning </a:t>
            </a:r>
            <a:r>
              <a:rPr dirty="0" lang="en-US" smtClean="0">
                <a:solidFill>
                  <a:srgbClr val="000000"/>
                </a:solidFill>
                <a:latin charset="0" pitchFamily="49" typeface="Courier New"/>
                <a:ea charset="-120" pitchFamily="18" typeface="新細明體"/>
              </a:rPr>
              <a:t>list</a:t>
            </a:r>
            <a:r>
              <a:rPr dirty="0" lang="en-US" smtClean="0">
                <a:solidFill>
                  <a:srgbClr val="000000"/>
                </a:solidFill>
                <a:ea charset="-120" pitchFamily="18" typeface="新細明體"/>
              </a:rPr>
              <a:t> is correct even if we don’t find </a:t>
            </a:r>
            <a:r>
              <a:rPr dirty="0" lang="en-US" smtClean="0">
                <a:solidFill>
                  <a:srgbClr val="000000"/>
                </a:solidFill>
                <a:latin charset="0" pitchFamily="49" typeface="Courier New"/>
                <a:ea charset="-120" pitchFamily="18" typeface="新細明體"/>
              </a:rPr>
              <a:t>n</a:t>
            </a:r>
            <a:r>
              <a:rPr dirty="0" lang="en-US" smtClean="0">
                <a:solidFill>
                  <a:srgbClr val="000000"/>
                </a:solidFill>
                <a:ea charset="-120" pitchFamily="18" typeface="新細明體"/>
              </a:rPr>
              <a:t>.</a:t>
            </a:r>
          </a:p>
        </p:txBody>
      </p:sp>
      <p:sp>
        <p:nvSpPr>
          <p:cNvPr id="353" name="Text Box 353"/>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354" name="Text Box 354"/>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 Box 111"/>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Null Pointers</a:t>
            </a:r>
          </a:p>
        </p:txBody>
      </p:sp>
      <p:sp>
        <p:nvSpPr>
          <p:cNvPr id="112" name="Text Box 112"/>
          <p:cNvSpPr>
            <a:spLocks/>
          </p:cNvSpPr>
          <p:nvPr>
            <p:ph type="obj"/>
          </p:nvPr>
        </p:nvSpPr>
        <p:spPr>
          <a:xfrm>
            <a:off x="685800" y="1524000"/>
            <a:ext cx="7848600" cy="4800600"/>
          </a:xfrm>
          <a:prstGeom prst="rect">
            <a:avLst/>
          </a:prstGeom>
        </p:spPr>
        <p:txBody>
          <a:bodyPr anchor="t" bIns="46038" lIns="92075" numCol="1" rIns="92075" tIns="46038" wrap="square"/>
          <a:lstStyle/>
          <a:p>
            <a:pPr indent="-342900" marL="342900"/>
            <a:r>
              <a:rPr dirty="0" lang="en-US" smtClean="0">
                <a:ea charset="-120" pitchFamily="18" typeface="新細明體"/>
              </a:rPr>
              <a:t>An example of testing </a:t>
            </a:r>
            <a:r>
              <a:rPr dirty="0" lang="en-US" smtClean="0">
                <a:latin charset="0" pitchFamily="49" typeface="Courier New"/>
                <a:ea charset="-120" pitchFamily="18" typeface="新細明體"/>
              </a:rPr>
              <a:t>malloc</a:t>
            </a:r>
            <a:r>
              <a:rPr dirty="0" lang="en-US" smtClean="0">
                <a:ea charset="-120" pitchFamily="18" typeface="新細明體"/>
              </a:rPr>
              <a:t>’s return value:</a:t>
            </a:r>
          </a:p>
          <a:p>
            <a:pPr indent="-342900" marL="342900">
              <a:lnSpc>
                <a:spcPct val="80000"/>
              </a:lnSpc>
              <a:spcBef>
                <a:spcPts val="1000"/>
              </a:spcBef>
              <a:buNone/>
            </a:pPr>
            <a:r>
              <a:rPr dirty="0" lang="en-US" smtClean="0" sz="2000">
                <a:latin charset="0" pitchFamily="49" typeface="Courier New"/>
                <a:ea charset="-120" pitchFamily="18" typeface="新細明體"/>
              </a:rPr>
              <a:t>	p = malloc(10000);</a:t>
            </a:r>
          </a:p>
          <a:p>
            <a:pPr indent="-342900" marL="342900">
              <a:lnSpc>
                <a:spcPct val="80000"/>
              </a:lnSpc>
              <a:spcBef>
                <a:spcPts val="600"/>
              </a:spcBef>
              <a:buNone/>
            </a:pPr>
            <a:r>
              <a:rPr dirty="0" lang="en-US" smtClean="0" sz="2000">
                <a:latin charset="0" pitchFamily="49" typeface="Courier New"/>
                <a:ea charset="-120" pitchFamily="18" typeface="新細明體"/>
              </a:rPr>
              <a:t>	if (p == NULL) {</a:t>
            </a:r>
          </a:p>
          <a:p>
            <a:pPr indent="-342900" marL="342900">
              <a:lnSpc>
                <a:spcPct val="80000"/>
              </a:lnSpc>
              <a:spcBef>
                <a:spcPts val="500"/>
              </a:spcBef>
              <a:buNone/>
            </a:pPr>
            <a:r>
              <a:rPr dirty="0" lang="en-US" smtClean="0" sz="2000">
                <a:latin charset="0" pitchFamily="49" typeface="Courier New"/>
                <a:ea charset="-120" pitchFamily="18" typeface="新細明體"/>
              </a:rPr>
              <a:t>	  /*</a:t>
            </a:r>
            <a:r>
              <a:rPr dirty="0" lang="en-US" smtClean="0" sz="1300">
                <a:latin charset="0" pitchFamily="49" typeface="Courier New"/>
                <a:ea charset="-120" pitchFamily="18" typeface="新細明體"/>
              </a:rPr>
              <a:t> </a:t>
            </a:r>
            <a:r>
              <a:rPr dirty="0" lang="en-US" smtClean="0" sz="2000">
                <a:latin charset="0" pitchFamily="49" typeface="Courier New"/>
                <a:ea charset="-120" pitchFamily="18" typeface="新細明體"/>
              </a:rPr>
              <a:t>allocation</a:t>
            </a:r>
            <a:r>
              <a:rPr dirty="0" lang="en-US" smtClean="0" sz="1300">
                <a:latin charset="0" pitchFamily="49" typeface="Courier New"/>
                <a:ea charset="-120" pitchFamily="18" typeface="新細明體"/>
              </a:rPr>
              <a:t> </a:t>
            </a:r>
            <a:r>
              <a:rPr dirty="0" lang="en-US" smtClean="0" sz="2000">
                <a:latin charset="0" pitchFamily="49" typeface="Courier New"/>
                <a:ea charset="-120" pitchFamily="18" typeface="新細明體"/>
              </a:rPr>
              <a:t>failed;</a:t>
            </a:r>
            <a:r>
              <a:rPr dirty="0" lang="en-US" smtClean="0" sz="1300">
                <a:latin charset="0" pitchFamily="49" typeface="Courier New"/>
                <a:ea charset="-120" pitchFamily="18" typeface="新細明體"/>
              </a:rPr>
              <a:t> </a:t>
            </a:r>
            <a:r>
              <a:rPr dirty="0" lang="en-US" smtClean="0" sz="2000">
                <a:latin charset="0" pitchFamily="49" typeface="Courier New"/>
                <a:ea charset="-120" pitchFamily="18" typeface="新細明體"/>
              </a:rPr>
              <a:t>take</a:t>
            </a:r>
            <a:r>
              <a:rPr dirty="0" lang="en-US" smtClean="0" sz="1300">
                <a:latin charset="0" pitchFamily="49" typeface="Courier New"/>
                <a:ea charset="-120" pitchFamily="18" typeface="新細明體"/>
              </a:rPr>
              <a:t> </a:t>
            </a:r>
            <a:r>
              <a:rPr dirty="0" lang="en-US" smtClean="0" sz="2000">
                <a:latin charset="0" pitchFamily="49" typeface="Courier New"/>
                <a:ea charset="-120" pitchFamily="18" typeface="新細明體"/>
              </a:rPr>
              <a:t>appropriate</a:t>
            </a:r>
            <a:r>
              <a:rPr dirty="0" lang="en-US" smtClean="0" sz="1300">
                <a:latin charset="0" pitchFamily="49" typeface="Courier New"/>
                <a:ea charset="-120" pitchFamily="18" typeface="新細明體"/>
              </a:rPr>
              <a:t> </a:t>
            </a:r>
            <a:r>
              <a:rPr dirty="0" lang="en-US" smtClean="0" sz="2000">
                <a:latin charset="0" pitchFamily="49" typeface="Courier New"/>
                <a:ea charset="-120" pitchFamily="18" typeface="新細明體"/>
              </a:rPr>
              <a:t>action</a:t>
            </a:r>
            <a:r>
              <a:rPr dirty="0" lang="en-US" smtClean="0" sz="1300">
                <a:latin charset="0" pitchFamily="49" typeface="Courier New"/>
                <a:ea charset="-120" pitchFamily="18" typeface="新細明體"/>
              </a:rPr>
              <a:t> </a:t>
            </a:r>
            <a:r>
              <a:rPr dirty="0" lang="en-US" smtClean="0" sz="2000">
                <a:latin charset="0" pitchFamily="49" typeface="Courier New"/>
                <a:ea charset="-120" pitchFamily="18" typeface="新細明體"/>
              </a:rPr>
              <a:t>*/</a:t>
            </a:r>
          </a:p>
          <a:p>
            <a:pPr indent="-342900" marL="342900">
              <a:lnSpc>
                <a:spcPct val="80000"/>
              </a:lnSpc>
              <a:spcBef>
                <a:spcPts val="500"/>
              </a:spcBef>
              <a:buNone/>
            </a:pPr>
            <a:r>
              <a:rPr dirty="0" lang="en-US" smtClean="0" sz="2000">
                <a:latin charset="0" pitchFamily="49" typeface="Courier New"/>
                <a:ea charset="-120" pitchFamily="18" typeface="新細明體"/>
              </a:rPr>
              <a:t>	}</a:t>
            </a:r>
          </a:p>
          <a:p>
            <a:pPr indent="-342900" marL="342900"/>
            <a:r>
              <a:rPr dirty="0" lang="en-US" smtClean="0">
                <a:latin charset="0" pitchFamily="49" typeface="Courier New"/>
                <a:ea charset="-120" pitchFamily="18" typeface="新細明體"/>
              </a:rPr>
              <a:t>NULL</a:t>
            </a:r>
            <a:r>
              <a:rPr dirty="0" lang="en-US" smtClean="0">
                <a:ea charset="-120" pitchFamily="18" typeface="新細明體"/>
              </a:rPr>
              <a:t> is a macro (defined in various library headers) that represents the null pointer.</a:t>
            </a:r>
          </a:p>
          <a:p>
            <a:pPr indent="-342900" marL="342900"/>
            <a:r>
              <a:rPr dirty="0" lang="en-US" smtClean="0">
                <a:ea charset="-120" pitchFamily="18" typeface="新細明體"/>
              </a:rPr>
              <a:t>Some programmers combine the call of </a:t>
            </a:r>
            <a:r>
              <a:rPr dirty="0" lang="en-US" smtClean="0">
                <a:latin charset="0" pitchFamily="49" typeface="Courier New"/>
                <a:ea charset="-120" pitchFamily="18" typeface="新細明體"/>
              </a:rPr>
              <a:t>malloc</a:t>
            </a:r>
            <a:r>
              <a:rPr dirty="0" lang="en-US" smtClean="0">
                <a:ea charset="-120" pitchFamily="18" typeface="新細明體"/>
              </a:rPr>
              <a:t> with the </a:t>
            </a:r>
            <a:r>
              <a:rPr dirty="0" lang="en-US" smtClean="0">
                <a:latin charset="0" pitchFamily="49" typeface="Courier New"/>
                <a:ea charset="-120" pitchFamily="18" typeface="新細明體"/>
              </a:rPr>
              <a:t>NULL</a:t>
            </a:r>
            <a:r>
              <a:rPr dirty="0" lang="en-US" smtClean="0">
                <a:ea charset="-120" pitchFamily="18" typeface="新細明體"/>
              </a:rPr>
              <a:t> test:</a:t>
            </a:r>
          </a:p>
          <a:p>
            <a:pPr indent="-342900" marL="342900">
              <a:lnSpc>
                <a:spcPct val="80000"/>
              </a:lnSpc>
              <a:spcBef>
                <a:spcPts val="1000"/>
              </a:spcBef>
              <a:buNone/>
            </a:pPr>
            <a:r>
              <a:rPr dirty="0" lang="en-US" smtClean="0" sz="2000">
                <a:latin charset="0" pitchFamily="49" typeface="Courier New"/>
                <a:ea charset="-120" pitchFamily="18" typeface="新細明體"/>
              </a:rPr>
              <a:t>	if ((p = malloc(10000)) == NULL) {</a:t>
            </a:r>
          </a:p>
          <a:p>
            <a:pPr indent="-342900" marL="342900">
              <a:lnSpc>
                <a:spcPct val="80000"/>
              </a:lnSpc>
              <a:spcBef>
                <a:spcPts val="500"/>
              </a:spcBef>
              <a:buNone/>
            </a:pPr>
            <a:r>
              <a:rPr dirty="0" lang="en-US" smtClean="0" sz="2000">
                <a:latin charset="0" pitchFamily="49" typeface="Courier New"/>
                <a:ea charset="-120" pitchFamily="18" typeface="新細明體"/>
              </a:rPr>
              <a:t>	  /*</a:t>
            </a:r>
            <a:r>
              <a:rPr dirty="0" lang="en-US" smtClean="0" sz="1300">
                <a:latin charset="0" pitchFamily="49" typeface="Courier New"/>
                <a:ea charset="-120" pitchFamily="18" typeface="新細明體"/>
              </a:rPr>
              <a:t> </a:t>
            </a:r>
            <a:r>
              <a:rPr dirty="0" lang="en-US" smtClean="0" sz="2000">
                <a:latin charset="0" pitchFamily="49" typeface="Courier New"/>
                <a:ea charset="-120" pitchFamily="18" typeface="新細明體"/>
              </a:rPr>
              <a:t>allocation</a:t>
            </a:r>
            <a:r>
              <a:rPr dirty="0" lang="en-US" smtClean="0" sz="1300">
                <a:latin charset="0" pitchFamily="49" typeface="Courier New"/>
                <a:ea charset="-120" pitchFamily="18" typeface="新細明體"/>
              </a:rPr>
              <a:t> </a:t>
            </a:r>
            <a:r>
              <a:rPr dirty="0" lang="en-US" smtClean="0" sz="2000">
                <a:latin charset="0" pitchFamily="49" typeface="Courier New"/>
                <a:ea charset="-120" pitchFamily="18" typeface="新細明體"/>
              </a:rPr>
              <a:t>failed;</a:t>
            </a:r>
            <a:r>
              <a:rPr dirty="0" lang="en-US" smtClean="0" sz="1300">
                <a:latin charset="0" pitchFamily="49" typeface="Courier New"/>
                <a:ea charset="-120" pitchFamily="18" typeface="新細明體"/>
              </a:rPr>
              <a:t> </a:t>
            </a:r>
            <a:r>
              <a:rPr dirty="0" lang="en-US" smtClean="0" sz="2000">
                <a:latin charset="0" pitchFamily="49" typeface="Courier New"/>
                <a:ea charset="-120" pitchFamily="18" typeface="新細明體"/>
              </a:rPr>
              <a:t>take</a:t>
            </a:r>
            <a:r>
              <a:rPr dirty="0" lang="en-US" smtClean="0" sz="1300">
                <a:latin charset="0" pitchFamily="49" typeface="Courier New"/>
                <a:ea charset="-120" pitchFamily="18" typeface="新細明體"/>
              </a:rPr>
              <a:t> </a:t>
            </a:r>
            <a:r>
              <a:rPr dirty="0" lang="en-US" smtClean="0" sz="2000">
                <a:latin charset="0" pitchFamily="49" typeface="Courier New"/>
                <a:ea charset="-120" pitchFamily="18" typeface="新細明體"/>
              </a:rPr>
              <a:t>appropriate</a:t>
            </a:r>
            <a:r>
              <a:rPr dirty="0" lang="en-US" smtClean="0" sz="1300">
                <a:latin charset="0" pitchFamily="49" typeface="Courier New"/>
                <a:ea charset="-120" pitchFamily="18" typeface="新細明體"/>
              </a:rPr>
              <a:t> </a:t>
            </a:r>
            <a:r>
              <a:rPr dirty="0" lang="en-US" smtClean="0" sz="2000">
                <a:latin charset="0" pitchFamily="49" typeface="Courier New"/>
                <a:ea charset="-120" pitchFamily="18" typeface="新細明體"/>
              </a:rPr>
              <a:t>action</a:t>
            </a:r>
            <a:r>
              <a:rPr dirty="0" lang="en-US" smtClean="0" sz="1300">
                <a:latin charset="0" pitchFamily="49" typeface="Courier New"/>
                <a:ea charset="-120" pitchFamily="18" typeface="新細明體"/>
              </a:rPr>
              <a:t> </a:t>
            </a:r>
            <a:r>
              <a:rPr dirty="0" lang="en-US" smtClean="0" sz="2000">
                <a:latin charset="0" pitchFamily="49" typeface="Courier New"/>
                <a:ea charset="-120" pitchFamily="18" typeface="新細明體"/>
              </a:rPr>
              <a:t>*/</a:t>
            </a:r>
          </a:p>
          <a:p>
            <a:pPr indent="-342900" marL="342900">
              <a:lnSpc>
                <a:spcPct val="80000"/>
              </a:lnSpc>
              <a:spcBef>
                <a:spcPts val="500"/>
              </a:spcBef>
              <a:buNone/>
            </a:pPr>
            <a:r>
              <a:rPr dirty="0" lang="en-US" smtClean="0" sz="2000">
                <a:latin charset="0" pitchFamily="49" typeface="Courier New"/>
                <a:ea charset="-120" pitchFamily="18" typeface="新細明體"/>
              </a:rPr>
              <a:t>	}</a:t>
            </a:r>
          </a:p>
        </p:txBody>
      </p:sp>
      <p:sp>
        <p:nvSpPr>
          <p:cNvPr id="113" name="Text Box 113"/>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114" name="Text Box 114"/>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Text Box 355"/>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Searching a Linked List</a:t>
            </a:r>
          </a:p>
        </p:txBody>
      </p:sp>
      <p:sp>
        <p:nvSpPr>
          <p:cNvPr id="356" name="Text Box 356"/>
          <p:cNvSpPr>
            <a:spLocks/>
          </p:cNvSpPr>
          <p:nvPr>
            <p:ph type="obj"/>
          </p:nvPr>
        </p:nvSpPr>
        <p:spPr>
          <a:xfrm>
            <a:off x="685800" y="1524000"/>
            <a:ext cx="7924800" cy="4800600"/>
          </a:xfrm>
          <a:prstGeom prst="rect">
            <a:avLst/>
          </a:prstGeom>
        </p:spPr>
        <p:txBody>
          <a:bodyPr anchor="t" bIns="46038" lIns="92075" numCol="1" rIns="92075" tIns="46038" wrap="square"/>
          <a:lstStyle/>
          <a:p>
            <a:pPr indent="-342900" marL="342900"/>
            <a:r>
              <a:rPr dirty="0" lang="en-US" smtClean="0">
                <a:ea charset="-120" pitchFamily="18" typeface="新細明體"/>
              </a:rPr>
              <a:t>This version of </a:t>
            </a:r>
            <a:r>
              <a:rPr dirty="0" lang="en-US" smtClean="0">
                <a:latin charset="0" pitchFamily="49" typeface="Courier New"/>
                <a:ea charset="-120" pitchFamily="18" typeface="新細明體"/>
              </a:rPr>
              <a:t>search_list</a:t>
            </a:r>
            <a:r>
              <a:rPr dirty="0" lang="en-US" smtClean="0">
                <a:ea charset="-120" pitchFamily="18" typeface="新細明體"/>
              </a:rPr>
              <a:t> might be a bit clearer if we used a </a:t>
            </a:r>
            <a:r>
              <a:rPr dirty="0" lang="en-US" smtClean="0">
                <a:latin charset="0" pitchFamily="49" typeface="Courier New"/>
                <a:ea charset="-120" pitchFamily="18" typeface="新細明體"/>
              </a:rPr>
              <a:t>while</a:t>
            </a:r>
            <a:r>
              <a:rPr dirty="0" lang="en-US" smtClean="0">
                <a:ea charset="-120" pitchFamily="18" typeface="新細明體"/>
              </a:rPr>
              <a:t> statement:</a:t>
            </a:r>
          </a:p>
          <a:p>
            <a:pPr indent="-342900" marL="342900">
              <a:lnSpc>
                <a:spcPct val="80000"/>
              </a:lnSpc>
              <a:spcBef>
                <a:spcPts val="1000"/>
              </a:spcBef>
              <a:buNone/>
            </a:pPr>
            <a:r>
              <a:rPr dirty="0" lang="en-US" smtClean="0" sz="2000">
                <a:latin charset="0" pitchFamily="49" typeface="Courier New"/>
                <a:ea charset="-120" pitchFamily="18" typeface="新細明體"/>
              </a:rPr>
              <a:t>	struct</a:t>
            </a:r>
            <a:r>
              <a:rPr dirty="0" lang="en-US" smtClean="0" sz="1500">
                <a:latin charset="0" pitchFamily="49" typeface="Courier New"/>
                <a:ea charset="-120" pitchFamily="18" typeface="新細明體"/>
              </a:rPr>
              <a:t> </a:t>
            </a:r>
            <a:r>
              <a:rPr dirty="0" lang="en-US" smtClean="0" sz="2000">
                <a:latin charset="0" pitchFamily="49" typeface="Courier New"/>
                <a:ea charset="-120" pitchFamily="18" typeface="新細明體"/>
              </a:rPr>
              <a:t>node</a:t>
            </a:r>
            <a:r>
              <a:rPr dirty="0" lang="en-US" smtClean="0" sz="1500">
                <a:latin charset="0" pitchFamily="49" typeface="Courier New"/>
                <a:ea charset="-120" pitchFamily="18" typeface="新細明體"/>
              </a:rPr>
              <a:t> </a:t>
            </a:r>
            <a:r>
              <a:rPr dirty="0" lang="en-US" smtClean="0" sz="2000">
                <a:latin charset="0" pitchFamily="49" typeface="Courier New"/>
                <a:ea charset="-120" pitchFamily="18" typeface="新細明體"/>
              </a:rPr>
              <a:t>*search_list(struct</a:t>
            </a:r>
            <a:r>
              <a:rPr dirty="0" lang="en-US" smtClean="0" sz="1500">
                <a:latin charset="0" pitchFamily="49" typeface="Courier New"/>
                <a:ea charset="-120" pitchFamily="18" typeface="新細明體"/>
              </a:rPr>
              <a:t> </a:t>
            </a:r>
            <a:r>
              <a:rPr dirty="0" lang="en-US" smtClean="0" sz="2000">
                <a:latin charset="0" pitchFamily="49" typeface="Courier New"/>
                <a:ea charset="-120" pitchFamily="18" typeface="新細明體"/>
              </a:rPr>
              <a:t>node</a:t>
            </a:r>
            <a:r>
              <a:rPr dirty="0" lang="en-US" smtClean="0" sz="1500">
                <a:latin charset="0" pitchFamily="49" typeface="Courier New"/>
                <a:ea charset="-120" pitchFamily="18" typeface="新細明體"/>
              </a:rPr>
              <a:t> </a:t>
            </a:r>
            <a:r>
              <a:rPr dirty="0" lang="en-US" smtClean="0" sz="2000">
                <a:latin charset="0" pitchFamily="49" typeface="Courier New"/>
                <a:ea charset="-120" pitchFamily="18" typeface="新細明體"/>
              </a:rPr>
              <a:t>*list,</a:t>
            </a:r>
            <a:r>
              <a:rPr dirty="0" lang="en-US" smtClean="0" sz="1500">
                <a:latin charset="0" pitchFamily="49" typeface="Courier New"/>
                <a:ea charset="-120" pitchFamily="18" typeface="新細明體"/>
              </a:rPr>
              <a:t> </a:t>
            </a:r>
            <a:r>
              <a:rPr dirty="0" lang="en-US" smtClean="0" sz="2000">
                <a:latin charset="0" pitchFamily="49" typeface="Courier New"/>
                <a:ea charset="-120" pitchFamily="18" typeface="新細明體"/>
              </a:rPr>
              <a:t>int</a:t>
            </a:r>
            <a:r>
              <a:rPr dirty="0" lang="en-US" smtClean="0" sz="1500">
                <a:latin charset="0" pitchFamily="49" typeface="Courier New"/>
                <a:ea charset="-120" pitchFamily="18" typeface="新細明體"/>
              </a:rPr>
              <a:t> </a:t>
            </a:r>
            <a:r>
              <a:rPr dirty="0" lang="en-US" smtClean="0" sz="2000">
                <a:latin charset="0" pitchFamily="49" typeface="Courier New"/>
                <a:ea charset="-120" pitchFamily="18" typeface="新細明體"/>
              </a:rPr>
              <a:t>n)</a:t>
            </a:r>
          </a:p>
          <a:p>
            <a:pPr indent="-342900" marL="342900">
              <a:lnSpc>
                <a:spcPct val="80000"/>
              </a:lnSpc>
              <a:spcBef>
                <a:spcPts val="500"/>
              </a:spcBef>
              <a:buNone/>
            </a:pPr>
            <a:r>
              <a:rPr dirty="0" lang="en-US" smtClean="0" sz="2000">
                <a:latin charset="0" pitchFamily="49" typeface="Courier New"/>
                <a:ea charset="-120" pitchFamily="18" typeface="新細明體"/>
              </a:rPr>
              <a:t>	{</a:t>
            </a:r>
          </a:p>
          <a:p>
            <a:pPr indent="-342900" marL="342900">
              <a:lnSpc>
                <a:spcPct val="80000"/>
              </a:lnSpc>
              <a:spcBef>
                <a:spcPct val="0"/>
              </a:spcBef>
              <a:buNone/>
            </a:pPr>
            <a:r>
              <a:rPr dirty="0" lang="en-US" smtClean="0" sz="2000">
                <a:latin charset="0" pitchFamily="49" typeface="Courier New"/>
                <a:ea charset="-120" pitchFamily="18" typeface="新細明體"/>
              </a:rPr>
              <a:t>	  while (list != NULL &amp;&amp; list-&gt;value != n)</a:t>
            </a:r>
          </a:p>
          <a:p>
            <a:pPr indent="-342900" marL="342900">
              <a:lnSpc>
                <a:spcPct val="80000"/>
              </a:lnSpc>
              <a:spcBef>
                <a:spcPts val="500"/>
              </a:spcBef>
              <a:buNone/>
            </a:pPr>
            <a:r>
              <a:rPr dirty="0" lang="en-US" smtClean="0" sz="2000">
                <a:latin charset="0" pitchFamily="49" typeface="Courier New"/>
                <a:ea charset="-120" pitchFamily="18" typeface="新細明體"/>
              </a:rPr>
              <a:t>	    list = list-&gt;next;</a:t>
            </a:r>
          </a:p>
          <a:p>
            <a:pPr indent="-342900" marL="342900">
              <a:lnSpc>
                <a:spcPct val="80000"/>
              </a:lnSpc>
              <a:spcBef>
                <a:spcPts val="500"/>
              </a:spcBef>
              <a:buNone/>
            </a:pPr>
            <a:r>
              <a:rPr dirty="0" lang="en-US" smtClean="0" sz="2000">
                <a:latin charset="0" pitchFamily="49" typeface="Courier New"/>
                <a:ea charset="-120" pitchFamily="18" typeface="新細明體"/>
              </a:rPr>
              <a:t>	  return list;</a:t>
            </a:r>
          </a:p>
          <a:p>
            <a:pPr indent="-342900" marL="342900">
              <a:lnSpc>
                <a:spcPct val="80000"/>
              </a:lnSpc>
              <a:spcBef>
                <a:spcPct val="0"/>
              </a:spcBef>
              <a:buNone/>
            </a:pPr>
            <a:r>
              <a:rPr dirty="0" lang="en-US" smtClean="0" sz="2000">
                <a:latin charset="0" pitchFamily="49" typeface="Courier New"/>
                <a:ea charset="-120" pitchFamily="18" typeface="新細明體"/>
              </a:rPr>
              <a:t>	}</a:t>
            </a:r>
          </a:p>
        </p:txBody>
      </p:sp>
      <p:sp>
        <p:nvSpPr>
          <p:cNvPr id="357" name="Text Box 357"/>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358" name="Text Box 358"/>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Text Box 359"/>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Deleting a Node from a Linked List</a:t>
            </a:r>
          </a:p>
        </p:txBody>
      </p:sp>
      <p:sp>
        <p:nvSpPr>
          <p:cNvPr id="360" name="Text Box 360"/>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A big advantage of storing data in a linked list is that we can easily delete nodes.</a:t>
            </a:r>
          </a:p>
          <a:p>
            <a:pPr indent="-342900" marL="342900"/>
            <a:r>
              <a:rPr dirty="0" lang="en-US" smtClean="0">
                <a:ea charset="-120" pitchFamily="18" typeface="新細明體"/>
              </a:rPr>
              <a:t>Deleting a node involves three steps:</a:t>
            </a:r>
          </a:p>
          <a:p>
            <a:pPr indent="-514350" lvl="1" marL="914400">
              <a:buFontTx/>
              <a:buAutoNum type="arabicPeriod"/>
            </a:pPr>
            <a:r>
              <a:rPr dirty="0" lang="en-US" smtClean="0">
                <a:ea charset="-120" pitchFamily="18" typeface="新細明體"/>
              </a:rPr>
              <a:t>Locate the node to be deleted.</a:t>
            </a:r>
          </a:p>
          <a:p>
            <a:pPr indent="-514350" lvl="1" marL="914400">
              <a:lnSpc>
                <a:spcPts val="2700"/>
              </a:lnSpc>
              <a:spcBef>
                <a:spcPts val="300"/>
              </a:spcBef>
              <a:buFontTx/>
              <a:buAutoNum type="arabicPeriod"/>
            </a:pPr>
            <a:r>
              <a:rPr dirty="0" lang="en-US" smtClean="0">
                <a:ea charset="-120" pitchFamily="18" typeface="新細明體"/>
              </a:rPr>
              <a:t>Alter the previous node so that it “bypasses” the deleted node.</a:t>
            </a:r>
          </a:p>
          <a:p>
            <a:pPr indent="-514350" lvl="1" marL="914400">
              <a:lnSpc>
                <a:spcPts val="2700"/>
              </a:lnSpc>
              <a:spcBef>
                <a:spcPts val="300"/>
              </a:spcBef>
              <a:buFontTx/>
              <a:buAutoNum type="arabicPeriod"/>
            </a:pPr>
            <a:r>
              <a:rPr dirty="0" lang="en-US" smtClean="0">
                <a:ea charset="-120" pitchFamily="18" typeface="新細明體"/>
              </a:rPr>
              <a:t>Call </a:t>
            </a:r>
            <a:r>
              <a:rPr dirty="0" lang="en-US" smtClean="0">
                <a:latin charset="0" pitchFamily="49" typeface="Courier New"/>
                <a:ea charset="-120" pitchFamily="18" typeface="新細明體"/>
              </a:rPr>
              <a:t>free</a:t>
            </a:r>
            <a:r>
              <a:rPr dirty="0" lang="en-US" smtClean="0">
                <a:ea charset="-120" pitchFamily="18" typeface="新細明體"/>
              </a:rPr>
              <a:t> to reclaim the space occupied by the deleted node.</a:t>
            </a:r>
          </a:p>
          <a:p>
            <a:pPr indent="-342900" marL="342900"/>
            <a:r>
              <a:rPr dirty="0" lang="en-US" smtClean="0">
                <a:ea charset="-120" pitchFamily="18" typeface="新細明體"/>
              </a:rPr>
              <a:t>Step 1 is harder than it looks, because step 2 requires changing the </a:t>
            </a:r>
            <a:r>
              <a:rPr dirty="0" i="1" lang="en-US" smtClean="0">
                <a:ea charset="-120" pitchFamily="18" typeface="新細明體"/>
              </a:rPr>
              <a:t>previous</a:t>
            </a:r>
            <a:r>
              <a:rPr dirty="0" lang="en-US" smtClean="0">
                <a:ea charset="-120" pitchFamily="18" typeface="新細明體"/>
              </a:rPr>
              <a:t> node.</a:t>
            </a:r>
          </a:p>
          <a:p>
            <a:pPr indent="-342900" marL="342900"/>
            <a:r>
              <a:rPr dirty="0" lang="en-US" smtClean="0">
                <a:ea charset="-120" pitchFamily="18" typeface="新細明體"/>
              </a:rPr>
              <a:t>There are various solutions to this problem.</a:t>
            </a:r>
          </a:p>
        </p:txBody>
      </p:sp>
      <p:sp>
        <p:nvSpPr>
          <p:cNvPr id="361" name="Text Box 361"/>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362" name="Text Box 362"/>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Text Box 363"/>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Deleting a Node from a Linked List</a:t>
            </a:r>
          </a:p>
        </p:txBody>
      </p:sp>
      <p:sp>
        <p:nvSpPr>
          <p:cNvPr id="364" name="Text Box 364"/>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sz="2600">
                <a:ea charset="-120" pitchFamily="18" typeface="新細明體"/>
              </a:rPr>
              <a:t>The “trailing pointer” technique involves keeping a pointer to the previous node (</a:t>
            </a:r>
            <a:r>
              <a:rPr dirty="0" lang="en-US" smtClean="0" sz="2600">
                <a:latin charset="0" pitchFamily="49" typeface="Courier New"/>
                <a:ea charset="-120" pitchFamily="18" typeface="新細明體"/>
              </a:rPr>
              <a:t>prev</a:t>
            </a:r>
            <a:r>
              <a:rPr dirty="0" lang="en-US" smtClean="0" sz="2600">
                <a:ea charset="-120" pitchFamily="18" typeface="新細明體"/>
              </a:rPr>
              <a:t>) as well as a pointer to the current node (</a:t>
            </a:r>
            <a:r>
              <a:rPr dirty="0" lang="en-US" smtClean="0" sz="2600">
                <a:latin charset="0" pitchFamily="49" typeface="Courier New"/>
                <a:ea charset="-120" pitchFamily="18" typeface="新細明體"/>
              </a:rPr>
              <a:t>cur</a:t>
            </a:r>
            <a:r>
              <a:rPr dirty="0" lang="en-US" smtClean="0" sz="2600">
                <a:ea charset="-120" pitchFamily="18" typeface="新細明體"/>
              </a:rPr>
              <a:t>).</a:t>
            </a:r>
          </a:p>
          <a:p>
            <a:pPr indent="-342900" marL="342900"/>
            <a:r>
              <a:rPr dirty="0" lang="en-US" smtClean="0" sz="2600">
                <a:ea charset="-120" pitchFamily="18" typeface="新細明體"/>
              </a:rPr>
              <a:t>Assume that </a:t>
            </a:r>
            <a:r>
              <a:rPr dirty="0" lang="en-US" smtClean="0" sz="2600">
                <a:latin charset="0" pitchFamily="49" typeface="Courier New"/>
                <a:ea charset="-120" pitchFamily="18" typeface="新細明體"/>
              </a:rPr>
              <a:t>list</a:t>
            </a:r>
            <a:r>
              <a:rPr dirty="0" lang="en-US" smtClean="0" sz="2600">
                <a:ea charset="-120" pitchFamily="18" typeface="新細明體"/>
              </a:rPr>
              <a:t> points to the list to be searched and </a:t>
            </a:r>
            <a:r>
              <a:rPr dirty="0" lang="en-US" smtClean="0" sz="2600">
                <a:latin charset="0" pitchFamily="49" typeface="Courier New"/>
                <a:ea charset="-120" pitchFamily="18" typeface="新細明體"/>
              </a:rPr>
              <a:t>n</a:t>
            </a:r>
            <a:r>
              <a:rPr dirty="0" lang="en-US" smtClean="0" sz="2600">
                <a:ea charset="-120" pitchFamily="18" typeface="新細明體"/>
              </a:rPr>
              <a:t> is the integer to be deleted.</a:t>
            </a:r>
          </a:p>
          <a:p>
            <a:pPr indent="-342900" marL="342900"/>
            <a:r>
              <a:rPr dirty="0" lang="en-US" smtClean="0" sz="2600">
                <a:ea charset="-120" pitchFamily="18" typeface="新細明體"/>
              </a:rPr>
              <a:t>A loop that implements step 1:</a:t>
            </a:r>
          </a:p>
          <a:p>
            <a:pPr indent="-342900" marL="342900">
              <a:lnSpc>
                <a:spcPct val="80000"/>
              </a:lnSpc>
              <a:spcBef>
                <a:spcPts val="1100"/>
              </a:spcBef>
              <a:buNone/>
            </a:pPr>
            <a:r>
              <a:rPr dirty="0" lang="en-US" smtClean="0" sz="2200">
                <a:latin charset="0" pitchFamily="49" typeface="Courier New"/>
                <a:ea charset="-120" pitchFamily="18" typeface="新細明體"/>
              </a:rPr>
              <a:t>	for (cur = list, prev = NULL;</a:t>
            </a:r>
          </a:p>
          <a:p>
            <a:pPr indent="-342900" marL="342900">
              <a:lnSpc>
                <a:spcPct val="80000"/>
              </a:lnSpc>
              <a:spcBef>
                <a:spcPts val="500"/>
              </a:spcBef>
              <a:buNone/>
            </a:pPr>
            <a:r>
              <a:rPr dirty="0" lang="en-US" smtClean="0" sz="2200">
                <a:latin charset="0" pitchFamily="49" typeface="Courier New"/>
                <a:ea charset="-120" pitchFamily="18" typeface="新細明體"/>
              </a:rPr>
              <a:t>	     cur != NULL &amp;&amp; cur-&gt;value != n;</a:t>
            </a:r>
          </a:p>
          <a:p>
            <a:pPr indent="-342900" marL="342900">
              <a:lnSpc>
                <a:spcPct val="80000"/>
              </a:lnSpc>
              <a:spcBef>
                <a:spcPts val="500"/>
              </a:spcBef>
              <a:buNone/>
            </a:pPr>
            <a:r>
              <a:rPr dirty="0" lang="en-US" smtClean="0" sz="2200">
                <a:latin charset="0" pitchFamily="49" typeface="Courier New"/>
                <a:ea charset="-120" pitchFamily="18" typeface="新細明體"/>
              </a:rPr>
              <a:t>	     prev = cur, cur = cur-&gt;next)</a:t>
            </a:r>
          </a:p>
          <a:p>
            <a:pPr indent="-342900" marL="342900">
              <a:lnSpc>
                <a:spcPct val="80000"/>
              </a:lnSpc>
              <a:spcBef>
                <a:spcPct val="0"/>
              </a:spcBef>
              <a:buNone/>
            </a:pPr>
            <a:r>
              <a:rPr dirty="0" lang="en-US" smtClean="0" sz="2200">
                <a:latin charset="0" pitchFamily="49" typeface="Courier New"/>
                <a:ea charset="-120" pitchFamily="18" typeface="新細明體"/>
              </a:rPr>
              <a:t>	  ;</a:t>
            </a:r>
          </a:p>
          <a:p>
            <a:pPr indent="-342900" marL="342900"/>
            <a:r>
              <a:rPr dirty="0" lang="en-US" smtClean="0" sz="2600">
                <a:ea charset="-120" pitchFamily="18" typeface="新細明體"/>
              </a:rPr>
              <a:t>When the loop terminates, </a:t>
            </a:r>
            <a:r>
              <a:rPr dirty="0" lang="en-US" smtClean="0" sz="2600">
                <a:latin charset="0" pitchFamily="49" typeface="Courier New"/>
                <a:ea charset="-120" pitchFamily="18" typeface="新細明體"/>
              </a:rPr>
              <a:t>cur</a:t>
            </a:r>
            <a:r>
              <a:rPr dirty="0" lang="en-US" smtClean="0" sz="2600">
                <a:ea charset="-120" pitchFamily="18" typeface="新細明體"/>
              </a:rPr>
              <a:t> points to the node to be deleted and </a:t>
            </a:r>
            <a:r>
              <a:rPr dirty="0" lang="en-US" smtClean="0" sz="2600">
                <a:latin charset="0" pitchFamily="49" typeface="Courier New"/>
                <a:ea charset="-120" pitchFamily="18" typeface="新細明體"/>
              </a:rPr>
              <a:t>prev</a:t>
            </a:r>
            <a:r>
              <a:rPr dirty="0" lang="en-US" smtClean="0" sz="2600">
                <a:ea charset="-120" pitchFamily="18" typeface="新細明體"/>
              </a:rPr>
              <a:t> points to the previous node.</a:t>
            </a:r>
          </a:p>
        </p:txBody>
      </p:sp>
      <p:sp>
        <p:nvSpPr>
          <p:cNvPr id="365" name="Text Box 365"/>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366" name="Text Box 366"/>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Text Box 367"/>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Deleting a Node from a Linked List</a:t>
            </a:r>
          </a:p>
        </p:txBody>
      </p:sp>
      <p:sp>
        <p:nvSpPr>
          <p:cNvPr id="368" name="Text Box 368"/>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Assume that </a:t>
            </a:r>
            <a:r>
              <a:rPr dirty="0" lang="en-US" smtClean="0">
                <a:latin charset="0" pitchFamily="49" typeface="Courier New"/>
                <a:ea charset="-120" pitchFamily="18" typeface="新細明體"/>
              </a:rPr>
              <a:t>list</a:t>
            </a:r>
            <a:r>
              <a:rPr dirty="0" lang="en-US" smtClean="0">
                <a:ea charset="-120" pitchFamily="18" typeface="新細明體"/>
              </a:rPr>
              <a:t> has the following appearance and </a:t>
            </a:r>
            <a:r>
              <a:rPr dirty="0" lang="en-US" smtClean="0">
                <a:latin charset="0" pitchFamily="49" typeface="Courier New"/>
                <a:ea charset="-120" pitchFamily="18" typeface="新細明體"/>
              </a:rPr>
              <a:t>n</a:t>
            </a:r>
            <a:r>
              <a:rPr dirty="0" lang="en-US" smtClean="0">
                <a:ea charset="-120" pitchFamily="18" typeface="新細明體"/>
              </a:rPr>
              <a:t> is 20:</a:t>
            </a:r>
          </a:p>
          <a:p>
            <a:pPr indent="-342900" marL="342900">
              <a:buNone/>
            </a:pPr>
            <a:endParaRPr dirty="0" lang="en-US" smtClean="0">
              <a:ea charset="-120" pitchFamily="18" typeface="新細明體"/>
            </a:endParaRPr>
          </a:p>
          <a:p>
            <a:pPr indent="-342900" marL="342900"/>
            <a:endParaRPr dirty="0" lang="en-US" smtClean="0" sz="1200">
              <a:ea charset="-120" pitchFamily="18" typeface="新細明體"/>
            </a:endParaRPr>
          </a:p>
          <a:p>
            <a:pPr indent="-342900" marL="342900"/>
            <a:r>
              <a:rPr dirty="0" lang="en-US" smtClean="0">
                <a:ea charset="-120" pitchFamily="18" typeface="新細明體"/>
              </a:rPr>
              <a:t>After </a:t>
            </a:r>
            <a:r>
              <a:rPr dirty="0" lang="en-US" smtClean="0">
                <a:latin charset="0" pitchFamily="49" typeface="Courier New"/>
                <a:ea charset="-120" pitchFamily="18" typeface="新細明體"/>
              </a:rPr>
              <a:t>cur</a:t>
            </a:r>
            <a:r>
              <a:rPr dirty="0" lang="en-US" smtClean="0">
                <a:ea charset="-120" pitchFamily="18" typeface="新細明體"/>
              </a:rPr>
              <a:t> </a:t>
            </a:r>
            <a:r>
              <a:rPr dirty="0" lang="en-US" smtClean="0">
                <a:latin charset="0" pitchFamily="49" typeface="Courier New"/>
                <a:ea charset="-120" pitchFamily="18" typeface="新細明體"/>
              </a:rPr>
              <a:t>=</a:t>
            </a:r>
            <a:r>
              <a:rPr dirty="0" lang="en-US" smtClean="0">
                <a:ea charset="-120" pitchFamily="18" typeface="新細明體"/>
              </a:rPr>
              <a:t> </a:t>
            </a:r>
            <a:r>
              <a:rPr dirty="0" lang="en-US" smtClean="0">
                <a:latin charset="0" pitchFamily="49" typeface="Courier New"/>
                <a:ea charset="-120" pitchFamily="18" typeface="新細明體"/>
              </a:rPr>
              <a:t>list,</a:t>
            </a:r>
            <a:r>
              <a:rPr dirty="0" lang="en-US" smtClean="0">
                <a:ea charset="-120" pitchFamily="18" typeface="新細明體"/>
              </a:rPr>
              <a:t> </a:t>
            </a:r>
            <a:r>
              <a:rPr dirty="0" lang="en-US" smtClean="0">
                <a:latin charset="0" pitchFamily="49" typeface="Courier New"/>
                <a:ea charset="-120" pitchFamily="18" typeface="新細明體"/>
              </a:rPr>
              <a:t>prev</a:t>
            </a:r>
            <a:r>
              <a:rPr dirty="0" lang="en-US" smtClean="0">
                <a:ea charset="-120" pitchFamily="18" typeface="新細明體"/>
              </a:rPr>
              <a:t> </a:t>
            </a:r>
            <a:r>
              <a:rPr dirty="0" lang="en-US" smtClean="0">
                <a:latin charset="0" pitchFamily="49" typeface="Courier New"/>
                <a:ea charset="-120" pitchFamily="18" typeface="新細明體"/>
              </a:rPr>
              <a:t>=</a:t>
            </a:r>
            <a:r>
              <a:rPr dirty="0" lang="en-US" smtClean="0">
                <a:ea charset="-120" pitchFamily="18" typeface="新細明體"/>
              </a:rPr>
              <a:t> </a:t>
            </a:r>
            <a:r>
              <a:rPr dirty="0" lang="en-US" smtClean="0">
                <a:latin charset="0" pitchFamily="49" typeface="Courier New"/>
                <a:ea charset="-120" pitchFamily="18" typeface="新細明體"/>
              </a:rPr>
              <a:t>NULL</a:t>
            </a:r>
            <a:r>
              <a:rPr dirty="0" lang="en-US" smtClean="0">
                <a:ea charset="-120" pitchFamily="18" typeface="新細明體"/>
              </a:rPr>
              <a:t> has been executed:</a:t>
            </a:r>
          </a:p>
        </p:txBody>
      </p:sp>
      <p:sp>
        <p:nvSpPr>
          <p:cNvPr id="369" name="Text Box 369"/>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370" name="Text Box 370"/>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pic>
        <p:nvPicPr>
          <p:cNvPr id="371" name="Picture 371"/>
          <p:cNvPicPr>
            <a:picLocks noChangeAspect="1"/>
          </p:cNvPicPr>
          <p:nvPr/>
        </p:nvPicPr>
        <p:blipFill>
          <a:blip r:embed="rId2"/>
          <a:stretch/>
        </p:blipFill>
        <p:spPr>
          <a:xfrm>
            <a:off x="1106487" y="2538412"/>
            <a:ext cx="7107237" cy="585787"/>
          </a:xfrm>
          <a:prstGeom prst="rect">
            <a:avLst/>
          </a:prstGeom>
          <a:noFill/>
          <a:ln>
            <a:noFill/>
          </a:ln>
        </p:spPr>
      </p:pic>
      <p:pic>
        <p:nvPicPr>
          <p:cNvPr id="373" name="Picture 373"/>
          <p:cNvPicPr>
            <a:picLocks noChangeAspect="1"/>
          </p:cNvPicPr>
          <p:nvPr/>
        </p:nvPicPr>
        <p:blipFill>
          <a:blip r:embed="rId3"/>
          <a:stretch/>
        </p:blipFill>
        <p:spPr>
          <a:xfrm>
            <a:off x="1104900" y="4256087"/>
            <a:ext cx="7143750" cy="1763712"/>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Text Box 375"/>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Deleting a Node from a Linked List</a:t>
            </a:r>
          </a:p>
        </p:txBody>
      </p:sp>
      <p:sp>
        <p:nvSpPr>
          <p:cNvPr id="376" name="Text Box 376"/>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The test </a:t>
            </a:r>
            <a:r>
              <a:rPr dirty="0" lang="en-US" smtClean="0">
                <a:latin charset="0" pitchFamily="49" typeface="Courier New"/>
                <a:ea charset="-120" pitchFamily="18" typeface="新細明體"/>
              </a:rPr>
              <a:t>cur</a:t>
            </a:r>
            <a:r>
              <a:rPr dirty="0" lang="en-US" smtClean="0">
                <a:ea charset="-120" pitchFamily="18" typeface="新細明體"/>
              </a:rPr>
              <a:t> </a:t>
            </a:r>
            <a:r>
              <a:rPr dirty="0" lang="en-US" smtClean="0">
                <a:latin charset="0" pitchFamily="49" typeface="Courier New"/>
                <a:ea charset="-120" pitchFamily="18" typeface="新細明體"/>
              </a:rPr>
              <a:t>!=</a:t>
            </a:r>
            <a:r>
              <a:rPr dirty="0" lang="en-US" smtClean="0">
                <a:ea charset="-120" pitchFamily="18" typeface="新細明體"/>
              </a:rPr>
              <a:t> </a:t>
            </a:r>
            <a:r>
              <a:rPr dirty="0" lang="en-US" smtClean="0">
                <a:latin charset="0" pitchFamily="49" typeface="Courier New"/>
                <a:ea charset="-120" pitchFamily="18" typeface="新細明體"/>
              </a:rPr>
              <a:t>NULL</a:t>
            </a:r>
            <a:r>
              <a:rPr dirty="0" lang="en-US" smtClean="0">
                <a:ea charset="-120" pitchFamily="18" typeface="新細明體"/>
              </a:rPr>
              <a:t> </a:t>
            </a:r>
            <a:r>
              <a:rPr dirty="0" lang="en-US" smtClean="0">
                <a:latin charset="0" pitchFamily="49" typeface="Courier New"/>
                <a:ea charset="-120" pitchFamily="18" typeface="新細明體"/>
              </a:rPr>
              <a:t>&amp;&amp;</a:t>
            </a:r>
            <a:r>
              <a:rPr dirty="0" lang="en-US" smtClean="0">
                <a:ea charset="-120" pitchFamily="18" typeface="新細明體"/>
              </a:rPr>
              <a:t> </a:t>
            </a:r>
            <a:r>
              <a:rPr dirty="0" lang="en-US" smtClean="0">
                <a:latin charset="0" pitchFamily="49" typeface="Courier New"/>
                <a:ea charset="-120" pitchFamily="18" typeface="新細明體"/>
              </a:rPr>
              <a:t>cur-&gt;value</a:t>
            </a:r>
            <a:r>
              <a:rPr dirty="0" lang="en-US" smtClean="0">
                <a:ea charset="-120" pitchFamily="18" typeface="新細明體"/>
              </a:rPr>
              <a:t> </a:t>
            </a:r>
            <a:r>
              <a:rPr dirty="0" lang="en-US" smtClean="0">
                <a:latin charset="0" pitchFamily="49" typeface="Courier New"/>
                <a:ea charset="-120" pitchFamily="18" typeface="新細明體"/>
              </a:rPr>
              <a:t>!=</a:t>
            </a:r>
            <a:r>
              <a:rPr dirty="0" lang="en-US" smtClean="0">
                <a:ea charset="-120" pitchFamily="18" typeface="新細明體"/>
              </a:rPr>
              <a:t> </a:t>
            </a:r>
            <a:r>
              <a:rPr dirty="0" lang="en-US" smtClean="0">
                <a:latin charset="0" pitchFamily="49" typeface="Courier New"/>
                <a:ea charset="-120" pitchFamily="18" typeface="新細明體"/>
              </a:rPr>
              <a:t>n</a:t>
            </a:r>
            <a:r>
              <a:rPr dirty="0" lang="en-US" smtClean="0">
                <a:ea charset="-120" pitchFamily="18" typeface="新細明體"/>
              </a:rPr>
              <a:t> is true, since </a:t>
            </a:r>
            <a:r>
              <a:rPr dirty="0" lang="en-US" smtClean="0">
                <a:latin charset="0" pitchFamily="49" typeface="Courier New"/>
                <a:ea charset="-120" pitchFamily="18" typeface="新細明體"/>
              </a:rPr>
              <a:t>cur</a:t>
            </a:r>
            <a:r>
              <a:rPr dirty="0" lang="en-US" smtClean="0">
                <a:ea charset="-120" pitchFamily="18" typeface="新細明體"/>
              </a:rPr>
              <a:t> is pointing to a node and the node doesn’t contain 20.</a:t>
            </a:r>
          </a:p>
          <a:p>
            <a:pPr indent="-342900" marL="342900"/>
            <a:r>
              <a:rPr dirty="0" lang="en-US" smtClean="0">
                <a:ea charset="-120" pitchFamily="18" typeface="新細明體"/>
              </a:rPr>
              <a:t>After </a:t>
            </a:r>
            <a:r>
              <a:rPr dirty="0" lang="en-US" smtClean="0">
                <a:latin charset="0" pitchFamily="49" typeface="Courier New"/>
                <a:ea charset="-120" pitchFamily="18" typeface="新細明體"/>
              </a:rPr>
              <a:t>prev</a:t>
            </a:r>
            <a:r>
              <a:rPr dirty="0" lang="en-US" smtClean="0">
                <a:ea charset="-120" pitchFamily="18" typeface="新細明體"/>
              </a:rPr>
              <a:t> </a:t>
            </a:r>
            <a:r>
              <a:rPr dirty="0" lang="en-US" smtClean="0">
                <a:latin charset="0" pitchFamily="49" typeface="Courier New"/>
                <a:ea charset="-120" pitchFamily="18" typeface="新細明體"/>
              </a:rPr>
              <a:t>=</a:t>
            </a:r>
            <a:r>
              <a:rPr dirty="0" lang="en-US" smtClean="0">
                <a:ea charset="-120" pitchFamily="18" typeface="新細明體"/>
              </a:rPr>
              <a:t> </a:t>
            </a:r>
            <a:r>
              <a:rPr dirty="0" lang="en-US" smtClean="0">
                <a:latin charset="0" pitchFamily="49" typeface="Courier New"/>
                <a:ea charset="-120" pitchFamily="18" typeface="新細明體"/>
              </a:rPr>
              <a:t>cur,</a:t>
            </a:r>
            <a:r>
              <a:rPr dirty="0" lang="en-US" smtClean="0">
                <a:ea charset="-120" pitchFamily="18" typeface="新細明體"/>
              </a:rPr>
              <a:t> </a:t>
            </a:r>
            <a:r>
              <a:rPr dirty="0" lang="en-US" smtClean="0">
                <a:latin charset="0" pitchFamily="49" typeface="Courier New"/>
                <a:ea charset="-120" pitchFamily="18" typeface="新細明體"/>
              </a:rPr>
              <a:t>cur</a:t>
            </a:r>
            <a:r>
              <a:rPr dirty="0" lang="en-US" smtClean="0">
                <a:ea charset="-120" pitchFamily="18" typeface="新細明體"/>
              </a:rPr>
              <a:t> </a:t>
            </a:r>
            <a:r>
              <a:rPr dirty="0" lang="en-US" smtClean="0">
                <a:latin charset="0" pitchFamily="49" typeface="Courier New"/>
                <a:ea charset="-120" pitchFamily="18" typeface="新細明體"/>
              </a:rPr>
              <a:t>=</a:t>
            </a:r>
            <a:r>
              <a:rPr dirty="0" lang="en-US" smtClean="0">
                <a:ea charset="-120" pitchFamily="18" typeface="新細明體"/>
              </a:rPr>
              <a:t> </a:t>
            </a:r>
            <a:r>
              <a:rPr dirty="0" lang="en-US" smtClean="0">
                <a:latin charset="0" pitchFamily="49" typeface="Courier New"/>
                <a:ea charset="-120" pitchFamily="18" typeface="新細明體"/>
              </a:rPr>
              <a:t>cur-&gt;next</a:t>
            </a:r>
            <a:r>
              <a:rPr dirty="0" lang="en-US" smtClean="0">
                <a:ea charset="-120" pitchFamily="18" typeface="新細明體"/>
              </a:rPr>
              <a:t> has been executed:</a:t>
            </a:r>
          </a:p>
        </p:txBody>
      </p:sp>
      <p:sp>
        <p:nvSpPr>
          <p:cNvPr id="377" name="Text Box 377"/>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378" name="Text Box 378"/>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pic>
        <p:nvPicPr>
          <p:cNvPr id="379" name="Picture 379"/>
          <p:cNvPicPr>
            <a:picLocks noChangeAspect="1"/>
          </p:cNvPicPr>
          <p:nvPr/>
        </p:nvPicPr>
        <p:blipFill>
          <a:blip r:embed="rId2"/>
          <a:stretch/>
        </p:blipFill>
        <p:spPr>
          <a:xfrm>
            <a:off x="1106487" y="3914775"/>
            <a:ext cx="7115175" cy="180022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Text Box 381"/>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Deleting a Node from a Linked List</a:t>
            </a:r>
          </a:p>
        </p:txBody>
      </p:sp>
      <p:sp>
        <p:nvSpPr>
          <p:cNvPr id="382" name="Text Box 382"/>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The test </a:t>
            </a:r>
            <a:r>
              <a:rPr dirty="0" lang="en-US" smtClean="0">
                <a:latin charset="0" pitchFamily="49" typeface="Courier New"/>
                <a:ea charset="-120" pitchFamily="18" typeface="新細明體"/>
              </a:rPr>
              <a:t>cur</a:t>
            </a:r>
            <a:r>
              <a:rPr dirty="0" lang="en-US" smtClean="0">
                <a:ea charset="-120" pitchFamily="18" typeface="新細明體"/>
              </a:rPr>
              <a:t> </a:t>
            </a:r>
            <a:r>
              <a:rPr dirty="0" lang="en-US" smtClean="0">
                <a:latin charset="0" pitchFamily="49" typeface="Courier New"/>
                <a:ea charset="-120" pitchFamily="18" typeface="新細明體"/>
              </a:rPr>
              <a:t>!=</a:t>
            </a:r>
            <a:r>
              <a:rPr dirty="0" lang="en-US" smtClean="0">
                <a:ea charset="-120" pitchFamily="18" typeface="新細明體"/>
              </a:rPr>
              <a:t> </a:t>
            </a:r>
            <a:r>
              <a:rPr dirty="0" lang="en-US" smtClean="0">
                <a:latin charset="0" pitchFamily="49" typeface="Courier New"/>
                <a:ea charset="-120" pitchFamily="18" typeface="新細明體"/>
              </a:rPr>
              <a:t>NULL</a:t>
            </a:r>
            <a:r>
              <a:rPr dirty="0" lang="en-US" smtClean="0">
                <a:ea charset="-120" pitchFamily="18" typeface="新細明體"/>
              </a:rPr>
              <a:t> </a:t>
            </a:r>
            <a:r>
              <a:rPr dirty="0" lang="en-US" smtClean="0">
                <a:latin charset="0" pitchFamily="49" typeface="Courier New"/>
                <a:ea charset="-120" pitchFamily="18" typeface="新細明體"/>
              </a:rPr>
              <a:t>&amp;&amp;</a:t>
            </a:r>
            <a:r>
              <a:rPr dirty="0" lang="en-US" smtClean="0">
                <a:ea charset="-120" pitchFamily="18" typeface="新細明體"/>
              </a:rPr>
              <a:t> </a:t>
            </a:r>
            <a:r>
              <a:rPr dirty="0" lang="en-US" smtClean="0">
                <a:latin charset="0" pitchFamily="49" typeface="Courier New"/>
                <a:ea charset="-120" pitchFamily="18" typeface="新細明體"/>
              </a:rPr>
              <a:t>cur-&gt;value</a:t>
            </a:r>
            <a:r>
              <a:rPr dirty="0" lang="en-US" smtClean="0">
                <a:ea charset="-120" pitchFamily="18" typeface="新細明體"/>
              </a:rPr>
              <a:t> </a:t>
            </a:r>
            <a:r>
              <a:rPr dirty="0" lang="en-US" smtClean="0">
                <a:latin charset="0" pitchFamily="49" typeface="Courier New"/>
                <a:ea charset="-120" pitchFamily="18" typeface="新細明體"/>
              </a:rPr>
              <a:t>!=</a:t>
            </a:r>
            <a:r>
              <a:rPr dirty="0" lang="en-US" smtClean="0">
                <a:ea charset="-120" pitchFamily="18" typeface="新細明體"/>
              </a:rPr>
              <a:t> </a:t>
            </a:r>
            <a:r>
              <a:rPr dirty="0" lang="en-US" smtClean="0">
                <a:latin charset="0" pitchFamily="49" typeface="Courier New"/>
                <a:ea charset="-120" pitchFamily="18" typeface="新細明體"/>
              </a:rPr>
              <a:t>n</a:t>
            </a:r>
            <a:r>
              <a:rPr dirty="0" lang="en-US" smtClean="0">
                <a:ea charset="-120" pitchFamily="18" typeface="新細明體"/>
              </a:rPr>
              <a:t> is again true, so </a:t>
            </a:r>
            <a:r>
              <a:rPr dirty="0" lang="en-US" smtClean="0">
                <a:latin charset="0" pitchFamily="49" typeface="Courier New"/>
                <a:ea charset="-120" pitchFamily="18" typeface="新細明體"/>
              </a:rPr>
              <a:t>prev</a:t>
            </a:r>
            <a:r>
              <a:rPr dirty="0" lang="en-US" smtClean="0">
                <a:ea charset="-120" pitchFamily="18" typeface="新細明體"/>
              </a:rPr>
              <a:t> </a:t>
            </a:r>
            <a:r>
              <a:rPr dirty="0" lang="en-US" smtClean="0">
                <a:latin charset="0" pitchFamily="49" typeface="Courier New"/>
                <a:ea charset="-120" pitchFamily="18" typeface="新細明體"/>
              </a:rPr>
              <a:t>=</a:t>
            </a:r>
            <a:r>
              <a:rPr dirty="0" lang="en-US" smtClean="0">
                <a:ea charset="-120" pitchFamily="18" typeface="新細明體"/>
              </a:rPr>
              <a:t> </a:t>
            </a:r>
            <a:r>
              <a:rPr dirty="0" lang="en-US" smtClean="0">
                <a:latin charset="0" pitchFamily="49" typeface="Courier New"/>
                <a:ea charset="-120" pitchFamily="18" typeface="新細明體"/>
              </a:rPr>
              <a:t>cur,</a:t>
            </a:r>
            <a:r>
              <a:rPr dirty="0" lang="en-US" smtClean="0">
                <a:ea charset="-120" pitchFamily="18" typeface="新細明體"/>
              </a:rPr>
              <a:t> </a:t>
            </a:r>
            <a:r>
              <a:rPr dirty="0" lang="en-US" smtClean="0">
                <a:latin charset="0" pitchFamily="49" typeface="Courier New"/>
                <a:ea charset="-120" pitchFamily="18" typeface="新細明體"/>
              </a:rPr>
              <a:t>cur</a:t>
            </a:r>
            <a:r>
              <a:rPr dirty="0" lang="en-US" smtClean="0">
                <a:ea charset="-120" pitchFamily="18" typeface="新細明體"/>
              </a:rPr>
              <a:t> </a:t>
            </a:r>
            <a:r>
              <a:rPr dirty="0" lang="en-US" smtClean="0">
                <a:latin charset="0" pitchFamily="49" typeface="Courier New"/>
                <a:ea charset="-120" pitchFamily="18" typeface="新細明體"/>
              </a:rPr>
              <a:t>=</a:t>
            </a:r>
            <a:r>
              <a:rPr dirty="0" lang="en-US" smtClean="0">
                <a:ea charset="-120" pitchFamily="18" typeface="新細明體"/>
              </a:rPr>
              <a:t> </a:t>
            </a:r>
            <a:r>
              <a:rPr dirty="0" lang="en-US" smtClean="0">
                <a:latin charset="0" pitchFamily="49" typeface="Courier New"/>
                <a:ea charset="-120" pitchFamily="18" typeface="新細明體"/>
              </a:rPr>
              <a:t>cur-&gt;next</a:t>
            </a:r>
            <a:r>
              <a:rPr dirty="0" lang="en-US" smtClean="0">
                <a:ea charset="-120" pitchFamily="18" typeface="新細明體"/>
              </a:rPr>
              <a:t> is executed once more: </a:t>
            </a:r>
          </a:p>
          <a:p>
            <a:pPr indent="-342900" marL="342900"/>
            <a:endParaRPr dirty="0" lang="en-US" smtClean="0">
              <a:ea charset="-120" pitchFamily="18" typeface="新細明體"/>
            </a:endParaRPr>
          </a:p>
          <a:p>
            <a:pPr indent="-342900" marL="342900"/>
            <a:endParaRPr dirty="0" lang="en-US" smtClean="0">
              <a:ea charset="-120" pitchFamily="18" typeface="新細明體"/>
            </a:endParaRPr>
          </a:p>
          <a:p>
            <a:pPr indent="-342900" marL="342900"/>
            <a:endParaRPr dirty="0" lang="en-US" smtClean="0">
              <a:ea charset="-120" pitchFamily="18" typeface="新細明體"/>
            </a:endParaRPr>
          </a:p>
          <a:p>
            <a:pPr indent="-342900" marL="342900"/>
            <a:endParaRPr dirty="0" lang="en-US" smtClean="0">
              <a:ea charset="-120" pitchFamily="18" typeface="新細明體"/>
            </a:endParaRPr>
          </a:p>
          <a:p>
            <a:pPr indent="-342900" marL="342900"/>
            <a:r>
              <a:rPr dirty="0" lang="en-US" smtClean="0">
                <a:ea charset="-120" pitchFamily="18" typeface="新細明體"/>
              </a:rPr>
              <a:t>Since </a:t>
            </a:r>
            <a:r>
              <a:rPr dirty="0" lang="en-US" smtClean="0">
                <a:latin charset="0" pitchFamily="49" typeface="Courier New"/>
                <a:ea charset="-120" pitchFamily="18" typeface="新細明體"/>
              </a:rPr>
              <a:t>cur</a:t>
            </a:r>
            <a:r>
              <a:rPr dirty="0" lang="en-US" smtClean="0">
                <a:ea charset="-120" pitchFamily="18" typeface="新細明體"/>
              </a:rPr>
              <a:t> now points to the node containing 20, the condition </a:t>
            </a:r>
            <a:r>
              <a:rPr dirty="0" lang="en-US" smtClean="0">
                <a:latin charset="0" pitchFamily="49" typeface="Courier New"/>
                <a:ea charset="-120" pitchFamily="18" typeface="新細明體"/>
              </a:rPr>
              <a:t>cur-&gt;value</a:t>
            </a:r>
            <a:r>
              <a:rPr dirty="0" lang="en-US" smtClean="0">
                <a:ea charset="-120" pitchFamily="18" typeface="新細明體"/>
              </a:rPr>
              <a:t> </a:t>
            </a:r>
            <a:r>
              <a:rPr dirty="0" lang="en-US" smtClean="0">
                <a:latin charset="0" pitchFamily="49" typeface="Courier New"/>
                <a:ea charset="-120" pitchFamily="18" typeface="新細明體"/>
              </a:rPr>
              <a:t>!=</a:t>
            </a:r>
            <a:r>
              <a:rPr dirty="0" lang="en-US" smtClean="0">
                <a:ea charset="-120" pitchFamily="18" typeface="新細明體"/>
              </a:rPr>
              <a:t> </a:t>
            </a:r>
            <a:r>
              <a:rPr dirty="0" lang="en-US" smtClean="0">
                <a:latin charset="0" pitchFamily="49" typeface="Courier New"/>
                <a:ea charset="-120" pitchFamily="18" typeface="新細明體"/>
              </a:rPr>
              <a:t>n</a:t>
            </a:r>
            <a:r>
              <a:rPr dirty="0" lang="en-US" smtClean="0">
                <a:ea charset="-120" pitchFamily="18" typeface="新細明體"/>
              </a:rPr>
              <a:t> is false and the loop terminates.</a:t>
            </a:r>
          </a:p>
        </p:txBody>
      </p:sp>
      <p:sp>
        <p:nvSpPr>
          <p:cNvPr id="383" name="Text Box 383"/>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384" name="Text Box 384"/>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pic>
        <p:nvPicPr>
          <p:cNvPr id="385" name="Picture 385"/>
          <p:cNvPicPr>
            <a:picLocks noChangeAspect="1"/>
          </p:cNvPicPr>
          <p:nvPr/>
        </p:nvPicPr>
        <p:blipFill>
          <a:blip r:embed="rId2"/>
          <a:stretch/>
        </p:blipFill>
        <p:spPr>
          <a:xfrm>
            <a:off x="1106487" y="3014662"/>
            <a:ext cx="7092950" cy="1785937"/>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Text Box 387"/>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Deleting a Node from a Linked List</a:t>
            </a:r>
          </a:p>
        </p:txBody>
      </p:sp>
      <p:sp>
        <p:nvSpPr>
          <p:cNvPr id="388" name="Text Box 388"/>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Next, we’ll perform the bypass required by step 2.</a:t>
            </a:r>
          </a:p>
          <a:p>
            <a:pPr indent="-342900" marL="342900"/>
            <a:r>
              <a:rPr dirty="0" lang="en-US" smtClean="0">
                <a:ea charset="-120" pitchFamily="18" typeface="新細明體"/>
              </a:rPr>
              <a:t>The statement</a:t>
            </a:r>
          </a:p>
          <a:p>
            <a:pPr indent="-342900" marL="342900">
              <a:lnSpc>
                <a:spcPct val="80000"/>
              </a:lnSpc>
              <a:spcBef>
                <a:spcPts val="1200"/>
              </a:spcBef>
              <a:buNone/>
            </a:pPr>
            <a:r>
              <a:rPr dirty="0" lang="en-US" smtClean="0" sz="2400">
                <a:latin charset="0" pitchFamily="49" typeface="Courier New"/>
                <a:ea charset="-120" pitchFamily="18" typeface="新細明體"/>
              </a:rPr>
              <a:t>	prev-&gt;next = cur-&gt;next;</a:t>
            </a:r>
          </a:p>
          <a:p>
            <a:pPr indent="-342900" marL="342900">
              <a:buNone/>
            </a:pPr>
            <a:r>
              <a:rPr dirty="0" lang="en-US" smtClean="0">
                <a:ea charset="-120" pitchFamily="18" typeface="新細明體"/>
              </a:rPr>
              <a:t>	makes the pointer in the previous node point to the node </a:t>
            </a:r>
            <a:r>
              <a:rPr dirty="0" i="1" lang="en-US" smtClean="0">
                <a:ea charset="-120" pitchFamily="18" typeface="新細明體"/>
              </a:rPr>
              <a:t>after</a:t>
            </a:r>
            <a:r>
              <a:rPr dirty="0" lang="en-US" smtClean="0">
                <a:ea charset="-120" pitchFamily="18" typeface="新細明體"/>
              </a:rPr>
              <a:t> the current node:</a:t>
            </a:r>
          </a:p>
        </p:txBody>
      </p:sp>
      <p:sp>
        <p:nvSpPr>
          <p:cNvPr id="389" name="Text Box 389"/>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390" name="Text Box 390"/>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pic>
        <p:nvPicPr>
          <p:cNvPr id="391" name="Picture 391"/>
          <p:cNvPicPr>
            <a:picLocks noChangeAspect="1"/>
          </p:cNvPicPr>
          <p:nvPr/>
        </p:nvPicPr>
        <p:blipFill>
          <a:blip r:embed="rId2"/>
          <a:stretch/>
        </p:blipFill>
        <p:spPr>
          <a:xfrm>
            <a:off x="939800" y="4052887"/>
            <a:ext cx="7164387" cy="2043112"/>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Text Box 393"/>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Deleting a Node from a Linked List</a:t>
            </a:r>
          </a:p>
        </p:txBody>
      </p:sp>
      <p:sp>
        <p:nvSpPr>
          <p:cNvPr id="394" name="Text Box 394"/>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Step 3 is to release the memory occupied by the current node:</a:t>
            </a:r>
          </a:p>
          <a:p>
            <a:pPr indent="-342900" marL="342900">
              <a:lnSpc>
                <a:spcPct val="80000"/>
              </a:lnSpc>
              <a:spcBef>
                <a:spcPts val="1200"/>
              </a:spcBef>
              <a:buNone/>
            </a:pPr>
            <a:r>
              <a:rPr dirty="0" lang="en-US" smtClean="0" sz="2400">
                <a:latin charset="0" pitchFamily="49" typeface="Courier New"/>
                <a:ea charset="-120" pitchFamily="18" typeface="新細明體"/>
              </a:rPr>
              <a:t>	free(cur);</a:t>
            </a:r>
          </a:p>
        </p:txBody>
      </p:sp>
      <p:sp>
        <p:nvSpPr>
          <p:cNvPr id="395" name="Text Box 395"/>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396" name="Text Box 396"/>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Text Box 397"/>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Deleting a Node from a Linked List</a:t>
            </a:r>
          </a:p>
        </p:txBody>
      </p:sp>
      <p:sp>
        <p:nvSpPr>
          <p:cNvPr id="398" name="Text Box 398"/>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The </a:t>
            </a:r>
            <a:r>
              <a:rPr dirty="0" lang="en-US" smtClean="0">
                <a:latin charset="0" pitchFamily="49" typeface="Courier New"/>
                <a:ea charset="-120" pitchFamily="18" typeface="新細明體"/>
              </a:rPr>
              <a:t>delete_from_list</a:t>
            </a:r>
            <a:r>
              <a:rPr dirty="0" lang="en-US" smtClean="0">
                <a:ea charset="-120" pitchFamily="18" typeface="新細明體"/>
              </a:rPr>
              <a:t> function uses the strategy just outlined.</a:t>
            </a:r>
          </a:p>
          <a:p>
            <a:pPr indent="-342900" marL="342900"/>
            <a:r>
              <a:rPr dirty="0" lang="en-US" smtClean="0">
                <a:ea charset="-120" pitchFamily="18" typeface="新細明體"/>
              </a:rPr>
              <a:t>When given a list and an integer </a:t>
            </a:r>
            <a:r>
              <a:rPr dirty="0" lang="en-US" smtClean="0">
                <a:latin charset="0" pitchFamily="49" typeface="Courier New"/>
                <a:ea charset="-120" pitchFamily="18" typeface="新細明體"/>
              </a:rPr>
              <a:t>n</a:t>
            </a:r>
            <a:r>
              <a:rPr dirty="0" lang="en-US" smtClean="0">
                <a:ea charset="-120" pitchFamily="18" typeface="新細明體"/>
              </a:rPr>
              <a:t>, the function deletes the first node containing </a:t>
            </a:r>
            <a:r>
              <a:rPr dirty="0" lang="en-US" smtClean="0">
                <a:latin charset="0" pitchFamily="49" typeface="Courier New"/>
                <a:ea charset="-120" pitchFamily="18" typeface="新細明體"/>
              </a:rPr>
              <a:t>n</a:t>
            </a:r>
            <a:r>
              <a:rPr dirty="0" lang="en-US" smtClean="0">
                <a:ea charset="-120" pitchFamily="18" typeface="新細明體"/>
              </a:rPr>
              <a:t>.</a:t>
            </a:r>
          </a:p>
          <a:p>
            <a:pPr indent="-342900" marL="342900"/>
            <a:r>
              <a:rPr dirty="0" lang="en-US" smtClean="0">
                <a:ea charset="-120" pitchFamily="18" typeface="新細明體"/>
              </a:rPr>
              <a:t>If no node contains </a:t>
            </a:r>
            <a:r>
              <a:rPr dirty="0" lang="en-US" smtClean="0">
                <a:latin charset="0" pitchFamily="49" typeface="Courier New"/>
                <a:ea charset="-120" pitchFamily="18" typeface="新細明體"/>
              </a:rPr>
              <a:t>n</a:t>
            </a:r>
            <a:r>
              <a:rPr dirty="0" lang="en-US" smtClean="0">
                <a:ea charset="-120" pitchFamily="18" typeface="新細明體"/>
              </a:rPr>
              <a:t>, </a:t>
            </a:r>
            <a:r>
              <a:rPr dirty="0" lang="en-US" smtClean="0">
                <a:latin charset="0" pitchFamily="49" typeface="Courier New"/>
                <a:ea charset="-120" pitchFamily="18" typeface="新細明體"/>
              </a:rPr>
              <a:t>delete_from_list</a:t>
            </a:r>
            <a:r>
              <a:rPr dirty="0" lang="en-US" smtClean="0">
                <a:ea charset="-120" pitchFamily="18" typeface="新細明體"/>
              </a:rPr>
              <a:t> does nothing.</a:t>
            </a:r>
          </a:p>
          <a:p>
            <a:pPr indent="-342900" marL="342900"/>
            <a:r>
              <a:rPr dirty="0" lang="en-US" smtClean="0">
                <a:ea charset="-120" pitchFamily="18" typeface="新細明體"/>
              </a:rPr>
              <a:t>In either case, the function returns a pointer to the list.</a:t>
            </a:r>
          </a:p>
          <a:p>
            <a:pPr indent="-342900" marL="342900"/>
            <a:r>
              <a:rPr dirty="0" lang="en-US" smtClean="0">
                <a:ea charset="-120" pitchFamily="18" typeface="新細明體"/>
              </a:rPr>
              <a:t>Deleting the first node in the list is a special case that requires a different bypass step.</a:t>
            </a:r>
          </a:p>
        </p:txBody>
      </p:sp>
      <p:sp>
        <p:nvSpPr>
          <p:cNvPr id="399" name="Text Box 399"/>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400" name="Text Box 400"/>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Text Box 401"/>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Deleting a Node from a Linked List</a:t>
            </a:r>
          </a:p>
        </p:txBody>
      </p:sp>
      <p:sp>
        <p:nvSpPr>
          <p:cNvPr id="402" name="Text Box 402"/>
          <p:cNvSpPr>
            <a:spLocks/>
          </p:cNvSpPr>
          <p:nvPr>
            <p:ph type="obj"/>
          </p:nvPr>
        </p:nvSpPr>
        <p:spPr>
          <a:xfrm>
            <a:off x="685800" y="1524000"/>
            <a:ext cx="8229600" cy="4800600"/>
          </a:xfrm>
          <a:prstGeom prst="rect">
            <a:avLst/>
          </a:prstGeom>
        </p:spPr>
        <p:txBody>
          <a:bodyPr anchor="t" bIns="46038" lIns="92075" numCol="1" rIns="92075" tIns="46038" wrap="square"/>
          <a:lstStyle/>
          <a:p>
            <a:pPr indent="-342900" marL="342900">
              <a:lnSpc>
                <a:spcPct val="80000"/>
              </a:lnSpc>
              <a:spcBef>
                <a:spcPts val="500"/>
              </a:spcBef>
              <a:buNone/>
            </a:pPr>
            <a:r>
              <a:rPr dirty="0" lang="en-US" smtClean="0" sz="1800">
                <a:latin charset="0" pitchFamily="49" typeface="Courier New"/>
                <a:ea charset="-120" pitchFamily="18" typeface="新細明體"/>
              </a:rPr>
              <a:t>struct node *delete_from_list(struct node *list, int n)</a:t>
            </a:r>
          </a:p>
          <a:p>
            <a:pPr indent="-342900" marL="342900">
              <a:lnSpc>
                <a:spcPct val="80000"/>
              </a:lnSpc>
              <a:spcBef>
                <a:spcPts val="500"/>
              </a:spcBef>
              <a:buNone/>
            </a:pPr>
            <a:r>
              <a:rPr dirty="0" lang="en-US" smtClean="0" sz="1800">
                <a:latin charset="0" pitchFamily="49" typeface="Courier New"/>
                <a:ea charset="-120" pitchFamily="18" typeface="新細明體"/>
              </a:rPr>
              <a:t>{</a:t>
            </a:r>
          </a:p>
          <a:p>
            <a:pPr indent="-342900" marL="342900">
              <a:lnSpc>
                <a:spcPct val="80000"/>
              </a:lnSpc>
              <a:spcBef>
                <a:spcPct val="0"/>
              </a:spcBef>
              <a:buNone/>
            </a:pPr>
            <a:r>
              <a:rPr dirty="0" lang="en-US" smtClean="0" sz="1800">
                <a:latin charset="0" pitchFamily="49" typeface="Courier New"/>
                <a:ea charset="-120" pitchFamily="18" typeface="新細明體"/>
              </a:rPr>
              <a:t>  struct node *cur, *prev;</a:t>
            </a:r>
          </a:p>
          <a:p>
            <a:pPr indent="-342900" marL="342900">
              <a:lnSpc>
                <a:spcPct val="80000"/>
              </a:lnSpc>
              <a:spcBef>
                <a:spcPct val="0"/>
              </a:spcBef>
              <a:buNone/>
            </a:pPr>
            <a:r>
              <a:rPr dirty="0" lang="en-US" smtClean="0" sz="1800">
                <a:latin charset="0" pitchFamily="49" typeface="Courier New"/>
                <a:ea charset="-120" pitchFamily="18" typeface="新細明體"/>
              </a:rPr>
              <a:t>	  </a:t>
            </a:r>
          </a:p>
          <a:p>
            <a:pPr indent="-342900" marL="342900">
              <a:lnSpc>
                <a:spcPct val="80000"/>
              </a:lnSpc>
              <a:spcBef>
                <a:spcPts val="500"/>
              </a:spcBef>
              <a:buNone/>
            </a:pPr>
            <a:r>
              <a:rPr dirty="0" lang="en-US" smtClean="0" sz="1800">
                <a:latin charset="0" pitchFamily="49" typeface="Courier New"/>
                <a:ea charset="-120" pitchFamily="18" typeface="新細明體"/>
              </a:rPr>
              <a:t>  for (cur = list, prev = NULL;</a:t>
            </a:r>
          </a:p>
          <a:p>
            <a:pPr indent="-342900" marL="342900">
              <a:lnSpc>
                <a:spcPct val="80000"/>
              </a:lnSpc>
              <a:spcBef>
                <a:spcPts val="500"/>
              </a:spcBef>
              <a:buNone/>
            </a:pPr>
            <a:r>
              <a:rPr dirty="0" lang="en-US" smtClean="0" sz="1800">
                <a:latin charset="0" pitchFamily="49" typeface="Courier New"/>
                <a:ea charset="-120" pitchFamily="18" typeface="新細明體"/>
              </a:rPr>
              <a:t>       cur != NULL &amp;&amp; cur-&gt;value != n;</a:t>
            </a:r>
          </a:p>
          <a:p>
            <a:pPr indent="-342900" marL="342900">
              <a:lnSpc>
                <a:spcPct val="80000"/>
              </a:lnSpc>
              <a:spcBef>
                <a:spcPts val="500"/>
              </a:spcBef>
              <a:buNone/>
            </a:pPr>
            <a:r>
              <a:rPr dirty="0" lang="en-US" smtClean="0" sz="1800">
                <a:latin charset="0" pitchFamily="49" typeface="Courier New"/>
                <a:ea charset="-120" pitchFamily="18" typeface="新細明體"/>
              </a:rPr>
              <a:t>       prev = cur, cur = cur-&gt;next)</a:t>
            </a:r>
          </a:p>
          <a:p>
            <a:pPr indent="-342900" marL="342900">
              <a:lnSpc>
                <a:spcPct val="80000"/>
              </a:lnSpc>
              <a:spcBef>
                <a:spcPct val="0"/>
              </a:spcBef>
              <a:buNone/>
            </a:pPr>
            <a:r>
              <a:rPr dirty="0" lang="en-US" smtClean="0" sz="1800">
                <a:latin charset="0" pitchFamily="49" typeface="Courier New"/>
                <a:ea charset="-120" pitchFamily="18" typeface="新細明體"/>
              </a:rPr>
              <a:t>    ;</a:t>
            </a:r>
          </a:p>
          <a:p>
            <a:pPr indent="-342900" marL="342900">
              <a:lnSpc>
                <a:spcPct val="80000"/>
              </a:lnSpc>
              <a:spcBef>
                <a:spcPts val="500"/>
              </a:spcBef>
              <a:buNone/>
            </a:pPr>
            <a:r>
              <a:rPr dirty="0" lang="en-US" smtClean="0" sz="1800">
                <a:latin charset="0" pitchFamily="49" typeface="Courier New"/>
                <a:ea charset="-120" pitchFamily="18" typeface="新細明體"/>
              </a:rPr>
              <a:t>  if (cur == NULL) </a:t>
            </a:r>
          </a:p>
          <a:p>
            <a:pPr indent="-342900" marL="342900">
              <a:lnSpc>
                <a:spcPct val="80000"/>
              </a:lnSpc>
              <a:spcBef>
                <a:spcPts val="500"/>
              </a:spcBef>
              <a:buNone/>
            </a:pPr>
            <a:r>
              <a:rPr dirty="0" lang="en-US" smtClean="0" sz="1800">
                <a:latin charset="0" pitchFamily="49" typeface="Courier New"/>
                <a:ea charset="-120" pitchFamily="18" typeface="新細明體"/>
              </a:rPr>
              <a:t>    return list;             /* n was not found */</a:t>
            </a:r>
          </a:p>
          <a:p>
            <a:pPr indent="-342900" marL="342900">
              <a:lnSpc>
                <a:spcPct val="80000"/>
              </a:lnSpc>
              <a:spcBef>
                <a:spcPts val="500"/>
              </a:spcBef>
              <a:buNone/>
            </a:pPr>
            <a:r>
              <a:rPr dirty="0" lang="en-US" smtClean="0" sz="1800">
                <a:latin charset="0" pitchFamily="49" typeface="Courier New"/>
                <a:ea charset="-120" pitchFamily="18" typeface="新細明體"/>
              </a:rPr>
              <a:t>  if (prev == NULL)</a:t>
            </a:r>
          </a:p>
          <a:p>
            <a:pPr indent="-342900" marL="342900">
              <a:lnSpc>
                <a:spcPct val="80000"/>
              </a:lnSpc>
              <a:spcBef>
                <a:spcPts val="500"/>
              </a:spcBef>
              <a:buNone/>
            </a:pPr>
            <a:r>
              <a:rPr dirty="0" lang="en-US" smtClean="0" sz="1800">
                <a:latin charset="0" pitchFamily="49" typeface="Courier New"/>
                <a:ea charset="-120" pitchFamily="18" typeface="新細明體"/>
              </a:rPr>
              <a:t>    list = list-&gt;next;       /* n is in the first node */</a:t>
            </a:r>
          </a:p>
          <a:p>
            <a:pPr indent="-342900" marL="342900">
              <a:lnSpc>
                <a:spcPct val="80000"/>
              </a:lnSpc>
              <a:spcBef>
                <a:spcPts val="500"/>
              </a:spcBef>
              <a:buNone/>
            </a:pPr>
            <a:r>
              <a:rPr dirty="0" lang="en-US" smtClean="0" sz="1800">
                <a:latin charset="0" pitchFamily="49" typeface="Courier New"/>
                <a:ea charset="-120" pitchFamily="18" typeface="新細明體"/>
              </a:rPr>
              <a:t>  else</a:t>
            </a:r>
          </a:p>
          <a:p>
            <a:pPr indent="-342900" marL="342900">
              <a:lnSpc>
                <a:spcPct val="80000"/>
              </a:lnSpc>
              <a:spcBef>
                <a:spcPts val="500"/>
              </a:spcBef>
              <a:buNone/>
            </a:pPr>
            <a:r>
              <a:rPr dirty="0" lang="en-US" smtClean="0" sz="1800">
                <a:latin charset="0" pitchFamily="49" typeface="Courier New"/>
                <a:ea charset="-120" pitchFamily="18" typeface="新細明體"/>
              </a:rPr>
              <a:t>    prev-&gt;next = cur-&gt;next;  /* n is in some other node */</a:t>
            </a:r>
          </a:p>
          <a:p>
            <a:pPr indent="-342900" marL="342900">
              <a:lnSpc>
                <a:spcPct val="80000"/>
              </a:lnSpc>
              <a:spcBef>
                <a:spcPts val="500"/>
              </a:spcBef>
              <a:buNone/>
            </a:pPr>
            <a:r>
              <a:rPr dirty="0" lang="en-US" smtClean="0" sz="1800">
                <a:latin charset="0" pitchFamily="49" typeface="Courier New"/>
                <a:ea charset="-120" pitchFamily="18" typeface="新細明體"/>
              </a:rPr>
              <a:t>  free(cur);</a:t>
            </a:r>
          </a:p>
          <a:p>
            <a:pPr indent="-342900" marL="342900">
              <a:lnSpc>
                <a:spcPct val="80000"/>
              </a:lnSpc>
              <a:spcBef>
                <a:spcPts val="500"/>
              </a:spcBef>
              <a:buNone/>
            </a:pPr>
            <a:r>
              <a:rPr dirty="0" lang="en-US" smtClean="0" sz="1800">
                <a:latin charset="0" pitchFamily="49" typeface="Courier New"/>
                <a:ea charset="-120" pitchFamily="18" typeface="新細明體"/>
              </a:rPr>
              <a:t>  return list;</a:t>
            </a:r>
          </a:p>
          <a:p>
            <a:pPr indent="-342900" marL="342900">
              <a:lnSpc>
                <a:spcPct val="80000"/>
              </a:lnSpc>
              <a:spcBef>
                <a:spcPct val="0"/>
              </a:spcBef>
              <a:buNone/>
            </a:pPr>
            <a:r>
              <a:rPr dirty="0" lang="en-US" smtClean="0" sz="1800">
                <a:latin charset="0" pitchFamily="49" typeface="Courier New"/>
                <a:ea charset="-120" pitchFamily="18" typeface="新細明體"/>
              </a:rPr>
              <a:t>}</a:t>
            </a:r>
          </a:p>
        </p:txBody>
      </p:sp>
      <p:sp>
        <p:nvSpPr>
          <p:cNvPr id="403" name="Text Box 403"/>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404" name="Text Box 404"/>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 Box 115"/>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Null Pointers</a:t>
            </a:r>
          </a:p>
        </p:txBody>
      </p:sp>
      <p:sp>
        <p:nvSpPr>
          <p:cNvPr id="116" name="Text Box 116"/>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sz="2600">
                <a:ea charset="-120" pitchFamily="18" typeface="新細明體"/>
              </a:rPr>
              <a:t>Pointers test true or false in the same way as numbers.</a:t>
            </a:r>
          </a:p>
          <a:p>
            <a:pPr indent="-342900" marL="342900"/>
            <a:r>
              <a:rPr dirty="0" lang="en-US" smtClean="0" sz="2600">
                <a:ea charset="-120" pitchFamily="18" typeface="新細明體"/>
              </a:rPr>
              <a:t>All non-null pointers test true; only null pointers are false.</a:t>
            </a:r>
          </a:p>
          <a:p>
            <a:pPr indent="-342900" marL="342900"/>
            <a:r>
              <a:rPr dirty="0" lang="en-US" smtClean="0" sz="2600">
                <a:ea charset="-120" pitchFamily="18" typeface="新細明體"/>
              </a:rPr>
              <a:t>Instead of writing</a:t>
            </a:r>
          </a:p>
          <a:p>
            <a:pPr indent="-342900" marL="342900">
              <a:lnSpc>
                <a:spcPct val="80000"/>
              </a:lnSpc>
              <a:spcBef>
                <a:spcPts val="1000"/>
              </a:spcBef>
              <a:buNone/>
            </a:pPr>
            <a:r>
              <a:rPr dirty="0" lang="en-US" smtClean="0" sz="2200">
                <a:latin charset="0" pitchFamily="49" typeface="Courier New"/>
                <a:ea charset="-120" pitchFamily="18" typeface="新細明體"/>
              </a:rPr>
              <a:t>	if (p == NULL) …</a:t>
            </a:r>
          </a:p>
          <a:p>
            <a:pPr indent="-342900" marL="342900">
              <a:spcBef>
                <a:spcPts val="400"/>
              </a:spcBef>
              <a:buNone/>
            </a:pPr>
            <a:r>
              <a:rPr dirty="0" lang="en-US" smtClean="0" sz="2600">
                <a:ea charset="-120" pitchFamily="18" typeface="新細明體"/>
              </a:rPr>
              <a:t>	we could write</a:t>
            </a:r>
          </a:p>
          <a:p>
            <a:pPr indent="-342900" marL="342900">
              <a:lnSpc>
                <a:spcPct val="80000"/>
              </a:lnSpc>
              <a:spcBef>
                <a:spcPts val="1000"/>
              </a:spcBef>
              <a:buNone/>
            </a:pPr>
            <a:r>
              <a:rPr dirty="0" lang="en-US" smtClean="0" sz="2200">
                <a:latin charset="0" pitchFamily="49" typeface="Courier New"/>
                <a:ea charset="-120" pitchFamily="18" typeface="新細明體"/>
              </a:rPr>
              <a:t>	if (!p) …</a:t>
            </a:r>
          </a:p>
          <a:p>
            <a:pPr indent="-342900" marL="342900"/>
            <a:r>
              <a:rPr dirty="0" lang="en-US" smtClean="0" sz="2600">
                <a:ea charset="-120" pitchFamily="18" typeface="新細明體"/>
              </a:rPr>
              <a:t>Instead of writing</a:t>
            </a:r>
          </a:p>
          <a:p>
            <a:pPr indent="-342900" marL="342900">
              <a:lnSpc>
                <a:spcPct val="80000"/>
              </a:lnSpc>
              <a:spcBef>
                <a:spcPts val="1000"/>
              </a:spcBef>
              <a:buNone/>
            </a:pPr>
            <a:r>
              <a:rPr dirty="0" lang="en-US" smtClean="0" sz="2200">
                <a:latin charset="0" pitchFamily="49" typeface="Courier New"/>
                <a:ea charset="-120" pitchFamily="18" typeface="新細明體"/>
              </a:rPr>
              <a:t>	if (p != NULL) …</a:t>
            </a:r>
          </a:p>
          <a:p>
            <a:pPr indent="-342900" marL="342900">
              <a:spcBef>
                <a:spcPts val="400"/>
              </a:spcBef>
              <a:buNone/>
            </a:pPr>
            <a:r>
              <a:rPr dirty="0" lang="en-US" smtClean="0" sz="2600">
                <a:ea charset="-120" pitchFamily="18" typeface="新細明體"/>
              </a:rPr>
              <a:t>	we could write</a:t>
            </a:r>
          </a:p>
          <a:p>
            <a:pPr indent="-342900" marL="342900">
              <a:lnSpc>
                <a:spcPct val="80000"/>
              </a:lnSpc>
              <a:spcBef>
                <a:spcPts val="1000"/>
              </a:spcBef>
              <a:buNone/>
            </a:pPr>
            <a:r>
              <a:rPr dirty="0" lang="en-US" smtClean="0" sz="2200">
                <a:latin charset="0" pitchFamily="49" typeface="Courier New"/>
                <a:ea charset="-120" pitchFamily="18" typeface="新細明體"/>
              </a:rPr>
              <a:t>	if (p) …</a:t>
            </a:r>
          </a:p>
        </p:txBody>
      </p:sp>
      <p:sp>
        <p:nvSpPr>
          <p:cNvPr id="117" name="Text Box 117"/>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118" name="Text Box 118"/>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Text Box 405"/>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Ordered Lists</a:t>
            </a:r>
          </a:p>
        </p:txBody>
      </p:sp>
      <p:sp>
        <p:nvSpPr>
          <p:cNvPr id="406" name="Text Box 406"/>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When the nodes of a list are kept in order—sorted by the data stored inside the nodes—we say that the list is </a:t>
            </a:r>
            <a:r>
              <a:rPr b="1" dirty="0" i="1" lang="en-US" smtClean="0">
                <a:ea charset="-120" pitchFamily="18" typeface="新細明體"/>
              </a:rPr>
              <a:t>ordered.</a:t>
            </a:r>
          </a:p>
          <a:p>
            <a:pPr indent="-342900" marL="342900"/>
            <a:r>
              <a:rPr dirty="0" lang="en-US" smtClean="0">
                <a:ea charset="-120" pitchFamily="18" typeface="新細明體"/>
              </a:rPr>
              <a:t>Inserting a node into an ordered list is more difficult, because the node won’t always be put at the beginning of the list.</a:t>
            </a:r>
          </a:p>
          <a:p>
            <a:pPr indent="-342900" marL="342900"/>
            <a:r>
              <a:rPr dirty="0" lang="en-US" smtClean="0">
                <a:ea charset="-120" pitchFamily="18" typeface="新細明體"/>
              </a:rPr>
              <a:t>However, searching is faster: we can stop looking after reaching the point at which the desired node would have been located.</a:t>
            </a:r>
          </a:p>
          <a:p>
            <a:pPr indent="-342900" marL="342900"/>
            <a:endParaRPr dirty="0" lang="en-US" smtClean="0">
              <a:ea charset="-120" pitchFamily="18" typeface="新細明體"/>
            </a:endParaRPr>
          </a:p>
        </p:txBody>
      </p:sp>
      <p:sp>
        <p:nvSpPr>
          <p:cNvPr id="407" name="Text Box 407"/>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408" name="Text Box 408"/>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Text Box 409"/>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Program: Maintaining a</a:t>
            </a:r>
            <a:br>
              <a:rPr dirty="0" lang="en-US" smtClean="0">
                <a:ea charset="-120" pitchFamily="18" typeface="新細明體"/>
              </a:rPr>
            </a:br>
            <a:r>
              <a:rPr dirty="0" lang="en-US" smtClean="0">
                <a:ea charset="-120" pitchFamily="18" typeface="新細明體"/>
              </a:rPr>
              <a:t>Parts Database (Revisited)</a:t>
            </a:r>
          </a:p>
        </p:txBody>
      </p:sp>
      <p:sp>
        <p:nvSpPr>
          <p:cNvPr id="410" name="Text Box 410"/>
          <p:cNvSpPr>
            <a:spLocks/>
          </p:cNvSpPr>
          <p:nvPr>
            <p:ph type="obj"/>
          </p:nvPr>
        </p:nvSpPr>
        <p:spPr>
          <a:xfrm>
            <a:off x="685800" y="1600200"/>
            <a:ext cx="7772400" cy="4724400"/>
          </a:xfrm>
          <a:prstGeom prst="rect">
            <a:avLst/>
          </a:prstGeom>
        </p:spPr>
        <p:txBody>
          <a:bodyPr anchor="t" bIns="46038" lIns="92075" numCol="1" rIns="92075" tIns="46038" wrap="square"/>
          <a:lstStyle/>
          <a:p>
            <a:pPr indent="-342900" marL="342900"/>
            <a:r>
              <a:rPr dirty="0" lang="en-US" smtClean="0">
                <a:ea charset="-120" pitchFamily="18" typeface="新細明體"/>
              </a:rPr>
              <a:t>The </a:t>
            </a:r>
            <a:r>
              <a:rPr dirty="0" lang="en-US" smtClean="0">
                <a:latin charset="0" pitchFamily="49" typeface="Courier New"/>
                <a:ea charset="-120" pitchFamily="18" typeface="新細明體"/>
              </a:rPr>
              <a:t>inventory2.c</a:t>
            </a:r>
            <a:r>
              <a:rPr dirty="0" lang="en-US" smtClean="0">
                <a:ea charset="-120" pitchFamily="18" typeface="新細明體"/>
              </a:rPr>
              <a:t> program is a modification of the parts database program of Chapter 16, with the database stored in a linked list this time.</a:t>
            </a:r>
          </a:p>
          <a:p>
            <a:pPr indent="-342900" marL="342900"/>
            <a:r>
              <a:rPr dirty="0" lang="en-US" smtClean="0">
                <a:ea charset="-120" pitchFamily="18" typeface="新細明體"/>
              </a:rPr>
              <a:t>Advantages of using a linked list:</a:t>
            </a:r>
          </a:p>
          <a:p>
            <a:pPr indent="-285750" lvl="1" marL="742950"/>
            <a:r>
              <a:rPr dirty="0" lang="en-US" smtClean="0">
                <a:ea charset="-120" pitchFamily="18" typeface="新細明體"/>
              </a:rPr>
              <a:t>No need to put a limit on the size of the database.</a:t>
            </a:r>
          </a:p>
          <a:p>
            <a:pPr indent="-285750" lvl="1" marL="742950"/>
            <a:r>
              <a:rPr dirty="0" lang="en-US" smtClean="0">
                <a:ea charset="-120" pitchFamily="18" typeface="新細明體"/>
              </a:rPr>
              <a:t>Database can easily be kept sorted by part number.</a:t>
            </a:r>
          </a:p>
          <a:p>
            <a:pPr indent="-342900" marL="342900"/>
            <a:r>
              <a:rPr dirty="0" lang="en-US" smtClean="0">
                <a:ea charset="-120" pitchFamily="18" typeface="新細明體"/>
              </a:rPr>
              <a:t>In the original program, the database wasn’t sorted.</a:t>
            </a:r>
          </a:p>
        </p:txBody>
      </p:sp>
      <p:sp>
        <p:nvSpPr>
          <p:cNvPr id="411" name="Text Box 411"/>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412" name="Text Box 412"/>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Text Box 413"/>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Program: Maintaining a</a:t>
            </a:r>
            <a:br>
              <a:rPr dirty="0" lang="en-US" smtClean="0">
                <a:ea charset="-120" pitchFamily="18" typeface="新細明體"/>
              </a:rPr>
            </a:br>
            <a:r>
              <a:rPr dirty="0" lang="en-US" smtClean="0">
                <a:ea charset="-120" pitchFamily="18" typeface="新細明體"/>
              </a:rPr>
              <a:t>Parts Database (Revisited)</a:t>
            </a:r>
          </a:p>
        </p:txBody>
      </p:sp>
      <p:sp>
        <p:nvSpPr>
          <p:cNvPr id="414" name="Text Box 414"/>
          <p:cNvSpPr>
            <a:spLocks/>
          </p:cNvSpPr>
          <p:nvPr>
            <p:ph type="obj"/>
          </p:nvPr>
        </p:nvSpPr>
        <p:spPr>
          <a:xfrm>
            <a:off x="685800" y="1600200"/>
            <a:ext cx="7772400" cy="4724400"/>
          </a:xfrm>
          <a:prstGeom prst="rect">
            <a:avLst/>
          </a:prstGeom>
        </p:spPr>
        <p:txBody>
          <a:bodyPr anchor="t" bIns="46038" lIns="92075" numCol="1" rIns="92075" tIns="46038" wrap="square"/>
          <a:lstStyle/>
          <a:p>
            <a:pPr indent="-342900" marL="342900"/>
            <a:r>
              <a:rPr dirty="0" lang="en-US" smtClean="0">
                <a:ea charset="-120" pitchFamily="18" typeface="新細明體"/>
              </a:rPr>
              <a:t>The </a:t>
            </a:r>
            <a:r>
              <a:rPr dirty="0" lang="en-US" smtClean="0">
                <a:latin charset="0" pitchFamily="49" typeface="Courier New"/>
                <a:ea charset="-120" pitchFamily="18" typeface="新細明體"/>
              </a:rPr>
              <a:t>part</a:t>
            </a:r>
            <a:r>
              <a:rPr dirty="0" lang="en-US" smtClean="0">
                <a:ea charset="-120" pitchFamily="18" typeface="新細明體"/>
              </a:rPr>
              <a:t> structure will contain an additional member (a pointer to the next node):</a:t>
            </a:r>
          </a:p>
          <a:p>
            <a:pPr indent="-342900" marL="342900">
              <a:lnSpc>
                <a:spcPct val="80000"/>
              </a:lnSpc>
              <a:spcBef>
                <a:spcPts val="1200"/>
              </a:spcBef>
              <a:buNone/>
            </a:pPr>
            <a:r>
              <a:rPr dirty="0" lang="en-US" smtClean="0" sz="2400">
                <a:solidFill>
                  <a:srgbClr val="000000"/>
                </a:solidFill>
                <a:latin charset="0" pitchFamily="49" typeface="Courier New"/>
                <a:ea charset="-120" pitchFamily="18" typeface="新細明體"/>
              </a:rPr>
              <a:t>	struct part {</a:t>
            </a:r>
          </a:p>
          <a:p>
            <a:pPr indent="-342900" marL="342900">
              <a:lnSpc>
                <a:spcPct val="80000"/>
              </a:lnSpc>
              <a:spcBef>
                <a:spcPts val="600"/>
              </a:spcBef>
              <a:buNone/>
            </a:pPr>
            <a:r>
              <a:rPr dirty="0" lang="en-US" smtClean="0" sz="2400">
                <a:solidFill>
                  <a:srgbClr val="000000"/>
                </a:solidFill>
                <a:latin charset="0" pitchFamily="49" typeface="Courier New"/>
                <a:ea charset="-120" pitchFamily="18" typeface="新細明體"/>
              </a:rPr>
              <a:t>	  int number;</a:t>
            </a:r>
          </a:p>
          <a:p>
            <a:pPr indent="-342900" marL="342900">
              <a:lnSpc>
                <a:spcPct val="80000"/>
              </a:lnSpc>
              <a:spcBef>
                <a:spcPts val="600"/>
              </a:spcBef>
              <a:buNone/>
            </a:pPr>
            <a:r>
              <a:rPr dirty="0" lang="en-US" smtClean="0" sz="2400">
                <a:solidFill>
                  <a:srgbClr val="000000"/>
                </a:solidFill>
                <a:latin charset="0" pitchFamily="49" typeface="Courier New"/>
                <a:ea charset="-120" pitchFamily="18" typeface="新細明體"/>
              </a:rPr>
              <a:t>	  char name[NAME_LEN+1];</a:t>
            </a:r>
          </a:p>
          <a:p>
            <a:pPr indent="-342900" marL="342900">
              <a:lnSpc>
                <a:spcPct val="80000"/>
              </a:lnSpc>
              <a:spcBef>
                <a:spcPts val="600"/>
              </a:spcBef>
              <a:buNone/>
            </a:pPr>
            <a:r>
              <a:rPr dirty="0" lang="en-US" smtClean="0" sz="2400">
                <a:solidFill>
                  <a:srgbClr val="000000"/>
                </a:solidFill>
                <a:latin charset="0" pitchFamily="49" typeface="Courier New"/>
                <a:ea charset="-120" pitchFamily="18" typeface="新細明體"/>
              </a:rPr>
              <a:t>	  int on_hand;</a:t>
            </a:r>
          </a:p>
          <a:p>
            <a:pPr indent="-342900" marL="342900">
              <a:lnSpc>
                <a:spcPct val="80000"/>
              </a:lnSpc>
              <a:spcBef>
                <a:spcPts val="600"/>
              </a:spcBef>
              <a:buNone/>
            </a:pPr>
            <a:r>
              <a:rPr dirty="0" lang="en-US" smtClean="0" sz="2400">
                <a:solidFill>
                  <a:srgbClr val="000000"/>
                </a:solidFill>
                <a:latin charset="0" pitchFamily="49" typeface="Courier New"/>
                <a:ea charset="-120" pitchFamily="18" typeface="新細明體"/>
              </a:rPr>
              <a:t>	  struct part *next;</a:t>
            </a:r>
          </a:p>
          <a:p>
            <a:pPr indent="-342900" marL="342900">
              <a:lnSpc>
                <a:spcPct val="80000"/>
              </a:lnSpc>
              <a:spcBef>
                <a:spcPts val="600"/>
              </a:spcBef>
              <a:buNone/>
            </a:pPr>
            <a:r>
              <a:rPr dirty="0" lang="en-US" smtClean="0" sz="2400">
                <a:solidFill>
                  <a:srgbClr val="000000"/>
                </a:solidFill>
                <a:latin charset="0" pitchFamily="49" typeface="Courier New"/>
                <a:ea charset="-120" pitchFamily="18" typeface="新細明體"/>
              </a:rPr>
              <a:t>	};</a:t>
            </a:r>
          </a:p>
          <a:p>
            <a:pPr indent="-342900" marL="342900"/>
            <a:r>
              <a:rPr dirty="0" lang="en-US" smtClean="0">
                <a:latin charset="0" pitchFamily="49" typeface="Courier New"/>
                <a:ea charset="-120" pitchFamily="18" typeface="新細明體"/>
              </a:rPr>
              <a:t>inventory</a:t>
            </a:r>
            <a:r>
              <a:rPr dirty="0" lang="en-US" smtClean="0">
                <a:ea charset="-120" pitchFamily="18" typeface="新細明體"/>
              </a:rPr>
              <a:t> will point to the first node in the list:</a:t>
            </a:r>
          </a:p>
          <a:p>
            <a:pPr indent="-342900" marL="342900">
              <a:lnSpc>
                <a:spcPct val="80000"/>
              </a:lnSpc>
              <a:spcBef>
                <a:spcPts val="1200"/>
              </a:spcBef>
              <a:buNone/>
            </a:pPr>
            <a:r>
              <a:rPr dirty="0" lang="en-US" smtClean="0" sz="2400">
                <a:latin charset="0" pitchFamily="49" typeface="Courier New"/>
                <a:ea charset="-120" pitchFamily="18" typeface="新細明體"/>
              </a:rPr>
              <a:t>	struct part *inventory = NULL;</a:t>
            </a:r>
          </a:p>
        </p:txBody>
      </p:sp>
      <p:sp>
        <p:nvSpPr>
          <p:cNvPr id="415" name="Text Box 415"/>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416" name="Text Box 416"/>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Text Box 417"/>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Program: Maintaining a</a:t>
            </a:r>
            <a:br>
              <a:rPr dirty="0" lang="en-US" smtClean="0">
                <a:ea charset="-120" pitchFamily="18" typeface="新細明體"/>
              </a:rPr>
            </a:br>
            <a:r>
              <a:rPr dirty="0" lang="en-US" smtClean="0">
                <a:ea charset="-120" pitchFamily="18" typeface="新細明體"/>
              </a:rPr>
              <a:t>Parts Database (Revisited)</a:t>
            </a:r>
          </a:p>
        </p:txBody>
      </p:sp>
      <p:sp>
        <p:nvSpPr>
          <p:cNvPr id="418" name="Text Box 418"/>
          <p:cNvSpPr>
            <a:spLocks/>
          </p:cNvSpPr>
          <p:nvPr>
            <p:ph type="obj"/>
          </p:nvPr>
        </p:nvSpPr>
        <p:spPr>
          <a:xfrm>
            <a:off x="685800" y="1600200"/>
            <a:ext cx="7772400" cy="4724400"/>
          </a:xfrm>
          <a:prstGeom prst="rect">
            <a:avLst/>
          </a:prstGeom>
        </p:spPr>
        <p:txBody>
          <a:bodyPr anchor="t" bIns="46038" lIns="92075" numCol="1" rIns="92075" tIns="46038" wrap="square"/>
          <a:lstStyle/>
          <a:p>
            <a:pPr indent="-342900" marL="342900"/>
            <a:r>
              <a:rPr dirty="0" lang="en-US" smtClean="0">
                <a:ea charset="-120" pitchFamily="18" typeface="新細明體"/>
              </a:rPr>
              <a:t>Most of the functions in the new program will closely resemble their counterparts in the original program.</a:t>
            </a:r>
          </a:p>
          <a:p>
            <a:pPr indent="-342900" marL="342900"/>
            <a:r>
              <a:rPr dirty="0" lang="en-US" smtClean="0">
                <a:latin charset="0" pitchFamily="49" typeface="Courier New"/>
                <a:ea charset="-120" pitchFamily="18" typeface="新細明體"/>
              </a:rPr>
              <a:t>find_part</a:t>
            </a:r>
            <a:r>
              <a:rPr dirty="0" lang="en-US" smtClean="0">
                <a:ea charset="-120" pitchFamily="18" typeface="新細明體"/>
              </a:rPr>
              <a:t> and </a:t>
            </a:r>
            <a:r>
              <a:rPr dirty="0" lang="en-US" smtClean="0">
                <a:latin charset="0" pitchFamily="49" typeface="Courier New"/>
                <a:ea charset="-120" pitchFamily="18" typeface="新細明體"/>
              </a:rPr>
              <a:t>insert</a:t>
            </a:r>
            <a:r>
              <a:rPr dirty="0" lang="en-US" smtClean="0">
                <a:ea charset="-120" pitchFamily="18" typeface="新細明體"/>
              </a:rPr>
              <a:t> will be more complex, however, since we’ll keep the nodes in the inventory list sorted by part number.</a:t>
            </a:r>
          </a:p>
        </p:txBody>
      </p:sp>
      <p:sp>
        <p:nvSpPr>
          <p:cNvPr id="419" name="Text Box 419"/>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420" name="Text Box 420"/>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Text Box 421"/>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Program: Maintaining a</a:t>
            </a:r>
            <a:br>
              <a:rPr dirty="0" lang="en-US" smtClean="0">
                <a:ea charset="-120" pitchFamily="18" typeface="新細明體"/>
              </a:rPr>
            </a:br>
            <a:r>
              <a:rPr dirty="0" lang="en-US" smtClean="0">
                <a:ea charset="-120" pitchFamily="18" typeface="新細明體"/>
              </a:rPr>
              <a:t>Parts Database (Revisited)</a:t>
            </a:r>
          </a:p>
        </p:txBody>
      </p:sp>
      <p:sp>
        <p:nvSpPr>
          <p:cNvPr id="422" name="Text Box 422"/>
          <p:cNvSpPr>
            <a:spLocks/>
          </p:cNvSpPr>
          <p:nvPr>
            <p:ph type="obj"/>
          </p:nvPr>
        </p:nvSpPr>
        <p:spPr>
          <a:xfrm>
            <a:off x="685800" y="1600200"/>
            <a:ext cx="7772400" cy="4724400"/>
          </a:xfrm>
          <a:prstGeom prst="rect">
            <a:avLst/>
          </a:prstGeom>
        </p:spPr>
        <p:txBody>
          <a:bodyPr anchor="t" bIns="46038" lIns="92075" numCol="1" rIns="92075" tIns="46038" wrap="square"/>
          <a:lstStyle/>
          <a:p>
            <a:pPr indent="-342900" marL="342900"/>
            <a:r>
              <a:rPr dirty="0" lang="en-US" smtClean="0">
                <a:ea charset="-120" pitchFamily="18" typeface="新細明體"/>
              </a:rPr>
              <a:t>In the original program, </a:t>
            </a:r>
            <a:r>
              <a:rPr dirty="0" lang="en-US" smtClean="0">
                <a:latin charset="0" pitchFamily="49" typeface="Courier New"/>
                <a:ea charset="-120" pitchFamily="18" typeface="新細明體"/>
              </a:rPr>
              <a:t>find_part</a:t>
            </a:r>
            <a:r>
              <a:rPr dirty="0" lang="en-US" smtClean="0">
                <a:ea charset="-120" pitchFamily="18" typeface="新細明體"/>
              </a:rPr>
              <a:t> returns an index into the </a:t>
            </a:r>
            <a:r>
              <a:rPr dirty="0" lang="en-US" smtClean="0">
                <a:latin charset="0" pitchFamily="49" typeface="Courier New"/>
                <a:ea charset="-120" pitchFamily="18" typeface="新細明體"/>
              </a:rPr>
              <a:t>inventory</a:t>
            </a:r>
            <a:r>
              <a:rPr dirty="0" lang="en-US" smtClean="0">
                <a:ea charset="-120" pitchFamily="18" typeface="新細明體"/>
              </a:rPr>
              <a:t> array.</a:t>
            </a:r>
          </a:p>
          <a:p>
            <a:pPr indent="-342900" marL="342900"/>
            <a:r>
              <a:rPr dirty="0" lang="en-US" smtClean="0">
                <a:ea charset="-120" pitchFamily="18" typeface="新細明體"/>
              </a:rPr>
              <a:t>In the new program, </a:t>
            </a:r>
            <a:r>
              <a:rPr dirty="0" lang="en-US" smtClean="0">
                <a:latin charset="0" pitchFamily="49" typeface="Courier New"/>
                <a:ea charset="-120" pitchFamily="18" typeface="新細明體"/>
              </a:rPr>
              <a:t>find_part</a:t>
            </a:r>
            <a:r>
              <a:rPr dirty="0" lang="en-US" smtClean="0">
                <a:ea charset="-120" pitchFamily="18" typeface="新細明體"/>
              </a:rPr>
              <a:t> will return a pointer to the node that contains the desired part number.</a:t>
            </a:r>
          </a:p>
          <a:p>
            <a:pPr indent="-342900" marL="342900"/>
            <a:r>
              <a:rPr dirty="0" lang="en-US" smtClean="0">
                <a:ea charset="-120" pitchFamily="18" typeface="新細明體"/>
              </a:rPr>
              <a:t>If it doesn’t find the part number, </a:t>
            </a:r>
            <a:r>
              <a:rPr dirty="0" lang="en-US" smtClean="0">
                <a:latin charset="0" pitchFamily="49" typeface="Courier New"/>
                <a:ea charset="-120" pitchFamily="18" typeface="新細明體"/>
              </a:rPr>
              <a:t>find_part</a:t>
            </a:r>
            <a:r>
              <a:rPr dirty="0" lang="en-US" smtClean="0">
                <a:ea charset="-120" pitchFamily="18" typeface="新細明體"/>
              </a:rPr>
              <a:t> will return a null pointer.</a:t>
            </a:r>
          </a:p>
        </p:txBody>
      </p:sp>
      <p:sp>
        <p:nvSpPr>
          <p:cNvPr id="423" name="Text Box 423"/>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424" name="Text Box 424"/>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Text Box 425"/>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Program: Maintaining a</a:t>
            </a:r>
            <a:br>
              <a:rPr dirty="0" lang="en-US" smtClean="0">
                <a:ea charset="-120" pitchFamily="18" typeface="新細明體"/>
              </a:rPr>
            </a:br>
            <a:r>
              <a:rPr dirty="0" lang="en-US" smtClean="0">
                <a:ea charset="-120" pitchFamily="18" typeface="新細明體"/>
              </a:rPr>
              <a:t>Parts Database (Revisited)</a:t>
            </a:r>
          </a:p>
        </p:txBody>
      </p:sp>
      <p:sp>
        <p:nvSpPr>
          <p:cNvPr id="426" name="Text Box 426"/>
          <p:cNvSpPr>
            <a:spLocks/>
          </p:cNvSpPr>
          <p:nvPr>
            <p:ph type="obj"/>
          </p:nvPr>
        </p:nvSpPr>
        <p:spPr>
          <a:xfrm>
            <a:off x="685800" y="1600200"/>
            <a:ext cx="7772400" cy="4724400"/>
          </a:xfrm>
          <a:prstGeom prst="rect">
            <a:avLst/>
          </a:prstGeom>
        </p:spPr>
        <p:txBody>
          <a:bodyPr anchor="t" bIns="46038" lIns="92075" numCol="1" rIns="92075" tIns="46038" wrap="square"/>
          <a:lstStyle/>
          <a:p>
            <a:pPr indent="-342900" marL="342900"/>
            <a:r>
              <a:rPr dirty="0" lang="en-US" smtClean="0" sz="2600">
                <a:ea charset="-120" pitchFamily="18" typeface="新細明體"/>
              </a:rPr>
              <a:t>Since the list of parts is sorted, </a:t>
            </a:r>
            <a:r>
              <a:rPr dirty="0" lang="en-US" smtClean="0" sz="2600">
                <a:latin charset="0" pitchFamily="49" typeface="Courier New"/>
                <a:ea charset="-120" pitchFamily="18" typeface="新細明體"/>
              </a:rPr>
              <a:t>find_part</a:t>
            </a:r>
            <a:r>
              <a:rPr dirty="0" lang="en-US" smtClean="0" sz="2600">
                <a:ea charset="-120" pitchFamily="18" typeface="新細明體"/>
              </a:rPr>
              <a:t> can stop when it finds a node containing a part number that’s greater than or equal to the desired part number.</a:t>
            </a:r>
          </a:p>
          <a:p>
            <a:pPr indent="-342900" marL="342900"/>
            <a:r>
              <a:rPr dirty="0" lang="en-US" smtClean="0" sz="2600">
                <a:latin charset="0" pitchFamily="49" typeface="Courier New"/>
                <a:ea charset="-120" pitchFamily="18" typeface="新細明體"/>
              </a:rPr>
              <a:t>find_part</a:t>
            </a:r>
            <a:r>
              <a:rPr dirty="0" lang="en-US" smtClean="0" sz="2600">
                <a:ea charset="-120" pitchFamily="18" typeface="新細明體"/>
              </a:rPr>
              <a:t>’s search loop:</a:t>
            </a:r>
          </a:p>
          <a:p>
            <a:pPr indent="-342900" marL="342900">
              <a:lnSpc>
                <a:spcPct val="80000"/>
              </a:lnSpc>
              <a:spcBef>
                <a:spcPts val="1100"/>
              </a:spcBef>
              <a:buNone/>
            </a:pPr>
            <a:r>
              <a:rPr dirty="0" lang="en-US" smtClean="0" sz="2200">
                <a:latin charset="0" pitchFamily="49" typeface="Courier New"/>
                <a:ea charset="-120" pitchFamily="18" typeface="新細明體"/>
              </a:rPr>
              <a:t>	for (p = inventory;</a:t>
            </a:r>
          </a:p>
          <a:p>
            <a:pPr indent="-342900" marL="342900">
              <a:lnSpc>
                <a:spcPct val="80000"/>
              </a:lnSpc>
              <a:spcBef>
                <a:spcPts val="500"/>
              </a:spcBef>
              <a:buNone/>
            </a:pPr>
            <a:r>
              <a:rPr dirty="0" lang="en-US" smtClean="0" sz="2200">
                <a:latin charset="0" pitchFamily="49" typeface="Courier New"/>
                <a:ea charset="-120" pitchFamily="18" typeface="新細明體"/>
              </a:rPr>
              <a:t>	     p != NULL &amp;&amp; number &gt; p-&gt;number;</a:t>
            </a:r>
          </a:p>
          <a:p>
            <a:pPr indent="-342900" marL="342900">
              <a:lnSpc>
                <a:spcPct val="80000"/>
              </a:lnSpc>
              <a:spcBef>
                <a:spcPts val="500"/>
              </a:spcBef>
              <a:buNone/>
            </a:pPr>
            <a:r>
              <a:rPr dirty="0" lang="en-US" smtClean="0" sz="2200">
                <a:latin charset="0" pitchFamily="49" typeface="Courier New"/>
                <a:ea charset="-120" pitchFamily="18" typeface="新細明體"/>
              </a:rPr>
              <a:t>	     p = p-&gt;next)</a:t>
            </a:r>
          </a:p>
          <a:p>
            <a:pPr indent="-342900" marL="342900">
              <a:lnSpc>
                <a:spcPct val="80000"/>
              </a:lnSpc>
              <a:spcBef>
                <a:spcPct val="0"/>
              </a:spcBef>
              <a:buNone/>
            </a:pPr>
            <a:r>
              <a:rPr dirty="0" lang="en-US" smtClean="0" sz="2200">
                <a:latin charset="0" pitchFamily="49" typeface="Courier New"/>
                <a:ea charset="-120" pitchFamily="18" typeface="新細明體"/>
              </a:rPr>
              <a:t>	  ;</a:t>
            </a:r>
          </a:p>
          <a:p>
            <a:pPr indent="-342900" marL="342900"/>
            <a:r>
              <a:rPr dirty="0" lang="en-US" smtClean="0" sz="2600">
                <a:ea charset="-120" pitchFamily="18" typeface="新細明體"/>
              </a:rPr>
              <a:t>When the loop terminates, we’ll need to test whether the part was found:</a:t>
            </a:r>
          </a:p>
          <a:p>
            <a:pPr indent="-342900" marL="342900">
              <a:lnSpc>
                <a:spcPct val="80000"/>
              </a:lnSpc>
              <a:spcBef>
                <a:spcPts val="1100"/>
              </a:spcBef>
              <a:buNone/>
            </a:pPr>
            <a:r>
              <a:rPr dirty="0" lang="en-US" smtClean="0" sz="2200">
                <a:latin charset="0" pitchFamily="49" typeface="Courier New"/>
                <a:ea charset="-120" pitchFamily="18" typeface="新細明體"/>
              </a:rPr>
              <a:t>	if (p != NULL &amp;&amp; number == p-&gt;number)</a:t>
            </a:r>
          </a:p>
          <a:p>
            <a:pPr indent="-342900" marL="342900">
              <a:lnSpc>
                <a:spcPct val="80000"/>
              </a:lnSpc>
              <a:spcBef>
                <a:spcPts val="500"/>
              </a:spcBef>
              <a:buNone/>
            </a:pPr>
            <a:r>
              <a:rPr dirty="0" lang="en-US" smtClean="0" sz="2200">
                <a:latin charset="0" pitchFamily="49" typeface="Courier New"/>
                <a:ea charset="-120" pitchFamily="18" typeface="新細明體"/>
              </a:rPr>
              <a:t>	  return p;</a:t>
            </a:r>
          </a:p>
        </p:txBody>
      </p:sp>
      <p:sp>
        <p:nvSpPr>
          <p:cNvPr id="427" name="Text Box 427"/>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428" name="Text Box 428"/>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Text Box 429"/>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Program: Maintaining a</a:t>
            </a:r>
            <a:br>
              <a:rPr dirty="0" lang="en-US" smtClean="0">
                <a:ea charset="-120" pitchFamily="18" typeface="新細明體"/>
              </a:rPr>
            </a:br>
            <a:r>
              <a:rPr dirty="0" lang="en-US" smtClean="0">
                <a:ea charset="-120" pitchFamily="18" typeface="新細明體"/>
              </a:rPr>
              <a:t>Parts Database (Revisited)</a:t>
            </a:r>
          </a:p>
        </p:txBody>
      </p:sp>
      <p:sp>
        <p:nvSpPr>
          <p:cNvPr id="430" name="Text Box 430"/>
          <p:cNvSpPr>
            <a:spLocks/>
          </p:cNvSpPr>
          <p:nvPr>
            <p:ph type="obj"/>
          </p:nvPr>
        </p:nvSpPr>
        <p:spPr>
          <a:xfrm>
            <a:off x="685800" y="1600200"/>
            <a:ext cx="7772400" cy="4724400"/>
          </a:xfrm>
          <a:prstGeom prst="rect">
            <a:avLst/>
          </a:prstGeom>
        </p:spPr>
        <p:txBody>
          <a:bodyPr anchor="t" bIns="46038" lIns="92075" numCol="1" rIns="92075" tIns="46038" wrap="square"/>
          <a:lstStyle/>
          <a:p>
            <a:pPr indent="-342900" marL="342900"/>
            <a:r>
              <a:rPr dirty="0" lang="en-US" smtClean="0">
                <a:ea charset="-120" pitchFamily="18" typeface="新細明體"/>
              </a:rPr>
              <a:t>The original version of </a:t>
            </a:r>
            <a:r>
              <a:rPr dirty="0" lang="en-US" smtClean="0">
                <a:latin charset="0" pitchFamily="49" typeface="Courier New"/>
                <a:ea charset="-120" pitchFamily="18" typeface="新細明體"/>
              </a:rPr>
              <a:t>insert</a:t>
            </a:r>
            <a:r>
              <a:rPr dirty="0" lang="en-US" smtClean="0">
                <a:ea charset="-120" pitchFamily="18" typeface="新細明體"/>
              </a:rPr>
              <a:t> stores a new part in the next available array element.</a:t>
            </a:r>
          </a:p>
          <a:p>
            <a:pPr indent="-342900" marL="342900"/>
            <a:r>
              <a:rPr dirty="0" lang="en-US" smtClean="0">
                <a:ea charset="-120" pitchFamily="18" typeface="新細明體"/>
              </a:rPr>
              <a:t>The new version must determine where the new part belongs in the list and insert it there.</a:t>
            </a:r>
          </a:p>
          <a:p>
            <a:pPr indent="-342900" marL="342900"/>
            <a:r>
              <a:rPr dirty="0" lang="en-US" smtClean="0">
                <a:ea charset="-120" pitchFamily="18" typeface="新細明體"/>
              </a:rPr>
              <a:t>It will also check whether the part number is already present in the list.</a:t>
            </a:r>
          </a:p>
          <a:p>
            <a:pPr indent="-342900" marL="342900"/>
            <a:r>
              <a:rPr dirty="0" lang="en-US" smtClean="0">
                <a:ea charset="-120" pitchFamily="18" typeface="新細明體"/>
              </a:rPr>
              <a:t>A loop that accomplishes both tasks:</a:t>
            </a:r>
          </a:p>
          <a:p>
            <a:pPr indent="-342900" marL="342900">
              <a:lnSpc>
                <a:spcPct val="80000"/>
              </a:lnSpc>
              <a:spcBef>
                <a:spcPts val="900"/>
              </a:spcBef>
              <a:buNone/>
            </a:pPr>
            <a:r>
              <a:rPr dirty="0" lang="en-US" smtClean="0" sz="1800">
                <a:latin charset="0" pitchFamily="49" typeface="Courier New"/>
                <a:ea charset="-120" pitchFamily="18" typeface="新細明體"/>
              </a:rPr>
              <a:t>	for (cur = inventory, prev = NULL;</a:t>
            </a:r>
          </a:p>
          <a:p>
            <a:pPr indent="-342900" marL="342900">
              <a:lnSpc>
                <a:spcPct val="80000"/>
              </a:lnSpc>
              <a:spcBef>
                <a:spcPts val="500"/>
              </a:spcBef>
              <a:buNone/>
            </a:pPr>
            <a:r>
              <a:rPr dirty="0" lang="en-US" smtClean="0" sz="1800">
                <a:latin charset="0" pitchFamily="49" typeface="Courier New"/>
                <a:ea charset="-120" pitchFamily="18" typeface="新細明體"/>
              </a:rPr>
              <a:t>	     cur != NULL &amp;&amp; new_node-&gt;number &gt; cur-&gt;number;</a:t>
            </a:r>
          </a:p>
          <a:p>
            <a:pPr indent="-342900" marL="342900">
              <a:lnSpc>
                <a:spcPct val="80000"/>
              </a:lnSpc>
              <a:spcBef>
                <a:spcPts val="500"/>
              </a:spcBef>
              <a:buNone/>
            </a:pPr>
            <a:r>
              <a:rPr dirty="0" lang="en-US" smtClean="0" sz="1800">
                <a:latin charset="0" pitchFamily="49" typeface="Courier New"/>
                <a:ea charset="-120" pitchFamily="18" typeface="新細明體"/>
              </a:rPr>
              <a:t>	     prev = cur, cur = cur-&gt;next)</a:t>
            </a:r>
          </a:p>
          <a:p>
            <a:pPr indent="-342900" marL="342900">
              <a:lnSpc>
                <a:spcPct val="80000"/>
              </a:lnSpc>
              <a:spcBef>
                <a:spcPct val="0"/>
              </a:spcBef>
              <a:buNone/>
            </a:pPr>
            <a:r>
              <a:rPr dirty="0" lang="en-US" smtClean="0" sz="1800">
                <a:latin charset="0" pitchFamily="49" typeface="Courier New"/>
                <a:ea charset="-120" pitchFamily="18" typeface="新細明體"/>
              </a:rPr>
              <a:t>	  ;</a:t>
            </a:r>
          </a:p>
        </p:txBody>
      </p:sp>
      <p:sp>
        <p:nvSpPr>
          <p:cNvPr id="431" name="Text Box 431"/>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432" name="Text Box 432"/>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Text Box 433"/>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Program: Maintaining a</a:t>
            </a:r>
            <a:br>
              <a:rPr dirty="0" lang="en-US" smtClean="0">
                <a:ea charset="-120" pitchFamily="18" typeface="新細明體"/>
              </a:rPr>
            </a:br>
            <a:r>
              <a:rPr dirty="0" lang="en-US" smtClean="0">
                <a:ea charset="-120" pitchFamily="18" typeface="新細明體"/>
              </a:rPr>
              <a:t>Parts Database (Revisited)</a:t>
            </a:r>
          </a:p>
        </p:txBody>
      </p:sp>
      <p:sp>
        <p:nvSpPr>
          <p:cNvPr id="434" name="Text Box 434"/>
          <p:cNvSpPr>
            <a:spLocks/>
          </p:cNvSpPr>
          <p:nvPr>
            <p:ph type="obj"/>
          </p:nvPr>
        </p:nvSpPr>
        <p:spPr>
          <a:xfrm>
            <a:off x="685800" y="1600200"/>
            <a:ext cx="7772400" cy="4724400"/>
          </a:xfrm>
          <a:prstGeom prst="rect">
            <a:avLst/>
          </a:prstGeom>
        </p:spPr>
        <p:txBody>
          <a:bodyPr anchor="t" bIns="46038" lIns="92075" numCol="1" rIns="92075" tIns="46038" wrap="square"/>
          <a:lstStyle/>
          <a:p>
            <a:pPr indent="-342900" marL="342900"/>
            <a:r>
              <a:rPr dirty="0" lang="en-US" smtClean="0">
                <a:ea charset="-120" pitchFamily="18" typeface="新細明體"/>
              </a:rPr>
              <a:t>Once the loop terminates, </a:t>
            </a:r>
            <a:r>
              <a:rPr dirty="0" lang="en-US" smtClean="0">
                <a:latin charset="0" pitchFamily="49" typeface="Courier New"/>
                <a:ea charset="-120" pitchFamily="18" typeface="新細明體"/>
              </a:rPr>
              <a:t>insert</a:t>
            </a:r>
            <a:r>
              <a:rPr dirty="0" lang="en-US" smtClean="0">
                <a:ea charset="-120" pitchFamily="18" typeface="新細明體"/>
              </a:rPr>
              <a:t> will check whether </a:t>
            </a:r>
            <a:r>
              <a:rPr dirty="0" lang="en-US" smtClean="0">
                <a:latin charset="0" pitchFamily="49" typeface="Courier New"/>
                <a:ea charset="-120" pitchFamily="18" typeface="新細明體"/>
              </a:rPr>
              <a:t>cur</a:t>
            </a:r>
            <a:r>
              <a:rPr dirty="0" lang="en-US" smtClean="0">
                <a:ea charset="-120" pitchFamily="18" typeface="新細明體"/>
              </a:rPr>
              <a:t> isn’t </a:t>
            </a:r>
            <a:r>
              <a:rPr dirty="0" lang="en-US" smtClean="0">
                <a:latin charset="0" pitchFamily="49" typeface="Courier New"/>
                <a:ea charset="-120" pitchFamily="18" typeface="新細明體"/>
              </a:rPr>
              <a:t>NULL</a:t>
            </a:r>
            <a:r>
              <a:rPr dirty="0" lang="en-US" smtClean="0">
                <a:ea charset="-120" pitchFamily="18" typeface="新細明體"/>
              </a:rPr>
              <a:t> and whether </a:t>
            </a:r>
            <a:r>
              <a:rPr dirty="0" lang="en-US" smtClean="0">
                <a:latin charset="0" pitchFamily="49" typeface="Courier New"/>
                <a:ea charset="-120" pitchFamily="18" typeface="新細明體"/>
              </a:rPr>
              <a:t>new_node-&gt;number</a:t>
            </a:r>
            <a:r>
              <a:rPr dirty="0" lang="en-US" smtClean="0">
                <a:ea charset="-120" pitchFamily="18" typeface="新細明體"/>
              </a:rPr>
              <a:t> equals </a:t>
            </a:r>
            <a:r>
              <a:rPr dirty="0" lang="en-US" smtClean="0">
                <a:latin charset="0" pitchFamily="49" typeface="Courier New"/>
                <a:ea charset="-120" pitchFamily="18" typeface="新細明體"/>
              </a:rPr>
              <a:t>cur-&gt;number</a:t>
            </a:r>
            <a:r>
              <a:rPr dirty="0" lang="en-US" smtClean="0">
                <a:ea charset="-120" pitchFamily="18" typeface="新細明體"/>
              </a:rPr>
              <a:t>.</a:t>
            </a:r>
          </a:p>
          <a:p>
            <a:pPr indent="-285750" lvl="1" marL="742950"/>
            <a:r>
              <a:rPr dirty="0" lang="en-US" smtClean="0">
                <a:ea charset="-120" pitchFamily="18" typeface="新細明體"/>
              </a:rPr>
              <a:t>If both are true, the part number is already in the list.</a:t>
            </a:r>
          </a:p>
          <a:p>
            <a:pPr indent="-285750" lvl="1" marL="742950"/>
            <a:r>
              <a:rPr dirty="0" lang="en-US" smtClean="0">
                <a:ea charset="-120" pitchFamily="18" typeface="新細明體"/>
              </a:rPr>
              <a:t>Otherwise, </a:t>
            </a:r>
            <a:r>
              <a:rPr dirty="0" lang="en-US" smtClean="0">
                <a:latin charset="0" pitchFamily="49" typeface="Courier New"/>
                <a:ea charset="-120" pitchFamily="18" typeface="新細明體"/>
              </a:rPr>
              <a:t>insert</a:t>
            </a:r>
            <a:r>
              <a:rPr dirty="0" lang="en-US" smtClean="0">
                <a:ea charset="-120" pitchFamily="18" typeface="新細明體"/>
              </a:rPr>
              <a:t> will insert a new node between the nodes pointed to by </a:t>
            </a:r>
            <a:r>
              <a:rPr dirty="0" lang="en-US" smtClean="0">
                <a:latin charset="0" pitchFamily="49" typeface="Courier New"/>
                <a:ea charset="-120" pitchFamily="18" typeface="新細明體"/>
              </a:rPr>
              <a:t>prev</a:t>
            </a:r>
            <a:r>
              <a:rPr dirty="0" lang="en-US" smtClean="0">
                <a:ea charset="-120" pitchFamily="18" typeface="新細明體"/>
              </a:rPr>
              <a:t> and </a:t>
            </a:r>
            <a:r>
              <a:rPr dirty="0" lang="en-US" smtClean="0">
                <a:latin charset="0" pitchFamily="49" typeface="Courier New"/>
                <a:ea charset="-120" pitchFamily="18" typeface="新細明體"/>
              </a:rPr>
              <a:t>cur</a:t>
            </a:r>
            <a:r>
              <a:rPr dirty="0" lang="en-US" smtClean="0">
                <a:ea charset="-120" pitchFamily="18" typeface="新細明體"/>
              </a:rPr>
              <a:t>.</a:t>
            </a:r>
          </a:p>
          <a:p>
            <a:pPr indent="-342900" marL="342900"/>
            <a:r>
              <a:rPr dirty="0" lang="en-US" smtClean="0">
                <a:ea charset="-120" pitchFamily="18" typeface="新細明體"/>
              </a:rPr>
              <a:t>This strategy works even if the new part number is larger than any in the list.</a:t>
            </a:r>
          </a:p>
          <a:p>
            <a:pPr indent="-342900" marL="342900"/>
            <a:r>
              <a:rPr dirty="0" lang="en-US" smtClean="0">
                <a:ea charset="-120" pitchFamily="18" typeface="新細明體"/>
              </a:rPr>
              <a:t>Like the original program, this version requires the </a:t>
            </a:r>
            <a:r>
              <a:rPr dirty="0" lang="en-US" smtClean="0">
                <a:latin charset="0" pitchFamily="49" typeface="Courier New"/>
                <a:ea charset="-120" pitchFamily="18" typeface="新細明體"/>
              </a:rPr>
              <a:t>read_line</a:t>
            </a:r>
            <a:r>
              <a:rPr dirty="0" lang="en-US" smtClean="0">
                <a:ea charset="-120" pitchFamily="18" typeface="新細明體"/>
              </a:rPr>
              <a:t> function of Chapter 16.</a:t>
            </a:r>
          </a:p>
        </p:txBody>
      </p:sp>
      <p:sp>
        <p:nvSpPr>
          <p:cNvPr id="435" name="Text Box 435"/>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436" name="Text Box 436"/>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Text Box 437"/>
          <p:cNvSpPr>
            <a:spLocks/>
          </p:cNvSpPr>
          <p:nvPr>
            <p:ph type="obj"/>
          </p:nvPr>
        </p:nvSpPr>
        <p:spPr>
          <a:xfrm>
            <a:off x="384175" y="762000"/>
            <a:ext cx="8455025" cy="5562600"/>
          </a:xfrm>
          <a:prstGeom prst="rect">
            <a:avLst/>
          </a:prstGeom>
        </p:spPr>
        <p:txBody>
          <a:bodyPr anchor="t" bIns="46038" lIns="92075" numCol="1" rIns="92075" tIns="46038" wrap="square"/>
          <a:lstStyle/>
          <a:p>
            <a:pPr algn="ctr" indent="-342900" marL="342900">
              <a:spcBef>
                <a:spcPts val="600"/>
              </a:spcBef>
              <a:buNone/>
            </a:pPr>
            <a:r>
              <a:rPr b="1" dirty="0" lang="en-US" smtClean="0">
                <a:latin charset="0" pitchFamily="49" typeface="Courier New"/>
                <a:ea charset="-120" pitchFamily="18" typeface="新細明體"/>
              </a:rPr>
              <a:t>inventory2.c</a:t>
            </a:r>
          </a:p>
          <a:p>
            <a:pPr indent="-342900" marL="342900">
              <a:spcBef>
                <a:spcPts val="200"/>
              </a:spcBef>
              <a:buNone/>
            </a:pPr>
            <a:r>
              <a:rPr dirty="0" lang="en-US" smtClean="0" sz="800">
                <a:latin charset="0" pitchFamily="49" typeface="Courier New"/>
                <a:ea charset="-120" pitchFamily="18" typeface="新細明體"/>
              </a:rPr>
              <a:t> </a:t>
            </a:r>
          </a:p>
          <a:p>
            <a:pPr indent="-342900" marL="342900">
              <a:lnSpc>
                <a:spcPct val="70000"/>
              </a:lnSpc>
              <a:spcBef>
                <a:spcPts val="400"/>
              </a:spcBef>
              <a:buNone/>
            </a:pPr>
            <a:r>
              <a:rPr dirty="0" lang="en-US" smtClean="0" sz="1800">
                <a:latin charset="0" pitchFamily="49" typeface="Courier New"/>
                <a:ea charset="-120" pitchFamily="18" typeface="新細明體"/>
              </a:rPr>
              <a:t>/* Maintains a parts database (linked list version) */</a:t>
            </a:r>
          </a:p>
          <a:p>
            <a:pPr indent="-342900" marL="342900">
              <a:lnSpc>
                <a:spcPct val="70000"/>
              </a:lnSpc>
              <a:spcBef>
                <a:spcPct val="0"/>
              </a:spcBef>
              <a:buNone/>
            </a:pPr>
            <a:r>
              <a:rPr dirty="0" lang="en-US" smtClean="0" sz="1800">
                <a:latin charset="0" pitchFamily="49" typeface="Courier New"/>
                <a:ea charset="-120" pitchFamily="18" typeface="新細明體"/>
              </a:rPr>
              <a:t> </a:t>
            </a:r>
          </a:p>
          <a:p>
            <a:pPr indent="-342900" marL="342900">
              <a:lnSpc>
                <a:spcPct val="70000"/>
              </a:lnSpc>
              <a:spcBef>
                <a:spcPts val="400"/>
              </a:spcBef>
              <a:buNone/>
            </a:pPr>
            <a:r>
              <a:rPr dirty="0" lang="en-US" smtClean="0" sz="1800">
                <a:latin charset="0" pitchFamily="49" typeface="Courier New"/>
                <a:ea charset="-120" pitchFamily="18" typeface="新細明體"/>
              </a:rPr>
              <a:t>#include &lt;stdio.h&gt;</a:t>
            </a:r>
          </a:p>
          <a:p>
            <a:pPr indent="-342900" marL="342900">
              <a:lnSpc>
                <a:spcPct val="70000"/>
              </a:lnSpc>
              <a:spcBef>
                <a:spcPts val="400"/>
              </a:spcBef>
              <a:buNone/>
            </a:pPr>
            <a:r>
              <a:rPr dirty="0" lang="en-US" smtClean="0" sz="1800">
                <a:latin charset="0" pitchFamily="49" typeface="Courier New"/>
                <a:ea charset="-120" pitchFamily="18" typeface="新細明體"/>
              </a:rPr>
              <a:t>#include &lt;stdlib.h&gt;</a:t>
            </a:r>
          </a:p>
          <a:p>
            <a:pPr indent="-342900" marL="342900">
              <a:lnSpc>
                <a:spcPct val="70000"/>
              </a:lnSpc>
              <a:spcBef>
                <a:spcPts val="400"/>
              </a:spcBef>
              <a:buNone/>
            </a:pPr>
            <a:r>
              <a:rPr dirty="0" lang="en-US" smtClean="0" sz="1800">
                <a:latin charset="0" pitchFamily="49" typeface="Courier New"/>
                <a:ea charset="-120" pitchFamily="18" typeface="新細明體"/>
              </a:rPr>
              <a:t>#include "readline.h"</a:t>
            </a:r>
          </a:p>
          <a:p>
            <a:pPr indent="-342900" marL="342900">
              <a:lnSpc>
                <a:spcPct val="70000"/>
              </a:lnSpc>
              <a:spcBef>
                <a:spcPts val="400"/>
              </a:spcBef>
              <a:buNone/>
            </a:pPr>
            <a:r>
              <a:rPr dirty="0" lang="en-US" smtClean="0" sz="1800">
                <a:latin charset="0" pitchFamily="49" typeface="Courier New"/>
                <a:ea charset="-120" pitchFamily="18" typeface="新細明體"/>
              </a:rPr>
              <a:t>#define NAME_LEN 25</a:t>
            </a:r>
          </a:p>
          <a:p>
            <a:pPr indent="-342900" marL="342900">
              <a:lnSpc>
                <a:spcPct val="70000"/>
              </a:lnSpc>
              <a:spcBef>
                <a:spcPct val="0"/>
              </a:spcBef>
              <a:buNone/>
            </a:pPr>
            <a:r>
              <a:rPr dirty="0" lang="en-US" smtClean="0" sz="1800">
                <a:latin charset="0" pitchFamily="49" typeface="Courier New"/>
                <a:ea charset="-120" pitchFamily="18" typeface="新細明體"/>
              </a:rPr>
              <a:t> </a:t>
            </a:r>
          </a:p>
          <a:p>
            <a:pPr indent="-342900" marL="342900">
              <a:lnSpc>
                <a:spcPct val="70000"/>
              </a:lnSpc>
              <a:spcBef>
                <a:spcPts val="400"/>
              </a:spcBef>
              <a:buNone/>
            </a:pPr>
            <a:r>
              <a:rPr dirty="0" lang="en-US" smtClean="0" sz="1800">
                <a:latin charset="0" pitchFamily="49" typeface="Courier New"/>
                <a:ea charset="-120" pitchFamily="18" typeface="新細明體"/>
              </a:rPr>
              <a:t>struct part {</a:t>
            </a:r>
          </a:p>
          <a:p>
            <a:pPr indent="-342900" marL="342900">
              <a:lnSpc>
                <a:spcPct val="70000"/>
              </a:lnSpc>
              <a:spcBef>
                <a:spcPts val="400"/>
              </a:spcBef>
              <a:buNone/>
            </a:pPr>
            <a:r>
              <a:rPr dirty="0" lang="en-US" smtClean="0" sz="1800">
                <a:latin charset="0" pitchFamily="49" typeface="Courier New"/>
                <a:ea charset="-120" pitchFamily="18" typeface="新細明體"/>
              </a:rPr>
              <a:t>  int number;</a:t>
            </a:r>
          </a:p>
          <a:p>
            <a:pPr indent="-342900" marL="342900">
              <a:lnSpc>
                <a:spcPct val="70000"/>
              </a:lnSpc>
              <a:spcBef>
                <a:spcPts val="400"/>
              </a:spcBef>
              <a:buNone/>
            </a:pPr>
            <a:r>
              <a:rPr dirty="0" lang="en-US" smtClean="0" sz="1800">
                <a:latin charset="0" pitchFamily="49" typeface="Courier New"/>
                <a:ea charset="-120" pitchFamily="18" typeface="新細明體"/>
              </a:rPr>
              <a:t>  char name[NAME_LEN+1];</a:t>
            </a:r>
          </a:p>
          <a:p>
            <a:pPr indent="-342900" marL="342900">
              <a:lnSpc>
                <a:spcPct val="70000"/>
              </a:lnSpc>
              <a:spcBef>
                <a:spcPts val="400"/>
              </a:spcBef>
              <a:buNone/>
            </a:pPr>
            <a:r>
              <a:rPr dirty="0" lang="en-US" smtClean="0" sz="1800">
                <a:latin charset="0" pitchFamily="49" typeface="Courier New"/>
                <a:ea charset="-120" pitchFamily="18" typeface="新細明體"/>
              </a:rPr>
              <a:t>  int on_hand;</a:t>
            </a:r>
          </a:p>
          <a:p>
            <a:pPr indent="-342900" marL="342900">
              <a:lnSpc>
                <a:spcPct val="70000"/>
              </a:lnSpc>
              <a:spcBef>
                <a:spcPts val="400"/>
              </a:spcBef>
              <a:buNone/>
            </a:pPr>
            <a:r>
              <a:rPr dirty="0" lang="en-US" smtClean="0" sz="1800">
                <a:latin charset="0" pitchFamily="49" typeface="Courier New"/>
                <a:ea charset="-120" pitchFamily="18" typeface="新細明體"/>
              </a:rPr>
              <a:t>  struct part *next;</a:t>
            </a:r>
          </a:p>
          <a:p>
            <a:pPr indent="-342900" marL="342900">
              <a:lnSpc>
                <a:spcPct val="70000"/>
              </a:lnSpc>
              <a:spcBef>
                <a:spcPct val="0"/>
              </a:spcBef>
              <a:buNone/>
            </a:pPr>
            <a:r>
              <a:rPr dirty="0" lang="en-US" smtClean="0" sz="1800">
                <a:latin charset="0" pitchFamily="49" typeface="Courier New"/>
                <a:ea charset="-120" pitchFamily="18" typeface="新細明體"/>
              </a:rPr>
              <a:t>};</a:t>
            </a:r>
          </a:p>
          <a:p>
            <a:pPr indent="-342900" marL="342900">
              <a:lnSpc>
                <a:spcPct val="70000"/>
              </a:lnSpc>
              <a:spcBef>
                <a:spcPct val="0"/>
              </a:spcBef>
              <a:buNone/>
            </a:pPr>
            <a:r>
              <a:rPr dirty="0" lang="en-US" smtClean="0" sz="1800">
                <a:latin charset="0" pitchFamily="49" typeface="Courier New"/>
                <a:ea charset="-120" pitchFamily="18" typeface="新細明體"/>
              </a:rPr>
              <a:t> </a:t>
            </a:r>
          </a:p>
          <a:p>
            <a:pPr indent="-342900" marL="342900">
              <a:lnSpc>
                <a:spcPct val="70000"/>
              </a:lnSpc>
              <a:spcBef>
                <a:spcPts val="400"/>
              </a:spcBef>
              <a:buNone/>
            </a:pPr>
            <a:r>
              <a:rPr dirty="0" lang="en-US" smtClean="0" sz="1800">
                <a:latin charset="0" pitchFamily="49" typeface="Courier New"/>
                <a:ea charset="-120" pitchFamily="18" typeface="新細明體"/>
              </a:rPr>
              <a:t>struct part *</a:t>
            </a:r>
            <a:r>
              <a:rPr b="1" dirty="0" i="1" lang="en-US" smtClean="0" sz="1800">
                <a:solidFill>
                  <a:srgbClr val="C00000"/>
                </a:solidFill>
                <a:latin charset="0" pitchFamily="49" typeface="Courier New"/>
                <a:ea charset="-120" pitchFamily="18" typeface="新細明體"/>
              </a:rPr>
              <a:t>inventory</a:t>
            </a:r>
            <a:r>
              <a:rPr dirty="0" lang="en-US" smtClean="0" sz="1800">
                <a:latin charset="0" pitchFamily="49" typeface="Courier New"/>
                <a:ea charset="-120" pitchFamily="18" typeface="新細明體"/>
              </a:rPr>
              <a:t> = NULL;   /* points to first part */</a:t>
            </a:r>
          </a:p>
          <a:p>
            <a:pPr indent="-342900" marL="342900">
              <a:lnSpc>
                <a:spcPct val="70000"/>
              </a:lnSpc>
              <a:spcBef>
                <a:spcPct val="0"/>
              </a:spcBef>
              <a:buNone/>
            </a:pPr>
            <a:r>
              <a:rPr dirty="0" lang="en-US" smtClean="0" sz="1800">
                <a:latin charset="0" pitchFamily="49" typeface="Courier New"/>
                <a:ea charset="-120" pitchFamily="18" typeface="新細明體"/>
              </a:rPr>
              <a:t> </a:t>
            </a:r>
          </a:p>
          <a:p>
            <a:pPr indent="-342900" marL="342900">
              <a:lnSpc>
                <a:spcPct val="70000"/>
              </a:lnSpc>
              <a:spcBef>
                <a:spcPts val="400"/>
              </a:spcBef>
              <a:buNone/>
            </a:pPr>
            <a:r>
              <a:rPr dirty="0" lang="en-US" smtClean="0" sz="1800">
                <a:latin charset="0" pitchFamily="49" typeface="Courier New"/>
                <a:ea charset="-120" pitchFamily="18" typeface="新細明體"/>
              </a:rPr>
              <a:t>struct part *find_part(int number);</a:t>
            </a:r>
          </a:p>
          <a:p>
            <a:pPr indent="-342900" marL="342900">
              <a:lnSpc>
                <a:spcPct val="70000"/>
              </a:lnSpc>
              <a:spcBef>
                <a:spcPts val="400"/>
              </a:spcBef>
              <a:buNone/>
            </a:pPr>
            <a:r>
              <a:rPr dirty="0" lang="en-US" smtClean="0" sz="1800">
                <a:latin charset="0" pitchFamily="49" typeface="Courier New"/>
                <a:ea charset="-120" pitchFamily="18" typeface="新細明體"/>
              </a:rPr>
              <a:t>void insert(void);</a:t>
            </a:r>
          </a:p>
          <a:p>
            <a:pPr indent="-342900" marL="342900">
              <a:lnSpc>
                <a:spcPct val="70000"/>
              </a:lnSpc>
              <a:spcBef>
                <a:spcPts val="400"/>
              </a:spcBef>
              <a:buNone/>
            </a:pPr>
            <a:r>
              <a:rPr dirty="0" lang="en-US" smtClean="0" sz="1800">
                <a:latin charset="0" pitchFamily="49" typeface="Courier New"/>
                <a:ea charset="-120" pitchFamily="18" typeface="新細明體"/>
              </a:rPr>
              <a:t>void search(void);</a:t>
            </a:r>
          </a:p>
          <a:p>
            <a:pPr indent="-342900" marL="342900">
              <a:lnSpc>
                <a:spcPct val="70000"/>
              </a:lnSpc>
              <a:spcBef>
                <a:spcPts val="400"/>
              </a:spcBef>
              <a:buNone/>
            </a:pPr>
            <a:r>
              <a:rPr dirty="0" lang="en-US" smtClean="0" sz="1800">
                <a:latin charset="0" pitchFamily="49" typeface="Courier New"/>
                <a:ea charset="-120" pitchFamily="18" typeface="新細明體"/>
              </a:rPr>
              <a:t>void update(void);</a:t>
            </a:r>
          </a:p>
          <a:p>
            <a:pPr indent="-342900" marL="342900">
              <a:lnSpc>
                <a:spcPct val="70000"/>
              </a:lnSpc>
              <a:spcBef>
                <a:spcPts val="400"/>
              </a:spcBef>
              <a:buNone/>
            </a:pPr>
            <a:r>
              <a:rPr dirty="0" lang="en-US" smtClean="0" sz="1800">
                <a:latin charset="0" pitchFamily="49" typeface="Courier New"/>
                <a:ea charset="-120" pitchFamily="18" typeface="新細明體"/>
              </a:rPr>
              <a:t>void print(void);</a:t>
            </a:r>
          </a:p>
          <a:p>
            <a:pPr indent="-342900" marL="342900">
              <a:lnSpc>
                <a:spcPct val="70000"/>
              </a:lnSpc>
              <a:spcBef>
                <a:spcPts val="400"/>
              </a:spcBef>
              <a:buNone/>
            </a:pPr>
            <a:endParaRPr dirty="0" lang="en-US" smtClean="0" sz="1800">
              <a:latin charset="0" pitchFamily="49" typeface="Courier New"/>
              <a:ea charset="-120" pitchFamily="18" typeface="新細明體"/>
            </a:endParaRPr>
          </a:p>
        </p:txBody>
      </p:sp>
      <p:sp>
        <p:nvSpPr>
          <p:cNvPr id="438" name="Text Box 438"/>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439" name="Text Box 439"/>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Text Box 440"/>
          <p:cNvSpPr>
            <a:spLocks/>
          </p:cNvSpPr>
          <p:nvPr>
            <p:ph type="obj"/>
          </p:nvPr>
        </p:nvSpPr>
        <p:spPr>
          <a:xfrm>
            <a:off x="381000" y="762000"/>
            <a:ext cx="8382000" cy="5562600"/>
          </a:xfrm>
          <a:prstGeom prst="rect">
            <a:avLst/>
          </a:prstGeom>
        </p:spPr>
        <p:txBody>
          <a:bodyPr anchor="t" bIns="46038" lIns="92075" numCol="1" rIns="92075" tIns="46038" wrap="square"/>
          <a:lstStyle/>
          <a:p>
            <a:pPr indent="-342900" marL="342900">
              <a:lnSpc>
                <a:spcPct val="80000"/>
              </a:lnSpc>
              <a:spcBef>
                <a:spcPts val="400"/>
              </a:spcBef>
              <a:buNone/>
            </a:pPr>
            <a:r>
              <a:rPr dirty="0" lang="en-US" smtClean="0" sz="1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 * main: Prompts user to enter an operation code, then calls a function to perform the requested action. Repeats until the user enters the command 'q'. Prints an error message if the user enters an illegal code.  </a:t>
            </a:r>
          </a:p>
          <a:p>
            <a:pPr indent="-342900" marL="342900">
              <a:lnSpc>
                <a:spcPct val="80000"/>
              </a:lnSpc>
              <a:spcBef>
                <a:spcPts val="400"/>
              </a:spcBef>
              <a:buNone/>
            </a:pPr>
            <a:r>
              <a:rPr dirty="0" lang="en-US" smtClean="0" sz="1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int main(void)</a:t>
            </a:r>
          </a:p>
          <a:p>
            <a:pPr indent="-342900" marL="342900">
              <a:lnSpc>
                <a:spcPct val="80000"/>
              </a:lnSpc>
              <a:spcBef>
                <a:spcPts val="400"/>
              </a:spcBef>
              <a:buNone/>
            </a:pPr>
            <a:r>
              <a:rPr dirty="0" lang="en-US" smtClean="0" sz="1800">
                <a:latin charset="0" pitchFamily="49" typeface="Courier New"/>
                <a:ea charset="-120" pitchFamily="18" typeface="新細明體"/>
              </a:rPr>
              <a:t>{ char code;</a:t>
            </a:r>
          </a:p>
          <a:p>
            <a:pPr indent="-342900" marL="342900">
              <a:lnSpc>
                <a:spcPct val="80000"/>
              </a:lnSpc>
              <a:spcBef>
                <a:spcPts val="400"/>
              </a:spcBef>
              <a:buNone/>
            </a:pPr>
            <a:r>
              <a:rPr dirty="0" lang="en-US" smtClean="0" sz="1800">
                <a:latin charset="0" pitchFamily="49" typeface="Courier New"/>
                <a:ea charset="-120" pitchFamily="18" typeface="新細明體"/>
              </a:rPr>
              <a:t>  for (;;) {</a:t>
            </a:r>
          </a:p>
          <a:p>
            <a:pPr indent="-342900" marL="342900">
              <a:lnSpc>
                <a:spcPct val="80000"/>
              </a:lnSpc>
              <a:spcBef>
                <a:spcPts val="400"/>
              </a:spcBef>
              <a:buNone/>
            </a:pPr>
            <a:r>
              <a:rPr dirty="0" lang="en-US" smtClean="0" sz="1800">
                <a:latin charset="0" pitchFamily="49" typeface="Courier New"/>
                <a:ea charset="-120" pitchFamily="18" typeface="新細明體"/>
              </a:rPr>
              <a:t>    printf("Enter operation code: "); scanf(" %c", &amp;code);</a:t>
            </a:r>
          </a:p>
          <a:p>
            <a:pPr indent="-342900" marL="342900">
              <a:lnSpc>
                <a:spcPct val="80000"/>
              </a:lnSpc>
              <a:spcBef>
                <a:spcPts val="400"/>
              </a:spcBef>
              <a:buNone/>
            </a:pPr>
            <a:r>
              <a:rPr dirty="0" lang="en-US" smtClean="0" sz="1800">
                <a:latin charset="0" pitchFamily="49" typeface="Courier New"/>
                <a:ea charset="-120" pitchFamily="18" typeface="新細明體"/>
              </a:rPr>
              <a:t>    while (getchar() != '\n') ;   /* skips to end of line */</a:t>
            </a:r>
          </a:p>
          <a:p>
            <a:pPr indent="-342900" marL="342900">
              <a:lnSpc>
                <a:spcPct val="80000"/>
              </a:lnSpc>
              <a:spcBef>
                <a:spcPts val="400"/>
              </a:spcBef>
              <a:buNone/>
            </a:pPr>
            <a:r>
              <a:rPr dirty="0" lang="en-US" smtClean="0" sz="1800">
                <a:latin charset="0" pitchFamily="49" typeface="Courier New"/>
                <a:ea charset="-120" pitchFamily="18" typeface="新細明體"/>
              </a:rPr>
              <a:t>	  switch (code) {</a:t>
            </a:r>
          </a:p>
          <a:p>
            <a:pPr indent="-342900" marL="342900">
              <a:lnSpc>
                <a:spcPct val="80000"/>
              </a:lnSpc>
              <a:spcBef>
                <a:spcPts val="400"/>
              </a:spcBef>
              <a:buNone/>
            </a:pPr>
            <a:r>
              <a:rPr dirty="0" lang="en-US" smtClean="0" sz="1800">
                <a:latin charset="0" pitchFamily="49" typeface="Courier New"/>
                <a:ea charset="-120" pitchFamily="18" typeface="新細明體"/>
              </a:rPr>
              <a:t>      case 'i': insert(); break;</a:t>
            </a:r>
          </a:p>
          <a:p>
            <a:pPr indent="-342900" marL="342900">
              <a:lnSpc>
                <a:spcPct val="80000"/>
              </a:lnSpc>
              <a:spcBef>
                <a:spcPts val="400"/>
              </a:spcBef>
              <a:buNone/>
            </a:pPr>
            <a:r>
              <a:rPr dirty="0" lang="en-US" smtClean="0" sz="1800">
                <a:latin charset="0" pitchFamily="49" typeface="Courier New"/>
                <a:ea charset="-120" pitchFamily="18" typeface="新細明體"/>
              </a:rPr>
              <a:t>      case 's': search(); break;</a:t>
            </a:r>
          </a:p>
          <a:p>
            <a:pPr indent="-342900" marL="342900">
              <a:lnSpc>
                <a:spcPct val="80000"/>
              </a:lnSpc>
              <a:spcBef>
                <a:spcPts val="400"/>
              </a:spcBef>
              <a:buNone/>
            </a:pPr>
            <a:r>
              <a:rPr dirty="0" lang="en-US" smtClean="0" sz="1800">
                <a:latin charset="0" pitchFamily="49" typeface="Courier New"/>
                <a:ea charset="-120" pitchFamily="18" typeface="新細明體"/>
              </a:rPr>
              <a:t>      case 'u': update(); break;</a:t>
            </a:r>
          </a:p>
          <a:p>
            <a:pPr indent="-342900" marL="342900">
              <a:lnSpc>
                <a:spcPct val="80000"/>
              </a:lnSpc>
              <a:spcBef>
                <a:spcPts val="400"/>
              </a:spcBef>
              <a:buNone/>
            </a:pPr>
            <a:r>
              <a:rPr dirty="0" lang="en-US" smtClean="0" sz="1800">
                <a:latin charset="0" pitchFamily="49" typeface="Courier New"/>
                <a:ea charset="-120" pitchFamily="18" typeface="新細明體"/>
              </a:rPr>
              <a:t>      case 'p': print();  break;</a:t>
            </a:r>
          </a:p>
          <a:p>
            <a:pPr indent="-342900" marL="342900">
              <a:lnSpc>
                <a:spcPct val="80000"/>
              </a:lnSpc>
              <a:spcBef>
                <a:spcPts val="400"/>
              </a:spcBef>
              <a:buNone/>
            </a:pPr>
            <a:r>
              <a:rPr dirty="0" lang="en-US" smtClean="0" sz="1800">
                <a:latin charset="0" pitchFamily="49" typeface="Courier New"/>
                <a:ea charset="-120" pitchFamily="18" typeface="新細明體"/>
              </a:rPr>
              <a:t>      case 'q': return 0;</a:t>
            </a:r>
          </a:p>
          <a:p>
            <a:pPr indent="-342900" marL="342900">
              <a:lnSpc>
                <a:spcPct val="80000"/>
              </a:lnSpc>
              <a:spcBef>
                <a:spcPts val="400"/>
              </a:spcBef>
              <a:buNone/>
            </a:pPr>
            <a:r>
              <a:rPr dirty="0" lang="en-US" smtClean="0" sz="1800">
                <a:latin charset="0" pitchFamily="49" typeface="Courier New"/>
                <a:ea charset="-120" pitchFamily="18" typeface="新細明體"/>
              </a:rPr>
              <a:t>      default:  printf("Illegal code\n");</a:t>
            </a:r>
          </a:p>
          <a:p>
            <a:pPr indent="-342900" marL="342900">
              <a:lnSpc>
                <a:spcPct val="80000"/>
              </a:lnSpc>
              <a:spcBef>
                <a:spcPts val="400"/>
              </a:spcBef>
              <a:buNone/>
            </a:pPr>
            <a:r>
              <a:rPr dirty="0" lang="en-US" smtClean="0" sz="1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    printf("\n");</a:t>
            </a:r>
          </a:p>
          <a:p>
            <a:pPr indent="-342900" marL="342900">
              <a:lnSpc>
                <a:spcPct val="80000"/>
              </a:lnSpc>
              <a:spcBef>
                <a:spcPts val="400"/>
              </a:spcBef>
              <a:buNone/>
            </a:pPr>
            <a:r>
              <a:rPr dirty="0" lang="en-US" smtClean="0" sz="1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a:t>
            </a:r>
          </a:p>
          <a:p>
            <a:pPr indent="-342900" marL="342900">
              <a:lnSpc>
                <a:spcPct val="80000"/>
              </a:lnSpc>
              <a:spcBef>
                <a:spcPts val="400"/>
              </a:spcBef>
              <a:buNone/>
            </a:pPr>
            <a:endParaRPr dirty="0" lang="en-US" smtClean="0" sz="1800">
              <a:latin charset="0" pitchFamily="49" typeface="Courier New"/>
              <a:ea charset="-120" pitchFamily="18" typeface="新細明體"/>
            </a:endParaRPr>
          </a:p>
        </p:txBody>
      </p:sp>
      <p:sp>
        <p:nvSpPr>
          <p:cNvPr id="441" name="Text Box 441"/>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442" name="Text Box 442"/>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 Box 119"/>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Dynamically Allocated Strings</a:t>
            </a:r>
          </a:p>
        </p:txBody>
      </p:sp>
      <p:sp>
        <p:nvSpPr>
          <p:cNvPr id="120" name="Text Box 120"/>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Dynamic storage allocation is often useful for working with strings.</a:t>
            </a:r>
          </a:p>
          <a:p>
            <a:pPr indent="-342900" marL="342900"/>
            <a:r>
              <a:rPr dirty="0" lang="en-US" smtClean="0">
                <a:ea charset="-120" pitchFamily="18" typeface="新細明體"/>
              </a:rPr>
              <a:t>Strings are stored in character arrays, and it can be hard to anticipate how long these arrays need to be.</a:t>
            </a:r>
          </a:p>
          <a:p>
            <a:pPr indent="-342900" marL="342900"/>
            <a:r>
              <a:rPr dirty="0" lang="en-US" smtClean="0">
                <a:ea charset="-120" pitchFamily="18" typeface="新細明體"/>
              </a:rPr>
              <a:t>By allocating strings dynamically, we can postpone the decision until the program is running.</a:t>
            </a:r>
          </a:p>
        </p:txBody>
      </p:sp>
      <p:sp>
        <p:nvSpPr>
          <p:cNvPr id="121" name="Text Box 121"/>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122" name="Text Box 122"/>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Text Box 443"/>
          <p:cNvSpPr>
            <a:spLocks/>
          </p:cNvSpPr>
          <p:nvPr>
            <p:ph type="obj"/>
          </p:nvPr>
        </p:nvSpPr>
        <p:spPr>
          <a:xfrm>
            <a:off x="381000" y="762000"/>
            <a:ext cx="8382000" cy="5562600"/>
          </a:xfrm>
          <a:prstGeom prst="rect">
            <a:avLst/>
          </a:prstGeom>
        </p:spPr>
        <p:txBody>
          <a:bodyPr anchor="t" bIns="46038" lIns="92075" numCol="1" rIns="92075" tIns="46038" wrap="square"/>
          <a:lstStyle/>
          <a:p>
            <a:pPr indent="-342900" marL="342900">
              <a:lnSpc>
                <a:spcPct val="80000"/>
              </a:lnSpc>
              <a:spcBef>
                <a:spcPts val="400"/>
              </a:spcBef>
              <a:buNone/>
            </a:pPr>
            <a:r>
              <a:rPr dirty="0" lang="en-US" smtClean="0" sz="1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 * find_part: Looks up a part number in the inventory     * </a:t>
            </a:r>
          </a:p>
          <a:p>
            <a:pPr indent="-342900" marL="342900">
              <a:lnSpc>
                <a:spcPct val="80000"/>
              </a:lnSpc>
              <a:spcBef>
                <a:spcPts val="400"/>
              </a:spcBef>
              <a:buNone/>
            </a:pPr>
            <a:r>
              <a:rPr dirty="0" lang="en-US" smtClean="0" sz="1800">
                <a:latin charset="0" pitchFamily="49" typeface="Courier New"/>
                <a:ea charset="-120" pitchFamily="18" typeface="新細明體"/>
              </a:rPr>
              <a:t> *            list. Returns a pointer to the node         * </a:t>
            </a:r>
          </a:p>
          <a:p>
            <a:pPr indent="-342900" marL="342900">
              <a:lnSpc>
                <a:spcPct val="80000"/>
              </a:lnSpc>
              <a:spcBef>
                <a:spcPts val="400"/>
              </a:spcBef>
              <a:buNone/>
            </a:pPr>
            <a:r>
              <a:rPr dirty="0" lang="en-US" smtClean="0" sz="1800">
                <a:latin charset="0" pitchFamily="49" typeface="Courier New"/>
                <a:ea charset="-120" pitchFamily="18" typeface="新細明體"/>
              </a:rPr>
              <a:t> *            containing the part number; if the part     * </a:t>
            </a:r>
          </a:p>
          <a:p>
            <a:pPr indent="-342900" marL="342900">
              <a:lnSpc>
                <a:spcPct val="80000"/>
              </a:lnSpc>
              <a:spcBef>
                <a:spcPts val="400"/>
              </a:spcBef>
              <a:buNone/>
            </a:pPr>
            <a:r>
              <a:rPr dirty="0" lang="en-US" smtClean="0" sz="1800">
                <a:latin charset="0" pitchFamily="49" typeface="Courier New"/>
                <a:ea charset="-120" pitchFamily="18" typeface="新細明體"/>
              </a:rPr>
              <a:t> *            number is not found, returns NULL.          * </a:t>
            </a:r>
          </a:p>
          <a:p>
            <a:pPr indent="-342900" marL="342900">
              <a:lnSpc>
                <a:spcPct val="80000"/>
              </a:lnSpc>
              <a:spcBef>
                <a:spcPts val="400"/>
              </a:spcBef>
              <a:buNone/>
            </a:pPr>
            <a:r>
              <a:rPr dirty="0" lang="en-US" smtClean="0" sz="1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struct part *find_part(int number)</a:t>
            </a:r>
          </a:p>
          <a:p>
            <a:pPr indent="-342900" marL="342900">
              <a:lnSpc>
                <a:spcPct val="80000"/>
              </a:lnSpc>
              <a:spcBef>
                <a:spcPts val="400"/>
              </a:spcBef>
              <a:buNone/>
            </a:pPr>
            <a:r>
              <a:rPr dirty="0" lang="en-US" smtClean="0" sz="1800">
                <a:latin charset="0" pitchFamily="49" typeface="Courier New"/>
                <a:ea charset="-120" pitchFamily="18" typeface="新細明體"/>
              </a:rPr>
              <a:t>{</a:t>
            </a:r>
          </a:p>
          <a:p>
            <a:pPr indent="-342900" marL="342900">
              <a:lnSpc>
                <a:spcPct val="80000"/>
              </a:lnSpc>
              <a:spcBef>
                <a:spcPts val="400"/>
              </a:spcBef>
              <a:buNone/>
            </a:pPr>
            <a:r>
              <a:rPr dirty="0" lang="en-US" smtClean="0" sz="1800">
                <a:latin charset="0" pitchFamily="49" typeface="Courier New"/>
                <a:ea charset="-120" pitchFamily="18" typeface="新細明體"/>
              </a:rPr>
              <a:t>  struct part *p;</a:t>
            </a:r>
          </a:p>
          <a:p>
            <a:pPr indent="-342900" marL="342900">
              <a:lnSpc>
                <a:spcPct val="80000"/>
              </a:lnSpc>
              <a:spcBef>
                <a:spcPts val="400"/>
              </a:spcBef>
              <a:buNone/>
            </a:pPr>
            <a:r>
              <a:rPr dirty="0" lang="en-US" smtClean="0" sz="1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  for (p = inventory;</a:t>
            </a:r>
          </a:p>
          <a:p>
            <a:pPr indent="-342900" marL="342900">
              <a:lnSpc>
                <a:spcPct val="80000"/>
              </a:lnSpc>
              <a:spcBef>
                <a:spcPts val="400"/>
              </a:spcBef>
              <a:buNone/>
            </a:pPr>
            <a:r>
              <a:rPr dirty="0" lang="en-US" smtClean="0" sz="1800">
                <a:latin charset="0" pitchFamily="49" typeface="Courier New"/>
                <a:ea charset="-120" pitchFamily="18" typeface="新細明體"/>
              </a:rPr>
              <a:t>       p != NULL &amp;&amp; number &gt; p-&gt;number;</a:t>
            </a:r>
          </a:p>
          <a:p>
            <a:pPr indent="-342900" marL="342900">
              <a:lnSpc>
                <a:spcPct val="80000"/>
              </a:lnSpc>
              <a:spcBef>
                <a:spcPts val="400"/>
              </a:spcBef>
              <a:buNone/>
            </a:pPr>
            <a:r>
              <a:rPr dirty="0" lang="en-US" smtClean="0" sz="1800">
                <a:latin charset="0" pitchFamily="49" typeface="Courier New"/>
                <a:ea charset="-120" pitchFamily="18" typeface="新細明體"/>
              </a:rPr>
              <a:t>       p = p-&gt;next);</a:t>
            </a:r>
          </a:p>
          <a:p>
            <a:pPr indent="-342900" marL="342900">
              <a:lnSpc>
                <a:spcPct val="80000"/>
              </a:lnSpc>
              <a:spcBef>
                <a:spcPts val="400"/>
              </a:spcBef>
              <a:buNone/>
            </a:pPr>
            <a:endParaRPr dirty="0" lang="en-US" smtClean="0" sz="1800">
              <a:latin charset="0" pitchFamily="49" typeface="Courier New"/>
              <a:ea charset="-120" pitchFamily="18" typeface="新細明體"/>
            </a:endParaRPr>
          </a:p>
          <a:p>
            <a:pPr indent="-342900" marL="342900">
              <a:lnSpc>
                <a:spcPct val="80000"/>
              </a:lnSpc>
              <a:spcBef>
                <a:spcPts val="400"/>
              </a:spcBef>
              <a:buNone/>
            </a:pPr>
            <a:r>
              <a:rPr dirty="0" lang="en-US" smtClean="0" sz="1800">
                <a:latin charset="0" pitchFamily="49" typeface="Courier New"/>
                <a:ea charset="-120" pitchFamily="18" typeface="新細明體"/>
              </a:rPr>
              <a:t>  if (p != NULL &amp;&amp; number == p-&gt;number) return p;</a:t>
            </a:r>
          </a:p>
          <a:p>
            <a:pPr indent="-342900" marL="342900">
              <a:lnSpc>
                <a:spcPct val="80000"/>
              </a:lnSpc>
              <a:spcBef>
                <a:spcPts val="400"/>
              </a:spcBef>
              <a:buNone/>
            </a:pPr>
            <a:endParaRPr dirty="0" lang="en-US" smtClean="0" sz="1800">
              <a:latin charset="0" pitchFamily="49" typeface="Courier New"/>
              <a:ea charset="-120" pitchFamily="18" typeface="新細明體"/>
            </a:endParaRPr>
          </a:p>
          <a:p>
            <a:pPr indent="-342900" marL="342900">
              <a:lnSpc>
                <a:spcPct val="80000"/>
              </a:lnSpc>
              <a:spcBef>
                <a:spcPts val="400"/>
              </a:spcBef>
              <a:buNone/>
            </a:pPr>
            <a:r>
              <a:rPr dirty="0" lang="en-US" smtClean="0" sz="1800">
                <a:latin charset="0" pitchFamily="49" typeface="Courier New"/>
                <a:ea charset="-120" pitchFamily="18" typeface="新細明體"/>
              </a:rPr>
              <a:t>  return NULL;</a:t>
            </a:r>
          </a:p>
          <a:p>
            <a:pPr indent="-342900" marL="342900">
              <a:lnSpc>
                <a:spcPct val="80000"/>
              </a:lnSpc>
              <a:spcBef>
                <a:spcPts val="400"/>
              </a:spcBef>
              <a:buNone/>
            </a:pPr>
            <a:r>
              <a:rPr dirty="0" lang="en-US" smtClean="0" sz="1800">
                <a:latin charset="0" pitchFamily="49" typeface="Courier New"/>
                <a:ea charset="-120" pitchFamily="18" typeface="新細明體"/>
              </a:rPr>
              <a:t>}</a:t>
            </a:r>
          </a:p>
        </p:txBody>
      </p:sp>
      <p:sp>
        <p:nvSpPr>
          <p:cNvPr id="444" name="Text Box 444"/>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445" name="Text Box 445"/>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Text Box 446"/>
          <p:cNvSpPr>
            <a:spLocks/>
          </p:cNvSpPr>
          <p:nvPr>
            <p:ph type="obj"/>
          </p:nvPr>
        </p:nvSpPr>
        <p:spPr>
          <a:xfrm>
            <a:off x="381000" y="762000"/>
            <a:ext cx="8382000" cy="5562600"/>
          </a:xfrm>
          <a:prstGeom prst="rect">
            <a:avLst/>
          </a:prstGeom>
        </p:spPr>
        <p:txBody>
          <a:bodyPr anchor="t" bIns="46038" lIns="92075" numCol="1" rIns="92075" tIns="46038" wrap="square"/>
          <a:lstStyle/>
          <a:p>
            <a:pPr indent="-342900" marL="342900">
              <a:lnSpc>
                <a:spcPct val="80000"/>
              </a:lnSpc>
              <a:spcBef>
                <a:spcPts val="400"/>
              </a:spcBef>
              <a:buNone/>
            </a:pPr>
            <a:r>
              <a:rPr dirty="0" lang="en-US" smtClean="0" sz="1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 * insert: Prompts the user for information about a new   * </a:t>
            </a:r>
          </a:p>
          <a:p>
            <a:pPr indent="-342900" marL="342900">
              <a:lnSpc>
                <a:spcPct val="80000"/>
              </a:lnSpc>
              <a:spcBef>
                <a:spcPts val="400"/>
              </a:spcBef>
              <a:buNone/>
            </a:pPr>
            <a:r>
              <a:rPr dirty="0" lang="en-US" smtClean="0" sz="1800">
                <a:latin charset="0" pitchFamily="49" typeface="Courier New"/>
                <a:ea charset="-120" pitchFamily="18" typeface="新細明體"/>
              </a:rPr>
              <a:t> *         part and then inserts the part into the        *</a:t>
            </a:r>
          </a:p>
          <a:p>
            <a:pPr indent="-342900" marL="342900">
              <a:lnSpc>
                <a:spcPct val="80000"/>
              </a:lnSpc>
              <a:spcBef>
                <a:spcPts val="400"/>
              </a:spcBef>
              <a:buNone/>
            </a:pPr>
            <a:r>
              <a:rPr dirty="0" lang="en-US" smtClean="0" sz="1800">
                <a:latin charset="0" pitchFamily="49" typeface="Courier New"/>
                <a:ea charset="-120" pitchFamily="18" typeface="新細明體"/>
              </a:rPr>
              <a:t> *         inventory list; the list remains sorted by     *</a:t>
            </a:r>
          </a:p>
          <a:p>
            <a:pPr indent="-342900" marL="342900">
              <a:lnSpc>
                <a:spcPct val="80000"/>
              </a:lnSpc>
              <a:spcBef>
                <a:spcPts val="400"/>
              </a:spcBef>
              <a:buNone/>
            </a:pPr>
            <a:r>
              <a:rPr dirty="0" lang="en-US" smtClean="0" sz="1800">
                <a:latin charset="0" pitchFamily="49" typeface="Courier New"/>
                <a:ea charset="-120" pitchFamily="18" typeface="新細明體"/>
              </a:rPr>
              <a:t> *         part number. Prints an error message and       * </a:t>
            </a:r>
          </a:p>
          <a:p>
            <a:pPr indent="-342900" marL="342900">
              <a:lnSpc>
                <a:spcPct val="80000"/>
              </a:lnSpc>
              <a:spcBef>
                <a:spcPts val="400"/>
              </a:spcBef>
              <a:buNone/>
            </a:pPr>
            <a:r>
              <a:rPr dirty="0" lang="en-US" smtClean="0" sz="1800">
                <a:latin charset="0" pitchFamily="49" typeface="Courier New"/>
                <a:ea charset="-120" pitchFamily="18" typeface="新細明體"/>
              </a:rPr>
              <a:t> *         returns prematurely if the part already exists * </a:t>
            </a:r>
          </a:p>
          <a:p>
            <a:pPr indent="-342900" marL="342900">
              <a:lnSpc>
                <a:spcPct val="80000"/>
              </a:lnSpc>
              <a:spcBef>
                <a:spcPts val="400"/>
              </a:spcBef>
              <a:buNone/>
            </a:pPr>
            <a:r>
              <a:rPr dirty="0" lang="en-US" smtClean="0" sz="1800">
                <a:latin charset="0" pitchFamily="49" typeface="Courier New"/>
                <a:ea charset="-120" pitchFamily="18" typeface="新細明體"/>
              </a:rPr>
              <a:t> *         or space could not be allocated for the part.  * </a:t>
            </a:r>
          </a:p>
          <a:p>
            <a:pPr indent="-342900" marL="342900">
              <a:lnSpc>
                <a:spcPct val="80000"/>
              </a:lnSpc>
              <a:spcBef>
                <a:spcPts val="400"/>
              </a:spcBef>
              <a:buNone/>
            </a:pPr>
            <a:r>
              <a:rPr dirty="0" lang="en-US" smtClean="0" sz="1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void insert(void)</a:t>
            </a:r>
          </a:p>
          <a:p>
            <a:pPr indent="-342900" marL="342900">
              <a:lnSpc>
                <a:spcPct val="80000"/>
              </a:lnSpc>
              <a:spcBef>
                <a:spcPts val="400"/>
              </a:spcBef>
              <a:buNone/>
            </a:pPr>
            <a:r>
              <a:rPr dirty="0" lang="en-US" smtClean="0" sz="1800">
                <a:latin charset="0" pitchFamily="49" typeface="Courier New"/>
                <a:ea charset="-120" pitchFamily="18" typeface="新細明體"/>
              </a:rPr>
              <a:t>{</a:t>
            </a:r>
          </a:p>
          <a:p>
            <a:pPr indent="-342900" marL="342900">
              <a:lnSpc>
                <a:spcPct val="80000"/>
              </a:lnSpc>
              <a:spcBef>
                <a:spcPts val="400"/>
              </a:spcBef>
              <a:buNone/>
            </a:pPr>
            <a:r>
              <a:rPr dirty="0" lang="en-US" smtClean="0" sz="1800">
                <a:latin charset="0" pitchFamily="49" typeface="Courier New"/>
                <a:ea charset="-120" pitchFamily="18" typeface="新細明體"/>
              </a:rPr>
              <a:t>  struct part *cur, *prev, *new_node;</a:t>
            </a:r>
          </a:p>
          <a:p>
            <a:pPr indent="-342900" marL="342900">
              <a:lnSpc>
                <a:spcPct val="80000"/>
              </a:lnSpc>
              <a:spcBef>
                <a:spcPts val="400"/>
              </a:spcBef>
              <a:buNone/>
            </a:pPr>
            <a:r>
              <a:rPr dirty="0" lang="en-US" smtClean="0" sz="1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  new_node = malloc(sizeof(struct part));</a:t>
            </a:r>
          </a:p>
          <a:p>
            <a:pPr indent="-342900" marL="342900">
              <a:lnSpc>
                <a:spcPct val="80000"/>
              </a:lnSpc>
              <a:spcBef>
                <a:spcPts val="400"/>
              </a:spcBef>
              <a:buNone/>
            </a:pPr>
            <a:r>
              <a:rPr dirty="0" lang="en-US" smtClean="0" sz="1800">
                <a:latin charset="0" pitchFamily="49" typeface="Courier New"/>
                <a:ea charset="-120" pitchFamily="18" typeface="新細明體"/>
              </a:rPr>
              <a:t>  if (new_node == NULL) {</a:t>
            </a:r>
          </a:p>
          <a:p>
            <a:pPr indent="-342900" marL="342900">
              <a:lnSpc>
                <a:spcPct val="80000"/>
              </a:lnSpc>
              <a:spcBef>
                <a:spcPts val="400"/>
              </a:spcBef>
              <a:buNone/>
            </a:pPr>
            <a:r>
              <a:rPr dirty="0" lang="en-US" smtClean="0" sz="1800">
                <a:latin charset="0" pitchFamily="49" typeface="Courier New"/>
                <a:ea charset="-120" pitchFamily="18" typeface="新細明體"/>
              </a:rPr>
              <a:t>    printf("Database is full; can't add more parts.\n");</a:t>
            </a:r>
          </a:p>
          <a:p>
            <a:pPr indent="-342900" marL="342900">
              <a:lnSpc>
                <a:spcPct val="80000"/>
              </a:lnSpc>
              <a:spcBef>
                <a:spcPts val="400"/>
              </a:spcBef>
              <a:buNone/>
            </a:pPr>
            <a:r>
              <a:rPr dirty="0" lang="en-US" smtClean="0" sz="1800">
                <a:latin charset="0" pitchFamily="49" typeface="Courier New"/>
                <a:ea charset="-120" pitchFamily="18" typeface="新細明體"/>
              </a:rPr>
              <a:t>    return;</a:t>
            </a:r>
          </a:p>
          <a:p>
            <a:pPr indent="-342900" marL="342900">
              <a:lnSpc>
                <a:spcPct val="80000"/>
              </a:lnSpc>
              <a:spcBef>
                <a:spcPts val="400"/>
              </a:spcBef>
              <a:buNone/>
            </a:pPr>
            <a:r>
              <a:rPr dirty="0" lang="en-US" smtClean="0" sz="1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  printf("Enter part number: ");</a:t>
            </a:r>
          </a:p>
          <a:p>
            <a:pPr indent="-342900" marL="342900">
              <a:lnSpc>
                <a:spcPct val="80000"/>
              </a:lnSpc>
              <a:spcBef>
                <a:spcPts val="400"/>
              </a:spcBef>
              <a:buNone/>
            </a:pPr>
            <a:r>
              <a:rPr dirty="0" lang="en-US" smtClean="0" sz="1800">
                <a:latin charset="0" pitchFamily="49" typeface="Courier New"/>
                <a:ea charset="-120" pitchFamily="18" typeface="新細明體"/>
              </a:rPr>
              <a:t>  scanf("%d", &amp;new_node-&gt;number);</a:t>
            </a:r>
          </a:p>
          <a:p>
            <a:pPr indent="-342900" marL="342900">
              <a:lnSpc>
                <a:spcPct val="80000"/>
              </a:lnSpc>
              <a:spcBef>
                <a:spcPts val="400"/>
              </a:spcBef>
              <a:buNone/>
            </a:pPr>
            <a:r>
              <a:rPr dirty="0" lang="en-US" smtClean="0" sz="1800">
                <a:latin charset="0" pitchFamily="49" typeface="Courier New"/>
                <a:ea charset="-120" pitchFamily="18" typeface="新細明體"/>
              </a:rPr>
              <a:t> </a:t>
            </a:r>
          </a:p>
          <a:p>
            <a:pPr indent="-342900" marL="342900">
              <a:lnSpc>
                <a:spcPct val="80000"/>
              </a:lnSpc>
              <a:spcBef>
                <a:spcPts val="400"/>
              </a:spcBef>
              <a:buNone/>
            </a:pPr>
            <a:endParaRPr dirty="0" lang="en-US" smtClean="0" sz="1800">
              <a:latin charset="0" pitchFamily="49" typeface="Courier New"/>
              <a:ea charset="-120" pitchFamily="18" typeface="新細明體"/>
            </a:endParaRPr>
          </a:p>
        </p:txBody>
      </p:sp>
      <p:sp>
        <p:nvSpPr>
          <p:cNvPr id="447" name="Text Box 447"/>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448" name="Text Box 448"/>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Text Box 449"/>
          <p:cNvSpPr>
            <a:spLocks/>
          </p:cNvSpPr>
          <p:nvPr>
            <p:ph type="obj"/>
          </p:nvPr>
        </p:nvSpPr>
        <p:spPr>
          <a:xfrm>
            <a:off x="381000" y="762000"/>
            <a:ext cx="8382000" cy="5562600"/>
          </a:xfrm>
          <a:prstGeom prst="rect">
            <a:avLst/>
          </a:prstGeom>
        </p:spPr>
        <p:txBody>
          <a:bodyPr anchor="t" bIns="46038" lIns="92075" numCol="1" rIns="92075" tIns="46038" wrap="square"/>
          <a:lstStyle/>
          <a:p>
            <a:pPr indent="-342900" marL="342900">
              <a:lnSpc>
                <a:spcPct val="80000"/>
              </a:lnSpc>
              <a:spcBef>
                <a:spcPts val="400"/>
              </a:spcBef>
              <a:buNone/>
            </a:pPr>
            <a:r>
              <a:rPr dirty="0" lang="en-US" smtClean="0" sz="1800">
                <a:latin charset="0" pitchFamily="49" typeface="Courier New"/>
                <a:ea charset="-120" pitchFamily="18" typeface="新細明體"/>
              </a:rPr>
              <a:t> for (cur = inventory, prev = NULL;</a:t>
            </a:r>
          </a:p>
          <a:p>
            <a:pPr indent="-342900" marL="342900">
              <a:lnSpc>
                <a:spcPct val="80000"/>
              </a:lnSpc>
              <a:spcBef>
                <a:spcPts val="400"/>
              </a:spcBef>
              <a:buNone/>
            </a:pPr>
            <a:r>
              <a:rPr dirty="0" lang="en-US" smtClean="0" sz="1800">
                <a:latin charset="0" pitchFamily="49" typeface="Courier New"/>
                <a:ea charset="-120" pitchFamily="18" typeface="新細明體"/>
              </a:rPr>
              <a:t>       cur != NULL &amp;&amp; new_node-&gt;number &gt; cur-&gt;number;</a:t>
            </a:r>
          </a:p>
          <a:p>
            <a:pPr indent="-342900" marL="342900">
              <a:lnSpc>
                <a:spcPct val="80000"/>
              </a:lnSpc>
              <a:spcBef>
                <a:spcPts val="400"/>
              </a:spcBef>
              <a:buNone/>
            </a:pPr>
            <a:r>
              <a:rPr dirty="0" lang="en-US" smtClean="0" sz="1800">
                <a:latin charset="0" pitchFamily="49" typeface="Courier New"/>
                <a:ea charset="-120" pitchFamily="18" typeface="新細明體"/>
              </a:rPr>
              <a:t>       prev = cur, cur = cur-&gt;next)</a:t>
            </a:r>
          </a:p>
          <a:p>
            <a:pPr indent="-342900" marL="342900">
              <a:lnSpc>
                <a:spcPct val="80000"/>
              </a:lnSpc>
              <a:spcBef>
                <a:spcPct val="0"/>
              </a:spcBef>
              <a:buNone/>
            </a:pPr>
            <a:r>
              <a:rPr dirty="0" lang="en-US" smtClean="0" sz="1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  if (cur != NULL &amp;&amp; new_node-&gt;number == cur-&gt;number) {</a:t>
            </a:r>
          </a:p>
          <a:p>
            <a:pPr indent="-342900" marL="342900">
              <a:lnSpc>
                <a:spcPct val="80000"/>
              </a:lnSpc>
              <a:spcBef>
                <a:spcPts val="400"/>
              </a:spcBef>
              <a:buNone/>
            </a:pPr>
            <a:r>
              <a:rPr dirty="0" lang="en-US" smtClean="0" sz="1800">
                <a:latin charset="0" pitchFamily="49" typeface="Courier New"/>
                <a:ea charset="-120" pitchFamily="18" typeface="新細明體"/>
              </a:rPr>
              <a:t>    printf("Part already exists.\n");</a:t>
            </a:r>
          </a:p>
          <a:p>
            <a:pPr indent="-342900" marL="342900">
              <a:lnSpc>
                <a:spcPct val="80000"/>
              </a:lnSpc>
              <a:spcBef>
                <a:spcPts val="400"/>
              </a:spcBef>
              <a:buNone/>
            </a:pPr>
            <a:r>
              <a:rPr dirty="0" lang="en-US" smtClean="0" sz="1800">
                <a:latin charset="0" pitchFamily="49" typeface="Courier New"/>
                <a:ea charset="-120" pitchFamily="18" typeface="新細明體"/>
              </a:rPr>
              <a:t>    free(new_node);</a:t>
            </a:r>
          </a:p>
          <a:p>
            <a:pPr indent="-342900" marL="342900">
              <a:lnSpc>
                <a:spcPct val="80000"/>
              </a:lnSpc>
              <a:spcBef>
                <a:spcPts val="400"/>
              </a:spcBef>
              <a:buNone/>
            </a:pPr>
            <a:r>
              <a:rPr dirty="0" lang="en-US" smtClean="0" sz="1800">
                <a:latin charset="0" pitchFamily="49" typeface="Courier New"/>
                <a:ea charset="-120" pitchFamily="18" typeface="新細明體"/>
              </a:rPr>
              <a:t>    return;</a:t>
            </a:r>
          </a:p>
          <a:p>
            <a:pPr indent="-342900" marL="342900">
              <a:lnSpc>
                <a:spcPct val="80000"/>
              </a:lnSpc>
              <a:spcBef>
                <a:spcPct val="0"/>
              </a:spcBef>
              <a:buNone/>
            </a:pPr>
            <a:r>
              <a:rPr dirty="0" lang="en-US" smtClean="0" sz="1800">
                <a:latin charset="0" pitchFamily="49" typeface="Courier New"/>
                <a:ea charset="-120" pitchFamily="18" typeface="新細明體"/>
              </a:rPr>
              <a:t>  }</a:t>
            </a:r>
          </a:p>
          <a:p>
            <a:pPr indent="-342900" marL="342900">
              <a:lnSpc>
                <a:spcPct val="80000"/>
              </a:lnSpc>
              <a:spcBef>
                <a:spcPct val="0"/>
              </a:spcBef>
              <a:buNone/>
            </a:pPr>
            <a:r>
              <a:rPr dirty="0" lang="en-US" smtClean="0" sz="1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  printf("Enter part name: ");</a:t>
            </a:r>
          </a:p>
          <a:p>
            <a:pPr indent="-342900" marL="342900">
              <a:lnSpc>
                <a:spcPct val="80000"/>
              </a:lnSpc>
              <a:spcBef>
                <a:spcPts val="400"/>
              </a:spcBef>
              <a:buNone/>
            </a:pPr>
            <a:r>
              <a:rPr dirty="0" lang="en-US" smtClean="0" sz="1800">
                <a:latin charset="0" pitchFamily="49" typeface="Courier New"/>
                <a:ea charset="-120" pitchFamily="18" typeface="新細明體"/>
              </a:rPr>
              <a:t>  read_line(new_node-&gt;name, NAME_LEN);</a:t>
            </a:r>
          </a:p>
          <a:p>
            <a:pPr indent="-342900" marL="342900">
              <a:lnSpc>
                <a:spcPct val="80000"/>
              </a:lnSpc>
              <a:spcBef>
                <a:spcPts val="400"/>
              </a:spcBef>
              <a:buNone/>
            </a:pPr>
            <a:r>
              <a:rPr dirty="0" lang="en-US" smtClean="0" sz="1800">
                <a:latin charset="0" pitchFamily="49" typeface="Courier New"/>
                <a:ea charset="-120" pitchFamily="18" typeface="新細明體"/>
              </a:rPr>
              <a:t>  printf("Enter quantity on hand: ");</a:t>
            </a:r>
          </a:p>
          <a:p>
            <a:pPr indent="-342900" marL="342900">
              <a:lnSpc>
                <a:spcPct val="80000"/>
              </a:lnSpc>
              <a:spcBef>
                <a:spcPts val="400"/>
              </a:spcBef>
              <a:buNone/>
            </a:pPr>
            <a:r>
              <a:rPr dirty="0" lang="en-US" smtClean="0" sz="1800">
                <a:latin charset="0" pitchFamily="49" typeface="Courier New"/>
                <a:ea charset="-120" pitchFamily="18" typeface="新細明體"/>
              </a:rPr>
              <a:t>  scanf("%d", &amp;new_node-&gt;on_hand);</a:t>
            </a:r>
          </a:p>
          <a:p>
            <a:pPr indent="-342900" marL="342900">
              <a:lnSpc>
                <a:spcPct val="80000"/>
              </a:lnSpc>
              <a:spcBef>
                <a:spcPct val="0"/>
              </a:spcBef>
              <a:buNone/>
            </a:pPr>
            <a:r>
              <a:rPr dirty="0" lang="en-US" smtClean="0" sz="1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  new_node-&gt;next = cur;</a:t>
            </a:r>
          </a:p>
          <a:p>
            <a:pPr indent="-342900" marL="342900">
              <a:lnSpc>
                <a:spcPct val="80000"/>
              </a:lnSpc>
              <a:spcBef>
                <a:spcPts val="400"/>
              </a:spcBef>
              <a:buNone/>
            </a:pPr>
            <a:r>
              <a:rPr dirty="0" lang="en-US" smtClean="0" sz="1800">
                <a:latin charset="0" pitchFamily="49" typeface="Courier New"/>
                <a:ea charset="-120" pitchFamily="18" typeface="新細明體"/>
              </a:rPr>
              <a:t>  if (prev == NULL)</a:t>
            </a:r>
          </a:p>
          <a:p>
            <a:pPr indent="-342900" marL="342900">
              <a:lnSpc>
                <a:spcPct val="80000"/>
              </a:lnSpc>
              <a:spcBef>
                <a:spcPts val="400"/>
              </a:spcBef>
              <a:buNone/>
            </a:pPr>
            <a:r>
              <a:rPr dirty="0" lang="en-US" smtClean="0" sz="1800">
                <a:latin charset="0" pitchFamily="49" typeface="Courier New"/>
                <a:ea charset="-120" pitchFamily="18" typeface="新細明體"/>
              </a:rPr>
              <a:t>    inventory = new_node;</a:t>
            </a:r>
          </a:p>
          <a:p>
            <a:pPr indent="-342900" marL="342900">
              <a:lnSpc>
                <a:spcPct val="80000"/>
              </a:lnSpc>
              <a:spcBef>
                <a:spcPts val="400"/>
              </a:spcBef>
              <a:buNone/>
            </a:pPr>
            <a:r>
              <a:rPr dirty="0" lang="en-US" smtClean="0" sz="1800">
                <a:latin charset="0" pitchFamily="49" typeface="Courier New"/>
                <a:ea charset="-120" pitchFamily="18" typeface="新細明體"/>
              </a:rPr>
              <a:t>  else</a:t>
            </a:r>
          </a:p>
          <a:p>
            <a:pPr indent="-342900" marL="342900">
              <a:lnSpc>
                <a:spcPct val="80000"/>
              </a:lnSpc>
              <a:spcBef>
                <a:spcPts val="400"/>
              </a:spcBef>
              <a:buNone/>
            </a:pPr>
            <a:r>
              <a:rPr dirty="0" lang="en-US" smtClean="0" sz="1800">
                <a:latin charset="0" pitchFamily="49" typeface="Courier New"/>
                <a:ea charset="-120" pitchFamily="18" typeface="新細明體"/>
              </a:rPr>
              <a:t>    prev-&gt;next = new_node;</a:t>
            </a:r>
          </a:p>
          <a:p>
            <a:pPr indent="-342900" marL="342900">
              <a:lnSpc>
                <a:spcPct val="80000"/>
              </a:lnSpc>
              <a:spcBef>
                <a:spcPct val="0"/>
              </a:spcBef>
              <a:buNone/>
            </a:pPr>
            <a:r>
              <a:rPr dirty="0" lang="en-US" smtClean="0" sz="1800">
                <a:latin charset="0" pitchFamily="49" typeface="Courier New"/>
                <a:ea charset="-120" pitchFamily="18" typeface="新細明體"/>
              </a:rPr>
              <a:t>}</a:t>
            </a:r>
          </a:p>
        </p:txBody>
      </p:sp>
      <p:sp>
        <p:nvSpPr>
          <p:cNvPr id="450" name="Text Box 450"/>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451" name="Text Box 451"/>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Text Box 452"/>
          <p:cNvSpPr>
            <a:spLocks/>
          </p:cNvSpPr>
          <p:nvPr>
            <p:ph type="obj"/>
          </p:nvPr>
        </p:nvSpPr>
        <p:spPr>
          <a:xfrm>
            <a:off x="381000" y="762000"/>
            <a:ext cx="8382000" cy="5562600"/>
          </a:xfrm>
          <a:prstGeom prst="rect">
            <a:avLst/>
          </a:prstGeom>
        </p:spPr>
        <p:txBody>
          <a:bodyPr anchor="t" bIns="46038" lIns="92075" numCol="1" rIns="92075" tIns="46038" wrap="square"/>
          <a:lstStyle/>
          <a:p>
            <a:pPr indent="-342900" marL="342900">
              <a:lnSpc>
                <a:spcPct val="80000"/>
              </a:lnSpc>
              <a:spcBef>
                <a:spcPts val="400"/>
              </a:spcBef>
              <a:buNone/>
            </a:pPr>
            <a:r>
              <a:rPr dirty="0" lang="en-US" smtClean="0" sz="1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 * search: Prompts the user to enter a part number, then  * </a:t>
            </a:r>
          </a:p>
          <a:p>
            <a:pPr indent="-342900" marL="342900">
              <a:lnSpc>
                <a:spcPct val="80000"/>
              </a:lnSpc>
              <a:spcBef>
                <a:spcPts val="400"/>
              </a:spcBef>
              <a:buNone/>
            </a:pPr>
            <a:r>
              <a:rPr dirty="0" lang="en-US" smtClean="0" sz="1800">
                <a:latin charset="0" pitchFamily="49" typeface="Courier New"/>
                <a:ea charset="-120" pitchFamily="18" typeface="新細明體"/>
              </a:rPr>
              <a:t> *         looks up the part in the database. If the part * </a:t>
            </a:r>
          </a:p>
          <a:p>
            <a:pPr indent="-342900" marL="342900">
              <a:lnSpc>
                <a:spcPct val="80000"/>
              </a:lnSpc>
              <a:spcBef>
                <a:spcPts val="400"/>
              </a:spcBef>
              <a:buNone/>
            </a:pPr>
            <a:r>
              <a:rPr dirty="0" lang="en-US" smtClean="0" sz="1800">
                <a:latin charset="0" pitchFamily="49" typeface="Courier New"/>
                <a:ea charset="-120" pitchFamily="18" typeface="新細明體"/>
              </a:rPr>
              <a:t> *         exists, prints the name and quantity on hand;  * </a:t>
            </a:r>
          </a:p>
          <a:p>
            <a:pPr indent="-342900" marL="342900">
              <a:lnSpc>
                <a:spcPct val="80000"/>
              </a:lnSpc>
              <a:spcBef>
                <a:spcPts val="400"/>
              </a:spcBef>
              <a:buNone/>
            </a:pPr>
            <a:r>
              <a:rPr dirty="0" lang="en-US" smtClean="0" sz="1800">
                <a:latin charset="0" pitchFamily="49" typeface="Courier New"/>
                <a:ea charset="-120" pitchFamily="18" typeface="新細明體"/>
              </a:rPr>
              <a:t> *         if not, prints an error message.               * </a:t>
            </a:r>
          </a:p>
          <a:p>
            <a:pPr indent="-342900" marL="342900">
              <a:lnSpc>
                <a:spcPct val="80000"/>
              </a:lnSpc>
              <a:spcBef>
                <a:spcPts val="400"/>
              </a:spcBef>
              <a:buNone/>
            </a:pPr>
            <a:r>
              <a:rPr dirty="0" lang="en-US" smtClean="0" sz="1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void search(void)</a:t>
            </a:r>
          </a:p>
          <a:p>
            <a:pPr indent="-342900" marL="342900">
              <a:lnSpc>
                <a:spcPct val="80000"/>
              </a:lnSpc>
              <a:spcBef>
                <a:spcPts val="400"/>
              </a:spcBef>
              <a:buNone/>
            </a:pPr>
            <a:r>
              <a:rPr dirty="0" lang="en-US" smtClean="0" sz="1800">
                <a:latin charset="0" pitchFamily="49" typeface="Courier New"/>
                <a:ea charset="-120" pitchFamily="18" typeface="新細明體"/>
              </a:rPr>
              <a:t>{</a:t>
            </a:r>
          </a:p>
          <a:p>
            <a:pPr indent="-342900" marL="342900">
              <a:lnSpc>
                <a:spcPct val="80000"/>
              </a:lnSpc>
              <a:spcBef>
                <a:spcPts val="400"/>
              </a:spcBef>
              <a:buNone/>
            </a:pPr>
            <a:r>
              <a:rPr dirty="0" lang="en-US" smtClean="0" sz="1800">
                <a:latin charset="0" pitchFamily="49" typeface="Courier New"/>
                <a:ea charset="-120" pitchFamily="18" typeface="新細明體"/>
              </a:rPr>
              <a:t>  int number;</a:t>
            </a:r>
          </a:p>
          <a:p>
            <a:pPr indent="-342900" marL="342900">
              <a:lnSpc>
                <a:spcPct val="80000"/>
              </a:lnSpc>
              <a:spcBef>
                <a:spcPts val="400"/>
              </a:spcBef>
              <a:buNone/>
            </a:pPr>
            <a:r>
              <a:rPr dirty="0" lang="en-US" smtClean="0" sz="1800">
                <a:latin charset="0" pitchFamily="49" typeface="Courier New"/>
                <a:ea charset="-120" pitchFamily="18" typeface="新細明體"/>
              </a:rPr>
              <a:t>  struct part *p;</a:t>
            </a:r>
          </a:p>
          <a:p>
            <a:pPr indent="-342900" marL="342900">
              <a:lnSpc>
                <a:spcPct val="80000"/>
              </a:lnSpc>
              <a:spcBef>
                <a:spcPts val="400"/>
              </a:spcBef>
              <a:buNone/>
            </a:pPr>
            <a:r>
              <a:rPr dirty="0" lang="en-US" smtClean="0" sz="1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  printf("Enter part number: ");</a:t>
            </a:r>
          </a:p>
          <a:p>
            <a:pPr indent="-342900" marL="342900">
              <a:lnSpc>
                <a:spcPct val="80000"/>
              </a:lnSpc>
              <a:spcBef>
                <a:spcPts val="400"/>
              </a:spcBef>
              <a:buNone/>
            </a:pPr>
            <a:r>
              <a:rPr dirty="0" lang="en-US" smtClean="0" sz="1800">
                <a:latin charset="0" pitchFamily="49" typeface="Courier New"/>
                <a:ea charset="-120" pitchFamily="18" typeface="新細明體"/>
              </a:rPr>
              <a:t>  scanf("%d", &amp;number);</a:t>
            </a:r>
          </a:p>
          <a:p>
            <a:pPr indent="-342900" marL="342900">
              <a:lnSpc>
                <a:spcPct val="80000"/>
              </a:lnSpc>
              <a:spcBef>
                <a:spcPts val="400"/>
              </a:spcBef>
              <a:buNone/>
            </a:pPr>
            <a:r>
              <a:rPr dirty="0" lang="en-US" smtClean="0" sz="1800">
                <a:latin charset="0" pitchFamily="49" typeface="Courier New"/>
                <a:ea charset="-120" pitchFamily="18" typeface="新細明體"/>
              </a:rPr>
              <a:t>  p = find_part(number);</a:t>
            </a:r>
          </a:p>
          <a:p>
            <a:pPr indent="-342900" marL="342900">
              <a:lnSpc>
                <a:spcPct val="80000"/>
              </a:lnSpc>
              <a:spcBef>
                <a:spcPts val="400"/>
              </a:spcBef>
              <a:buNone/>
            </a:pPr>
            <a:r>
              <a:rPr dirty="0" lang="en-US" smtClean="0" sz="1800">
                <a:latin charset="0" pitchFamily="49" typeface="Courier New"/>
                <a:ea charset="-120" pitchFamily="18" typeface="新細明體"/>
              </a:rPr>
              <a:t>  if (p != NULL) {</a:t>
            </a:r>
          </a:p>
          <a:p>
            <a:pPr indent="-342900" marL="342900">
              <a:lnSpc>
                <a:spcPct val="80000"/>
              </a:lnSpc>
              <a:spcBef>
                <a:spcPts val="400"/>
              </a:spcBef>
              <a:buNone/>
            </a:pPr>
            <a:r>
              <a:rPr dirty="0" lang="en-US" smtClean="0" sz="1800">
                <a:latin charset="0" pitchFamily="49" typeface="Courier New"/>
                <a:ea charset="-120" pitchFamily="18" typeface="新細明體"/>
              </a:rPr>
              <a:t>    printf("Part name: %s\n", p-&gt;name);</a:t>
            </a:r>
          </a:p>
          <a:p>
            <a:pPr indent="-342900" marL="342900">
              <a:lnSpc>
                <a:spcPct val="80000"/>
              </a:lnSpc>
              <a:spcBef>
                <a:spcPts val="400"/>
              </a:spcBef>
              <a:buNone/>
            </a:pPr>
            <a:r>
              <a:rPr dirty="0" lang="en-US" smtClean="0" sz="1800">
                <a:latin charset="0" pitchFamily="49" typeface="Courier New"/>
                <a:ea charset="-120" pitchFamily="18" typeface="新細明體"/>
              </a:rPr>
              <a:t>    printf("Quantity on hand: %d\n", p-&gt;on_hand);</a:t>
            </a:r>
          </a:p>
          <a:p>
            <a:pPr indent="-342900" marL="342900">
              <a:lnSpc>
                <a:spcPct val="80000"/>
              </a:lnSpc>
              <a:spcBef>
                <a:spcPts val="400"/>
              </a:spcBef>
              <a:buNone/>
            </a:pPr>
            <a:r>
              <a:rPr dirty="0" lang="en-US" smtClean="0" sz="1800">
                <a:latin charset="0" pitchFamily="49" typeface="Courier New"/>
                <a:ea charset="-120" pitchFamily="18" typeface="新細明體"/>
              </a:rPr>
              <a:t>  } else</a:t>
            </a:r>
          </a:p>
          <a:p>
            <a:pPr indent="-342900" marL="342900">
              <a:lnSpc>
                <a:spcPct val="80000"/>
              </a:lnSpc>
              <a:spcBef>
                <a:spcPts val="400"/>
              </a:spcBef>
              <a:buNone/>
            </a:pPr>
            <a:r>
              <a:rPr dirty="0" lang="en-US" smtClean="0" sz="1800">
                <a:latin charset="0" pitchFamily="49" typeface="Courier New"/>
                <a:ea charset="-120" pitchFamily="18" typeface="新細明體"/>
              </a:rPr>
              <a:t>    printf("Part not found.\n");</a:t>
            </a:r>
          </a:p>
          <a:p>
            <a:pPr indent="-342900" marL="342900">
              <a:lnSpc>
                <a:spcPct val="80000"/>
              </a:lnSpc>
              <a:spcBef>
                <a:spcPts val="400"/>
              </a:spcBef>
              <a:buNone/>
            </a:pPr>
            <a:r>
              <a:rPr dirty="0" lang="en-US" smtClean="0" sz="1800">
                <a:latin charset="0" pitchFamily="49" typeface="Courier New"/>
                <a:ea charset="-120" pitchFamily="18" typeface="新細明體"/>
              </a:rPr>
              <a:t>}</a:t>
            </a:r>
          </a:p>
        </p:txBody>
      </p:sp>
      <p:sp>
        <p:nvSpPr>
          <p:cNvPr id="453" name="Text Box 453"/>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454" name="Text Box 454"/>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 name="Text Box 455"/>
          <p:cNvSpPr>
            <a:spLocks/>
          </p:cNvSpPr>
          <p:nvPr>
            <p:ph type="obj"/>
          </p:nvPr>
        </p:nvSpPr>
        <p:spPr>
          <a:xfrm>
            <a:off x="381000" y="762000"/>
            <a:ext cx="8382000" cy="5562600"/>
          </a:xfrm>
          <a:prstGeom prst="rect">
            <a:avLst/>
          </a:prstGeom>
        </p:spPr>
        <p:txBody>
          <a:bodyPr anchor="t" bIns="46038" lIns="92075" numCol="1" rIns="92075" tIns="46038" wrap="square"/>
          <a:lstStyle/>
          <a:p>
            <a:pPr indent="-342900" marL="342900">
              <a:lnSpc>
                <a:spcPct val="80000"/>
              </a:lnSpc>
              <a:spcBef>
                <a:spcPts val="400"/>
              </a:spcBef>
              <a:buNone/>
            </a:pPr>
            <a:r>
              <a:rPr dirty="0" lang="en-US" smtClean="0" sz="1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 * update: Prompts the user to enter a part number.       * </a:t>
            </a:r>
          </a:p>
          <a:p>
            <a:pPr indent="-342900" marL="342900">
              <a:lnSpc>
                <a:spcPct val="80000"/>
              </a:lnSpc>
              <a:spcBef>
                <a:spcPts val="400"/>
              </a:spcBef>
              <a:buNone/>
            </a:pPr>
            <a:r>
              <a:rPr dirty="0" lang="en-US" smtClean="0" sz="1800">
                <a:latin charset="0" pitchFamily="49" typeface="Courier New"/>
                <a:ea charset="-120" pitchFamily="18" typeface="新細明體"/>
              </a:rPr>
              <a:t> *         Prints an error message if the part doesn't    * </a:t>
            </a:r>
          </a:p>
          <a:p>
            <a:pPr indent="-342900" marL="342900">
              <a:lnSpc>
                <a:spcPct val="80000"/>
              </a:lnSpc>
              <a:spcBef>
                <a:spcPts val="400"/>
              </a:spcBef>
              <a:buNone/>
            </a:pPr>
            <a:r>
              <a:rPr dirty="0" lang="en-US" smtClean="0" sz="1800">
                <a:latin charset="0" pitchFamily="49" typeface="Courier New"/>
                <a:ea charset="-120" pitchFamily="18" typeface="新細明體"/>
              </a:rPr>
              <a:t> *         exist; otherwise, prompts the user to enter    * </a:t>
            </a:r>
          </a:p>
          <a:p>
            <a:pPr indent="-342900" marL="342900">
              <a:lnSpc>
                <a:spcPct val="80000"/>
              </a:lnSpc>
              <a:spcBef>
                <a:spcPts val="400"/>
              </a:spcBef>
              <a:buNone/>
            </a:pPr>
            <a:r>
              <a:rPr dirty="0" lang="en-US" smtClean="0" sz="1800">
                <a:latin charset="0" pitchFamily="49" typeface="Courier New"/>
                <a:ea charset="-120" pitchFamily="18" typeface="新細明體"/>
              </a:rPr>
              <a:t> *         change in quantity on hand and updates the     * </a:t>
            </a:r>
          </a:p>
          <a:p>
            <a:pPr indent="-342900" marL="342900">
              <a:lnSpc>
                <a:spcPct val="80000"/>
              </a:lnSpc>
              <a:spcBef>
                <a:spcPts val="400"/>
              </a:spcBef>
              <a:buNone/>
            </a:pPr>
            <a:r>
              <a:rPr dirty="0" lang="en-US" smtClean="0" sz="1800">
                <a:latin charset="0" pitchFamily="49" typeface="Courier New"/>
                <a:ea charset="-120" pitchFamily="18" typeface="新細明體"/>
              </a:rPr>
              <a:t> *         database.                                      * </a:t>
            </a:r>
          </a:p>
          <a:p>
            <a:pPr indent="-342900" marL="342900">
              <a:lnSpc>
                <a:spcPct val="80000"/>
              </a:lnSpc>
              <a:spcBef>
                <a:spcPts val="400"/>
              </a:spcBef>
              <a:buNone/>
            </a:pPr>
            <a:r>
              <a:rPr dirty="0" lang="en-US" smtClean="0" sz="1800">
                <a:latin charset="0" pitchFamily="49" typeface="Courier New"/>
                <a:ea charset="-120" pitchFamily="18" typeface="新細明體"/>
              </a:rPr>
              <a:t> **********************************************************/</a:t>
            </a:r>
          </a:p>
          <a:p>
            <a:pPr indent="-342900" marL="342900">
              <a:lnSpc>
                <a:spcPct val="80000"/>
              </a:lnSpc>
              <a:spcBef>
                <a:spcPts val="300"/>
              </a:spcBef>
              <a:buNone/>
            </a:pPr>
            <a:r>
              <a:rPr dirty="0" lang="en-US" smtClean="0" sz="1800">
                <a:latin charset="0" pitchFamily="49" typeface="Courier New"/>
                <a:ea charset="-120" pitchFamily="18" typeface="新細明體"/>
              </a:rPr>
              <a:t>void update(void)</a:t>
            </a:r>
          </a:p>
          <a:p>
            <a:pPr indent="-342900" marL="342900">
              <a:lnSpc>
                <a:spcPct val="80000"/>
              </a:lnSpc>
              <a:spcBef>
                <a:spcPct val="0"/>
              </a:spcBef>
              <a:buNone/>
            </a:pPr>
            <a:r>
              <a:rPr dirty="0" lang="en-US" smtClean="0" sz="1800">
                <a:latin charset="0" pitchFamily="49" typeface="Courier New"/>
                <a:ea charset="-120" pitchFamily="18" typeface="新細明體"/>
              </a:rPr>
              <a:t>{</a:t>
            </a:r>
          </a:p>
          <a:p>
            <a:pPr indent="-342900" marL="342900">
              <a:lnSpc>
                <a:spcPct val="80000"/>
              </a:lnSpc>
              <a:spcBef>
                <a:spcPts val="300"/>
              </a:spcBef>
              <a:buNone/>
            </a:pPr>
            <a:r>
              <a:rPr dirty="0" lang="en-US" smtClean="0" sz="1800">
                <a:latin charset="0" pitchFamily="49" typeface="Courier New"/>
                <a:ea charset="-120" pitchFamily="18" typeface="新細明體"/>
              </a:rPr>
              <a:t>  int number, change;</a:t>
            </a:r>
          </a:p>
          <a:p>
            <a:pPr indent="-342900" marL="342900">
              <a:lnSpc>
                <a:spcPct val="80000"/>
              </a:lnSpc>
              <a:spcBef>
                <a:spcPts val="300"/>
              </a:spcBef>
              <a:buNone/>
            </a:pPr>
            <a:r>
              <a:rPr dirty="0" lang="en-US" smtClean="0" sz="1800">
                <a:latin charset="0" pitchFamily="49" typeface="Courier New"/>
                <a:ea charset="-120" pitchFamily="18" typeface="新細明體"/>
              </a:rPr>
              <a:t>  struct part *p;</a:t>
            </a:r>
          </a:p>
          <a:p>
            <a:pPr indent="-342900" marL="342900">
              <a:lnSpc>
                <a:spcPct val="50000"/>
              </a:lnSpc>
              <a:spcBef>
                <a:spcPct val="0"/>
              </a:spcBef>
              <a:buNone/>
            </a:pPr>
            <a:r>
              <a:rPr dirty="0" lang="en-US" smtClean="0" sz="1800">
                <a:latin charset="0" pitchFamily="49" typeface="Courier New"/>
                <a:ea charset="-120" pitchFamily="18" typeface="新細明體"/>
              </a:rPr>
              <a:t> </a:t>
            </a:r>
          </a:p>
          <a:p>
            <a:pPr indent="-342900" marL="342900">
              <a:lnSpc>
                <a:spcPct val="80000"/>
              </a:lnSpc>
              <a:spcBef>
                <a:spcPts val="300"/>
              </a:spcBef>
              <a:buNone/>
            </a:pPr>
            <a:r>
              <a:rPr dirty="0" lang="en-US" smtClean="0" sz="1800">
                <a:latin charset="0" pitchFamily="49" typeface="Courier New"/>
                <a:ea charset="-120" pitchFamily="18" typeface="新細明體"/>
              </a:rPr>
              <a:t>  printf("Enter part number: ");</a:t>
            </a:r>
          </a:p>
          <a:p>
            <a:pPr indent="-342900" marL="342900">
              <a:lnSpc>
                <a:spcPct val="80000"/>
              </a:lnSpc>
              <a:spcBef>
                <a:spcPts val="300"/>
              </a:spcBef>
              <a:buNone/>
            </a:pPr>
            <a:r>
              <a:rPr dirty="0" lang="en-US" smtClean="0" sz="1800">
                <a:latin charset="0" pitchFamily="49" typeface="Courier New"/>
                <a:ea charset="-120" pitchFamily="18" typeface="新細明體"/>
              </a:rPr>
              <a:t>  scanf("%d", &amp;number);</a:t>
            </a:r>
          </a:p>
          <a:p>
            <a:pPr indent="-342900" marL="342900">
              <a:lnSpc>
                <a:spcPct val="80000"/>
              </a:lnSpc>
              <a:spcBef>
                <a:spcPts val="300"/>
              </a:spcBef>
              <a:buNone/>
            </a:pPr>
            <a:r>
              <a:rPr dirty="0" lang="en-US" smtClean="0" sz="1800">
                <a:latin charset="0" pitchFamily="49" typeface="Courier New"/>
                <a:ea charset="-120" pitchFamily="18" typeface="新細明體"/>
              </a:rPr>
              <a:t>  p = find_part(number);</a:t>
            </a:r>
          </a:p>
          <a:p>
            <a:pPr indent="-342900" marL="342900">
              <a:lnSpc>
                <a:spcPct val="80000"/>
              </a:lnSpc>
              <a:spcBef>
                <a:spcPts val="300"/>
              </a:spcBef>
              <a:buNone/>
            </a:pPr>
            <a:r>
              <a:rPr dirty="0" lang="en-US" smtClean="0" sz="1800">
                <a:latin charset="0" pitchFamily="49" typeface="Courier New"/>
                <a:ea charset="-120" pitchFamily="18" typeface="新細明體"/>
              </a:rPr>
              <a:t>  if (p != NULL) {</a:t>
            </a:r>
          </a:p>
          <a:p>
            <a:pPr indent="-342900" marL="342900">
              <a:lnSpc>
                <a:spcPct val="80000"/>
              </a:lnSpc>
              <a:spcBef>
                <a:spcPts val="300"/>
              </a:spcBef>
              <a:buNone/>
            </a:pPr>
            <a:r>
              <a:rPr dirty="0" lang="en-US" smtClean="0" sz="1800">
                <a:latin charset="0" pitchFamily="49" typeface="Courier New"/>
                <a:ea charset="-120" pitchFamily="18" typeface="新細明體"/>
              </a:rPr>
              <a:t>    printf("Enter change in quantity on hand: ");</a:t>
            </a:r>
          </a:p>
          <a:p>
            <a:pPr indent="-342900" marL="342900">
              <a:lnSpc>
                <a:spcPct val="80000"/>
              </a:lnSpc>
              <a:spcBef>
                <a:spcPts val="300"/>
              </a:spcBef>
              <a:buNone/>
            </a:pPr>
            <a:r>
              <a:rPr dirty="0" lang="en-US" smtClean="0" sz="1800">
                <a:latin charset="0" pitchFamily="49" typeface="Courier New"/>
                <a:ea charset="-120" pitchFamily="18" typeface="新細明體"/>
              </a:rPr>
              <a:t>    scanf("%d", &amp;change);</a:t>
            </a:r>
          </a:p>
          <a:p>
            <a:pPr indent="-342900" marL="342900">
              <a:lnSpc>
                <a:spcPct val="80000"/>
              </a:lnSpc>
              <a:spcBef>
                <a:spcPts val="300"/>
              </a:spcBef>
              <a:buNone/>
            </a:pPr>
            <a:r>
              <a:rPr dirty="0" lang="en-US" smtClean="0" sz="1800">
                <a:latin charset="0" pitchFamily="49" typeface="Courier New"/>
                <a:ea charset="-120" pitchFamily="18" typeface="新細明體"/>
              </a:rPr>
              <a:t>    p-&gt;on_hand += change;</a:t>
            </a:r>
          </a:p>
          <a:p>
            <a:pPr indent="-342900" marL="342900">
              <a:lnSpc>
                <a:spcPct val="80000"/>
              </a:lnSpc>
              <a:spcBef>
                <a:spcPts val="300"/>
              </a:spcBef>
              <a:buNone/>
            </a:pPr>
            <a:r>
              <a:rPr dirty="0" lang="en-US" smtClean="0" sz="1800">
                <a:latin charset="0" pitchFamily="49" typeface="Courier New"/>
                <a:ea charset="-120" pitchFamily="18" typeface="新細明體"/>
              </a:rPr>
              <a:t>  } else</a:t>
            </a:r>
          </a:p>
          <a:p>
            <a:pPr indent="-342900" marL="342900">
              <a:lnSpc>
                <a:spcPct val="80000"/>
              </a:lnSpc>
              <a:spcBef>
                <a:spcPts val="300"/>
              </a:spcBef>
              <a:buNone/>
            </a:pPr>
            <a:r>
              <a:rPr dirty="0" lang="en-US" smtClean="0" sz="1800">
                <a:latin charset="0" pitchFamily="49" typeface="Courier New"/>
                <a:ea charset="-120" pitchFamily="18" typeface="新細明體"/>
              </a:rPr>
              <a:t>    printf("Part not found.\n");</a:t>
            </a:r>
          </a:p>
          <a:p>
            <a:pPr indent="-342900" marL="342900">
              <a:lnSpc>
                <a:spcPct val="80000"/>
              </a:lnSpc>
              <a:spcBef>
                <a:spcPct val="0"/>
              </a:spcBef>
              <a:buNone/>
            </a:pPr>
            <a:r>
              <a:rPr dirty="0" lang="en-US" smtClean="0" sz="1800">
                <a:latin charset="0" pitchFamily="49" typeface="Courier New"/>
                <a:ea charset="-120" pitchFamily="18" typeface="新細明體"/>
              </a:rPr>
              <a:t>}</a:t>
            </a:r>
          </a:p>
        </p:txBody>
      </p:sp>
      <p:sp>
        <p:nvSpPr>
          <p:cNvPr id="456" name="Text Box 456"/>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457" name="Text Box 457"/>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Text Box 458"/>
          <p:cNvSpPr>
            <a:spLocks/>
          </p:cNvSpPr>
          <p:nvPr>
            <p:ph type="obj"/>
          </p:nvPr>
        </p:nvSpPr>
        <p:spPr>
          <a:xfrm>
            <a:off x="381000" y="762000"/>
            <a:ext cx="8382000" cy="5562600"/>
          </a:xfrm>
          <a:prstGeom prst="rect">
            <a:avLst/>
          </a:prstGeom>
        </p:spPr>
        <p:txBody>
          <a:bodyPr anchor="t" bIns="46038" lIns="92075" numCol="1" rIns="92075" tIns="46038" wrap="square"/>
          <a:lstStyle/>
          <a:p>
            <a:pPr indent="-342900" marL="342900">
              <a:lnSpc>
                <a:spcPct val="80000"/>
              </a:lnSpc>
              <a:spcBef>
                <a:spcPts val="400"/>
              </a:spcBef>
              <a:buNone/>
            </a:pPr>
            <a:r>
              <a:rPr dirty="0" lang="en-US" smtClean="0" sz="1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 * print: Prints a listing of all parts in the database,  * </a:t>
            </a:r>
          </a:p>
          <a:p>
            <a:pPr indent="-342900" marL="342900">
              <a:lnSpc>
                <a:spcPct val="80000"/>
              </a:lnSpc>
              <a:spcBef>
                <a:spcPts val="400"/>
              </a:spcBef>
              <a:buNone/>
            </a:pPr>
            <a:r>
              <a:rPr dirty="0" lang="en-US" smtClean="0" sz="1800">
                <a:latin charset="0" pitchFamily="49" typeface="Courier New"/>
                <a:ea charset="-120" pitchFamily="18" typeface="新細明體"/>
              </a:rPr>
              <a:t> *        showing the part number, part name, and         * </a:t>
            </a:r>
          </a:p>
          <a:p>
            <a:pPr indent="-342900" marL="342900">
              <a:lnSpc>
                <a:spcPct val="80000"/>
              </a:lnSpc>
              <a:spcBef>
                <a:spcPts val="400"/>
              </a:spcBef>
              <a:buNone/>
            </a:pPr>
            <a:r>
              <a:rPr dirty="0" lang="en-US" smtClean="0" sz="1800">
                <a:latin charset="0" pitchFamily="49" typeface="Courier New"/>
                <a:ea charset="-120" pitchFamily="18" typeface="新細明體"/>
              </a:rPr>
              <a:t> *        quantity on hand. Part numbers will appear in   * </a:t>
            </a:r>
          </a:p>
          <a:p>
            <a:pPr indent="-342900" marL="342900">
              <a:lnSpc>
                <a:spcPct val="80000"/>
              </a:lnSpc>
              <a:spcBef>
                <a:spcPts val="400"/>
              </a:spcBef>
              <a:buNone/>
            </a:pPr>
            <a:r>
              <a:rPr dirty="0" lang="en-US" smtClean="0" sz="1800">
                <a:latin charset="0" pitchFamily="49" typeface="Courier New"/>
                <a:ea charset="-120" pitchFamily="18" typeface="新細明體"/>
              </a:rPr>
              <a:t> *        ascending order.                                * </a:t>
            </a:r>
          </a:p>
          <a:p>
            <a:pPr indent="-342900" marL="342900">
              <a:lnSpc>
                <a:spcPct val="80000"/>
              </a:lnSpc>
              <a:spcBef>
                <a:spcPts val="400"/>
              </a:spcBef>
              <a:buNone/>
            </a:pPr>
            <a:r>
              <a:rPr dirty="0" lang="en-US" smtClean="0" sz="1800">
                <a:latin charset="0" pitchFamily="49" typeface="Courier New"/>
                <a:ea charset="-120" pitchFamily="18" typeface="新細明體"/>
              </a:rPr>
              <a:t> **********************************************************/</a:t>
            </a:r>
          </a:p>
          <a:p>
            <a:pPr indent="-342900" marL="342900">
              <a:lnSpc>
                <a:spcPct val="80000"/>
              </a:lnSpc>
              <a:spcBef>
                <a:spcPts val="400"/>
              </a:spcBef>
              <a:buNone/>
            </a:pPr>
            <a:r>
              <a:rPr dirty="0" lang="en-US" smtClean="0" sz="1800">
                <a:latin charset="0" pitchFamily="49" typeface="Courier New"/>
                <a:ea charset="-120" pitchFamily="18" typeface="新細明體"/>
              </a:rPr>
              <a:t>void print(void)</a:t>
            </a:r>
          </a:p>
          <a:p>
            <a:pPr indent="-342900" marL="342900">
              <a:lnSpc>
                <a:spcPct val="80000"/>
              </a:lnSpc>
              <a:spcBef>
                <a:spcPts val="400"/>
              </a:spcBef>
              <a:buNone/>
            </a:pPr>
            <a:r>
              <a:rPr dirty="0" lang="en-US" smtClean="0" sz="1800">
                <a:latin charset="0" pitchFamily="49" typeface="Courier New"/>
                <a:ea charset="-120" pitchFamily="18" typeface="新細明體"/>
              </a:rPr>
              <a:t>{</a:t>
            </a:r>
          </a:p>
          <a:p>
            <a:pPr indent="-342900" marL="342900">
              <a:lnSpc>
                <a:spcPct val="80000"/>
              </a:lnSpc>
              <a:spcBef>
                <a:spcPts val="400"/>
              </a:spcBef>
              <a:buNone/>
            </a:pPr>
            <a:r>
              <a:rPr dirty="0" lang="en-US" smtClean="0" sz="1800">
                <a:latin charset="0" pitchFamily="49" typeface="Courier New"/>
                <a:ea charset="-120" pitchFamily="18" typeface="新細明體"/>
              </a:rPr>
              <a:t>  struct part *p;</a:t>
            </a:r>
          </a:p>
          <a:p>
            <a:pPr indent="-342900" marL="342900">
              <a:lnSpc>
                <a:spcPct val="80000"/>
              </a:lnSpc>
              <a:spcBef>
                <a:spcPts val="400"/>
              </a:spcBef>
              <a:buNone/>
            </a:pPr>
            <a:r>
              <a:rPr dirty="0" lang="en-US" smtClean="0" sz="1800">
                <a:latin charset="0" pitchFamily="49" typeface="Courier New"/>
                <a:ea charset="-120" pitchFamily="18" typeface="新細明體"/>
              </a:rPr>
              <a:t>  printf("Part Number   Part Name                  "</a:t>
            </a:r>
          </a:p>
          <a:p>
            <a:pPr indent="-342900" marL="342900">
              <a:lnSpc>
                <a:spcPct val="80000"/>
              </a:lnSpc>
              <a:spcBef>
                <a:spcPts val="400"/>
              </a:spcBef>
              <a:buNone/>
            </a:pPr>
            <a:r>
              <a:rPr dirty="0" lang="en-US" smtClean="0" sz="1800">
                <a:latin charset="0" pitchFamily="49" typeface="Courier New"/>
                <a:ea charset="-120" pitchFamily="18" typeface="新細明體"/>
              </a:rPr>
              <a:t>         "Quantity on Hand\n");</a:t>
            </a:r>
          </a:p>
          <a:p>
            <a:pPr indent="-342900" marL="342900">
              <a:lnSpc>
                <a:spcPct val="80000"/>
              </a:lnSpc>
              <a:spcBef>
                <a:spcPts val="400"/>
              </a:spcBef>
              <a:buNone/>
            </a:pPr>
            <a:r>
              <a:rPr dirty="0" lang="en-US" smtClean="0" sz="1800">
                <a:latin charset="0" pitchFamily="49" typeface="Courier New"/>
                <a:ea charset="-120" pitchFamily="18" typeface="新細明體"/>
              </a:rPr>
              <a:t>  for (p = inventory; p != NULL; p = p-&gt;next)</a:t>
            </a:r>
          </a:p>
          <a:p>
            <a:pPr indent="-342900" marL="342900">
              <a:lnSpc>
                <a:spcPct val="80000"/>
              </a:lnSpc>
              <a:spcBef>
                <a:spcPts val="400"/>
              </a:spcBef>
              <a:buNone/>
            </a:pPr>
            <a:r>
              <a:rPr dirty="0" lang="en-US" smtClean="0" sz="1800">
                <a:latin charset="0" pitchFamily="49" typeface="Courier New"/>
                <a:ea charset="-120" pitchFamily="18" typeface="新細明體"/>
              </a:rPr>
              <a:t>    printf("%7d       %-25s%11d\n", </a:t>
            </a:r>
          </a:p>
          <a:p>
            <a:pPr indent="-342900" marL="342900">
              <a:lnSpc>
                <a:spcPct val="80000"/>
              </a:lnSpc>
              <a:spcBef>
                <a:spcPts val="400"/>
              </a:spcBef>
              <a:buNone/>
            </a:pPr>
            <a:r>
              <a:rPr dirty="0" lang="en-US" smtClean="0" sz="1800">
                <a:latin charset="0" pitchFamily="49" typeface="Courier New"/>
                <a:ea charset="-120" pitchFamily="18" typeface="新細明體"/>
              </a:rPr>
              <a:t>		     p-&gt;number, p-&gt;name, p-&gt;on_hand);</a:t>
            </a:r>
          </a:p>
          <a:p>
            <a:pPr indent="-342900" marL="342900">
              <a:lnSpc>
                <a:spcPct val="80000"/>
              </a:lnSpc>
              <a:spcBef>
                <a:spcPts val="400"/>
              </a:spcBef>
              <a:buNone/>
            </a:pPr>
            <a:r>
              <a:rPr dirty="0" lang="en-US" smtClean="0" sz="1800">
                <a:latin charset="0" pitchFamily="49" typeface="Courier New"/>
                <a:ea charset="-120" pitchFamily="18" typeface="新細明體"/>
              </a:rPr>
              <a:t>}</a:t>
            </a:r>
          </a:p>
        </p:txBody>
      </p:sp>
      <p:sp>
        <p:nvSpPr>
          <p:cNvPr id="459" name="Text Box 459"/>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460" name="Text Box 460"/>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Text Box 461"/>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Pointers to Pointers</a:t>
            </a:r>
          </a:p>
        </p:txBody>
      </p:sp>
      <p:sp>
        <p:nvSpPr>
          <p:cNvPr id="462" name="Text Box 462"/>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Chapter 13 introduced the idea of a </a:t>
            </a:r>
            <a:r>
              <a:rPr dirty="0" i="1" lang="en-US" smtClean="0">
                <a:ea charset="-120" pitchFamily="18" typeface="新細明體"/>
              </a:rPr>
              <a:t>pointer</a:t>
            </a:r>
            <a:r>
              <a:rPr dirty="0" lang="en-US" smtClean="0">
                <a:ea charset="-120" pitchFamily="18" typeface="新細明體"/>
              </a:rPr>
              <a:t> to a </a:t>
            </a:r>
            <a:r>
              <a:rPr dirty="0" i="1" lang="en-US" smtClean="0">
                <a:ea charset="-120" pitchFamily="18" typeface="新細明體"/>
              </a:rPr>
              <a:t>pointer</a:t>
            </a:r>
            <a:r>
              <a:rPr dirty="0" lang="en-US" smtClean="0">
                <a:ea charset="-120" pitchFamily="18" typeface="新細明體"/>
              </a:rPr>
              <a:t>.</a:t>
            </a:r>
          </a:p>
          <a:p>
            <a:pPr indent="-342900" marL="342900"/>
            <a:r>
              <a:rPr dirty="0" lang="en-US" smtClean="0">
                <a:ea charset="-120" pitchFamily="18" typeface="新細明體"/>
              </a:rPr>
              <a:t>The concept of “pointers to pointers” also pops up frequently in the context of linked data structures.</a:t>
            </a:r>
          </a:p>
          <a:p>
            <a:pPr indent="-342900" marL="342900"/>
            <a:r>
              <a:rPr dirty="0" lang="en-US" smtClean="0">
                <a:ea charset="-120" pitchFamily="18" typeface="新細明體"/>
              </a:rPr>
              <a:t>In particular, when an argument to a function is a pointer variable, we may want the function to be able to modify the variable.</a:t>
            </a:r>
          </a:p>
          <a:p>
            <a:pPr indent="-342900" marL="342900"/>
            <a:r>
              <a:rPr dirty="0" lang="en-US" smtClean="0">
                <a:ea charset="-120" pitchFamily="18" typeface="新細明體"/>
              </a:rPr>
              <a:t>Doing so requires the use of a pointer to a pointer.</a:t>
            </a:r>
          </a:p>
        </p:txBody>
      </p:sp>
      <p:sp>
        <p:nvSpPr>
          <p:cNvPr id="463" name="Text Box 463"/>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464" name="Text Box 464"/>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 name="Text Box 465"/>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Pointers to Pointers</a:t>
            </a:r>
          </a:p>
        </p:txBody>
      </p:sp>
      <p:sp>
        <p:nvSpPr>
          <p:cNvPr id="466" name="Text Box 466"/>
          <p:cNvSpPr>
            <a:spLocks/>
          </p:cNvSpPr>
          <p:nvPr>
            <p:ph type="obj"/>
          </p:nvPr>
        </p:nvSpPr>
        <p:spPr>
          <a:xfrm>
            <a:off x="685800" y="1524000"/>
            <a:ext cx="7835900" cy="4800600"/>
          </a:xfrm>
          <a:prstGeom prst="rect">
            <a:avLst/>
          </a:prstGeom>
        </p:spPr>
        <p:txBody>
          <a:bodyPr anchor="t" bIns="46038" lIns="92075" numCol="1" rIns="92075" tIns="46038" wrap="square"/>
          <a:lstStyle/>
          <a:p>
            <a:pPr indent="-342900" marL="342900"/>
            <a:r>
              <a:rPr dirty="0" lang="en-US" smtClean="0">
                <a:ea charset="-120" pitchFamily="18" typeface="新細明體"/>
              </a:rPr>
              <a:t>The </a:t>
            </a:r>
            <a:r>
              <a:rPr dirty="0" lang="en-US" smtClean="0">
                <a:latin charset="0" pitchFamily="49" typeface="Courier New"/>
                <a:ea charset="-120" pitchFamily="18" typeface="新細明體"/>
              </a:rPr>
              <a:t>add_to_list</a:t>
            </a:r>
            <a:r>
              <a:rPr dirty="0" lang="en-US" smtClean="0">
                <a:ea charset="-120" pitchFamily="18" typeface="新細明體"/>
              </a:rPr>
              <a:t> function is passed a pointer to the first node in a list; it returns a pointer to the first node in the updated list:</a:t>
            </a:r>
          </a:p>
          <a:p>
            <a:pPr indent="-342900" marL="342900">
              <a:lnSpc>
                <a:spcPct val="80000"/>
              </a:lnSpc>
              <a:spcBef>
                <a:spcPts val="900"/>
              </a:spcBef>
              <a:buNone/>
            </a:pPr>
            <a:r>
              <a:rPr dirty="0" lang="en-US" smtClean="0" sz="1900">
                <a:latin charset="0" pitchFamily="49" typeface="Courier New"/>
                <a:ea charset="-120" pitchFamily="18" typeface="新細明體"/>
              </a:rPr>
              <a:t>	struct node *add_to_list(struct node *list, int n)</a:t>
            </a:r>
          </a:p>
          <a:p>
            <a:pPr indent="-342900" marL="342900">
              <a:lnSpc>
                <a:spcPct val="80000"/>
              </a:lnSpc>
              <a:spcBef>
                <a:spcPct val="0"/>
              </a:spcBef>
              <a:buNone/>
            </a:pPr>
            <a:r>
              <a:rPr dirty="0" lang="en-US" smtClean="0" sz="1900">
                <a:latin charset="0" pitchFamily="49" typeface="Courier New"/>
                <a:ea charset="-120" pitchFamily="18" typeface="新細明體"/>
              </a:rPr>
              <a:t>	{</a:t>
            </a:r>
          </a:p>
          <a:p>
            <a:pPr indent="-342900" marL="342900">
              <a:lnSpc>
                <a:spcPct val="80000"/>
              </a:lnSpc>
              <a:spcBef>
                <a:spcPct val="0"/>
              </a:spcBef>
              <a:buNone/>
            </a:pPr>
            <a:r>
              <a:rPr dirty="0" lang="en-US" smtClean="0" sz="1900">
                <a:latin charset="0" pitchFamily="49" typeface="Courier New"/>
                <a:ea charset="-120" pitchFamily="18" typeface="新細明體"/>
              </a:rPr>
              <a:t>	  struct node *new_node;</a:t>
            </a:r>
          </a:p>
          <a:p>
            <a:pPr indent="-342900" marL="342900">
              <a:lnSpc>
                <a:spcPct val="80000"/>
              </a:lnSpc>
              <a:spcBef>
                <a:spcPct val="0"/>
              </a:spcBef>
              <a:buNone/>
            </a:pPr>
            <a:r>
              <a:rPr dirty="0" lang="en-US" smtClean="0" sz="1900">
                <a:latin charset="0" pitchFamily="49" typeface="Courier New"/>
                <a:ea charset="-120" pitchFamily="18" typeface="新細明體"/>
              </a:rPr>
              <a:t>	 </a:t>
            </a:r>
          </a:p>
          <a:p>
            <a:pPr indent="-342900" marL="342900">
              <a:lnSpc>
                <a:spcPct val="80000"/>
              </a:lnSpc>
              <a:spcBef>
                <a:spcPct val="0"/>
              </a:spcBef>
              <a:buNone/>
            </a:pPr>
            <a:r>
              <a:rPr dirty="0" lang="en-US" smtClean="0" sz="1900">
                <a:latin charset="0" pitchFamily="49" typeface="Courier New"/>
                <a:ea charset="-120" pitchFamily="18" typeface="新細明體"/>
              </a:rPr>
              <a:t>	  new_node = malloc(sizeof(struct node));</a:t>
            </a:r>
          </a:p>
          <a:p>
            <a:pPr indent="-342900" marL="342900">
              <a:lnSpc>
                <a:spcPct val="80000"/>
              </a:lnSpc>
              <a:spcBef>
                <a:spcPts val="400"/>
              </a:spcBef>
              <a:buNone/>
            </a:pPr>
            <a:r>
              <a:rPr dirty="0" lang="en-US" smtClean="0" sz="1900">
                <a:latin charset="0" pitchFamily="49" typeface="Courier New"/>
                <a:ea charset="-120" pitchFamily="18" typeface="新細明體"/>
              </a:rPr>
              <a:t>	  if (new_node == NULL) {</a:t>
            </a:r>
          </a:p>
          <a:p>
            <a:pPr indent="-342900" marL="342900">
              <a:lnSpc>
                <a:spcPct val="80000"/>
              </a:lnSpc>
              <a:spcBef>
                <a:spcPts val="400"/>
              </a:spcBef>
              <a:buNone/>
            </a:pPr>
            <a:r>
              <a:rPr dirty="0" lang="en-US" smtClean="0" sz="1900">
                <a:latin charset="0" pitchFamily="49" typeface="Courier New"/>
                <a:ea charset="-120" pitchFamily="18" typeface="新細明體"/>
              </a:rPr>
              <a:t>	    printf("Error:</a:t>
            </a:r>
            <a:r>
              <a:rPr dirty="0" lang="en-US" smtClean="0" sz="1200">
                <a:latin charset="0" pitchFamily="49" typeface="Courier New"/>
                <a:ea charset="-120" pitchFamily="18" typeface="新細明體"/>
              </a:rPr>
              <a:t> </a:t>
            </a:r>
            <a:r>
              <a:rPr dirty="0" lang="en-US" smtClean="0" sz="1900">
                <a:latin charset="0" pitchFamily="49" typeface="Courier New"/>
                <a:ea charset="-120" pitchFamily="18" typeface="新細明體"/>
              </a:rPr>
              <a:t>malloc</a:t>
            </a:r>
            <a:r>
              <a:rPr dirty="0" lang="en-US" smtClean="0" sz="1200">
                <a:latin charset="0" pitchFamily="49" typeface="Courier New"/>
                <a:ea charset="-120" pitchFamily="18" typeface="新細明體"/>
              </a:rPr>
              <a:t> </a:t>
            </a:r>
            <a:r>
              <a:rPr dirty="0" lang="en-US" smtClean="0" sz="1900">
                <a:latin charset="0" pitchFamily="49" typeface="Courier New"/>
                <a:ea charset="-120" pitchFamily="18" typeface="新細明體"/>
              </a:rPr>
              <a:t>failed</a:t>
            </a:r>
            <a:r>
              <a:rPr dirty="0" lang="en-US" smtClean="0" sz="1200">
                <a:latin charset="0" pitchFamily="49" typeface="Courier New"/>
                <a:ea charset="-120" pitchFamily="18" typeface="新細明體"/>
              </a:rPr>
              <a:t> </a:t>
            </a:r>
            <a:r>
              <a:rPr dirty="0" lang="en-US" smtClean="0" sz="1900">
                <a:latin charset="0" pitchFamily="49" typeface="Courier New"/>
                <a:ea charset="-120" pitchFamily="18" typeface="新細明體"/>
              </a:rPr>
              <a:t>in</a:t>
            </a:r>
            <a:r>
              <a:rPr dirty="0" lang="en-US" smtClean="0" sz="1200">
                <a:latin charset="0" pitchFamily="49" typeface="Courier New"/>
                <a:ea charset="-120" pitchFamily="18" typeface="新細明體"/>
              </a:rPr>
              <a:t> </a:t>
            </a:r>
            <a:r>
              <a:rPr dirty="0" lang="en-US" smtClean="0" sz="1900">
                <a:latin charset="0" pitchFamily="49" typeface="Courier New"/>
                <a:ea charset="-120" pitchFamily="18" typeface="新細明體"/>
              </a:rPr>
              <a:t>add_to_list\n");</a:t>
            </a:r>
          </a:p>
          <a:p>
            <a:pPr indent="-342900" marL="342900">
              <a:lnSpc>
                <a:spcPct val="80000"/>
              </a:lnSpc>
              <a:spcBef>
                <a:spcPts val="400"/>
              </a:spcBef>
              <a:buNone/>
            </a:pPr>
            <a:r>
              <a:rPr dirty="0" lang="en-US" smtClean="0" sz="1900">
                <a:latin charset="0" pitchFamily="49" typeface="Courier New"/>
                <a:ea charset="-120" pitchFamily="18" typeface="新細明體"/>
              </a:rPr>
              <a:t>	    exit(EXIT_FAILURE);</a:t>
            </a:r>
          </a:p>
          <a:p>
            <a:pPr indent="-342900" marL="342900">
              <a:lnSpc>
                <a:spcPct val="80000"/>
              </a:lnSpc>
              <a:spcBef>
                <a:spcPct val="0"/>
              </a:spcBef>
              <a:buNone/>
            </a:pPr>
            <a:r>
              <a:rPr dirty="0" lang="en-US" smtClean="0" sz="1900">
                <a:latin charset="0" pitchFamily="49" typeface="Courier New"/>
                <a:ea charset="-120" pitchFamily="18" typeface="新細明體"/>
              </a:rPr>
              <a:t>	  }</a:t>
            </a:r>
          </a:p>
          <a:p>
            <a:pPr indent="-342900" marL="342900">
              <a:lnSpc>
                <a:spcPct val="80000"/>
              </a:lnSpc>
              <a:spcBef>
                <a:spcPts val="400"/>
              </a:spcBef>
              <a:buNone/>
            </a:pPr>
            <a:r>
              <a:rPr dirty="0" lang="en-US" smtClean="0" sz="1900">
                <a:latin charset="0" pitchFamily="49" typeface="Courier New"/>
                <a:ea charset="-120" pitchFamily="18" typeface="新細明體"/>
              </a:rPr>
              <a:t>	  new_node-&gt;value = n;</a:t>
            </a:r>
          </a:p>
          <a:p>
            <a:pPr indent="-342900" marL="342900">
              <a:lnSpc>
                <a:spcPct val="80000"/>
              </a:lnSpc>
              <a:spcBef>
                <a:spcPts val="400"/>
              </a:spcBef>
              <a:buNone/>
            </a:pPr>
            <a:r>
              <a:rPr dirty="0" lang="en-US" smtClean="0" sz="1900">
                <a:latin charset="0" pitchFamily="49" typeface="Courier New"/>
                <a:ea charset="-120" pitchFamily="18" typeface="新細明體"/>
              </a:rPr>
              <a:t>	  new_node-&gt;next = list;</a:t>
            </a:r>
          </a:p>
          <a:p>
            <a:pPr indent="-342900" marL="342900">
              <a:lnSpc>
                <a:spcPct val="80000"/>
              </a:lnSpc>
              <a:spcBef>
                <a:spcPts val="400"/>
              </a:spcBef>
              <a:buNone/>
            </a:pPr>
            <a:r>
              <a:rPr dirty="0" lang="en-US" smtClean="0" sz="1900">
                <a:latin charset="0" pitchFamily="49" typeface="Courier New"/>
                <a:ea charset="-120" pitchFamily="18" typeface="新細明體"/>
              </a:rPr>
              <a:t>	  return new_node;</a:t>
            </a:r>
          </a:p>
          <a:p>
            <a:pPr indent="-342900" marL="342900">
              <a:lnSpc>
                <a:spcPct val="80000"/>
              </a:lnSpc>
              <a:spcBef>
                <a:spcPct val="0"/>
              </a:spcBef>
              <a:buNone/>
            </a:pPr>
            <a:r>
              <a:rPr dirty="0" lang="en-US" smtClean="0" sz="1900">
                <a:latin charset="0" pitchFamily="49" typeface="Courier New"/>
                <a:ea charset="-120" pitchFamily="18" typeface="新細明體"/>
              </a:rPr>
              <a:t>	}</a:t>
            </a:r>
          </a:p>
        </p:txBody>
      </p:sp>
      <p:sp>
        <p:nvSpPr>
          <p:cNvPr id="467" name="Text Box 467"/>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468" name="Text Box 468"/>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 name="Text Box 469"/>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Pointers to Pointers</a:t>
            </a:r>
          </a:p>
        </p:txBody>
      </p:sp>
      <p:sp>
        <p:nvSpPr>
          <p:cNvPr id="470" name="Text Box 470"/>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Modifying </a:t>
            </a:r>
            <a:r>
              <a:rPr dirty="0" lang="en-US" smtClean="0">
                <a:latin charset="0" pitchFamily="49" typeface="Courier New"/>
                <a:ea charset="-120" pitchFamily="18" typeface="新細明體"/>
              </a:rPr>
              <a:t>add_to_list</a:t>
            </a:r>
            <a:r>
              <a:rPr dirty="0" lang="en-US" smtClean="0">
                <a:ea charset="-120" pitchFamily="18" typeface="新細明體"/>
              </a:rPr>
              <a:t> so that it assigns </a:t>
            </a:r>
            <a:r>
              <a:rPr dirty="0" lang="en-US" smtClean="0">
                <a:latin charset="0" pitchFamily="49" typeface="Courier New"/>
                <a:ea charset="-120" pitchFamily="18" typeface="新細明體"/>
              </a:rPr>
              <a:t>new_node</a:t>
            </a:r>
            <a:r>
              <a:rPr dirty="0" lang="en-US" smtClean="0">
                <a:ea charset="-120" pitchFamily="18" typeface="新細明體"/>
              </a:rPr>
              <a:t> to </a:t>
            </a:r>
            <a:r>
              <a:rPr dirty="0" lang="en-US" smtClean="0">
                <a:latin charset="0" pitchFamily="49" typeface="Courier New"/>
                <a:ea charset="-120" pitchFamily="18" typeface="新細明體"/>
              </a:rPr>
              <a:t>list</a:t>
            </a:r>
            <a:r>
              <a:rPr dirty="0" lang="en-US" smtClean="0">
                <a:ea charset="-120" pitchFamily="18" typeface="新細明體"/>
              </a:rPr>
              <a:t> instead of returning </a:t>
            </a:r>
            <a:r>
              <a:rPr dirty="0" lang="en-US" smtClean="0">
                <a:latin charset="0" pitchFamily="49" typeface="Courier New"/>
                <a:ea charset="-120" pitchFamily="18" typeface="新細明體"/>
              </a:rPr>
              <a:t>new_node</a:t>
            </a:r>
            <a:r>
              <a:rPr dirty="0" lang="en-US" smtClean="0">
                <a:ea charset="-120" pitchFamily="18" typeface="新細明體"/>
              </a:rPr>
              <a:t> doesn’t work.</a:t>
            </a:r>
          </a:p>
          <a:p>
            <a:pPr indent="-342900" marL="342900"/>
            <a:r>
              <a:rPr dirty="0" lang="en-US" smtClean="0">
                <a:ea charset="-120" pitchFamily="18" typeface="新細明體"/>
              </a:rPr>
              <a:t>Example:</a:t>
            </a:r>
          </a:p>
          <a:p>
            <a:pPr indent="-342900" marL="342900">
              <a:lnSpc>
                <a:spcPct val="80000"/>
              </a:lnSpc>
              <a:spcBef>
                <a:spcPts val="1200"/>
              </a:spcBef>
              <a:buNone/>
            </a:pPr>
            <a:r>
              <a:rPr dirty="0" lang="en-US" smtClean="0" sz="2400">
                <a:latin charset="0" pitchFamily="49" typeface="Courier New"/>
                <a:ea charset="-120" pitchFamily="18" typeface="新細明體"/>
              </a:rPr>
              <a:t>	add_to_list(first, 10);</a:t>
            </a:r>
          </a:p>
          <a:p>
            <a:pPr indent="-342900" marL="342900"/>
            <a:r>
              <a:rPr dirty="0" lang="en-US" smtClean="0">
                <a:ea charset="-120" pitchFamily="18" typeface="新細明體"/>
              </a:rPr>
              <a:t>At the point of the call, </a:t>
            </a:r>
            <a:r>
              <a:rPr dirty="0" lang="en-US" smtClean="0">
                <a:latin charset="0" pitchFamily="49" typeface="Courier New"/>
                <a:ea charset="-120" pitchFamily="18" typeface="新細明體"/>
              </a:rPr>
              <a:t>first</a:t>
            </a:r>
            <a:r>
              <a:rPr dirty="0" lang="en-US" smtClean="0">
                <a:ea charset="-120" pitchFamily="18" typeface="新細明體"/>
              </a:rPr>
              <a:t> is copied into </a:t>
            </a:r>
            <a:r>
              <a:rPr dirty="0" lang="en-US" smtClean="0">
                <a:latin charset="0" pitchFamily="49" typeface="Courier New"/>
                <a:ea charset="-120" pitchFamily="18" typeface="新細明體"/>
              </a:rPr>
              <a:t>list</a:t>
            </a:r>
            <a:r>
              <a:rPr dirty="0" lang="en-US" smtClean="0">
                <a:ea charset="-120" pitchFamily="18" typeface="新細明體"/>
              </a:rPr>
              <a:t>.</a:t>
            </a:r>
          </a:p>
          <a:p>
            <a:pPr indent="-342900" marL="342900"/>
            <a:r>
              <a:rPr dirty="0" lang="en-US" smtClean="0">
                <a:ea charset="-120" pitchFamily="18" typeface="新細明體"/>
              </a:rPr>
              <a:t>If the function changes the value of </a:t>
            </a:r>
            <a:r>
              <a:rPr dirty="0" lang="en-US" smtClean="0">
                <a:latin charset="0" pitchFamily="49" typeface="Courier New"/>
                <a:ea charset="-120" pitchFamily="18" typeface="新細明體"/>
              </a:rPr>
              <a:t>list</a:t>
            </a:r>
            <a:r>
              <a:rPr dirty="0" lang="en-US" smtClean="0">
                <a:ea charset="-120" pitchFamily="18" typeface="新細明體"/>
              </a:rPr>
              <a:t>, making it point to the new node, </a:t>
            </a:r>
            <a:r>
              <a:rPr dirty="0" lang="en-US" smtClean="0">
                <a:latin charset="0" pitchFamily="49" typeface="Courier New"/>
                <a:ea charset="-120" pitchFamily="18" typeface="新細明體"/>
              </a:rPr>
              <a:t>first</a:t>
            </a:r>
            <a:r>
              <a:rPr dirty="0" lang="en-US" smtClean="0">
                <a:ea charset="-120" pitchFamily="18" typeface="新細明體"/>
              </a:rPr>
              <a:t> is not affected.</a:t>
            </a:r>
          </a:p>
        </p:txBody>
      </p:sp>
      <p:sp>
        <p:nvSpPr>
          <p:cNvPr id="471" name="Text Box 471"/>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472" name="Text Box 472"/>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Text Box 473"/>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Pointers to Pointers</a:t>
            </a:r>
          </a:p>
        </p:txBody>
      </p:sp>
      <p:sp>
        <p:nvSpPr>
          <p:cNvPr id="474" name="Text Box 474"/>
          <p:cNvSpPr>
            <a:spLocks/>
          </p:cNvSpPr>
          <p:nvPr>
            <p:ph type="obj"/>
          </p:nvPr>
        </p:nvSpPr>
        <p:spPr>
          <a:xfrm>
            <a:off x="685800" y="1524000"/>
            <a:ext cx="7848600" cy="4800600"/>
          </a:xfrm>
          <a:prstGeom prst="rect">
            <a:avLst/>
          </a:prstGeom>
        </p:spPr>
        <p:txBody>
          <a:bodyPr anchor="t" bIns="46038" lIns="92075" numCol="1" rIns="92075" tIns="46038" wrap="square"/>
          <a:lstStyle/>
          <a:p>
            <a:pPr indent="-342900" marL="342900"/>
            <a:r>
              <a:rPr dirty="0" lang="en-US" smtClean="0" sz="2700">
                <a:ea charset="-120" pitchFamily="18" typeface="新細明體"/>
              </a:rPr>
              <a:t>Getting </a:t>
            </a:r>
            <a:r>
              <a:rPr dirty="0" lang="en-US" smtClean="0" sz="2700">
                <a:latin charset="0" pitchFamily="49" typeface="Courier New"/>
                <a:ea charset="-120" pitchFamily="18" typeface="新細明體"/>
              </a:rPr>
              <a:t>add_to_list</a:t>
            </a:r>
            <a:r>
              <a:rPr dirty="0" lang="en-US" smtClean="0" sz="2700">
                <a:ea charset="-120" pitchFamily="18" typeface="新細明體"/>
              </a:rPr>
              <a:t> to modify </a:t>
            </a:r>
            <a:r>
              <a:rPr dirty="0" lang="en-US" smtClean="0" sz="2700">
                <a:latin charset="0" pitchFamily="49" typeface="Courier New"/>
                <a:ea charset="-120" pitchFamily="18" typeface="新細明體"/>
              </a:rPr>
              <a:t>first</a:t>
            </a:r>
            <a:r>
              <a:rPr dirty="0" lang="en-US" smtClean="0" sz="2700">
                <a:ea charset="-120" pitchFamily="18" typeface="新細明體"/>
              </a:rPr>
              <a:t> requires passing </a:t>
            </a:r>
            <a:r>
              <a:rPr dirty="0" lang="en-US" smtClean="0" sz="2700">
                <a:latin charset="0" pitchFamily="49" typeface="Courier New"/>
                <a:ea charset="-120" pitchFamily="18" typeface="新細明體"/>
              </a:rPr>
              <a:t>add_to_list</a:t>
            </a:r>
            <a:r>
              <a:rPr dirty="0" lang="en-US" smtClean="0" sz="2700">
                <a:ea charset="-120" pitchFamily="18" typeface="新細明體"/>
              </a:rPr>
              <a:t> a </a:t>
            </a:r>
            <a:r>
              <a:rPr dirty="0" i="1" lang="en-US" smtClean="0" sz="2700">
                <a:ea charset="-120" pitchFamily="18" typeface="新細明體"/>
              </a:rPr>
              <a:t>pointer</a:t>
            </a:r>
            <a:r>
              <a:rPr dirty="0" lang="en-US" smtClean="0" sz="2700">
                <a:ea charset="-120" pitchFamily="18" typeface="新細明體"/>
              </a:rPr>
              <a:t> to </a:t>
            </a:r>
            <a:r>
              <a:rPr dirty="0" lang="en-US" smtClean="0" sz="2700">
                <a:latin charset="0" pitchFamily="49" typeface="Courier New"/>
                <a:ea charset="-120" pitchFamily="18" typeface="新細明體"/>
              </a:rPr>
              <a:t>first</a:t>
            </a:r>
            <a:r>
              <a:rPr dirty="0" lang="en-US" smtClean="0" sz="2700">
                <a:ea charset="-120" pitchFamily="18" typeface="新細明體"/>
              </a:rPr>
              <a:t>:</a:t>
            </a:r>
          </a:p>
          <a:p>
            <a:pPr indent="-342900" marL="342900">
              <a:lnSpc>
                <a:spcPct val="80000"/>
              </a:lnSpc>
              <a:spcBef>
                <a:spcPts val="1000"/>
              </a:spcBef>
              <a:buNone/>
            </a:pPr>
            <a:r>
              <a:rPr dirty="0" lang="en-US" smtClean="0" sz="1900">
                <a:latin charset="0" pitchFamily="49" typeface="Courier New"/>
                <a:ea charset="-120" pitchFamily="18" typeface="新細明體"/>
              </a:rPr>
              <a:t>	void add_to_list(struct node **list, int n)</a:t>
            </a:r>
          </a:p>
          <a:p>
            <a:pPr indent="-342900" marL="342900">
              <a:lnSpc>
                <a:spcPct val="80000"/>
              </a:lnSpc>
              <a:spcBef>
                <a:spcPts val="500"/>
              </a:spcBef>
              <a:buNone/>
            </a:pPr>
            <a:r>
              <a:rPr dirty="0" lang="en-US" smtClean="0" sz="1900">
                <a:latin charset="0" pitchFamily="49" typeface="Courier New"/>
                <a:ea charset="-120" pitchFamily="18" typeface="新細明體"/>
              </a:rPr>
              <a:t>	{</a:t>
            </a:r>
          </a:p>
          <a:p>
            <a:pPr indent="-342900" marL="342900">
              <a:lnSpc>
                <a:spcPct val="80000"/>
              </a:lnSpc>
              <a:spcBef>
                <a:spcPct val="0"/>
              </a:spcBef>
              <a:buNone/>
            </a:pPr>
            <a:r>
              <a:rPr dirty="0" lang="en-US" smtClean="0" sz="1900">
                <a:latin charset="0" pitchFamily="49" typeface="Courier New"/>
                <a:ea charset="-120" pitchFamily="18" typeface="新細明體"/>
              </a:rPr>
              <a:t>	  struct node *new_node;</a:t>
            </a:r>
          </a:p>
          <a:p>
            <a:pPr indent="-342900" marL="342900">
              <a:lnSpc>
                <a:spcPct val="80000"/>
              </a:lnSpc>
              <a:spcBef>
                <a:spcPct val="0"/>
              </a:spcBef>
              <a:buNone/>
            </a:pPr>
            <a:r>
              <a:rPr dirty="0" lang="en-US" smtClean="0" sz="1900">
                <a:latin charset="0" pitchFamily="49" typeface="Courier New"/>
                <a:ea charset="-120" pitchFamily="18" typeface="新細明體"/>
              </a:rPr>
              <a:t>	 </a:t>
            </a:r>
          </a:p>
          <a:p>
            <a:pPr indent="-342900" marL="342900">
              <a:lnSpc>
                <a:spcPct val="80000"/>
              </a:lnSpc>
              <a:spcBef>
                <a:spcPct val="0"/>
              </a:spcBef>
              <a:buNone/>
            </a:pPr>
            <a:r>
              <a:rPr dirty="0" lang="en-US" smtClean="0" sz="1900">
                <a:latin charset="0" pitchFamily="49" typeface="Courier New"/>
                <a:ea charset="-120" pitchFamily="18" typeface="新細明體"/>
              </a:rPr>
              <a:t>	  new_node = malloc(sizeof(struct node));</a:t>
            </a:r>
          </a:p>
          <a:p>
            <a:pPr indent="-342900" marL="342900">
              <a:lnSpc>
                <a:spcPct val="80000"/>
              </a:lnSpc>
              <a:spcBef>
                <a:spcPts val="500"/>
              </a:spcBef>
              <a:buNone/>
            </a:pPr>
            <a:r>
              <a:rPr dirty="0" lang="en-US" smtClean="0" sz="1900">
                <a:latin charset="0" pitchFamily="49" typeface="Courier New"/>
                <a:ea charset="-120" pitchFamily="18" typeface="新細明體"/>
              </a:rPr>
              <a:t>	  if (new_node == NULL) {</a:t>
            </a:r>
          </a:p>
          <a:p>
            <a:pPr indent="-342900" marL="342900">
              <a:lnSpc>
                <a:spcPct val="80000"/>
              </a:lnSpc>
              <a:spcBef>
                <a:spcPts val="500"/>
              </a:spcBef>
              <a:buNone/>
            </a:pPr>
            <a:r>
              <a:rPr dirty="0" lang="en-US" smtClean="0" sz="1900">
                <a:latin charset="0" pitchFamily="49" typeface="Courier New"/>
                <a:ea charset="-120" pitchFamily="18" typeface="新細明體"/>
              </a:rPr>
              <a:t>	    printf("Error:</a:t>
            </a:r>
            <a:r>
              <a:rPr dirty="0" lang="en-US" smtClean="0" sz="1200">
                <a:latin charset="0" pitchFamily="49" typeface="Courier New"/>
                <a:ea charset="-120" pitchFamily="18" typeface="新細明體"/>
              </a:rPr>
              <a:t> </a:t>
            </a:r>
            <a:r>
              <a:rPr dirty="0" lang="en-US" smtClean="0" sz="1900">
                <a:latin charset="0" pitchFamily="49" typeface="Courier New"/>
                <a:ea charset="-120" pitchFamily="18" typeface="新細明體"/>
              </a:rPr>
              <a:t>malloc</a:t>
            </a:r>
            <a:r>
              <a:rPr dirty="0" lang="en-US" smtClean="0" sz="1200">
                <a:latin charset="0" pitchFamily="49" typeface="Courier New"/>
                <a:ea charset="-120" pitchFamily="18" typeface="新細明體"/>
              </a:rPr>
              <a:t> </a:t>
            </a:r>
            <a:r>
              <a:rPr dirty="0" lang="en-US" smtClean="0" sz="1900">
                <a:latin charset="0" pitchFamily="49" typeface="Courier New"/>
                <a:ea charset="-120" pitchFamily="18" typeface="新細明體"/>
              </a:rPr>
              <a:t>failed</a:t>
            </a:r>
            <a:r>
              <a:rPr dirty="0" lang="en-US" smtClean="0" sz="1200">
                <a:latin charset="0" pitchFamily="49" typeface="Courier New"/>
                <a:ea charset="-120" pitchFamily="18" typeface="新細明體"/>
              </a:rPr>
              <a:t> </a:t>
            </a:r>
            <a:r>
              <a:rPr dirty="0" lang="en-US" smtClean="0" sz="1900">
                <a:latin charset="0" pitchFamily="49" typeface="Courier New"/>
                <a:ea charset="-120" pitchFamily="18" typeface="新細明體"/>
              </a:rPr>
              <a:t>in</a:t>
            </a:r>
            <a:r>
              <a:rPr dirty="0" lang="en-US" smtClean="0" sz="1200">
                <a:latin charset="0" pitchFamily="49" typeface="Courier New"/>
                <a:ea charset="-120" pitchFamily="18" typeface="新細明體"/>
              </a:rPr>
              <a:t> </a:t>
            </a:r>
            <a:r>
              <a:rPr dirty="0" lang="en-US" smtClean="0" sz="1900">
                <a:latin charset="0" pitchFamily="49" typeface="Courier New"/>
                <a:ea charset="-120" pitchFamily="18" typeface="新細明體"/>
              </a:rPr>
              <a:t>add_to_list\n");</a:t>
            </a:r>
          </a:p>
          <a:p>
            <a:pPr indent="-342900" marL="342900">
              <a:lnSpc>
                <a:spcPct val="80000"/>
              </a:lnSpc>
              <a:spcBef>
                <a:spcPts val="500"/>
              </a:spcBef>
              <a:buNone/>
            </a:pPr>
            <a:r>
              <a:rPr dirty="0" lang="en-US" smtClean="0" sz="1900">
                <a:latin charset="0" pitchFamily="49" typeface="Courier New"/>
                <a:ea charset="-120" pitchFamily="18" typeface="新細明體"/>
              </a:rPr>
              <a:t>	    exit(EXIT_FAILURE);</a:t>
            </a:r>
          </a:p>
          <a:p>
            <a:pPr indent="-342900" marL="342900">
              <a:lnSpc>
                <a:spcPct val="80000"/>
              </a:lnSpc>
              <a:spcBef>
                <a:spcPct val="0"/>
              </a:spcBef>
              <a:buNone/>
            </a:pPr>
            <a:r>
              <a:rPr dirty="0" lang="en-US" smtClean="0" sz="1900">
                <a:latin charset="0" pitchFamily="49" typeface="Courier New"/>
                <a:ea charset="-120" pitchFamily="18" typeface="新細明體"/>
              </a:rPr>
              <a:t>	  }</a:t>
            </a:r>
          </a:p>
          <a:p>
            <a:pPr indent="-342900" marL="342900">
              <a:lnSpc>
                <a:spcPct val="80000"/>
              </a:lnSpc>
              <a:spcBef>
                <a:spcPts val="500"/>
              </a:spcBef>
              <a:buNone/>
            </a:pPr>
            <a:r>
              <a:rPr dirty="0" lang="en-US" smtClean="0" sz="1900">
                <a:latin charset="0" pitchFamily="49" typeface="Courier New"/>
                <a:ea charset="-120" pitchFamily="18" typeface="新細明體"/>
              </a:rPr>
              <a:t>	  new_node-&gt;value = n;</a:t>
            </a:r>
          </a:p>
          <a:p>
            <a:pPr indent="-342900" marL="342900">
              <a:lnSpc>
                <a:spcPct val="80000"/>
              </a:lnSpc>
              <a:spcBef>
                <a:spcPts val="500"/>
              </a:spcBef>
              <a:buNone/>
            </a:pPr>
            <a:r>
              <a:rPr dirty="0" lang="en-US" smtClean="0" sz="1900">
                <a:latin charset="0" pitchFamily="49" typeface="Courier New"/>
                <a:ea charset="-120" pitchFamily="18" typeface="新細明體"/>
              </a:rPr>
              <a:t>	  new_node-&gt;next = *list;</a:t>
            </a:r>
          </a:p>
          <a:p>
            <a:pPr indent="-342900" marL="342900">
              <a:lnSpc>
                <a:spcPct val="80000"/>
              </a:lnSpc>
              <a:spcBef>
                <a:spcPts val="500"/>
              </a:spcBef>
              <a:buNone/>
            </a:pPr>
            <a:r>
              <a:rPr dirty="0" lang="en-US" smtClean="0" sz="1900">
                <a:latin charset="0" pitchFamily="49" typeface="Courier New"/>
                <a:ea charset="-120" pitchFamily="18" typeface="新細明體"/>
              </a:rPr>
              <a:t>	  *list = new_node;</a:t>
            </a:r>
          </a:p>
          <a:p>
            <a:pPr indent="-342900" marL="342900">
              <a:lnSpc>
                <a:spcPct val="80000"/>
              </a:lnSpc>
              <a:spcBef>
                <a:spcPct val="0"/>
              </a:spcBef>
              <a:buNone/>
            </a:pPr>
            <a:r>
              <a:rPr dirty="0" lang="en-US" smtClean="0" sz="1900">
                <a:latin charset="0" pitchFamily="49" typeface="Courier New"/>
                <a:ea charset="-120" pitchFamily="18" typeface="新細明體"/>
              </a:rPr>
              <a:t>	}</a:t>
            </a:r>
          </a:p>
        </p:txBody>
      </p:sp>
      <p:sp>
        <p:nvSpPr>
          <p:cNvPr id="475" name="Text Box 475"/>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476" name="Text Box 476"/>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 Box 123"/>
          <p:cNvSpPr>
            <a:spLocks/>
          </p:cNvSpPr>
          <p:nvPr>
            <p:ph type="title"/>
          </p:nvPr>
        </p:nvSpPr>
        <p:spPr>
          <a:xfrm>
            <a:off x="530225" y="762000"/>
            <a:ext cx="8080375" cy="685800"/>
          </a:xfrm>
          <a:prstGeom prst="rect">
            <a:avLst/>
          </a:prstGeom>
        </p:spPr>
        <p:txBody>
          <a:bodyPr anchor="ctr" bIns="46038" lIns="92075" numCol="1" rIns="92075" tIns="46038" wrap="square"/>
          <a:lstStyle/>
          <a:p>
            <a:pPr indent="0" marL="0"/>
            <a:r>
              <a:rPr dirty="0" lang="en-US" smtClean="0" sz="3000">
                <a:ea charset="-120" pitchFamily="18" typeface="新細明體"/>
              </a:rPr>
              <a:t>Using </a:t>
            </a:r>
            <a:r>
              <a:rPr b="1" dirty="0" lang="en-US" smtClean="0" sz="3000">
                <a:latin charset="0" pitchFamily="49" typeface="Courier New"/>
                <a:ea charset="-120" pitchFamily="18" typeface="新細明體"/>
              </a:rPr>
              <a:t>malloc</a:t>
            </a:r>
            <a:r>
              <a:rPr dirty="0" lang="en-US" smtClean="0" sz="3000">
                <a:ea charset="-120" pitchFamily="18" typeface="新細明體"/>
              </a:rPr>
              <a:t> to Allocate Memory for a String</a:t>
            </a:r>
          </a:p>
        </p:txBody>
      </p:sp>
      <p:sp>
        <p:nvSpPr>
          <p:cNvPr id="124" name="Text Box 124"/>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Prototype for the </a:t>
            </a:r>
            <a:r>
              <a:rPr dirty="0" lang="en-US" smtClean="0">
                <a:latin charset="0" pitchFamily="49" typeface="Courier New"/>
                <a:ea charset="-120" pitchFamily="18" typeface="新細明體"/>
              </a:rPr>
              <a:t>malloc</a:t>
            </a:r>
            <a:r>
              <a:rPr dirty="0" lang="en-US" smtClean="0">
                <a:ea charset="-120" pitchFamily="18" typeface="新細明體"/>
              </a:rPr>
              <a:t> function:</a:t>
            </a:r>
          </a:p>
          <a:p>
            <a:pPr indent="-342900" marL="342900">
              <a:lnSpc>
                <a:spcPct val="80000"/>
              </a:lnSpc>
              <a:spcBef>
                <a:spcPts val="1200"/>
              </a:spcBef>
              <a:buNone/>
            </a:pPr>
            <a:r>
              <a:rPr dirty="0" lang="en-US" smtClean="0" sz="2400">
                <a:latin charset="0" pitchFamily="49" typeface="Courier New"/>
                <a:ea charset="-120" pitchFamily="18" typeface="新細明體"/>
              </a:rPr>
              <a:t>	void *malloc(size_t size);</a:t>
            </a:r>
          </a:p>
          <a:p>
            <a:pPr indent="-342900" marL="342900"/>
            <a:r>
              <a:rPr dirty="0" lang="en-US" smtClean="0">
                <a:latin charset="0" pitchFamily="49" typeface="Courier New"/>
                <a:ea charset="-120" pitchFamily="18" typeface="新細明體"/>
              </a:rPr>
              <a:t>malloc</a:t>
            </a:r>
            <a:r>
              <a:rPr dirty="0" lang="en-US" smtClean="0">
                <a:ea charset="-120" pitchFamily="18" typeface="新細明體"/>
              </a:rPr>
              <a:t> allocates a block of </a:t>
            </a:r>
            <a:r>
              <a:rPr dirty="0" lang="en-US" smtClean="0">
                <a:latin charset="0" pitchFamily="49" typeface="Courier New"/>
                <a:ea charset="-120" pitchFamily="18" typeface="新細明體"/>
              </a:rPr>
              <a:t>size</a:t>
            </a:r>
            <a:r>
              <a:rPr dirty="0" lang="en-US" smtClean="0">
                <a:ea charset="-120" pitchFamily="18" typeface="新細明體"/>
              </a:rPr>
              <a:t> bytes and returns a pointer to it.</a:t>
            </a:r>
          </a:p>
          <a:p>
            <a:pPr indent="-342900" marL="342900"/>
            <a:r>
              <a:rPr dirty="0" lang="en-US" smtClean="0">
                <a:latin charset="0" pitchFamily="49" typeface="Courier New"/>
                <a:ea charset="-120" pitchFamily="18" typeface="新細明體"/>
              </a:rPr>
              <a:t>size_t</a:t>
            </a:r>
            <a:r>
              <a:rPr dirty="0" lang="en-US" smtClean="0">
                <a:ea charset="-120" pitchFamily="18" typeface="新細明體"/>
              </a:rPr>
              <a:t> is an unsigned integer type defined in the library.</a:t>
            </a:r>
          </a:p>
        </p:txBody>
      </p:sp>
      <p:sp>
        <p:nvSpPr>
          <p:cNvPr id="125" name="Text Box 125"/>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126" name="Text Box 126"/>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Text Box 477"/>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Pointers to Pointers</a:t>
            </a:r>
          </a:p>
        </p:txBody>
      </p:sp>
      <p:sp>
        <p:nvSpPr>
          <p:cNvPr id="478" name="Text Box 478"/>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When the new version of </a:t>
            </a:r>
            <a:r>
              <a:rPr dirty="0" lang="en-US" smtClean="0">
                <a:latin charset="0" pitchFamily="49" typeface="Courier New"/>
                <a:ea charset="-120" pitchFamily="18" typeface="新細明體"/>
              </a:rPr>
              <a:t>add_to_list</a:t>
            </a:r>
            <a:r>
              <a:rPr dirty="0" lang="en-US" smtClean="0">
                <a:ea charset="-120" pitchFamily="18" typeface="新細明體"/>
              </a:rPr>
              <a:t> is called, the first argument will be the address of </a:t>
            </a:r>
            <a:r>
              <a:rPr dirty="0" lang="en-US" smtClean="0">
                <a:latin charset="0" pitchFamily="49" typeface="Courier New"/>
                <a:ea charset="-120" pitchFamily="18" typeface="新細明體"/>
              </a:rPr>
              <a:t>first</a:t>
            </a:r>
            <a:r>
              <a:rPr dirty="0" lang="en-US" smtClean="0">
                <a:ea charset="-120" pitchFamily="18" typeface="新細明體"/>
              </a:rPr>
              <a:t>:</a:t>
            </a:r>
          </a:p>
          <a:p>
            <a:pPr indent="-342900" marL="342900">
              <a:lnSpc>
                <a:spcPct val="80000"/>
              </a:lnSpc>
              <a:spcBef>
                <a:spcPts val="1200"/>
              </a:spcBef>
              <a:buNone/>
            </a:pPr>
            <a:r>
              <a:rPr dirty="0" lang="en-US" smtClean="0" sz="2400">
                <a:latin charset="0" pitchFamily="49" typeface="Courier New"/>
                <a:ea charset="-120" pitchFamily="18" typeface="新細明體"/>
              </a:rPr>
              <a:t>	add_to_list(&amp;first, 10);</a:t>
            </a:r>
          </a:p>
          <a:p>
            <a:pPr indent="-342900" marL="342900"/>
            <a:r>
              <a:rPr dirty="0" lang="en-US" smtClean="0">
                <a:ea charset="-120" pitchFamily="18" typeface="新細明體"/>
              </a:rPr>
              <a:t>Since </a:t>
            </a:r>
            <a:r>
              <a:rPr dirty="0" lang="en-US" smtClean="0">
                <a:latin charset="0" pitchFamily="49" typeface="Courier New"/>
                <a:ea charset="-120" pitchFamily="18" typeface="新細明體"/>
              </a:rPr>
              <a:t>list</a:t>
            </a:r>
            <a:r>
              <a:rPr dirty="0" lang="en-US" smtClean="0">
                <a:ea charset="-120" pitchFamily="18" typeface="新細明體"/>
              </a:rPr>
              <a:t> is assigned the address of </a:t>
            </a:r>
            <a:r>
              <a:rPr dirty="0" lang="en-US" smtClean="0">
                <a:latin charset="0" pitchFamily="49" typeface="Courier New"/>
                <a:ea charset="-120" pitchFamily="18" typeface="新細明體"/>
              </a:rPr>
              <a:t>first</a:t>
            </a:r>
            <a:r>
              <a:rPr dirty="0" lang="en-US" smtClean="0">
                <a:ea charset="-120" pitchFamily="18" typeface="新細明體"/>
              </a:rPr>
              <a:t>, we can use </a:t>
            </a:r>
            <a:r>
              <a:rPr dirty="0" lang="en-US" smtClean="0">
                <a:latin charset="0" pitchFamily="49" typeface="Courier New"/>
                <a:ea charset="-120" pitchFamily="18" typeface="新細明體"/>
              </a:rPr>
              <a:t>*list</a:t>
            </a:r>
            <a:r>
              <a:rPr dirty="0" lang="en-US" smtClean="0">
                <a:ea charset="-120" pitchFamily="18" typeface="新細明體"/>
              </a:rPr>
              <a:t> as an alias for </a:t>
            </a:r>
            <a:r>
              <a:rPr dirty="0" lang="en-US" smtClean="0">
                <a:latin charset="0" pitchFamily="49" typeface="Courier New"/>
                <a:ea charset="-120" pitchFamily="18" typeface="新細明體"/>
              </a:rPr>
              <a:t>first</a:t>
            </a:r>
            <a:r>
              <a:rPr dirty="0" lang="en-US" smtClean="0">
                <a:ea charset="-120" pitchFamily="18" typeface="新細明體"/>
              </a:rPr>
              <a:t>.</a:t>
            </a:r>
          </a:p>
          <a:p>
            <a:pPr indent="-342900" marL="342900"/>
            <a:r>
              <a:rPr dirty="0" lang="en-US" smtClean="0">
                <a:ea charset="-120" pitchFamily="18" typeface="新細明體"/>
              </a:rPr>
              <a:t>In particular, assigning </a:t>
            </a:r>
            <a:r>
              <a:rPr dirty="0" lang="en-US" smtClean="0">
                <a:latin charset="0" pitchFamily="49" typeface="Courier New"/>
                <a:ea charset="-120" pitchFamily="18" typeface="新細明體"/>
              </a:rPr>
              <a:t>new_node</a:t>
            </a:r>
            <a:r>
              <a:rPr dirty="0" lang="en-US" smtClean="0">
                <a:ea charset="-120" pitchFamily="18" typeface="新細明體"/>
              </a:rPr>
              <a:t> to </a:t>
            </a:r>
            <a:r>
              <a:rPr dirty="0" lang="en-US" smtClean="0">
                <a:latin charset="0" pitchFamily="49" typeface="Courier New"/>
                <a:ea charset="-120" pitchFamily="18" typeface="新細明體"/>
              </a:rPr>
              <a:t>*list</a:t>
            </a:r>
            <a:r>
              <a:rPr dirty="0" lang="en-US" smtClean="0">
                <a:ea charset="-120" pitchFamily="18" typeface="新細明體"/>
              </a:rPr>
              <a:t> will modify </a:t>
            </a:r>
            <a:r>
              <a:rPr dirty="0" lang="en-US" smtClean="0">
                <a:latin charset="0" pitchFamily="49" typeface="Courier New"/>
                <a:ea charset="-120" pitchFamily="18" typeface="新細明體"/>
              </a:rPr>
              <a:t>first</a:t>
            </a:r>
            <a:r>
              <a:rPr dirty="0" lang="en-US" smtClean="0">
                <a:ea charset="-120" pitchFamily="18" typeface="新細明體"/>
              </a:rPr>
              <a:t>.</a:t>
            </a:r>
          </a:p>
        </p:txBody>
      </p:sp>
      <p:sp>
        <p:nvSpPr>
          <p:cNvPr id="479" name="Text Box 479"/>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480" name="Text Box 480"/>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 name="Text Box 481"/>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Pointers to Functions</a:t>
            </a:r>
          </a:p>
        </p:txBody>
      </p:sp>
      <p:sp>
        <p:nvSpPr>
          <p:cNvPr id="482" name="Text Box 482"/>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C doesn’t require that pointers point only to </a:t>
            </a:r>
            <a:r>
              <a:rPr dirty="0" i="1" lang="en-US" smtClean="0">
                <a:ea charset="-120" pitchFamily="18" typeface="新細明體"/>
              </a:rPr>
              <a:t>data;</a:t>
            </a:r>
            <a:r>
              <a:rPr dirty="0" lang="en-US" smtClean="0">
                <a:ea charset="-120" pitchFamily="18" typeface="新細明體"/>
              </a:rPr>
              <a:t> it’s also possible to have pointers to </a:t>
            </a:r>
            <a:r>
              <a:rPr dirty="0" i="1" lang="en-US" smtClean="0">
                <a:ea charset="-120" pitchFamily="18" typeface="新細明體"/>
              </a:rPr>
              <a:t>functions.</a:t>
            </a:r>
          </a:p>
          <a:p>
            <a:pPr indent="-342900" marL="342900"/>
            <a:r>
              <a:rPr dirty="0" lang="en-US" smtClean="0">
                <a:ea charset="-120" pitchFamily="18" typeface="新細明體"/>
              </a:rPr>
              <a:t>Functions occupy memory locations, so every function has an address.</a:t>
            </a:r>
          </a:p>
          <a:p>
            <a:pPr indent="-342900" marL="342900"/>
            <a:r>
              <a:rPr dirty="0" lang="en-US" smtClean="0">
                <a:ea charset="-120" pitchFamily="18" typeface="新細明體"/>
              </a:rPr>
              <a:t>We can use function pointers in much the same way we use pointers to data.</a:t>
            </a:r>
          </a:p>
          <a:p>
            <a:pPr indent="-342900" marL="342900"/>
            <a:r>
              <a:rPr dirty="0" lang="en-US" smtClean="0">
                <a:ea charset="-120" pitchFamily="18" typeface="新細明體"/>
              </a:rPr>
              <a:t>Passing a function pointer as an argument is fairly common.</a:t>
            </a:r>
          </a:p>
        </p:txBody>
      </p:sp>
      <p:sp>
        <p:nvSpPr>
          <p:cNvPr id="483" name="Text Box 483"/>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484" name="Text Box 484"/>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Text Box 485"/>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Function Pointers as Arguments</a:t>
            </a:r>
          </a:p>
        </p:txBody>
      </p:sp>
      <p:sp>
        <p:nvSpPr>
          <p:cNvPr id="486" name="Text Box 486"/>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sz="2700">
                <a:ea charset="-120" pitchFamily="18" typeface="新細明體"/>
              </a:rPr>
              <a:t>A function named </a:t>
            </a:r>
            <a:r>
              <a:rPr dirty="0" lang="en-US" smtClean="0" sz="2700">
                <a:latin charset="0" pitchFamily="49" typeface="Courier New"/>
                <a:ea charset="-120" pitchFamily="18" typeface="新細明體"/>
              </a:rPr>
              <a:t>integrate</a:t>
            </a:r>
            <a:r>
              <a:rPr dirty="0" lang="en-US" smtClean="0" sz="2700">
                <a:ea charset="-120" pitchFamily="18" typeface="新細明體"/>
              </a:rPr>
              <a:t> that integrates a mathematical function </a:t>
            </a:r>
            <a:r>
              <a:rPr dirty="0" lang="en-US" smtClean="0" sz="2700">
                <a:latin charset="0" pitchFamily="49" typeface="Courier New"/>
                <a:ea charset="-120" pitchFamily="18" typeface="新細明體"/>
              </a:rPr>
              <a:t>f</a:t>
            </a:r>
            <a:r>
              <a:rPr dirty="0" lang="en-US" smtClean="0" sz="2700">
                <a:ea charset="-120" pitchFamily="18" typeface="新細明體"/>
              </a:rPr>
              <a:t> can be made as general as possible by passing </a:t>
            </a:r>
            <a:r>
              <a:rPr dirty="0" lang="en-US" smtClean="0" sz="2700">
                <a:latin charset="0" pitchFamily="49" typeface="Courier New"/>
                <a:ea charset="-120" pitchFamily="18" typeface="新細明體"/>
              </a:rPr>
              <a:t>f</a:t>
            </a:r>
            <a:r>
              <a:rPr dirty="0" lang="en-US" smtClean="0" sz="2700">
                <a:ea charset="-120" pitchFamily="18" typeface="新細明體"/>
              </a:rPr>
              <a:t> as an argument.</a:t>
            </a:r>
          </a:p>
          <a:p>
            <a:pPr indent="-342900" marL="342900"/>
            <a:r>
              <a:rPr dirty="0" lang="en-US" smtClean="0" sz="2700">
                <a:ea charset="-120" pitchFamily="18" typeface="新細明體"/>
              </a:rPr>
              <a:t>Prototype for </a:t>
            </a:r>
            <a:r>
              <a:rPr dirty="0" lang="en-US" smtClean="0" sz="2700">
                <a:latin charset="0" pitchFamily="49" typeface="Courier New"/>
                <a:ea charset="-120" pitchFamily="18" typeface="新細明體"/>
              </a:rPr>
              <a:t>integrate</a:t>
            </a:r>
            <a:r>
              <a:rPr dirty="0" lang="en-US" smtClean="0" sz="2700">
                <a:ea charset="-120" pitchFamily="18" typeface="新細明體"/>
              </a:rPr>
              <a:t> :</a:t>
            </a:r>
          </a:p>
          <a:p>
            <a:pPr indent="-342900" marL="342900">
              <a:lnSpc>
                <a:spcPct val="80000"/>
              </a:lnSpc>
              <a:spcBef>
                <a:spcPts val="1200"/>
              </a:spcBef>
              <a:buNone/>
            </a:pPr>
            <a:r>
              <a:rPr dirty="0" lang="en-US" smtClean="0" sz="2300">
                <a:latin charset="0" pitchFamily="49" typeface="Courier New"/>
                <a:ea charset="-120" pitchFamily="18" typeface="新細明體"/>
              </a:rPr>
              <a:t>	double integrate(double </a:t>
            </a:r>
            <a:r>
              <a:rPr b="1" dirty="0" lang="en-US" smtClean="0" sz="2300">
                <a:solidFill>
                  <a:srgbClr val="FF7706"/>
                </a:solidFill>
                <a:latin charset="0" pitchFamily="49" typeface="Courier New"/>
                <a:ea charset="-120" pitchFamily="18" typeface="新細明體"/>
              </a:rPr>
              <a:t>(*f)</a:t>
            </a:r>
            <a:r>
              <a:rPr dirty="0" lang="en-US" smtClean="0" sz="2300">
                <a:latin charset="0" pitchFamily="49" typeface="Courier New"/>
                <a:ea charset="-120" pitchFamily="18" typeface="新細明體"/>
              </a:rPr>
              <a:t>(double),</a:t>
            </a:r>
          </a:p>
          <a:p>
            <a:pPr indent="-342900" marL="342900">
              <a:lnSpc>
                <a:spcPct val="80000"/>
              </a:lnSpc>
              <a:spcBef>
                <a:spcPts val="600"/>
              </a:spcBef>
              <a:buNone/>
            </a:pPr>
            <a:r>
              <a:rPr dirty="0" lang="en-US" smtClean="0" sz="2300">
                <a:latin charset="0" pitchFamily="49" typeface="Courier New"/>
                <a:ea charset="-120" pitchFamily="18" typeface="新細明體"/>
              </a:rPr>
              <a:t>	                 double a, double b);</a:t>
            </a:r>
          </a:p>
          <a:p>
            <a:pPr indent="-342900" marL="342900">
              <a:buNone/>
            </a:pPr>
            <a:r>
              <a:rPr dirty="0" lang="en-US" smtClean="0" sz="2700">
                <a:ea charset="-120" pitchFamily="18" typeface="新細明體"/>
              </a:rPr>
              <a:t>	The parentheses around </a:t>
            </a:r>
            <a:r>
              <a:rPr dirty="0" lang="en-US" smtClean="0" sz="2700">
                <a:latin charset="0" pitchFamily="49" typeface="Courier New"/>
                <a:ea charset="-120" pitchFamily="18" typeface="新細明體"/>
              </a:rPr>
              <a:t>*f</a:t>
            </a:r>
            <a:r>
              <a:rPr dirty="0" lang="en-US" smtClean="0" sz="2700">
                <a:ea charset="-120" pitchFamily="18" typeface="新細明體"/>
              </a:rPr>
              <a:t> indicate that </a:t>
            </a:r>
            <a:r>
              <a:rPr dirty="0" lang="en-US" smtClean="0" sz="2700">
                <a:latin charset="0" pitchFamily="49" typeface="Courier New"/>
                <a:ea charset="-120" pitchFamily="18" typeface="新細明體"/>
              </a:rPr>
              <a:t>f</a:t>
            </a:r>
            <a:r>
              <a:rPr dirty="0" lang="en-US" smtClean="0" sz="2700">
                <a:ea charset="-120" pitchFamily="18" typeface="新細明體"/>
              </a:rPr>
              <a:t> is a pointer to a function.</a:t>
            </a:r>
          </a:p>
          <a:p>
            <a:pPr indent="-342900" marL="342900"/>
            <a:r>
              <a:rPr dirty="0" lang="en-US" smtClean="0" sz="2700">
                <a:ea charset="-120" pitchFamily="18" typeface="新細明體"/>
              </a:rPr>
              <a:t>An alternative prototype:</a:t>
            </a:r>
          </a:p>
          <a:p>
            <a:pPr indent="-342900" marL="342900">
              <a:lnSpc>
                <a:spcPct val="80000"/>
              </a:lnSpc>
              <a:spcBef>
                <a:spcPts val="1200"/>
              </a:spcBef>
              <a:buNone/>
            </a:pPr>
            <a:r>
              <a:rPr dirty="0" lang="en-US" smtClean="0" sz="2300">
                <a:latin charset="0" pitchFamily="49" typeface="Courier New"/>
                <a:ea charset="-120" pitchFamily="18" typeface="新細明體"/>
              </a:rPr>
              <a:t>	double integrate(double </a:t>
            </a:r>
            <a:r>
              <a:rPr b="1" dirty="0" lang="en-US" smtClean="0" sz="2300">
                <a:solidFill>
                  <a:srgbClr val="FF7706"/>
                </a:solidFill>
                <a:latin charset="0" pitchFamily="49" typeface="Courier New"/>
                <a:ea charset="-120" pitchFamily="18" typeface="新細明體"/>
              </a:rPr>
              <a:t>f</a:t>
            </a:r>
            <a:r>
              <a:rPr dirty="0" lang="en-US" smtClean="0" sz="2300">
                <a:latin charset="0" pitchFamily="49" typeface="Courier New"/>
                <a:ea charset="-120" pitchFamily="18" typeface="新細明體"/>
              </a:rPr>
              <a:t>(double),</a:t>
            </a:r>
          </a:p>
          <a:p>
            <a:pPr indent="-342900" marL="342900">
              <a:lnSpc>
                <a:spcPct val="80000"/>
              </a:lnSpc>
              <a:spcBef>
                <a:spcPts val="600"/>
              </a:spcBef>
              <a:buNone/>
            </a:pPr>
            <a:r>
              <a:rPr dirty="0" lang="en-US" smtClean="0" sz="2300">
                <a:latin charset="0" pitchFamily="49" typeface="Courier New"/>
                <a:ea charset="-120" pitchFamily="18" typeface="新細明體"/>
              </a:rPr>
              <a:t>	                 double a, double b);</a:t>
            </a:r>
          </a:p>
        </p:txBody>
      </p:sp>
      <p:sp>
        <p:nvSpPr>
          <p:cNvPr id="487" name="Text Box 487"/>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488" name="Text Box 488"/>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 name="Text Box 489"/>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Function Pointers as Arguments</a:t>
            </a:r>
          </a:p>
        </p:txBody>
      </p:sp>
      <p:sp>
        <p:nvSpPr>
          <p:cNvPr id="490" name="Text Box 490"/>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A call of </a:t>
            </a:r>
            <a:r>
              <a:rPr dirty="0" lang="en-US" smtClean="0">
                <a:latin charset="0" pitchFamily="49" typeface="Courier New"/>
                <a:ea charset="-120" pitchFamily="18" typeface="新細明體"/>
              </a:rPr>
              <a:t>integrate</a:t>
            </a:r>
            <a:r>
              <a:rPr dirty="0" lang="en-US" smtClean="0">
                <a:ea charset="-120" pitchFamily="18" typeface="新細明體"/>
              </a:rPr>
              <a:t> that integrates the </a:t>
            </a:r>
            <a:r>
              <a:rPr dirty="0" lang="en-US" smtClean="0">
                <a:latin charset="0" pitchFamily="49" typeface="Courier New"/>
                <a:ea charset="-120" pitchFamily="18" typeface="新細明體"/>
              </a:rPr>
              <a:t>sin</a:t>
            </a:r>
            <a:r>
              <a:rPr dirty="0" lang="en-US" smtClean="0">
                <a:ea charset="-120" pitchFamily="18" typeface="新細明體"/>
              </a:rPr>
              <a:t> (sine) function from 0 to </a:t>
            </a:r>
            <a:r>
              <a:rPr dirty="0" lang="en-US" smtClean="0">
                <a:latin charset="2" pitchFamily="18" typeface="Symbol"/>
                <a:ea charset="-120" pitchFamily="18" typeface="新細明體"/>
              </a:rPr>
              <a:t>p</a:t>
            </a:r>
            <a:r>
              <a:rPr dirty="0" lang="en-US" smtClean="0">
                <a:ea charset="-120" pitchFamily="18" typeface="新細明體"/>
              </a:rPr>
              <a:t>/2:</a:t>
            </a:r>
          </a:p>
          <a:p>
            <a:pPr indent="-342900" marL="342900">
              <a:lnSpc>
                <a:spcPct val="80000"/>
              </a:lnSpc>
              <a:spcBef>
                <a:spcPts val="1200"/>
              </a:spcBef>
              <a:buNone/>
            </a:pPr>
            <a:r>
              <a:rPr dirty="0" lang="en-US" smtClean="0" sz="2400">
                <a:latin charset="0" pitchFamily="49" typeface="Courier New"/>
                <a:ea charset="-120" pitchFamily="18" typeface="新細明體"/>
              </a:rPr>
              <a:t>	result = integrate(sin, 0.0, PI / 2);</a:t>
            </a:r>
          </a:p>
          <a:p>
            <a:pPr indent="-342900" marL="342900"/>
            <a:r>
              <a:rPr dirty="0" lang="en-US" smtClean="0">
                <a:ea charset="-120" pitchFamily="18" typeface="新細明體"/>
              </a:rPr>
              <a:t>When a function name isn’t followed by parentheses, the C compiler produces a pointer to the function.</a:t>
            </a:r>
          </a:p>
          <a:p>
            <a:pPr indent="-342900" marL="342900"/>
            <a:r>
              <a:rPr dirty="0" lang="en-US" smtClean="0">
                <a:ea charset="-120" pitchFamily="18" typeface="新細明體"/>
              </a:rPr>
              <a:t>Within the body of </a:t>
            </a:r>
            <a:r>
              <a:rPr dirty="0" lang="en-US" smtClean="0">
                <a:latin charset="0" pitchFamily="49" typeface="Courier New"/>
                <a:ea charset="-120" pitchFamily="18" typeface="新細明體"/>
              </a:rPr>
              <a:t>integrate</a:t>
            </a:r>
            <a:r>
              <a:rPr dirty="0" lang="en-US" smtClean="0">
                <a:ea charset="-120" pitchFamily="18" typeface="新細明體"/>
              </a:rPr>
              <a:t>, we can call the function that </a:t>
            </a:r>
            <a:r>
              <a:rPr dirty="0" lang="en-US" smtClean="0">
                <a:latin charset="0" pitchFamily="49" typeface="Courier New"/>
                <a:ea charset="-120" pitchFamily="18" typeface="新細明體"/>
              </a:rPr>
              <a:t>f</a:t>
            </a:r>
            <a:r>
              <a:rPr dirty="0" lang="en-US" smtClean="0">
                <a:ea charset="-120" pitchFamily="18" typeface="新細明體"/>
              </a:rPr>
              <a:t> points to:</a:t>
            </a:r>
          </a:p>
          <a:p>
            <a:pPr indent="-342900" marL="342900">
              <a:lnSpc>
                <a:spcPct val="80000"/>
              </a:lnSpc>
              <a:spcBef>
                <a:spcPts val="1200"/>
              </a:spcBef>
              <a:buNone/>
            </a:pPr>
            <a:r>
              <a:rPr dirty="0" lang="en-US" smtClean="0" sz="2400">
                <a:latin charset="0" pitchFamily="49" typeface="Courier New"/>
                <a:ea charset="-120" pitchFamily="18" typeface="新細明體"/>
              </a:rPr>
              <a:t>	y = (*f)(x);</a:t>
            </a:r>
          </a:p>
          <a:p>
            <a:pPr indent="-342900" marL="342900"/>
            <a:r>
              <a:rPr dirty="0" lang="en-US" smtClean="0">
                <a:ea charset="-120" pitchFamily="18" typeface="新細明體"/>
              </a:rPr>
              <a:t>Writing </a:t>
            </a:r>
            <a:r>
              <a:rPr dirty="0" lang="en-US" smtClean="0">
                <a:latin charset="0" pitchFamily="49" typeface="Courier New"/>
                <a:ea charset="-120" pitchFamily="18" typeface="新細明體"/>
              </a:rPr>
              <a:t>f(x)</a:t>
            </a:r>
            <a:r>
              <a:rPr dirty="0" lang="en-US" smtClean="0">
                <a:ea charset="-120" pitchFamily="18" typeface="新細明體"/>
              </a:rPr>
              <a:t> instead of </a:t>
            </a:r>
            <a:r>
              <a:rPr dirty="0" lang="en-US" smtClean="0">
                <a:latin charset="0" pitchFamily="49" typeface="Courier New"/>
                <a:ea charset="-120" pitchFamily="18" typeface="新細明體"/>
              </a:rPr>
              <a:t>(*f)(x)</a:t>
            </a:r>
            <a:r>
              <a:rPr dirty="0" lang="en-US" smtClean="0">
                <a:ea charset="-120" pitchFamily="18" typeface="新細明體"/>
              </a:rPr>
              <a:t> is allowed.</a:t>
            </a:r>
          </a:p>
        </p:txBody>
      </p:sp>
      <p:sp>
        <p:nvSpPr>
          <p:cNvPr id="491" name="Text Box 491"/>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492" name="Text Box 492"/>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Text Box 493"/>
          <p:cNvSpPr>
            <a:spLocks/>
          </p:cNvSpPr>
          <p:nvPr>
            <p:ph type="obj"/>
          </p:nvPr>
        </p:nvSpPr>
        <p:spPr>
          <a:xfrm>
            <a:off x="685800" y="762000"/>
            <a:ext cx="8026400" cy="5562600"/>
          </a:xfrm>
          <a:prstGeom prst="rect">
            <a:avLst/>
          </a:prstGeom>
        </p:spPr>
        <p:txBody>
          <a:bodyPr anchor="t" bIns="46038" lIns="92075" numCol="1" rIns="92075" tIns="46038" wrap="square"/>
          <a:lstStyle/>
          <a:p>
            <a:pPr indent="-342900" marL="342900">
              <a:lnSpc>
                <a:spcPct val="60000"/>
              </a:lnSpc>
              <a:spcBef>
                <a:spcPct val="0"/>
              </a:spcBef>
              <a:buNone/>
            </a:pPr>
            <a:r>
              <a:rPr dirty="0" lang="en-US" smtClean="0" sz="1800">
                <a:latin charset="0" pitchFamily="49" typeface="Courier New"/>
                <a:ea charset="-120" pitchFamily="18" typeface="新細明體"/>
              </a:rPr>
              <a:t> </a:t>
            </a:r>
          </a:p>
          <a:p>
            <a:pPr indent="-342900" marL="342900">
              <a:lnSpc>
                <a:spcPct val="60000"/>
              </a:lnSpc>
              <a:spcBef>
                <a:spcPts val="400"/>
              </a:spcBef>
              <a:buNone/>
            </a:pPr>
            <a:r>
              <a:rPr dirty="0" lang="en-US" smtClean="0" sz="1800">
                <a:latin charset="0" pitchFamily="49" typeface="Courier New"/>
                <a:ea charset="-120" pitchFamily="18" typeface="新細明體"/>
              </a:rPr>
              <a:t>#define </a:t>
            </a:r>
            <a:r>
              <a:rPr b="1" dirty="0" lang="en-US" smtClean="0" sz="1800">
                <a:solidFill>
                  <a:srgbClr val="FF0000"/>
                </a:solidFill>
                <a:latin charset="0" pitchFamily="49" typeface="Courier New"/>
                <a:ea charset="-120" pitchFamily="18" typeface="新細明體"/>
              </a:rPr>
              <a:t>incr</a:t>
            </a:r>
            <a:r>
              <a:rPr dirty="0" lang="en-US" smtClean="0" sz="1800">
                <a:solidFill>
                  <a:srgbClr val="FF0000"/>
                </a:solidFill>
                <a:latin charset="0" pitchFamily="49" typeface="Courier New"/>
                <a:ea charset="-120" pitchFamily="18" typeface="新細明體"/>
              </a:rPr>
              <a:t> </a:t>
            </a:r>
            <a:r>
              <a:rPr b="1" dirty="0" lang="en-US" smtClean="0" sz="1800">
                <a:solidFill>
                  <a:srgbClr val="FF0000"/>
                </a:solidFill>
                <a:latin charset="0" pitchFamily="49" typeface="Courier New"/>
                <a:ea charset="-120" pitchFamily="18" typeface="新細明體"/>
              </a:rPr>
              <a:t>0.001</a:t>
            </a:r>
          </a:p>
          <a:p>
            <a:pPr indent="-342900" marL="342900">
              <a:lnSpc>
                <a:spcPct val="60000"/>
              </a:lnSpc>
              <a:spcBef>
                <a:spcPts val="400"/>
              </a:spcBef>
              <a:buNone/>
            </a:pPr>
            <a:endParaRPr dirty="0" lang="en-US" smtClean="0" sz="1800">
              <a:latin charset="0" pitchFamily="49" typeface="Courier New"/>
              <a:ea charset="-120" pitchFamily="18" typeface="新細明體"/>
            </a:endParaRPr>
          </a:p>
          <a:p>
            <a:pPr indent="-342900" marL="342900">
              <a:lnSpc>
                <a:spcPct val="60000"/>
              </a:lnSpc>
              <a:spcBef>
                <a:spcPts val="400"/>
              </a:spcBef>
              <a:buNone/>
            </a:pPr>
            <a:r>
              <a:rPr dirty="0" lang="en-US" smtClean="0" sz="1800">
                <a:latin charset="0" pitchFamily="49" typeface="Courier New"/>
                <a:ea charset="-120" pitchFamily="18" typeface="新細明體"/>
              </a:rPr>
              <a:t>double </a:t>
            </a:r>
            <a:r>
              <a:rPr b="1" dirty="0" lang="en-US" smtClean="0" sz="1800">
                <a:latin charset="0" pitchFamily="49" typeface="Courier New"/>
                <a:ea charset="-120" pitchFamily="18" typeface="新細明體"/>
              </a:rPr>
              <a:t>integrate</a:t>
            </a:r>
            <a:r>
              <a:rPr dirty="0" lang="en-US" smtClean="0" sz="1800">
                <a:latin charset="0" pitchFamily="49" typeface="Courier New"/>
                <a:ea charset="-120" pitchFamily="18" typeface="新細明體"/>
              </a:rPr>
              <a:t>(double (*</a:t>
            </a:r>
            <a:r>
              <a:rPr b="1" dirty="0" lang="en-US" smtClean="0" sz="1800">
                <a:latin charset="0" pitchFamily="49" typeface="Courier New"/>
                <a:ea charset="-120" pitchFamily="18" typeface="新細明體"/>
              </a:rPr>
              <a:t>f</a:t>
            </a:r>
            <a:r>
              <a:rPr dirty="0" lang="en-US" smtClean="0" sz="1800">
                <a:latin charset="0" pitchFamily="49" typeface="Courier New"/>
                <a:ea charset="-120" pitchFamily="18" typeface="新細明體"/>
              </a:rPr>
              <a:t>)(double), double </a:t>
            </a:r>
            <a:r>
              <a:rPr b="1" dirty="0" lang="en-US" smtClean="0" sz="1800">
                <a:latin charset="0" pitchFamily="49" typeface="Courier New"/>
                <a:ea charset="-120" pitchFamily="18" typeface="新細明體"/>
              </a:rPr>
              <a:t>a</a:t>
            </a:r>
            <a:r>
              <a:rPr dirty="0" lang="en-US" smtClean="0" sz="1800">
                <a:latin charset="0" pitchFamily="49" typeface="Courier New"/>
                <a:ea charset="-120" pitchFamily="18" typeface="新細明體"/>
              </a:rPr>
              <a:t>, double </a:t>
            </a:r>
            <a:r>
              <a:rPr b="1" dirty="0" lang="en-US" smtClean="0" sz="1800">
                <a:latin charset="0" pitchFamily="49" typeface="Courier New"/>
                <a:ea charset="-120" pitchFamily="18" typeface="新細明體"/>
              </a:rPr>
              <a:t>b</a:t>
            </a:r>
            <a:r>
              <a:rPr dirty="0" lang="en-US" smtClean="0" sz="1800">
                <a:latin charset="0" pitchFamily="49" typeface="Courier New"/>
                <a:ea charset="-120" pitchFamily="18" typeface="新細明體"/>
              </a:rPr>
              <a:t>)</a:t>
            </a:r>
          </a:p>
          <a:p>
            <a:pPr indent="-342900" marL="342900">
              <a:lnSpc>
                <a:spcPct val="60000"/>
              </a:lnSpc>
              <a:spcBef>
                <a:spcPct val="0"/>
              </a:spcBef>
              <a:buNone/>
            </a:pPr>
            <a:r>
              <a:rPr dirty="0" lang="en-US" smtClean="0" sz="1800">
                <a:latin charset="0" pitchFamily="49" typeface="Courier New"/>
                <a:ea charset="-120" pitchFamily="18" typeface="新細明體"/>
              </a:rPr>
              <a:t>{</a:t>
            </a:r>
          </a:p>
          <a:p>
            <a:pPr indent="-342900" marL="342900">
              <a:lnSpc>
                <a:spcPct val="60000"/>
              </a:lnSpc>
              <a:spcBef>
                <a:spcPts val="400"/>
              </a:spcBef>
              <a:buNone/>
            </a:pPr>
            <a:r>
              <a:rPr dirty="0" lang="en-US" smtClean="0" sz="1800">
                <a:latin charset="0" pitchFamily="49" typeface="Courier New"/>
                <a:ea charset="-120" pitchFamily="18" typeface="新細明體"/>
              </a:rPr>
              <a:t>  double x, sum = 0.0;</a:t>
            </a:r>
          </a:p>
          <a:p>
            <a:pPr indent="-342900" marL="342900">
              <a:lnSpc>
                <a:spcPct val="60000"/>
              </a:lnSpc>
              <a:spcBef>
                <a:spcPts val="600"/>
              </a:spcBef>
              <a:buNone/>
            </a:pPr>
            <a:r>
              <a:rPr dirty="0" lang="en-US" smtClean="0" sz="1800">
                <a:latin charset="0" pitchFamily="49" typeface="Courier New"/>
                <a:ea charset="-120" pitchFamily="18" typeface="新細明體"/>
              </a:rPr>
              <a:t>  int i, num_intervals;</a:t>
            </a:r>
          </a:p>
          <a:p>
            <a:pPr indent="-342900" marL="342900">
              <a:lnSpc>
                <a:spcPct val="60000"/>
              </a:lnSpc>
              <a:spcBef>
                <a:spcPct val="0"/>
              </a:spcBef>
              <a:buNone/>
            </a:pPr>
            <a:r>
              <a:rPr dirty="0" lang="en-US" smtClean="0" sz="1800">
                <a:latin charset="0" pitchFamily="49" typeface="Courier New"/>
                <a:ea charset="-120" pitchFamily="18" typeface="新細明體"/>
              </a:rPr>
              <a:t> </a:t>
            </a:r>
          </a:p>
          <a:p>
            <a:pPr indent="-342900" marL="342900">
              <a:lnSpc>
                <a:spcPct val="60000"/>
              </a:lnSpc>
              <a:spcBef>
                <a:spcPts val="400"/>
              </a:spcBef>
              <a:buNone/>
            </a:pPr>
            <a:r>
              <a:rPr dirty="0" lang="en-US" smtClean="0" sz="1800">
                <a:latin charset="0" pitchFamily="49" typeface="Courier New"/>
                <a:ea charset="-120" pitchFamily="18" typeface="新細明體"/>
              </a:rPr>
              <a:t>  num_intervals = ceil((b - a) / incr);</a:t>
            </a:r>
          </a:p>
          <a:p>
            <a:pPr indent="-342900" marL="342900">
              <a:lnSpc>
                <a:spcPct val="60000"/>
              </a:lnSpc>
              <a:spcBef>
                <a:spcPts val="600"/>
              </a:spcBef>
              <a:buNone/>
            </a:pPr>
            <a:r>
              <a:rPr dirty="0" lang="en-US" smtClean="0" sz="1800">
                <a:latin charset="0" pitchFamily="49" typeface="Courier New"/>
                <a:ea charset="-120" pitchFamily="18" typeface="新細明體"/>
              </a:rPr>
              <a:t>  for (i = 0; i &lt;= num_intervals; i++) {</a:t>
            </a:r>
          </a:p>
          <a:p>
            <a:pPr indent="-342900" marL="342900">
              <a:lnSpc>
                <a:spcPct val="60000"/>
              </a:lnSpc>
              <a:spcBef>
                <a:spcPts val="600"/>
              </a:spcBef>
              <a:buNone/>
            </a:pPr>
            <a:r>
              <a:rPr dirty="0" lang="en-US" smtClean="0" sz="1800">
                <a:latin charset="0" pitchFamily="49" typeface="Courier New"/>
                <a:ea charset="-120" pitchFamily="18" typeface="新細明體"/>
              </a:rPr>
              <a:t>		x = a + i * incr;</a:t>
            </a:r>
          </a:p>
          <a:p>
            <a:pPr indent="-342900" marL="342900">
              <a:lnSpc>
                <a:spcPct val="60000"/>
              </a:lnSpc>
              <a:spcBef>
                <a:spcPts val="600"/>
              </a:spcBef>
              <a:buNone/>
            </a:pPr>
            <a:r>
              <a:rPr dirty="0" lang="en-US" smtClean="0" sz="1800">
                <a:latin charset="0" pitchFamily="49" typeface="Courier New"/>
                <a:ea charset="-120" pitchFamily="18" typeface="新細明體"/>
              </a:rPr>
              <a:t>		sum += f(x) * incr;</a:t>
            </a:r>
          </a:p>
          <a:p>
            <a:pPr indent="-342900" marL="342900">
              <a:lnSpc>
                <a:spcPct val="60000"/>
              </a:lnSpc>
              <a:spcBef>
                <a:spcPct val="0"/>
              </a:spcBef>
              <a:buNone/>
            </a:pPr>
            <a:r>
              <a:rPr dirty="0" lang="en-US" smtClean="0" sz="1800">
                <a:latin charset="0" pitchFamily="49" typeface="Courier New"/>
                <a:ea charset="-120" pitchFamily="18" typeface="新細明體"/>
              </a:rPr>
              <a:t>  }</a:t>
            </a:r>
          </a:p>
          <a:p>
            <a:pPr indent="-342900" marL="342900">
              <a:lnSpc>
                <a:spcPct val="60000"/>
              </a:lnSpc>
              <a:spcBef>
                <a:spcPct val="0"/>
              </a:spcBef>
              <a:buNone/>
            </a:pPr>
            <a:r>
              <a:rPr dirty="0" lang="en-US" smtClean="0" sz="1800">
                <a:latin charset="0" pitchFamily="49" typeface="Courier New"/>
                <a:ea charset="-120" pitchFamily="18" typeface="新細明體"/>
              </a:rPr>
              <a:t>	return sum;</a:t>
            </a:r>
          </a:p>
          <a:p>
            <a:pPr indent="-342900" marL="342900">
              <a:lnSpc>
                <a:spcPct val="60000"/>
              </a:lnSpc>
              <a:spcBef>
                <a:spcPct val="0"/>
              </a:spcBef>
              <a:buNone/>
            </a:pPr>
            <a:r>
              <a:rPr dirty="0" lang="en-US" smtClean="0" sz="1800">
                <a:latin charset="0" pitchFamily="49" typeface="Courier New"/>
                <a:ea charset="-120" pitchFamily="18" typeface="新細明體"/>
              </a:rPr>
              <a:t>}</a:t>
            </a:r>
          </a:p>
        </p:txBody>
      </p:sp>
      <p:sp>
        <p:nvSpPr>
          <p:cNvPr id="494" name="Text Box 494"/>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495" name="Text Box 495"/>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pic>
        <p:nvPicPr>
          <p:cNvPr id="496" name="Picture 496"/>
          <p:cNvPicPr>
            <a:picLocks/>
          </p:cNvPicPr>
          <p:nvPr/>
        </p:nvPicPr>
        <p:blipFill>
          <a:blip r:embed="rId2"/>
          <a:stretch/>
        </p:blipFill>
        <p:spPr>
          <a:xfrm>
            <a:off x="1708150" y="4298950"/>
            <a:ext cx="5843587" cy="1944687"/>
          </a:xfrm>
          <a:prstGeom prst="rect">
            <a:avLst/>
          </a:prstGeom>
          <a:noFill/>
          <a:ln>
            <a:noFill/>
          </a:ln>
        </p:spPr>
      </p:pic>
      <p:pic>
        <p:nvPicPr>
          <p:cNvPr id="498" name="Picture 498"/>
          <p:cNvPicPr>
            <a:picLocks/>
          </p:cNvPicPr>
          <p:nvPr/>
        </p:nvPicPr>
        <p:blipFill>
          <a:blip r:embed="rId3"/>
          <a:stretch/>
        </p:blipFill>
        <p:spPr>
          <a:xfrm>
            <a:off x="781050" y="4319587"/>
            <a:ext cx="5273675" cy="2038350"/>
          </a:xfrm>
          <a:prstGeom prst="rect">
            <a:avLst/>
          </a:prstGeom>
          <a:noFill/>
          <a:ln>
            <a:noFill/>
          </a:ln>
        </p:spPr>
      </p:pic>
      <p:pic>
        <p:nvPicPr>
          <p:cNvPr id="500" name="Picture 500"/>
          <p:cNvPicPr>
            <a:picLocks/>
          </p:cNvPicPr>
          <p:nvPr/>
        </p:nvPicPr>
        <p:blipFill>
          <a:blip r:embed="rId4"/>
          <a:stretch/>
        </p:blipFill>
        <p:spPr>
          <a:xfrm>
            <a:off x="2613025" y="6203950"/>
            <a:ext cx="1943100" cy="227012"/>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Text Box 502"/>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The </a:t>
            </a:r>
            <a:r>
              <a:rPr b="1" dirty="0" lang="en-US" smtClean="0">
                <a:latin charset="0" pitchFamily="49" typeface="Courier New"/>
                <a:ea charset="-120" pitchFamily="18" typeface="新細明體"/>
              </a:rPr>
              <a:t>qsort</a:t>
            </a:r>
            <a:r>
              <a:rPr dirty="0" lang="en-US" smtClean="0">
                <a:ea charset="-120" pitchFamily="18" typeface="新細明體"/>
              </a:rPr>
              <a:t> Function</a:t>
            </a:r>
          </a:p>
        </p:txBody>
      </p:sp>
      <p:sp>
        <p:nvSpPr>
          <p:cNvPr id="503" name="Text Box 503"/>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Some of the most useful functions in the C library require a function pointer as an argument.</a:t>
            </a:r>
          </a:p>
          <a:p>
            <a:pPr indent="-342900" marL="342900"/>
            <a:r>
              <a:rPr dirty="0" lang="en-US" smtClean="0">
                <a:ea charset="-120" pitchFamily="18" typeface="新細明體"/>
              </a:rPr>
              <a:t>One of these is </a:t>
            </a:r>
            <a:r>
              <a:rPr dirty="0" lang="en-US" smtClean="0">
                <a:latin charset="0" pitchFamily="49" typeface="Courier New"/>
                <a:ea charset="-120" pitchFamily="18" typeface="新細明體"/>
              </a:rPr>
              <a:t>qsort</a:t>
            </a:r>
            <a:r>
              <a:rPr dirty="0" lang="en-US" smtClean="0">
                <a:ea charset="-120" pitchFamily="18" typeface="新細明體"/>
              </a:rPr>
              <a:t>, which belongs to the </a:t>
            </a:r>
            <a:r>
              <a:rPr dirty="0" lang="en-US" smtClean="0">
                <a:latin charset="0" pitchFamily="49" typeface="Courier New"/>
                <a:ea charset="-120" pitchFamily="18" typeface="新細明體"/>
              </a:rPr>
              <a:t>&lt;stdlib.h&gt;</a:t>
            </a:r>
            <a:r>
              <a:rPr dirty="0" lang="en-US" smtClean="0">
                <a:ea charset="-120" pitchFamily="18" typeface="新細明體"/>
              </a:rPr>
              <a:t> header.</a:t>
            </a:r>
          </a:p>
          <a:p>
            <a:pPr indent="-342900" marL="342900"/>
            <a:r>
              <a:rPr dirty="0" lang="en-US" smtClean="0">
                <a:latin charset="0" pitchFamily="49" typeface="Courier New"/>
                <a:ea charset="-120" pitchFamily="18" typeface="新細明體"/>
              </a:rPr>
              <a:t>qsort</a:t>
            </a:r>
            <a:r>
              <a:rPr dirty="0" lang="en-US" smtClean="0">
                <a:ea charset="-120" pitchFamily="18" typeface="新細明體"/>
              </a:rPr>
              <a:t> is a general-purpose sorting function that’s capable of sorting any array.</a:t>
            </a:r>
          </a:p>
        </p:txBody>
      </p:sp>
      <p:sp>
        <p:nvSpPr>
          <p:cNvPr id="504" name="Text Box 504"/>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505" name="Text Box 505"/>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Text Box 506"/>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The </a:t>
            </a:r>
            <a:r>
              <a:rPr b="1" dirty="0" lang="en-US" smtClean="0">
                <a:latin charset="0" pitchFamily="49" typeface="Courier New"/>
                <a:ea charset="-120" pitchFamily="18" typeface="新細明體"/>
              </a:rPr>
              <a:t>qsort</a:t>
            </a:r>
            <a:r>
              <a:rPr dirty="0" lang="en-US" smtClean="0">
                <a:ea charset="-120" pitchFamily="18" typeface="新細明體"/>
              </a:rPr>
              <a:t> Function</a:t>
            </a:r>
          </a:p>
        </p:txBody>
      </p:sp>
      <p:sp>
        <p:nvSpPr>
          <p:cNvPr id="507" name="Text Box 507"/>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latin charset="0" pitchFamily="49" typeface="Courier New"/>
                <a:ea charset="-120" pitchFamily="18" typeface="新細明體"/>
              </a:rPr>
              <a:t>qsort</a:t>
            </a:r>
            <a:r>
              <a:rPr dirty="0" lang="en-US" smtClean="0">
                <a:ea charset="-120" pitchFamily="18" typeface="新細明體"/>
              </a:rPr>
              <a:t> must be told how to determine which of two array elements is “smaller.”</a:t>
            </a:r>
          </a:p>
          <a:p>
            <a:pPr indent="-342900" marL="342900"/>
            <a:r>
              <a:rPr dirty="0" lang="en-US" smtClean="0">
                <a:ea charset="-120" pitchFamily="18" typeface="新細明體"/>
              </a:rPr>
              <a:t>This is done by passing </a:t>
            </a:r>
            <a:r>
              <a:rPr dirty="0" lang="en-US" smtClean="0">
                <a:latin charset="0" pitchFamily="49" typeface="Courier New"/>
                <a:ea charset="-120" pitchFamily="18" typeface="新細明體"/>
              </a:rPr>
              <a:t>qsort</a:t>
            </a:r>
            <a:r>
              <a:rPr dirty="0" lang="en-US" smtClean="0">
                <a:ea charset="-120" pitchFamily="18" typeface="新細明體"/>
              </a:rPr>
              <a:t> a pointer to a </a:t>
            </a:r>
            <a:r>
              <a:rPr b="1" dirty="0" i="1" lang="en-US" smtClean="0">
                <a:ea charset="-120" pitchFamily="18" typeface="新細明體"/>
              </a:rPr>
              <a:t>comparison function.</a:t>
            </a:r>
          </a:p>
          <a:p>
            <a:pPr indent="-342900" marL="342900"/>
            <a:r>
              <a:rPr dirty="0" lang="en-US" smtClean="0">
                <a:ea charset="-120" pitchFamily="18" typeface="新細明體"/>
              </a:rPr>
              <a:t>When given two pointers </a:t>
            </a:r>
            <a:r>
              <a:rPr dirty="0" lang="en-US" smtClean="0">
                <a:latin charset="0" pitchFamily="49" typeface="Courier New"/>
                <a:ea charset="-120" pitchFamily="18" typeface="新細明體"/>
              </a:rPr>
              <a:t>p</a:t>
            </a:r>
            <a:r>
              <a:rPr dirty="0" lang="en-US" smtClean="0">
                <a:ea charset="-120" pitchFamily="18" typeface="新細明體"/>
              </a:rPr>
              <a:t> and </a:t>
            </a:r>
            <a:r>
              <a:rPr dirty="0" lang="en-US" smtClean="0">
                <a:latin charset="0" pitchFamily="49" typeface="Courier New"/>
                <a:ea charset="-120" pitchFamily="18" typeface="新細明體"/>
              </a:rPr>
              <a:t>q</a:t>
            </a:r>
            <a:r>
              <a:rPr dirty="0" lang="en-US" smtClean="0">
                <a:ea charset="-120" pitchFamily="18" typeface="新細明體"/>
              </a:rPr>
              <a:t> to array elements, the comparison function must return an integer that is:</a:t>
            </a:r>
          </a:p>
          <a:p>
            <a:pPr indent="-285750" lvl="1" marL="742950"/>
            <a:r>
              <a:rPr dirty="0" i="1" lang="en-US" smtClean="0">
                <a:ea charset="-120" pitchFamily="18" typeface="新細明體"/>
              </a:rPr>
              <a:t>Negative</a:t>
            </a:r>
            <a:r>
              <a:rPr dirty="0" lang="en-US" smtClean="0">
                <a:ea charset="-120" pitchFamily="18" typeface="新細明體"/>
              </a:rPr>
              <a:t> if </a:t>
            </a:r>
            <a:r>
              <a:rPr dirty="0" lang="en-US" smtClean="0">
                <a:latin charset="0" pitchFamily="49" typeface="Courier New"/>
                <a:ea charset="-120" pitchFamily="18" typeface="新細明體"/>
              </a:rPr>
              <a:t>*p</a:t>
            </a:r>
            <a:r>
              <a:rPr dirty="0" lang="en-US" smtClean="0">
                <a:ea charset="-120" pitchFamily="18" typeface="新細明體"/>
              </a:rPr>
              <a:t> is “less than” </a:t>
            </a:r>
            <a:r>
              <a:rPr dirty="0" lang="en-US" smtClean="0">
                <a:latin charset="0" pitchFamily="49" typeface="Courier New"/>
                <a:ea charset="-120" pitchFamily="18" typeface="新細明體"/>
              </a:rPr>
              <a:t>*q</a:t>
            </a:r>
          </a:p>
          <a:p>
            <a:pPr indent="-285750" lvl="1" marL="742950"/>
            <a:r>
              <a:rPr dirty="0" i="1" lang="en-US" smtClean="0">
                <a:ea charset="-120" pitchFamily="18" typeface="新細明體"/>
              </a:rPr>
              <a:t>Zero</a:t>
            </a:r>
            <a:r>
              <a:rPr dirty="0" lang="en-US" smtClean="0">
                <a:ea charset="-120" pitchFamily="18" typeface="新細明體"/>
              </a:rPr>
              <a:t> if </a:t>
            </a:r>
            <a:r>
              <a:rPr dirty="0" lang="en-US" smtClean="0">
                <a:latin charset="0" pitchFamily="49" typeface="Courier New"/>
                <a:ea charset="-120" pitchFamily="18" typeface="新細明體"/>
              </a:rPr>
              <a:t>*p</a:t>
            </a:r>
            <a:r>
              <a:rPr dirty="0" lang="en-US" smtClean="0">
                <a:ea charset="-120" pitchFamily="18" typeface="新細明體"/>
              </a:rPr>
              <a:t> is “equal to” </a:t>
            </a:r>
            <a:r>
              <a:rPr dirty="0" lang="en-US" smtClean="0">
                <a:latin charset="0" pitchFamily="49" typeface="Courier New"/>
                <a:ea charset="-120" pitchFamily="18" typeface="新細明體"/>
              </a:rPr>
              <a:t>*q</a:t>
            </a:r>
          </a:p>
          <a:p>
            <a:pPr indent="-285750" lvl="1" marL="742950"/>
            <a:r>
              <a:rPr dirty="0" i="1" lang="en-US" smtClean="0">
                <a:ea charset="-120" pitchFamily="18" typeface="新細明體"/>
              </a:rPr>
              <a:t>Positive</a:t>
            </a:r>
            <a:r>
              <a:rPr dirty="0" lang="en-US" smtClean="0">
                <a:ea charset="-120" pitchFamily="18" typeface="新細明體"/>
              </a:rPr>
              <a:t> if </a:t>
            </a:r>
            <a:r>
              <a:rPr dirty="0" lang="en-US" smtClean="0">
                <a:latin charset="0" pitchFamily="49" typeface="Courier New"/>
                <a:ea charset="-120" pitchFamily="18" typeface="新細明體"/>
              </a:rPr>
              <a:t>*p</a:t>
            </a:r>
            <a:r>
              <a:rPr dirty="0" lang="en-US" smtClean="0">
                <a:ea charset="-120" pitchFamily="18" typeface="新細明體"/>
              </a:rPr>
              <a:t> is “greater than” </a:t>
            </a:r>
            <a:r>
              <a:rPr dirty="0" lang="en-US" smtClean="0">
                <a:latin charset="0" pitchFamily="49" typeface="Courier New"/>
                <a:ea charset="-120" pitchFamily="18" typeface="新細明體"/>
              </a:rPr>
              <a:t>*q</a:t>
            </a:r>
          </a:p>
        </p:txBody>
      </p:sp>
      <p:sp>
        <p:nvSpPr>
          <p:cNvPr id="508" name="Text Box 508"/>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509" name="Text Box 509"/>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Text Box 510"/>
          <p:cNvSpPr>
            <a:spLocks/>
          </p:cNvSpPr>
          <p:nvPr/>
        </p:nvSpPr>
        <p:spPr>
          <a:xfrm>
            <a:off x="6507162" y="2079625"/>
            <a:ext cx="1709737" cy="314325"/>
          </a:xfrm>
          <a:prstGeom prst="rect">
            <a:avLst/>
          </a:prstGeom>
          <a:solidFill>
            <a:schemeClr val="accent1">
              <a:alpha val="39999"/>
            </a:schemeClr>
          </a:solidFill>
          <a:ln w="12700">
            <a:solidFill>
              <a:schemeClr val="tx1"/>
            </a:solidFill>
            <a:round/>
            <a:headEnd/>
            <a:tailEnd/>
          </a:ln>
          <a:effectLst/>
        </p:spPr>
        <p:txBody>
          <a:bodyPr anchor="ctr" numCol="1" wrap="none"/>
          <a:lstStyle/>
          <a:p>
            <a:endParaRPr/>
          </a:p>
        </p:txBody>
      </p:sp>
      <p:sp>
        <p:nvSpPr>
          <p:cNvPr id="511" name="Text Box 511"/>
          <p:cNvSpPr>
            <a:spLocks/>
          </p:cNvSpPr>
          <p:nvPr/>
        </p:nvSpPr>
        <p:spPr>
          <a:xfrm>
            <a:off x="4481512" y="2079625"/>
            <a:ext cx="1846262" cy="314325"/>
          </a:xfrm>
          <a:prstGeom prst="rect">
            <a:avLst/>
          </a:prstGeom>
          <a:solidFill>
            <a:schemeClr val="accent1">
              <a:alpha val="39999"/>
            </a:schemeClr>
          </a:solidFill>
          <a:ln w="12700">
            <a:solidFill>
              <a:schemeClr val="tx1"/>
            </a:solidFill>
            <a:round/>
            <a:headEnd/>
            <a:tailEnd/>
          </a:ln>
          <a:effectLst/>
        </p:spPr>
        <p:txBody>
          <a:bodyPr anchor="ctr" numCol="1" wrap="none"/>
          <a:lstStyle/>
          <a:p>
            <a:endParaRPr/>
          </a:p>
        </p:txBody>
      </p:sp>
      <p:sp>
        <p:nvSpPr>
          <p:cNvPr id="512" name="Text Box 512"/>
          <p:cNvSpPr>
            <a:spLocks/>
          </p:cNvSpPr>
          <p:nvPr/>
        </p:nvSpPr>
        <p:spPr>
          <a:xfrm>
            <a:off x="2771775" y="2079625"/>
            <a:ext cx="1485900" cy="314325"/>
          </a:xfrm>
          <a:prstGeom prst="rect">
            <a:avLst/>
          </a:prstGeom>
          <a:solidFill>
            <a:schemeClr val="accent1">
              <a:alpha val="39999"/>
            </a:schemeClr>
          </a:solidFill>
          <a:ln w="12700">
            <a:solidFill>
              <a:schemeClr val="tx1"/>
            </a:solidFill>
            <a:round/>
            <a:headEnd/>
            <a:tailEnd/>
          </a:ln>
          <a:effectLst/>
        </p:spPr>
        <p:txBody>
          <a:bodyPr anchor="ctr" numCol="1" wrap="none"/>
          <a:lstStyle/>
          <a:p>
            <a:endParaRPr/>
          </a:p>
        </p:txBody>
      </p:sp>
      <p:sp>
        <p:nvSpPr>
          <p:cNvPr id="513" name="Text Box 513"/>
          <p:cNvSpPr>
            <a:spLocks/>
          </p:cNvSpPr>
          <p:nvPr/>
        </p:nvSpPr>
        <p:spPr>
          <a:xfrm>
            <a:off x="1371600" y="2393950"/>
            <a:ext cx="6324600" cy="304800"/>
          </a:xfrm>
          <a:prstGeom prst="rect">
            <a:avLst/>
          </a:prstGeom>
          <a:solidFill>
            <a:schemeClr val="accent1">
              <a:alpha val="39999"/>
            </a:schemeClr>
          </a:solidFill>
          <a:ln w="12700">
            <a:solidFill>
              <a:schemeClr val="tx1"/>
            </a:solidFill>
            <a:round/>
            <a:headEnd/>
            <a:tailEnd/>
          </a:ln>
          <a:effectLst/>
        </p:spPr>
        <p:txBody>
          <a:bodyPr anchor="ctr" numCol="1" wrap="none"/>
          <a:lstStyle/>
          <a:p>
            <a:endParaRPr/>
          </a:p>
        </p:txBody>
      </p:sp>
      <p:sp>
        <p:nvSpPr>
          <p:cNvPr id="514" name="Text Box 514"/>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The </a:t>
            </a:r>
            <a:r>
              <a:rPr b="1" dirty="0" lang="en-US" smtClean="0">
                <a:latin charset="0" pitchFamily="49" typeface="Courier New"/>
                <a:ea charset="-120" pitchFamily="18" typeface="新細明體"/>
              </a:rPr>
              <a:t>qsort</a:t>
            </a:r>
            <a:r>
              <a:rPr dirty="0" lang="en-US" smtClean="0">
                <a:ea charset="-120" pitchFamily="18" typeface="新細明體"/>
              </a:rPr>
              <a:t> Function</a:t>
            </a:r>
          </a:p>
        </p:txBody>
      </p:sp>
      <p:sp>
        <p:nvSpPr>
          <p:cNvPr id="515" name="Text Box 515"/>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Prototype for </a:t>
            </a:r>
            <a:r>
              <a:rPr dirty="0" lang="en-US" smtClean="0">
                <a:latin charset="0" pitchFamily="49" typeface="Courier New"/>
                <a:ea charset="-120" pitchFamily="18" typeface="新細明體"/>
              </a:rPr>
              <a:t>qsort</a:t>
            </a:r>
            <a:r>
              <a:rPr dirty="0" lang="en-US" smtClean="0">
                <a:ea charset="-120" pitchFamily="18" typeface="新細明體"/>
              </a:rPr>
              <a:t>:</a:t>
            </a:r>
          </a:p>
          <a:p>
            <a:pPr indent="-342900" marL="342900">
              <a:lnSpc>
                <a:spcPct val="80000"/>
              </a:lnSpc>
              <a:spcBef>
                <a:spcPts val="1000"/>
              </a:spcBef>
              <a:buNone/>
            </a:pPr>
            <a:r>
              <a:rPr dirty="0" lang="en-US" smtClean="0" sz="2000">
                <a:latin charset="0" pitchFamily="49" typeface="Courier New"/>
                <a:ea charset="-120" pitchFamily="18" typeface="新細明體"/>
              </a:rPr>
              <a:t>	void</a:t>
            </a:r>
            <a:r>
              <a:rPr dirty="0" lang="en-US" smtClean="0" sz="1600">
                <a:latin charset="0" pitchFamily="49" typeface="Courier New"/>
                <a:ea charset="-120" pitchFamily="18" typeface="新細明體"/>
              </a:rPr>
              <a:t> </a:t>
            </a:r>
            <a:r>
              <a:rPr dirty="0" lang="en-US" smtClean="0" sz="2000">
                <a:latin charset="0" pitchFamily="49" typeface="Courier New"/>
                <a:ea charset="-120" pitchFamily="18" typeface="新細明體"/>
              </a:rPr>
              <a:t>qsort(void</a:t>
            </a:r>
            <a:r>
              <a:rPr dirty="0" lang="en-US" smtClean="0" sz="1500">
                <a:latin charset="0" pitchFamily="49" typeface="Courier New"/>
                <a:ea charset="-120" pitchFamily="18" typeface="新細明體"/>
              </a:rPr>
              <a:t> </a:t>
            </a:r>
            <a:r>
              <a:rPr dirty="0" lang="en-US" smtClean="0" sz="2000">
                <a:latin charset="0" pitchFamily="49" typeface="Courier New"/>
                <a:ea charset="-120" pitchFamily="18" typeface="新細明體"/>
              </a:rPr>
              <a:t>*</a:t>
            </a:r>
            <a:r>
              <a:rPr b="1" dirty="0" lang="en-US" smtClean="0" sz="2000">
                <a:solidFill>
                  <a:srgbClr val="B82F25"/>
                </a:solidFill>
                <a:latin charset="0" pitchFamily="49" typeface="Courier New"/>
                <a:ea charset="-120" pitchFamily="18" typeface="新細明體"/>
              </a:rPr>
              <a:t>base</a:t>
            </a:r>
            <a:r>
              <a:rPr dirty="0" lang="en-US" smtClean="0" sz="2000">
                <a:latin charset="0" pitchFamily="49" typeface="Courier New"/>
                <a:ea charset="-120" pitchFamily="18" typeface="新細明體"/>
              </a:rPr>
              <a:t>,</a:t>
            </a:r>
            <a:r>
              <a:rPr dirty="0" lang="en-US" smtClean="0" sz="1400">
                <a:latin charset="0" pitchFamily="49" typeface="Courier New"/>
                <a:ea charset="-120" pitchFamily="18" typeface="新細明體"/>
              </a:rPr>
              <a:t> </a:t>
            </a:r>
            <a:r>
              <a:rPr dirty="0" lang="en-US" smtClean="0" sz="2000">
                <a:latin charset="0" pitchFamily="49" typeface="Courier New"/>
                <a:ea charset="-120" pitchFamily="18" typeface="新細明體"/>
              </a:rPr>
              <a:t>size_t</a:t>
            </a:r>
            <a:r>
              <a:rPr dirty="0" lang="en-US" smtClean="0" sz="1500">
                <a:latin charset="0" pitchFamily="49" typeface="Courier New"/>
                <a:ea charset="-120" pitchFamily="18" typeface="新細明體"/>
              </a:rPr>
              <a:t> </a:t>
            </a:r>
            <a:r>
              <a:rPr b="1" dirty="0" lang="en-US" smtClean="0" sz="2000">
                <a:solidFill>
                  <a:srgbClr val="B82F25"/>
                </a:solidFill>
                <a:latin charset="0" pitchFamily="49" typeface="Courier New"/>
                <a:ea charset="-120" pitchFamily="18" typeface="新細明體"/>
              </a:rPr>
              <a:t>nmemb</a:t>
            </a:r>
            <a:r>
              <a:rPr dirty="0" lang="en-US" smtClean="0" sz="2000">
                <a:latin charset="0" pitchFamily="49" typeface="Courier New"/>
                <a:ea charset="-120" pitchFamily="18" typeface="新細明體"/>
              </a:rPr>
              <a:t>,</a:t>
            </a:r>
            <a:r>
              <a:rPr dirty="0" lang="en-US" smtClean="0" sz="1400">
                <a:latin charset="0" pitchFamily="49" typeface="Courier New"/>
                <a:ea charset="-120" pitchFamily="18" typeface="新細明體"/>
              </a:rPr>
              <a:t> </a:t>
            </a:r>
            <a:r>
              <a:rPr dirty="0" lang="en-US" smtClean="0" sz="2000">
                <a:latin charset="0" pitchFamily="49" typeface="Courier New"/>
                <a:ea charset="-120" pitchFamily="18" typeface="新細明體"/>
              </a:rPr>
              <a:t>size_t</a:t>
            </a:r>
            <a:r>
              <a:rPr dirty="0" lang="en-US" smtClean="0" sz="1500">
                <a:latin charset="0" pitchFamily="49" typeface="Courier New"/>
                <a:ea charset="-120" pitchFamily="18" typeface="新細明體"/>
              </a:rPr>
              <a:t> </a:t>
            </a:r>
            <a:r>
              <a:rPr b="1" dirty="0" lang="en-US" smtClean="0" sz="2000">
                <a:solidFill>
                  <a:srgbClr val="B82F25"/>
                </a:solidFill>
                <a:latin charset="0" pitchFamily="49" typeface="Courier New"/>
                <a:ea charset="-120" pitchFamily="18" typeface="新細明體"/>
              </a:rPr>
              <a:t>size</a:t>
            </a:r>
            <a:r>
              <a:rPr dirty="0" lang="en-US" smtClean="0" sz="2000">
                <a:latin charset="0" pitchFamily="49" typeface="Courier New"/>
                <a:ea charset="-120" pitchFamily="18" typeface="新細明體"/>
              </a:rPr>
              <a:t>,</a:t>
            </a:r>
          </a:p>
          <a:p>
            <a:pPr indent="-342900" marL="342900">
              <a:lnSpc>
                <a:spcPct val="80000"/>
              </a:lnSpc>
              <a:spcBef>
                <a:spcPts val="500"/>
              </a:spcBef>
              <a:buNone/>
            </a:pPr>
            <a:r>
              <a:rPr dirty="0" lang="en-US" smtClean="0" sz="2000">
                <a:latin charset="0" pitchFamily="49" typeface="Courier New"/>
                <a:ea charset="-120" pitchFamily="18" typeface="新細明體"/>
              </a:rPr>
              <a:t>	  int (*</a:t>
            </a:r>
            <a:r>
              <a:rPr b="1" dirty="0" lang="en-US" smtClean="0" sz="2000">
                <a:solidFill>
                  <a:srgbClr val="B82F25"/>
                </a:solidFill>
                <a:latin charset="0" pitchFamily="49" typeface="Courier New"/>
                <a:ea charset="-120" pitchFamily="18" typeface="新細明體"/>
              </a:rPr>
              <a:t>compar</a:t>
            </a:r>
            <a:r>
              <a:rPr dirty="0" lang="en-US" smtClean="0" sz="2000">
                <a:latin charset="0" pitchFamily="49" typeface="Courier New"/>
                <a:ea charset="-120" pitchFamily="18" typeface="新細明體"/>
              </a:rPr>
              <a:t>)(const void *, const void *));</a:t>
            </a:r>
          </a:p>
          <a:p>
            <a:pPr indent="-342900" marL="342900"/>
            <a:r>
              <a:rPr b="1" dirty="0" lang="en-US" smtClean="0">
                <a:solidFill>
                  <a:srgbClr val="B82F25"/>
                </a:solidFill>
                <a:latin charset="0" pitchFamily="49" typeface="Courier New"/>
                <a:ea charset="-120" pitchFamily="18" typeface="新細明體"/>
              </a:rPr>
              <a:t>base</a:t>
            </a:r>
            <a:r>
              <a:rPr dirty="0" lang="en-US" smtClean="0">
                <a:ea charset="-120" pitchFamily="18" typeface="新細明體"/>
              </a:rPr>
              <a:t> must point to the first element in the array (or the first element in the portion to be sorted).</a:t>
            </a:r>
          </a:p>
          <a:p>
            <a:pPr indent="-342900" marL="342900"/>
            <a:r>
              <a:rPr b="1" dirty="0" lang="en-US" smtClean="0">
                <a:solidFill>
                  <a:srgbClr val="B82F25"/>
                </a:solidFill>
                <a:latin charset="0" pitchFamily="49" typeface="Courier New"/>
                <a:ea charset="-120" pitchFamily="18" typeface="新細明體"/>
              </a:rPr>
              <a:t>nmemb</a:t>
            </a:r>
            <a:r>
              <a:rPr dirty="0" lang="en-US" smtClean="0">
                <a:ea charset="-120" pitchFamily="18" typeface="新細明體"/>
              </a:rPr>
              <a:t> is the number of elements to be sorted.</a:t>
            </a:r>
          </a:p>
          <a:p>
            <a:pPr indent="-342900" marL="342900"/>
            <a:r>
              <a:rPr b="1" dirty="0" lang="en-US" smtClean="0">
                <a:solidFill>
                  <a:srgbClr val="B82F25"/>
                </a:solidFill>
                <a:latin charset="0" pitchFamily="49" typeface="Courier New"/>
                <a:ea charset="-120" pitchFamily="18" typeface="新細明體"/>
              </a:rPr>
              <a:t>size</a:t>
            </a:r>
            <a:r>
              <a:rPr dirty="0" lang="en-US" smtClean="0">
                <a:ea charset="-120" pitchFamily="18" typeface="新細明體"/>
              </a:rPr>
              <a:t> is the size of each array element, measured in bytes.</a:t>
            </a:r>
          </a:p>
          <a:p>
            <a:pPr indent="-342900" marL="342900"/>
            <a:r>
              <a:rPr b="1" dirty="0" lang="en-US" smtClean="0">
                <a:solidFill>
                  <a:srgbClr val="B82F25"/>
                </a:solidFill>
                <a:latin charset="0" pitchFamily="49" typeface="Courier New"/>
                <a:ea charset="-120" pitchFamily="18" typeface="新細明體"/>
              </a:rPr>
              <a:t>compar</a:t>
            </a:r>
            <a:r>
              <a:rPr dirty="0" lang="en-US" smtClean="0">
                <a:ea charset="-120" pitchFamily="18" typeface="新細明體"/>
              </a:rPr>
              <a:t> is a pointer to the comparison function.</a:t>
            </a:r>
          </a:p>
        </p:txBody>
      </p:sp>
      <p:sp>
        <p:nvSpPr>
          <p:cNvPr id="516" name="Text Box 516"/>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517" name="Text Box 517"/>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Text Box 518"/>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The </a:t>
            </a:r>
            <a:r>
              <a:rPr b="1" dirty="0" lang="en-US" smtClean="0">
                <a:latin charset="0" pitchFamily="49" typeface="Courier New"/>
                <a:ea charset="-120" pitchFamily="18" typeface="新細明體"/>
              </a:rPr>
              <a:t>qsort</a:t>
            </a:r>
            <a:r>
              <a:rPr dirty="0" lang="en-US" smtClean="0">
                <a:ea charset="-120" pitchFamily="18" typeface="新細明體"/>
              </a:rPr>
              <a:t> Function</a:t>
            </a:r>
          </a:p>
        </p:txBody>
      </p:sp>
      <p:sp>
        <p:nvSpPr>
          <p:cNvPr id="519" name="Text Box 519"/>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When </a:t>
            </a:r>
            <a:r>
              <a:rPr dirty="0" lang="en-US" smtClean="0">
                <a:latin charset="0" pitchFamily="49" typeface="Courier New"/>
                <a:ea charset="-120" pitchFamily="18" typeface="新細明體"/>
              </a:rPr>
              <a:t>qsort</a:t>
            </a:r>
            <a:r>
              <a:rPr dirty="0" lang="en-US" smtClean="0">
                <a:ea charset="-120" pitchFamily="18" typeface="新細明體"/>
              </a:rPr>
              <a:t> is called, it sorts the array into ascending order, calling the comparison function whenever it needs to compare array elements.</a:t>
            </a:r>
          </a:p>
          <a:p>
            <a:pPr indent="-342900" marL="342900"/>
            <a:r>
              <a:rPr dirty="0" lang="en-US" smtClean="0">
                <a:ea charset="-120" pitchFamily="18" typeface="新細明體"/>
              </a:rPr>
              <a:t>A call of </a:t>
            </a:r>
            <a:r>
              <a:rPr dirty="0" lang="en-US" smtClean="0">
                <a:latin charset="0" pitchFamily="49" typeface="Courier New"/>
                <a:ea charset="-120" pitchFamily="18" typeface="新細明體"/>
              </a:rPr>
              <a:t>qsort</a:t>
            </a:r>
            <a:r>
              <a:rPr dirty="0" lang="en-US" smtClean="0">
                <a:ea charset="-120" pitchFamily="18" typeface="新細明體"/>
              </a:rPr>
              <a:t> that sorts the </a:t>
            </a:r>
            <a:r>
              <a:rPr dirty="0" lang="en-US" smtClean="0">
                <a:latin charset="0" pitchFamily="49" typeface="Courier New"/>
                <a:ea charset="-120" pitchFamily="18" typeface="新細明體"/>
              </a:rPr>
              <a:t>inventory</a:t>
            </a:r>
            <a:r>
              <a:rPr dirty="0" lang="en-US" smtClean="0">
                <a:ea charset="-120" pitchFamily="18" typeface="新細明體"/>
              </a:rPr>
              <a:t> array of Chapter 16:</a:t>
            </a:r>
          </a:p>
          <a:p>
            <a:pPr indent="-342900" marL="342900">
              <a:lnSpc>
                <a:spcPct val="80000"/>
              </a:lnSpc>
              <a:spcBef>
                <a:spcPts val="1100"/>
              </a:spcBef>
              <a:buNone/>
            </a:pPr>
            <a:r>
              <a:rPr dirty="0" lang="en-US" smtClean="0" sz="2200">
                <a:latin charset="0" pitchFamily="49" typeface="Courier New"/>
                <a:ea charset="-120" pitchFamily="18" typeface="新細明體"/>
              </a:rPr>
              <a:t>	qsort(inventory, num_parts,</a:t>
            </a:r>
          </a:p>
          <a:p>
            <a:pPr indent="-342900" marL="342900">
              <a:lnSpc>
                <a:spcPct val="80000"/>
              </a:lnSpc>
              <a:spcBef>
                <a:spcPts val="600"/>
              </a:spcBef>
              <a:buNone/>
            </a:pPr>
            <a:r>
              <a:rPr dirty="0" lang="en-US" smtClean="0" sz="2200">
                <a:latin charset="0" pitchFamily="49" typeface="Courier New"/>
                <a:ea charset="-120" pitchFamily="18" typeface="新細明體"/>
              </a:rPr>
              <a:t>	      sizeof(struct part), compare_parts);</a:t>
            </a:r>
          </a:p>
          <a:p>
            <a:pPr indent="-342900" marL="342900"/>
            <a:r>
              <a:rPr dirty="0" lang="en-US" smtClean="0">
                <a:latin charset="0" pitchFamily="49" typeface="Courier New"/>
                <a:ea charset="-120" pitchFamily="18" typeface="新細明體"/>
              </a:rPr>
              <a:t>compare_parts</a:t>
            </a:r>
            <a:r>
              <a:rPr dirty="0" lang="en-US" smtClean="0">
                <a:ea charset="-120" pitchFamily="18" typeface="新細明體"/>
              </a:rPr>
              <a:t> is a function that compares two </a:t>
            </a:r>
            <a:r>
              <a:rPr dirty="0" lang="en-US" smtClean="0">
                <a:latin charset="0" pitchFamily="49" typeface="Courier New"/>
                <a:ea charset="-120" pitchFamily="18" typeface="新細明體"/>
              </a:rPr>
              <a:t>part</a:t>
            </a:r>
            <a:r>
              <a:rPr dirty="0" lang="en-US" smtClean="0">
                <a:ea charset="-120" pitchFamily="18" typeface="新細明體"/>
              </a:rPr>
              <a:t> structures.</a:t>
            </a:r>
          </a:p>
        </p:txBody>
      </p:sp>
      <p:sp>
        <p:nvSpPr>
          <p:cNvPr id="520" name="Text Box 520"/>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521" name="Text Box 521"/>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Text Box 522"/>
          <p:cNvSpPr>
            <a:spLocks/>
          </p:cNvSpPr>
          <p:nvPr>
            <p:ph type="title"/>
          </p:nvPr>
        </p:nvSpPr>
        <p:spPr>
          <a:xfrm>
            <a:off x="685800" y="762000"/>
            <a:ext cx="7772400" cy="685800"/>
          </a:xfrm>
          <a:prstGeom prst="rect">
            <a:avLst/>
          </a:prstGeom>
        </p:spPr>
        <p:txBody>
          <a:bodyPr anchor="ctr" bIns="46038" lIns="92075" numCol="1" rIns="92075" tIns="46038" wrap="square"/>
          <a:lstStyle/>
          <a:p>
            <a:pPr indent="0" marL="0"/>
            <a:r>
              <a:rPr dirty="0" lang="en-US" smtClean="0">
                <a:ea charset="-120" pitchFamily="18" typeface="新細明體"/>
              </a:rPr>
              <a:t>The </a:t>
            </a:r>
            <a:r>
              <a:rPr b="1" dirty="0" lang="en-US" smtClean="0">
                <a:latin charset="0" pitchFamily="49" typeface="Courier New"/>
                <a:ea charset="-120" pitchFamily="18" typeface="新細明體"/>
              </a:rPr>
              <a:t>qsort</a:t>
            </a:r>
            <a:r>
              <a:rPr dirty="0" lang="en-US" smtClean="0">
                <a:ea charset="-120" pitchFamily="18" typeface="新細明體"/>
              </a:rPr>
              <a:t> Function</a:t>
            </a:r>
          </a:p>
        </p:txBody>
      </p:sp>
      <p:sp>
        <p:nvSpPr>
          <p:cNvPr id="523" name="Text Box 523"/>
          <p:cNvSpPr>
            <a:spLocks/>
          </p:cNvSpPr>
          <p:nvPr>
            <p:ph type="obj"/>
          </p:nvPr>
        </p:nvSpPr>
        <p:spPr>
          <a:xfrm>
            <a:off x="685800" y="1524000"/>
            <a:ext cx="7772400" cy="4800600"/>
          </a:xfrm>
          <a:prstGeom prst="rect">
            <a:avLst/>
          </a:prstGeom>
        </p:spPr>
        <p:txBody>
          <a:bodyPr anchor="t" bIns="46038" lIns="92075" numCol="1" rIns="92075" tIns="46038" wrap="square"/>
          <a:lstStyle/>
          <a:p>
            <a:pPr indent="-342900" marL="342900"/>
            <a:r>
              <a:rPr dirty="0" lang="en-US" smtClean="0">
                <a:ea charset="-120" pitchFamily="18" typeface="新細明體"/>
              </a:rPr>
              <a:t>Writing the </a:t>
            </a:r>
            <a:r>
              <a:rPr dirty="0" lang="en-US" smtClean="0">
                <a:latin charset="0" pitchFamily="49" typeface="Courier New"/>
                <a:ea charset="-120" pitchFamily="18" typeface="新細明體"/>
              </a:rPr>
              <a:t>compare_parts</a:t>
            </a:r>
            <a:r>
              <a:rPr dirty="0" lang="en-US" smtClean="0">
                <a:ea charset="-120" pitchFamily="18" typeface="新細明體"/>
              </a:rPr>
              <a:t> function is tricky.</a:t>
            </a:r>
          </a:p>
          <a:p>
            <a:pPr indent="-342900" marL="342900"/>
            <a:r>
              <a:rPr dirty="0" lang="en-US" smtClean="0">
                <a:latin charset="0" pitchFamily="49" typeface="Courier New"/>
                <a:ea charset="-120" pitchFamily="18" typeface="新細明體"/>
              </a:rPr>
              <a:t>qsort</a:t>
            </a:r>
            <a:r>
              <a:rPr dirty="0" lang="en-US" smtClean="0">
                <a:ea charset="-120" pitchFamily="18" typeface="新細明體"/>
              </a:rPr>
              <a:t> requires that its parameters have type </a:t>
            </a:r>
            <a:r>
              <a:rPr dirty="0" lang="en-US" smtClean="0">
                <a:latin charset="0" pitchFamily="49" typeface="Courier New"/>
                <a:ea charset="-120" pitchFamily="18" typeface="新細明體"/>
              </a:rPr>
              <a:t>void</a:t>
            </a:r>
            <a:r>
              <a:rPr dirty="0" lang="en-US" smtClean="0">
                <a:ea charset="-120" pitchFamily="18" typeface="新細明體"/>
              </a:rPr>
              <a:t> </a:t>
            </a:r>
            <a:r>
              <a:rPr dirty="0" lang="en-US" smtClean="0">
                <a:latin charset="0" pitchFamily="49" typeface="Courier New"/>
                <a:ea charset="-120" pitchFamily="18" typeface="新細明體"/>
              </a:rPr>
              <a:t>*</a:t>
            </a:r>
            <a:r>
              <a:rPr dirty="0" lang="en-US" smtClean="0">
                <a:ea charset="-120" pitchFamily="18" typeface="新細明體"/>
              </a:rPr>
              <a:t>, but we can’t access the members of a </a:t>
            </a:r>
            <a:r>
              <a:rPr dirty="0" lang="en-US" smtClean="0">
                <a:latin charset="0" pitchFamily="49" typeface="Courier New"/>
                <a:ea charset="-120" pitchFamily="18" typeface="新細明體"/>
              </a:rPr>
              <a:t>part</a:t>
            </a:r>
            <a:r>
              <a:rPr dirty="0" lang="en-US" smtClean="0">
                <a:ea charset="-120" pitchFamily="18" typeface="新細明體"/>
              </a:rPr>
              <a:t> structure through a </a:t>
            </a:r>
            <a:r>
              <a:rPr dirty="0" lang="en-US" smtClean="0">
                <a:latin charset="0" pitchFamily="49" typeface="Courier New"/>
                <a:ea charset="-120" pitchFamily="18" typeface="新細明體"/>
              </a:rPr>
              <a:t>void</a:t>
            </a:r>
            <a:r>
              <a:rPr dirty="0" lang="en-US" smtClean="0">
                <a:ea charset="-120" pitchFamily="18" typeface="新細明體"/>
              </a:rPr>
              <a:t> </a:t>
            </a:r>
            <a:r>
              <a:rPr dirty="0" lang="en-US" smtClean="0">
                <a:latin charset="0" pitchFamily="49" typeface="Courier New"/>
                <a:ea charset="-120" pitchFamily="18" typeface="新細明體"/>
              </a:rPr>
              <a:t>*</a:t>
            </a:r>
            <a:r>
              <a:rPr dirty="0" lang="en-US" smtClean="0">
                <a:ea charset="-120" pitchFamily="18" typeface="新細明體"/>
              </a:rPr>
              <a:t> pointer.</a:t>
            </a:r>
          </a:p>
          <a:p>
            <a:pPr indent="-342900" marL="342900"/>
            <a:r>
              <a:rPr dirty="0" lang="en-US" smtClean="0">
                <a:ea charset="-120" pitchFamily="18" typeface="新細明體"/>
              </a:rPr>
              <a:t>To solve the problem, </a:t>
            </a:r>
            <a:r>
              <a:rPr dirty="0" lang="en-US" smtClean="0">
                <a:latin charset="0" pitchFamily="49" typeface="Courier New"/>
                <a:ea charset="-120" pitchFamily="18" typeface="新細明體"/>
              </a:rPr>
              <a:t>compare_parts</a:t>
            </a:r>
            <a:r>
              <a:rPr dirty="0" lang="en-US" smtClean="0">
                <a:ea charset="-120" pitchFamily="18" typeface="新細明體"/>
              </a:rPr>
              <a:t> will assign its parameters, </a:t>
            </a:r>
            <a:r>
              <a:rPr dirty="0" lang="en-US" smtClean="0">
                <a:latin charset="0" pitchFamily="49" typeface="Courier New"/>
                <a:ea charset="-120" pitchFamily="18" typeface="新細明體"/>
              </a:rPr>
              <a:t>p</a:t>
            </a:r>
            <a:r>
              <a:rPr dirty="0" lang="en-US" smtClean="0">
                <a:ea charset="-120" pitchFamily="18" typeface="新細明體"/>
              </a:rPr>
              <a:t> and </a:t>
            </a:r>
            <a:r>
              <a:rPr dirty="0" lang="en-US" smtClean="0">
                <a:latin charset="0" pitchFamily="49" typeface="Courier New"/>
                <a:ea charset="-120" pitchFamily="18" typeface="新細明體"/>
              </a:rPr>
              <a:t>q</a:t>
            </a:r>
            <a:r>
              <a:rPr dirty="0" lang="en-US" smtClean="0">
                <a:ea charset="-120" pitchFamily="18" typeface="新細明體"/>
              </a:rPr>
              <a:t>, to variables of type </a:t>
            </a:r>
            <a:r>
              <a:rPr dirty="0" lang="en-US" smtClean="0">
                <a:latin charset="0" pitchFamily="49" typeface="Courier New"/>
                <a:ea charset="-120" pitchFamily="18" typeface="新細明體"/>
              </a:rPr>
              <a:t>struct</a:t>
            </a:r>
            <a:r>
              <a:rPr dirty="0" lang="en-US" smtClean="0">
                <a:ea charset="-120" pitchFamily="18" typeface="新細明體"/>
              </a:rPr>
              <a:t> </a:t>
            </a:r>
            <a:r>
              <a:rPr dirty="0" lang="en-US" smtClean="0">
                <a:latin charset="0" pitchFamily="49" typeface="Courier New"/>
                <a:ea charset="-120" pitchFamily="18" typeface="新細明體"/>
              </a:rPr>
              <a:t>part</a:t>
            </a:r>
            <a:r>
              <a:rPr dirty="0" lang="en-US" smtClean="0">
                <a:ea charset="-120" pitchFamily="18" typeface="新細明體"/>
              </a:rPr>
              <a:t> </a:t>
            </a:r>
            <a:r>
              <a:rPr dirty="0" lang="en-US" smtClean="0">
                <a:latin charset="0" pitchFamily="49" typeface="Courier New"/>
                <a:ea charset="-120" pitchFamily="18" typeface="新細明體"/>
              </a:rPr>
              <a:t>*</a:t>
            </a:r>
            <a:r>
              <a:rPr dirty="0" lang="en-US" smtClean="0">
                <a:ea charset="-120" pitchFamily="18" typeface="新細明體"/>
              </a:rPr>
              <a:t>.</a:t>
            </a:r>
          </a:p>
        </p:txBody>
      </p:sp>
      <p:sp>
        <p:nvSpPr>
          <p:cNvPr id="524" name="Text Box 524"/>
          <p:cNvSpPr txBox="1">
            <a:spLocks/>
          </p:cNvSpPr>
          <p:nvPr/>
        </p:nvSpPr>
        <p:spPr>
          <a:xfrm>
            <a:off x="5334000" y="6362700"/>
            <a:ext cx="3124200" cy="457200"/>
          </a:xfrm>
          <a:prstGeom prst="rect">
            <a:avLst/>
          </a:prstGeom>
          <a:noFill/>
          <a:ln>
            <a:noFill/>
          </a:ln>
        </p:spPr>
        <p:txBody>
          <a:bodyPr anchor="ctr" bIns="46038" lIns="92075" numCol="1" rIns="92075" tIns="46038" wrap="none"/>
          <a:lstStyle/>
          <a:p>
            <a:pPr indent="0" marL="0">
              <a:spcBef>
                <a:spcPct val="0"/>
              </a:spcBef>
              <a:buNone/>
            </a:pPr>
            <a:r>
              <a:rPr dirty="0" lang="en-US" smtClean="0" sz="1200">
                <a:solidFill>
                  <a:srgbClr val="C6A02E"/>
                </a:solidFill>
                <a:latin charset="0" typeface="Arial"/>
                <a:ea charset="-120" pitchFamily="18" typeface="新細明體"/>
              </a:rPr>
              <a:t>Copyright © 2008 W. W. Norton &amp; Company.</a:t>
            </a:r>
          </a:p>
          <a:p>
            <a:pPr indent="0" marL="0">
              <a:spcBef>
                <a:spcPct val="0"/>
              </a:spcBef>
              <a:buNone/>
            </a:pPr>
            <a:r>
              <a:rPr dirty="0" lang="en-US" smtClean="0" sz="1200">
                <a:solidFill>
                  <a:srgbClr val="C6A02E"/>
                </a:solidFill>
                <a:latin charset="0" typeface="Arial"/>
                <a:ea charset="-120" pitchFamily="18" typeface="新細明體"/>
              </a:rPr>
              <a:t>All rights reserved.</a:t>
            </a:r>
          </a:p>
        </p:txBody>
      </p:sp>
      <p:sp>
        <p:nvSpPr>
          <p:cNvPr id="525" name="Text Box 525"/>
          <p:cNvSpPr txBox="1">
            <a:spLocks/>
          </p:cNvSpPr>
          <p:nvPr/>
        </p:nvSpPr>
        <p:spPr>
          <a:xfrm>
            <a:off x="4191000" y="6400800"/>
            <a:ext cx="685800" cy="304800"/>
          </a:xfrm>
          <a:prstGeom prst="rect">
            <a:avLst/>
          </a:prstGeom>
          <a:noFill/>
          <a:ln>
            <a:noFill/>
          </a:ln>
        </p:spPr>
        <p:txBody>
          <a:bodyPr anchor="ctr" bIns="46038" lIns="92075" numCol="1" rIns="92075" tIns="46038" wrap="none"/>
          <a:lstStyle/>
          <a:p>
            <a:pPr algn="ctr" indent="0" marL="0">
              <a:spcBef>
                <a:spcPct val="0"/>
              </a:spcBef>
              <a:buNone/>
            </a:pPr>
            <a:r>
              <a:rPr dirty="0" lang="en-US" smtClean="0" sz="1200">
                <a:latin charset="0" typeface="Arial"/>
                <a:ea charset="-120" pitchFamily="18" typeface="新細明體"/>
              </a:rPr>
              <a:t>*</a:t>
            </a:r>
          </a:p>
        </p:txBody>
      </p:sp>
    </p:spTree>
  </p:cSld>
  <p:clrMapOvr>
    <a:masterClrMapping/>
  </p:clrMapOvr>
</p:sld>
</file>

<file path=ppt/theme/theme1.xml><?xml version="1.0" encoding="utf-8"?>
<a:theme xmlns:a="http://schemas.openxmlformats.org/drawingml/2006/main" name="Default Design">
  <a:themeElements>
    <a:clrScheme name="Office">
      <a:dk1>
        <a:srgbClr val="000000"/>
      </a:dk1>
      <a:lt1>
        <a:srgbClr val="FFFFFF"/>
      </a:lt1>
      <a:dk2>
        <a:srgbClr val="000000"/>
      </a:dk2>
      <a:lt2>
        <a:srgbClr val="9F9F9F"/>
      </a:lt2>
      <a:accent1>
        <a:srgbClr val="FFCC66"/>
      </a:accent1>
      <a:accent2>
        <a:srgbClr val="0000FF"/>
      </a:accent2>
      <a:accent3>
        <a:srgbClr val="FFFFFF"/>
      </a:accent3>
      <a:accent4>
        <a:srgbClr val="FFCC66"/>
      </a:accent4>
      <a:accent5>
        <a:srgbClr val="0000FF"/>
      </a:accent5>
      <a:accent6>
        <a:srgbClr val="FFFFFF"/>
      </a:accent6>
      <a:hlink>
        <a:srgbClr val="CC00CC"/>
      </a:hlink>
      <a:folHlink>
        <a:srgbClr val="C0C0C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accent1="accent1" accent2="accent2" accent3="accent3" accent4="accent4" accent5="accent5" accent6="accent6" bg1="lt1" bg2="lt2" folHlink="folHlink" hlink="hlink" tx1="dk1" tx2="dk2"/>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accent1="accent1" accent2="accent2" accent3="accent3" accent4="accent4" accent5="accent5" accent6="accent6" bg1="lt1" bg2="lt2" folHlink="folHlink" hlink="hlink" tx1="dk1" tx2="dk2"/>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accent1="accent1" accent2="accent2" accent3="accent3" accent4="accent4" accent5="accent5" accent6="accent6" bg1="lt1" bg2="lt2" folHlink="folHlink" hlink="hlink" tx1="dk1" tx2="dk2"/>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accent1="accent1" accent2="accent2" accent3="accent3" accent4="accent4" accent5="accent5" accent6="accent6" bg1="lt1" bg2="lt2" folHlink="folHlink" hlink="hlink" tx1="dk1" tx2="dk2"/>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accent1="accent1" accent2="accent2" accent3="accent3" accent4="accent4" accent5="accent5" accent6="accent6" bg1="dk2" bg2="dk1" folHlink="folHlink" hlink="hlink" tx1="lt1" tx2="lt2"/>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accent1="accent1" accent2="accent2" accent3="accent3" accent4="accent4" accent5="accent5" accent6="accent6" bg1="dk2" bg2="dk1" folHlink="folHlink" hlink="hlink" tx1="lt1" tx2="lt2"/>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accent1="accent1" accent2="accent2" accent3="accent3" accent4="accent4" accent5="accent5" accent6="accent6" bg1="dk2" bg2="dk1" folHlink="folHlink" hlink="hlink" tx1="lt1" tx2="lt2"/>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accent1="accent1" accent2="accent2" accent3="accent3" accent4="accent4" accent5="accent5" accent6="accent6" bg1="dk2" bg2="dk1" folHlink="folHlink" hlink="hlink" tx1="lt1" tx2="lt2"/>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accent1="accent1" accent2="accent2" accent3="accent3" accent4="accent4" accent5="accent5" accent6="accent6" bg1="dk2" bg2="dk1" folHlink="folHlink" hlink="hlink" tx1="lt1" tx2="lt2"/>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accent1="accent1" accent2="accent2" accent3="accent3" accent4="accent4" accent5="accent5" accent6="accent6" bg1="dk2" bg2="dk1" folHlink="folHlink" hlink="hlink" tx1="lt1" tx2="lt2"/>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accent1="accent1" accent2="accent2" accent3="accent3" accent4="accent4" accent5="accent5" accent6="accent6" bg1="dk2" bg2="dk1" folHlink="folHlink" hlink="hlink" tx1="lt1" tx2="lt2"/>
    </a:extraClrScheme>
  </a:extraClrSchemeLst>
</a:theme>
</file>

<file path=ppt/theme/theme10.xml><?xml version="1.0" encoding="utf-8"?>
<a:theme xmlns:a="http://schemas.openxmlformats.org/drawingml/2006/main" name="Default Design">
  <a:themeElements>
    <a:clrScheme name="Office">
      <a:dk1>
        <a:srgbClr val="000000"/>
      </a:dk1>
      <a:lt1>
        <a:srgbClr val="FFFFFF"/>
      </a:lt1>
      <a:dk2>
        <a:srgbClr val="000000"/>
      </a:dk2>
      <a:lt2>
        <a:srgbClr val="9F9F9F"/>
      </a:lt2>
      <a:accent1>
        <a:srgbClr val="FFCC66"/>
      </a:accent1>
      <a:accent2>
        <a:srgbClr val="0000FF"/>
      </a:accent2>
      <a:accent3>
        <a:srgbClr val="FFFFFF"/>
      </a:accent3>
      <a:accent4>
        <a:srgbClr val="FFCC66"/>
      </a:accent4>
      <a:accent5>
        <a:srgbClr val="0000FF"/>
      </a:accent5>
      <a:accent6>
        <a:srgbClr val="FFFFFF"/>
      </a:accent6>
      <a:hlink>
        <a:srgbClr val="CC00CC"/>
      </a:hlink>
      <a:folHlink>
        <a:srgbClr val="C0C0C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accent1="accent1" accent2="accent2" accent3="accent3" accent4="accent4" accent5="accent5" accent6="accent6" bg1="lt1" bg2="lt2" folHlink="folHlink" hlink="hlink" tx1="dk1" tx2="dk2"/>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accent1="accent1" accent2="accent2" accent3="accent3" accent4="accent4" accent5="accent5" accent6="accent6" bg1="lt1" bg2="lt2" folHlink="folHlink" hlink="hlink" tx1="dk1" tx2="dk2"/>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accent1="accent1" accent2="accent2" accent3="accent3" accent4="accent4" accent5="accent5" accent6="accent6" bg1="lt1" bg2="lt2" folHlink="folHlink" hlink="hlink" tx1="dk1" tx2="dk2"/>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accent1="accent1" accent2="accent2" accent3="accent3" accent4="accent4" accent5="accent5" accent6="accent6" bg1="lt1" bg2="lt2" folHlink="folHlink" hlink="hlink" tx1="dk1" tx2="dk2"/>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accent1="accent1" accent2="accent2" accent3="accent3" accent4="accent4" accent5="accent5" accent6="accent6" bg1="dk2" bg2="dk1" folHlink="folHlink" hlink="hlink" tx1="lt1" tx2="lt2"/>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accent1="accent1" accent2="accent2" accent3="accent3" accent4="accent4" accent5="accent5" accent6="accent6" bg1="dk2" bg2="dk1" folHlink="folHlink" hlink="hlink" tx1="lt1" tx2="lt2"/>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accent1="accent1" accent2="accent2" accent3="accent3" accent4="accent4" accent5="accent5" accent6="accent6" bg1="dk2" bg2="dk1" folHlink="folHlink" hlink="hlink" tx1="lt1" tx2="lt2"/>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accent1="accent1" accent2="accent2" accent3="accent3" accent4="accent4" accent5="accent5" accent6="accent6" bg1="dk2" bg2="dk1" folHlink="folHlink" hlink="hlink" tx1="lt1" tx2="lt2"/>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accent1="accent1" accent2="accent2" accent3="accent3" accent4="accent4" accent5="accent5" accent6="accent6" bg1="dk2" bg2="dk1" folHlink="folHlink" hlink="hlink" tx1="lt1" tx2="lt2"/>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accent1="accent1" accent2="accent2" accent3="accent3" accent4="accent4" accent5="accent5" accent6="accent6" bg1="dk2" bg2="dk1" folHlink="folHlink" hlink="hlink" tx1="lt1" tx2="lt2"/>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accent1="accent1" accent2="accent2" accent3="accent3" accent4="accent4" accent5="accent5" accent6="accent6" bg1="dk2" bg2="dk1" folHlink="folHlink" hlink="hlink" tx1="lt1" tx2="lt2"/>
    </a:extraClrScheme>
  </a:extraClrSchemeLst>
</a:theme>
</file>

<file path=ppt/theme/theme11.xml><?xml version="1.0" encoding="utf-8"?>
<a:theme xmlns:a="http://schemas.openxmlformats.org/drawingml/2006/main" name="Default Design">
  <a:themeElements>
    <a:clrScheme name="Office">
      <a:dk1>
        <a:srgbClr val="000000"/>
      </a:dk1>
      <a:lt1>
        <a:srgbClr val="FFFFFF"/>
      </a:lt1>
      <a:dk2>
        <a:srgbClr val="000000"/>
      </a:dk2>
      <a:lt2>
        <a:srgbClr val="9F9F9F"/>
      </a:lt2>
      <a:accent1>
        <a:srgbClr val="FFCC66"/>
      </a:accent1>
      <a:accent2>
        <a:srgbClr val="0000FF"/>
      </a:accent2>
      <a:accent3>
        <a:srgbClr val="FFFFFF"/>
      </a:accent3>
      <a:accent4>
        <a:srgbClr val="FFCC66"/>
      </a:accent4>
      <a:accent5>
        <a:srgbClr val="0000FF"/>
      </a:accent5>
      <a:accent6>
        <a:srgbClr val="FFFFFF"/>
      </a:accent6>
      <a:hlink>
        <a:srgbClr val="CC00CC"/>
      </a:hlink>
      <a:folHlink>
        <a:srgbClr val="C0C0C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accent1="accent1" accent2="accent2" accent3="accent3" accent4="accent4" accent5="accent5" accent6="accent6" bg1="lt1" bg2="lt2" folHlink="folHlink" hlink="hlink" tx1="dk1" tx2="dk2"/>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accent1="accent1" accent2="accent2" accent3="accent3" accent4="accent4" accent5="accent5" accent6="accent6" bg1="lt1" bg2="lt2" folHlink="folHlink" hlink="hlink" tx1="dk1" tx2="dk2"/>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accent1="accent1" accent2="accent2" accent3="accent3" accent4="accent4" accent5="accent5" accent6="accent6" bg1="lt1" bg2="lt2" folHlink="folHlink" hlink="hlink" tx1="dk1" tx2="dk2"/>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accent1="accent1" accent2="accent2" accent3="accent3" accent4="accent4" accent5="accent5" accent6="accent6" bg1="lt1" bg2="lt2" folHlink="folHlink" hlink="hlink" tx1="dk1" tx2="dk2"/>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accent1="accent1" accent2="accent2" accent3="accent3" accent4="accent4" accent5="accent5" accent6="accent6" bg1="dk2" bg2="dk1" folHlink="folHlink" hlink="hlink" tx1="lt1" tx2="lt2"/>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accent1="accent1" accent2="accent2" accent3="accent3" accent4="accent4" accent5="accent5" accent6="accent6" bg1="dk2" bg2="dk1" folHlink="folHlink" hlink="hlink" tx1="lt1" tx2="lt2"/>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accent1="accent1" accent2="accent2" accent3="accent3" accent4="accent4" accent5="accent5" accent6="accent6" bg1="dk2" bg2="dk1" folHlink="folHlink" hlink="hlink" tx1="lt1" tx2="lt2"/>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accent1="accent1" accent2="accent2" accent3="accent3" accent4="accent4" accent5="accent5" accent6="accent6" bg1="dk2" bg2="dk1" folHlink="folHlink" hlink="hlink" tx1="lt1" tx2="lt2"/>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accent1="accent1" accent2="accent2" accent3="accent3" accent4="accent4" accent5="accent5" accent6="accent6" bg1="dk2" bg2="dk1" folHlink="folHlink" hlink="hlink" tx1="lt1" tx2="lt2"/>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accent1="accent1" accent2="accent2" accent3="accent3" accent4="accent4" accent5="accent5" accent6="accent6" bg1="dk2" bg2="dk1" folHlink="folHlink" hlink="hlink" tx1="lt1" tx2="lt2"/>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accent1="accent1" accent2="accent2" accent3="accent3" accent4="accent4" accent5="accent5" accent6="accent6" bg1="dk2" bg2="dk1" folHlink="folHlink" hlink="hlink" tx1="lt1" tx2="lt2"/>
    </a:extraClrScheme>
  </a:extraClrSchemeLst>
</a:theme>
</file>

<file path=ppt/theme/theme1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accent1="accent1" accent2="accent2" accent3="accent3" accent4="accent4" accent5="accent5" accent6="accent6" bg1="lt1" bg2="lt2" folHlink="folHlink" hlink="hlink" tx1="dk1" tx2="dk2"/>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accent1="accent1" accent2="accent2" accent3="accent3" accent4="accent4" accent5="accent5" accent6="accent6" bg1="lt1" bg2="lt2" folHlink="folHlink" hlink="hlink" tx1="dk1" tx2="dk2"/>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accent1="accent1" accent2="accent2" accent3="accent3" accent4="accent4" accent5="accent5" accent6="accent6" bg1="lt1" bg2="lt2" folHlink="folHlink" hlink="hlink" tx1="dk1" tx2="dk2"/>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accent1="accent1" accent2="accent2" accent3="accent3" accent4="accent4" accent5="accent5" accent6="accent6" bg1="lt1" bg2="lt2" folHlink="folHlink" hlink="hlink" tx1="dk1" tx2="dk2"/>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accent1="accent1" accent2="accent2" accent3="accent3" accent4="accent4" accent5="accent5" accent6="accent6" bg1="dk2" bg2="dk1" folHlink="folHlink" hlink="hlink" tx1="lt1" tx2="lt2"/>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accent1="accent1" accent2="accent2" accent3="accent3" accent4="accent4" accent5="accent5" accent6="accent6" bg1="dk2" bg2="dk1" folHlink="folHlink" hlink="hlink" tx1="lt1" tx2="lt2"/>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accent1="accent1" accent2="accent2" accent3="accent3" accent4="accent4" accent5="accent5" accent6="accent6" bg1="dk2" bg2="dk1" folHlink="folHlink" hlink="hlink" tx1="lt1" tx2="lt2"/>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accent1="accent1" accent2="accent2" accent3="accent3" accent4="accent4" accent5="accent5" accent6="accent6" bg1="dk2" bg2="dk1" folHlink="folHlink" hlink="hlink" tx1="lt1" tx2="lt2"/>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accent1="accent1" accent2="accent2" accent3="accent3" accent4="accent4" accent5="accent5" accent6="accent6" bg1="dk2" bg2="dk1" folHlink="folHlink" hlink="hlink" tx1="lt1" tx2="lt2"/>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accent1="accent1" accent2="accent2" accent3="accent3" accent4="accent4" accent5="accent5" accent6="accent6" bg1="dk2" bg2="dk1" folHlink="folHlink" hlink="hlink" tx1="lt1" tx2="lt2"/>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accent1="accent1" accent2="accent2" accent3="accent3" accent4="accent4" accent5="accent5" accent6="accent6" bg1="dk2" bg2="dk1" folHlink="folHlink" hlink="hlink" tx1="lt1" tx2="lt2"/>
    </a:extraClrScheme>
  </a:extraClrSchemeLst>
</a:theme>
</file>

<file path=ppt/theme/theme13.xml><?xml version="1.0" encoding="utf-8"?>
<a:theme xmlns:a="http://schemas.openxmlformats.org/drawingml/2006/main" name="Default Design">
  <a:themeElements>
    <a:clrScheme name="Office">
      <a:dk1>
        <a:srgbClr val="000000"/>
      </a:dk1>
      <a:lt1>
        <a:srgbClr val="FFFFFF"/>
      </a:lt1>
      <a:dk2>
        <a:srgbClr val="000000"/>
      </a:dk2>
      <a:lt2>
        <a:srgbClr val="9F9F9F"/>
      </a:lt2>
      <a:accent1>
        <a:srgbClr val="FFCC66"/>
      </a:accent1>
      <a:accent2>
        <a:srgbClr val="0000FF"/>
      </a:accent2>
      <a:accent3>
        <a:srgbClr val="FFFFFF"/>
      </a:accent3>
      <a:accent4>
        <a:srgbClr val="FFCC66"/>
      </a:accent4>
      <a:accent5>
        <a:srgbClr val="0000FF"/>
      </a:accent5>
      <a:accent6>
        <a:srgbClr val="FFFFFF"/>
      </a:accent6>
      <a:hlink>
        <a:srgbClr val="CC00CC"/>
      </a:hlink>
      <a:folHlink>
        <a:srgbClr val="C0C0C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accent1="accent1" accent2="accent2" accent3="accent3" accent4="accent4" accent5="accent5" accent6="accent6" bg1="lt1" bg2="lt2" folHlink="folHlink" hlink="hlink" tx1="dk1" tx2="dk2"/>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accent1="accent1" accent2="accent2" accent3="accent3" accent4="accent4" accent5="accent5" accent6="accent6" bg1="lt1" bg2="lt2" folHlink="folHlink" hlink="hlink" tx1="dk1" tx2="dk2"/>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accent1="accent1" accent2="accent2" accent3="accent3" accent4="accent4" accent5="accent5" accent6="accent6" bg1="lt1" bg2="lt2" folHlink="folHlink" hlink="hlink" tx1="dk1" tx2="dk2"/>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accent1="accent1" accent2="accent2" accent3="accent3" accent4="accent4" accent5="accent5" accent6="accent6" bg1="lt1" bg2="lt2" folHlink="folHlink" hlink="hlink" tx1="dk1" tx2="dk2"/>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accent1="accent1" accent2="accent2" accent3="accent3" accent4="accent4" accent5="accent5" accent6="accent6" bg1="dk2" bg2="dk1" folHlink="folHlink" hlink="hlink" tx1="lt1" tx2="lt2"/>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accent1="accent1" accent2="accent2" accent3="accent3" accent4="accent4" accent5="accent5" accent6="accent6" bg1="dk2" bg2="dk1" folHlink="folHlink" hlink="hlink" tx1="lt1" tx2="lt2"/>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accent1="accent1" accent2="accent2" accent3="accent3" accent4="accent4" accent5="accent5" accent6="accent6" bg1="dk2" bg2="dk1" folHlink="folHlink" hlink="hlink" tx1="lt1" tx2="lt2"/>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accent1="accent1" accent2="accent2" accent3="accent3" accent4="accent4" accent5="accent5" accent6="accent6" bg1="dk2" bg2="dk1" folHlink="folHlink" hlink="hlink" tx1="lt1" tx2="lt2"/>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accent1="accent1" accent2="accent2" accent3="accent3" accent4="accent4" accent5="accent5" accent6="accent6" bg1="dk2" bg2="dk1" folHlink="folHlink" hlink="hlink" tx1="lt1" tx2="lt2"/>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accent1="accent1" accent2="accent2" accent3="accent3" accent4="accent4" accent5="accent5" accent6="accent6" bg1="dk2" bg2="dk1" folHlink="folHlink" hlink="hlink" tx1="lt1" tx2="lt2"/>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accent1="accent1" accent2="accent2" accent3="accent3" accent4="accent4" accent5="accent5" accent6="accent6" bg1="dk2" bg2="dk1" folHlink="folHlink" hlink="hlink" tx1="lt1" tx2="lt2"/>
    </a:extraClrScheme>
  </a:extraClrSchemeLst>
</a:theme>
</file>

<file path=ppt/theme/theme2.xml><?xml version="1.0" encoding="utf-8"?>
<a:theme xmlns:a="http://schemas.openxmlformats.org/drawingml/2006/main" name="Default Design">
  <a:themeElements>
    <a:clrScheme name="Office">
      <a:dk1>
        <a:srgbClr val="000000"/>
      </a:dk1>
      <a:lt1>
        <a:srgbClr val="FFFFFF"/>
      </a:lt1>
      <a:dk2>
        <a:srgbClr val="000000"/>
      </a:dk2>
      <a:lt2>
        <a:srgbClr val="9F9F9F"/>
      </a:lt2>
      <a:accent1>
        <a:srgbClr val="FFCC66"/>
      </a:accent1>
      <a:accent2>
        <a:srgbClr val="0000FF"/>
      </a:accent2>
      <a:accent3>
        <a:srgbClr val="FFFFFF"/>
      </a:accent3>
      <a:accent4>
        <a:srgbClr val="FFCC66"/>
      </a:accent4>
      <a:accent5>
        <a:srgbClr val="0000FF"/>
      </a:accent5>
      <a:accent6>
        <a:srgbClr val="FFFFFF"/>
      </a:accent6>
      <a:hlink>
        <a:srgbClr val="CC00CC"/>
      </a:hlink>
      <a:folHlink>
        <a:srgbClr val="C0C0C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accent1="accent1" accent2="accent2" accent3="accent3" accent4="accent4" accent5="accent5" accent6="accent6" bg1="lt1" bg2="lt2" folHlink="folHlink" hlink="hlink" tx1="dk1" tx2="dk2"/>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accent1="accent1" accent2="accent2" accent3="accent3" accent4="accent4" accent5="accent5" accent6="accent6" bg1="lt1" bg2="lt2" folHlink="folHlink" hlink="hlink" tx1="dk1" tx2="dk2"/>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accent1="accent1" accent2="accent2" accent3="accent3" accent4="accent4" accent5="accent5" accent6="accent6" bg1="lt1" bg2="lt2" folHlink="folHlink" hlink="hlink" tx1="dk1" tx2="dk2"/>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accent1="accent1" accent2="accent2" accent3="accent3" accent4="accent4" accent5="accent5" accent6="accent6" bg1="lt1" bg2="lt2" folHlink="folHlink" hlink="hlink" tx1="dk1" tx2="dk2"/>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accent1="accent1" accent2="accent2" accent3="accent3" accent4="accent4" accent5="accent5" accent6="accent6" bg1="dk2" bg2="dk1" folHlink="folHlink" hlink="hlink" tx1="lt1" tx2="lt2"/>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accent1="accent1" accent2="accent2" accent3="accent3" accent4="accent4" accent5="accent5" accent6="accent6" bg1="dk2" bg2="dk1" folHlink="folHlink" hlink="hlink" tx1="lt1" tx2="lt2"/>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accent1="accent1" accent2="accent2" accent3="accent3" accent4="accent4" accent5="accent5" accent6="accent6" bg1="dk2" bg2="dk1" folHlink="folHlink" hlink="hlink" tx1="lt1" tx2="lt2"/>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accent1="accent1" accent2="accent2" accent3="accent3" accent4="accent4" accent5="accent5" accent6="accent6" bg1="dk2" bg2="dk1" folHlink="folHlink" hlink="hlink" tx1="lt1" tx2="lt2"/>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accent1="accent1" accent2="accent2" accent3="accent3" accent4="accent4" accent5="accent5" accent6="accent6" bg1="dk2" bg2="dk1" folHlink="folHlink" hlink="hlink" tx1="lt1" tx2="lt2"/>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accent1="accent1" accent2="accent2" accent3="accent3" accent4="accent4" accent5="accent5" accent6="accent6" bg1="dk2" bg2="dk1" folHlink="folHlink" hlink="hlink" tx1="lt1" tx2="lt2"/>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accent1="accent1" accent2="accent2" accent3="accent3" accent4="accent4" accent5="accent5" accent6="accent6" bg1="dk2" bg2="dk1" folHlink="folHlink" hlink="hlink" tx1="lt1" tx2="lt2"/>
    </a:extraClrScheme>
  </a:extraClrSchemeLst>
</a:theme>
</file>

<file path=ppt/theme/theme3.xml><?xml version="1.0" encoding="utf-8"?>
<a:theme xmlns:a="http://schemas.openxmlformats.org/drawingml/2006/main" name="Default Design">
  <a:themeElements>
    <a:clrScheme name="Office">
      <a:dk1>
        <a:srgbClr val="000000"/>
      </a:dk1>
      <a:lt1>
        <a:srgbClr val="FFFFFF"/>
      </a:lt1>
      <a:dk2>
        <a:srgbClr val="000000"/>
      </a:dk2>
      <a:lt2>
        <a:srgbClr val="9F9F9F"/>
      </a:lt2>
      <a:accent1>
        <a:srgbClr val="FFCC66"/>
      </a:accent1>
      <a:accent2>
        <a:srgbClr val="0000FF"/>
      </a:accent2>
      <a:accent3>
        <a:srgbClr val="FFFFFF"/>
      </a:accent3>
      <a:accent4>
        <a:srgbClr val="FFCC66"/>
      </a:accent4>
      <a:accent5>
        <a:srgbClr val="0000FF"/>
      </a:accent5>
      <a:accent6>
        <a:srgbClr val="FFFFFF"/>
      </a:accent6>
      <a:hlink>
        <a:srgbClr val="CC00CC"/>
      </a:hlink>
      <a:folHlink>
        <a:srgbClr val="C0C0C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accent1="accent1" accent2="accent2" accent3="accent3" accent4="accent4" accent5="accent5" accent6="accent6" bg1="lt1" bg2="lt2" folHlink="folHlink" hlink="hlink" tx1="dk1" tx2="dk2"/>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accent1="accent1" accent2="accent2" accent3="accent3" accent4="accent4" accent5="accent5" accent6="accent6" bg1="lt1" bg2="lt2" folHlink="folHlink" hlink="hlink" tx1="dk1" tx2="dk2"/>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accent1="accent1" accent2="accent2" accent3="accent3" accent4="accent4" accent5="accent5" accent6="accent6" bg1="lt1" bg2="lt2" folHlink="folHlink" hlink="hlink" tx1="dk1" tx2="dk2"/>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accent1="accent1" accent2="accent2" accent3="accent3" accent4="accent4" accent5="accent5" accent6="accent6" bg1="lt1" bg2="lt2" folHlink="folHlink" hlink="hlink" tx1="dk1" tx2="dk2"/>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accent1="accent1" accent2="accent2" accent3="accent3" accent4="accent4" accent5="accent5" accent6="accent6" bg1="dk2" bg2="dk1" folHlink="folHlink" hlink="hlink" tx1="lt1" tx2="lt2"/>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accent1="accent1" accent2="accent2" accent3="accent3" accent4="accent4" accent5="accent5" accent6="accent6" bg1="dk2" bg2="dk1" folHlink="folHlink" hlink="hlink" tx1="lt1" tx2="lt2"/>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accent1="accent1" accent2="accent2" accent3="accent3" accent4="accent4" accent5="accent5" accent6="accent6" bg1="dk2" bg2="dk1" folHlink="folHlink" hlink="hlink" tx1="lt1" tx2="lt2"/>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accent1="accent1" accent2="accent2" accent3="accent3" accent4="accent4" accent5="accent5" accent6="accent6" bg1="dk2" bg2="dk1" folHlink="folHlink" hlink="hlink" tx1="lt1" tx2="lt2"/>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accent1="accent1" accent2="accent2" accent3="accent3" accent4="accent4" accent5="accent5" accent6="accent6" bg1="dk2" bg2="dk1" folHlink="folHlink" hlink="hlink" tx1="lt1" tx2="lt2"/>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accent1="accent1" accent2="accent2" accent3="accent3" accent4="accent4" accent5="accent5" accent6="accent6" bg1="dk2" bg2="dk1" folHlink="folHlink" hlink="hlink" tx1="lt1" tx2="lt2"/>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accent1="accent1" accent2="accent2" accent3="accent3" accent4="accent4" accent5="accent5" accent6="accent6" bg1="dk2" bg2="dk1" folHlink="folHlink" hlink="hlink" tx1="lt1" tx2="lt2"/>
    </a:extraClrScheme>
  </a:extraClrSchemeLst>
</a:theme>
</file>

<file path=ppt/theme/theme4.xml><?xml version="1.0" encoding="utf-8"?>
<a:theme xmlns:a="http://schemas.openxmlformats.org/drawingml/2006/main" name="Default Design">
  <a:themeElements>
    <a:clrScheme name="Office">
      <a:dk1>
        <a:srgbClr val="000000"/>
      </a:dk1>
      <a:lt1>
        <a:srgbClr val="FFFFFF"/>
      </a:lt1>
      <a:dk2>
        <a:srgbClr val="000000"/>
      </a:dk2>
      <a:lt2>
        <a:srgbClr val="9F9F9F"/>
      </a:lt2>
      <a:accent1>
        <a:srgbClr val="FFCC66"/>
      </a:accent1>
      <a:accent2>
        <a:srgbClr val="0000FF"/>
      </a:accent2>
      <a:accent3>
        <a:srgbClr val="FFFFFF"/>
      </a:accent3>
      <a:accent4>
        <a:srgbClr val="FFCC66"/>
      </a:accent4>
      <a:accent5>
        <a:srgbClr val="0000FF"/>
      </a:accent5>
      <a:accent6>
        <a:srgbClr val="FFFFFF"/>
      </a:accent6>
      <a:hlink>
        <a:srgbClr val="CC00CC"/>
      </a:hlink>
      <a:folHlink>
        <a:srgbClr val="C0C0C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accent1="accent1" accent2="accent2" accent3="accent3" accent4="accent4" accent5="accent5" accent6="accent6" bg1="lt1" bg2="lt2" folHlink="folHlink" hlink="hlink" tx1="dk1" tx2="dk2"/>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accent1="accent1" accent2="accent2" accent3="accent3" accent4="accent4" accent5="accent5" accent6="accent6" bg1="lt1" bg2="lt2" folHlink="folHlink" hlink="hlink" tx1="dk1" tx2="dk2"/>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accent1="accent1" accent2="accent2" accent3="accent3" accent4="accent4" accent5="accent5" accent6="accent6" bg1="lt1" bg2="lt2" folHlink="folHlink" hlink="hlink" tx1="dk1" tx2="dk2"/>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accent1="accent1" accent2="accent2" accent3="accent3" accent4="accent4" accent5="accent5" accent6="accent6" bg1="lt1" bg2="lt2" folHlink="folHlink" hlink="hlink" tx1="dk1" tx2="dk2"/>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accent1="accent1" accent2="accent2" accent3="accent3" accent4="accent4" accent5="accent5" accent6="accent6" bg1="dk2" bg2="dk1" folHlink="folHlink" hlink="hlink" tx1="lt1" tx2="lt2"/>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accent1="accent1" accent2="accent2" accent3="accent3" accent4="accent4" accent5="accent5" accent6="accent6" bg1="dk2" bg2="dk1" folHlink="folHlink" hlink="hlink" tx1="lt1" tx2="lt2"/>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accent1="accent1" accent2="accent2" accent3="accent3" accent4="accent4" accent5="accent5" accent6="accent6" bg1="dk2" bg2="dk1" folHlink="folHlink" hlink="hlink" tx1="lt1" tx2="lt2"/>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accent1="accent1" accent2="accent2" accent3="accent3" accent4="accent4" accent5="accent5" accent6="accent6" bg1="dk2" bg2="dk1" folHlink="folHlink" hlink="hlink" tx1="lt1" tx2="lt2"/>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accent1="accent1" accent2="accent2" accent3="accent3" accent4="accent4" accent5="accent5" accent6="accent6" bg1="dk2" bg2="dk1" folHlink="folHlink" hlink="hlink" tx1="lt1" tx2="lt2"/>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accent1="accent1" accent2="accent2" accent3="accent3" accent4="accent4" accent5="accent5" accent6="accent6" bg1="dk2" bg2="dk1" folHlink="folHlink" hlink="hlink" tx1="lt1" tx2="lt2"/>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accent1="accent1" accent2="accent2" accent3="accent3" accent4="accent4" accent5="accent5" accent6="accent6" bg1="dk2" bg2="dk1" folHlink="folHlink" hlink="hlink" tx1="lt1" tx2="lt2"/>
    </a:extraClrScheme>
  </a:extraClrSchemeLst>
</a:theme>
</file>

<file path=ppt/theme/theme5.xml><?xml version="1.0" encoding="utf-8"?>
<a:theme xmlns:a="http://schemas.openxmlformats.org/drawingml/2006/main" name="Default Design">
  <a:themeElements>
    <a:clrScheme name="Office">
      <a:dk1>
        <a:srgbClr val="000000"/>
      </a:dk1>
      <a:lt1>
        <a:srgbClr val="FFFFFF"/>
      </a:lt1>
      <a:dk2>
        <a:srgbClr val="000000"/>
      </a:dk2>
      <a:lt2>
        <a:srgbClr val="9F9F9F"/>
      </a:lt2>
      <a:accent1>
        <a:srgbClr val="FFCC66"/>
      </a:accent1>
      <a:accent2>
        <a:srgbClr val="0000FF"/>
      </a:accent2>
      <a:accent3>
        <a:srgbClr val="FFFFFF"/>
      </a:accent3>
      <a:accent4>
        <a:srgbClr val="FFCC66"/>
      </a:accent4>
      <a:accent5>
        <a:srgbClr val="0000FF"/>
      </a:accent5>
      <a:accent6>
        <a:srgbClr val="FFFFFF"/>
      </a:accent6>
      <a:hlink>
        <a:srgbClr val="CC00CC"/>
      </a:hlink>
      <a:folHlink>
        <a:srgbClr val="C0C0C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accent1="accent1" accent2="accent2" accent3="accent3" accent4="accent4" accent5="accent5" accent6="accent6" bg1="lt1" bg2="lt2" folHlink="folHlink" hlink="hlink" tx1="dk1" tx2="dk2"/>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accent1="accent1" accent2="accent2" accent3="accent3" accent4="accent4" accent5="accent5" accent6="accent6" bg1="lt1" bg2="lt2" folHlink="folHlink" hlink="hlink" tx1="dk1" tx2="dk2"/>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accent1="accent1" accent2="accent2" accent3="accent3" accent4="accent4" accent5="accent5" accent6="accent6" bg1="lt1" bg2="lt2" folHlink="folHlink" hlink="hlink" tx1="dk1" tx2="dk2"/>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accent1="accent1" accent2="accent2" accent3="accent3" accent4="accent4" accent5="accent5" accent6="accent6" bg1="lt1" bg2="lt2" folHlink="folHlink" hlink="hlink" tx1="dk1" tx2="dk2"/>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accent1="accent1" accent2="accent2" accent3="accent3" accent4="accent4" accent5="accent5" accent6="accent6" bg1="dk2" bg2="dk1" folHlink="folHlink" hlink="hlink" tx1="lt1" tx2="lt2"/>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accent1="accent1" accent2="accent2" accent3="accent3" accent4="accent4" accent5="accent5" accent6="accent6" bg1="dk2" bg2="dk1" folHlink="folHlink" hlink="hlink" tx1="lt1" tx2="lt2"/>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accent1="accent1" accent2="accent2" accent3="accent3" accent4="accent4" accent5="accent5" accent6="accent6" bg1="dk2" bg2="dk1" folHlink="folHlink" hlink="hlink" tx1="lt1" tx2="lt2"/>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accent1="accent1" accent2="accent2" accent3="accent3" accent4="accent4" accent5="accent5" accent6="accent6" bg1="dk2" bg2="dk1" folHlink="folHlink" hlink="hlink" tx1="lt1" tx2="lt2"/>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accent1="accent1" accent2="accent2" accent3="accent3" accent4="accent4" accent5="accent5" accent6="accent6" bg1="dk2" bg2="dk1" folHlink="folHlink" hlink="hlink" tx1="lt1" tx2="lt2"/>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accent1="accent1" accent2="accent2" accent3="accent3" accent4="accent4" accent5="accent5" accent6="accent6" bg1="dk2" bg2="dk1" folHlink="folHlink" hlink="hlink" tx1="lt1" tx2="lt2"/>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accent1="accent1" accent2="accent2" accent3="accent3" accent4="accent4" accent5="accent5" accent6="accent6" bg1="dk2" bg2="dk1" folHlink="folHlink" hlink="hlink" tx1="lt1" tx2="lt2"/>
    </a:extraClrScheme>
  </a:extraClrSchemeLst>
</a:theme>
</file>

<file path=ppt/theme/theme6.xml><?xml version="1.0" encoding="utf-8"?>
<a:theme xmlns:a="http://schemas.openxmlformats.org/drawingml/2006/main" name="Default Design">
  <a:themeElements>
    <a:clrScheme name="Office">
      <a:dk1>
        <a:srgbClr val="000000"/>
      </a:dk1>
      <a:lt1>
        <a:srgbClr val="FFFFFF"/>
      </a:lt1>
      <a:dk2>
        <a:srgbClr val="000000"/>
      </a:dk2>
      <a:lt2>
        <a:srgbClr val="9F9F9F"/>
      </a:lt2>
      <a:accent1>
        <a:srgbClr val="FFCC66"/>
      </a:accent1>
      <a:accent2>
        <a:srgbClr val="0000FF"/>
      </a:accent2>
      <a:accent3>
        <a:srgbClr val="FFFFFF"/>
      </a:accent3>
      <a:accent4>
        <a:srgbClr val="FFCC66"/>
      </a:accent4>
      <a:accent5>
        <a:srgbClr val="0000FF"/>
      </a:accent5>
      <a:accent6>
        <a:srgbClr val="FFFFFF"/>
      </a:accent6>
      <a:hlink>
        <a:srgbClr val="CC00CC"/>
      </a:hlink>
      <a:folHlink>
        <a:srgbClr val="C0C0C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accent1="accent1" accent2="accent2" accent3="accent3" accent4="accent4" accent5="accent5" accent6="accent6" bg1="lt1" bg2="lt2" folHlink="folHlink" hlink="hlink" tx1="dk1" tx2="dk2"/>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accent1="accent1" accent2="accent2" accent3="accent3" accent4="accent4" accent5="accent5" accent6="accent6" bg1="lt1" bg2="lt2" folHlink="folHlink" hlink="hlink" tx1="dk1" tx2="dk2"/>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accent1="accent1" accent2="accent2" accent3="accent3" accent4="accent4" accent5="accent5" accent6="accent6" bg1="lt1" bg2="lt2" folHlink="folHlink" hlink="hlink" tx1="dk1" tx2="dk2"/>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accent1="accent1" accent2="accent2" accent3="accent3" accent4="accent4" accent5="accent5" accent6="accent6" bg1="lt1" bg2="lt2" folHlink="folHlink" hlink="hlink" tx1="dk1" tx2="dk2"/>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accent1="accent1" accent2="accent2" accent3="accent3" accent4="accent4" accent5="accent5" accent6="accent6" bg1="dk2" bg2="dk1" folHlink="folHlink" hlink="hlink" tx1="lt1" tx2="lt2"/>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accent1="accent1" accent2="accent2" accent3="accent3" accent4="accent4" accent5="accent5" accent6="accent6" bg1="dk2" bg2="dk1" folHlink="folHlink" hlink="hlink" tx1="lt1" tx2="lt2"/>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accent1="accent1" accent2="accent2" accent3="accent3" accent4="accent4" accent5="accent5" accent6="accent6" bg1="dk2" bg2="dk1" folHlink="folHlink" hlink="hlink" tx1="lt1" tx2="lt2"/>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accent1="accent1" accent2="accent2" accent3="accent3" accent4="accent4" accent5="accent5" accent6="accent6" bg1="dk2" bg2="dk1" folHlink="folHlink" hlink="hlink" tx1="lt1" tx2="lt2"/>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accent1="accent1" accent2="accent2" accent3="accent3" accent4="accent4" accent5="accent5" accent6="accent6" bg1="dk2" bg2="dk1" folHlink="folHlink" hlink="hlink" tx1="lt1" tx2="lt2"/>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accent1="accent1" accent2="accent2" accent3="accent3" accent4="accent4" accent5="accent5" accent6="accent6" bg1="dk2" bg2="dk1" folHlink="folHlink" hlink="hlink" tx1="lt1" tx2="lt2"/>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accent1="accent1" accent2="accent2" accent3="accent3" accent4="accent4" accent5="accent5" accent6="accent6" bg1="dk2" bg2="dk1" folHlink="folHlink" hlink="hlink" tx1="lt1" tx2="lt2"/>
    </a:extraClrScheme>
  </a:extraClrSchemeLst>
</a:theme>
</file>

<file path=ppt/theme/theme7.xml><?xml version="1.0" encoding="utf-8"?>
<a:theme xmlns:a="http://schemas.openxmlformats.org/drawingml/2006/main" name="Default Design">
  <a:themeElements>
    <a:clrScheme name="Office">
      <a:dk1>
        <a:srgbClr val="000000"/>
      </a:dk1>
      <a:lt1>
        <a:srgbClr val="FFFFFF"/>
      </a:lt1>
      <a:dk2>
        <a:srgbClr val="000000"/>
      </a:dk2>
      <a:lt2>
        <a:srgbClr val="9F9F9F"/>
      </a:lt2>
      <a:accent1>
        <a:srgbClr val="FFCC66"/>
      </a:accent1>
      <a:accent2>
        <a:srgbClr val="0000FF"/>
      </a:accent2>
      <a:accent3>
        <a:srgbClr val="FFFFFF"/>
      </a:accent3>
      <a:accent4>
        <a:srgbClr val="FFCC66"/>
      </a:accent4>
      <a:accent5>
        <a:srgbClr val="0000FF"/>
      </a:accent5>
      <a:accent6>
        <a:srgbClr val="FFFFFF"/>
      </a:accent6>
      <a:hlink>
        <a:srgbClr val="CC00CC"/>
      </a:hlink>
      <a:folHlink>
        <a:srgbClr val="C0C0C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accent1="accent1" accent2="accent2" accent3="accent3" accent4="accent4" accent5="accent5" accent6="accent6" bg1="lt1" bg2="lt2" folHlink="folHlink" hlink="hlink" tx1="dk1" tx2="dk2"/>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accent1="accent1" accent2="accent2" accent3="accent3" accent4="accent4" accent5="accent5" accent6="accent6" bg1="lt1" bg2="lt2" folHlink="folHlink" hlink="hlink" tx1="dk1" tx2="dk2"/>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accent1="accent1" accent2="accent2" accent3="accent3" accent4="accent4" accent5="accent5" accent6="accent6" bg1="lt1" bg2="lt2" folHlink="folHlink" hlink="hlink" tx1="dk1" tx2="dk2"/>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accent1="accent1" accent2="accent2" accent3="accent3" accent4="accent4" accent5="accent5" accent6="accent6" bg1="lt1" bg2="lt2" folHlink="folHlink" hlink="hlink" tx1="dk1" tx2="dk2"/>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accent1="accent1" accent2="accent2" accent3="accent3" accent4="accent4" accent5="accent5" accent6="accent6" bg1="dk2" bg2="dk1" folHlink="folHlink" hlink="hlink" tx1="lt1" tx2="lt2"/>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accent1="accent1" accent2="accent2" accent3="accent3" accent4="accent4" accent5="accent5" accent6="accent6" bg1="dk2" bg2="dk1" folHlink="folHlink" hlink="hlink" tx1="lt1" tx2="lt2"/>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accent1="accent1" accent2="accent2" accent3="accent3" accent4="accent4" accent5="accent5" accent6="accent6" bg1="dk2" bg2="dk1" folHlink="folHlink" hlink="hlink" tx1="lt1" tx2="lt2"/>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accent1="accent1" accent2="accent2" accent3="accent3" accent4="accent4" accent5="accent5" accent6="accent6" bg1="dk2" bg2="dk1" folHlink="folHlink" hlink="hlink" tx1="lt1" tx2="lt2"/>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accent1="accent1" accent2="accent2" accent3="accent3" accent4="accent4" accent5="accent5" accent6="accent6" bg1="dk2" bg2="dk1" folHlink="folHlink" hlink="hlink" tx1="lt1" tx2="lt2"/>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accent1="accent1" accent2="accent2" accent3="accent3" accent4="accent4" accent5="accent5" accent6="accent6" bg1="dk2" bg2="dk1" folHlink="folHlink" hlink="hlink" tx1="lt1" tx2="lt2"/>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accent1="accent1" accent2="accent2" accent3="accent3" accent4="accent4" accent5="accent5" accent6="accent6" bg1="dk2" bg2="dk1" folHlink="folHlink" hlink="hlink" tx1="lt1" tx2="lt2"/>
    </a:extraClrScheme>
  </a:extraClrSchemeLst>
</a:theme>
</file>

<file path=ppt/theme/theme8.xml><?xml version="1.0" encoding="utf-8"?>
<a:theme xmlns:a="http://schemas.openxmlformats.org/drawingml/2006/main" name="Default Design">
  <a:themeElements>
    <a:clrScheme name="Office">
      <a:dk1>
        <a:srgbClr val="000000"/>
      </a:dk1>
      <a:lt1>
        <a:srgbClr val="FFFFFF"/>
      </a:lt1>
      <a:dk2>
        <a:srgbClr val="000000"/>
      </a:dk2>
      <a:lt2>
        <a:srgbClr val="9F9F9F"/>
      </a:lt2>
      <a:accent1>
        <a:srgbClr val="FFCC66"/>
      </a:accent1>
      <a:accent2>
        <a:srgbClr val="0000FF"/>
      </a:accent2>
      <a:accent3>
        <a:srgbClr val="FFFFFF"/>
      </a:accent3>
      <a:accent4>
        <a:srgbClr val="FFCC66"/>
      </a:accent4>
      <a:accent5>
        <a:srgbClr val="0000FF"/>
      </a:accent5>
      <a:accent6>
        <a:srgbClr val="FFFFFF"/>
      </a:accent6>
      <a:hlink>
        <a:srgbClr val="CC00CC"/>
      </a:hlink>
      <a:folHlink>
        <a:srgbClr val="C0C0C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accent1="accent1" accent2="accent2" accent3="accent3" accent4="accent4" accent5="accent5" accent6="accent6" bg1="lt1" bg2="lt2" folHlink="folHlink" hlink="hlink" tx1="dk1" tx2="dk2"/>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accent1="accent1" accent2="accent2" accent3="accent3" accent4="accent4" accent5="accent5" accent6="accent6" bg1="lt1" bg2="lt2" folHlink="folHlink" hlink="hlink" tx1="dk1" tx2="dk2"/>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accent1="accent1" accent2="accent2" accent3="accent3" accent4="accent4" accent5="accent5" accent6="accent6" bg1="lt1" bg2="lt2" folHlink="folHlink" hlink="hlink" tx1="dk1" tx2="dk2"/>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accent1="accent1" accent2="accent2" accent3="accent3" accent4="accent4" accent5="accent5" accent6="accent6" bg1="lt1" bg2="lt2" folHlink="folHlink" hlink="hlink" tx1="dk1" tx2="dk2"/>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accent1="accent1" accent2="accent2" accent3="accent3" accent4="accent4" accent5="accent5" accent6="accent6" bg1="dk2" bg2="dk1" folHlink="folHlink" hlink="hlink" tx1="lt1" tx2="lt2"/>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accent1="accent1" accent2="accent2" accent3="accent3" accent4="accent4" accent5="accent5" accent6="accent6" bg1="dk2" bg2="dk1" folHlink="folHlink" hlink="hlink" tx1="lt1" tx2="lt2"/>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accent1="accent1" accent2="accent2" accent3="accent3" accent4="accent4" accent5="accent5" accent6="accent6" bg1="dk2" bg2="dk1" folHlink="folHlink" hlink="hlink" tx1="lt1" tx2="lt2"/>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accent1="accent1" accent2="accent2" accent3="accent3" accent4="accent4" accent5="accent5" accent6="accent6" bg1="dk2" bg2="dk1" folHlink="folHlink" hlink="hlink" tx1="lt1" tx2="lt2"/>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accent1="accent1" accent2="accent2" accent3="accent3" accent4="accent4" accent5="accent5" accent6="accent6" bg1="dk2" bg2="dk1" folHlink="folHlink" hlink="hlink" tx1="lt1" tx2="lt2"/>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accent1="accent1" accent2="accent2" accent3="accent3" accent4="accent4" accent5="accent5" accent6="accent6" bg1="dk2" bg2="dk1" folHlink="folHlink" hlink="hlink" tx1="lt1" tx2="lt2"/>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accent1="accent1" accent2="accent2" accent3="accent3" accent4="accent4" accent5="accent5" accent6="accent6" bg1="dk2" bg2="dk1" folHlink="folHlink" hlink="hlink" tx1="lt1" tx2="lt2"/>
    </a:extraClrScheme>
  </a:extraClrSchemeLst>
</a:theme>
</file>

<file path=ppt/theme/theme9.xml><?xml version="1.0" encoding="utf-8"?>
<a:theme xmlns:a="http://schemas.openxmlformats.org/drawingml/2006/main" name="Default Design">
  <a:themeElements>
    <a:clrScheme name="Office">
      <a:dk1>
        <a:srgbClr val="000000"/>
      </a:dk1>
      <a:lt1>
        <a:srgbClr val="FFFFFF"/>
      </a:lt1>
      <a:dk2>
        <a:srgbClr val="000000"/>
      </a:dk2>
      <a:lt2>
        <a:srgbClr val="9F9F9F"/>
      </a:lt2>
      <a:accent1>
        <a:srgbClr val="FFCC66"/>
      </a:accent1>
      <a:accent2>
        <a:srgbClr val="0000FF"/>
      </a:accent2>
      <a:accent3>
        <a:srgbClr val="FFFFFF"/>
      </a:accent3>
      <a:accent4>
        <a:srgbClr val="FFCC66"/>
      </a:accent4>
      <a:accent5>
        <a:srgbClr val="0000FF"/>
      </a:accent5>
      <a:accent6>
        <a:srgbClr val="FFFFFF"/>
      </a:accent6>
      <a:hlink>
        <a:srgbClr val="CC00CC"/>
      </a:hlink>
      <a:folHlink>
        <a:srgbClr val="C0C0C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accent1="accent1" accent2="accent2" accent3="accent3" accent4="accent4" accent5="accent5" accent6="accent6" bg1="lt1" bg2="lt2" folHlink="folHlink" hlink="hlink" tx1="dk1" tx2="dk2"/>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accent1="accent1" accent2="accent2" accent3="accent3" accent4="accent4" accent5="accent5" accent6="accent6" bg1="lt1" bg2="lt2" folHlink="folHlink" hlink="hlink" tx1="dk1" tx2="dk2"/>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accent1="accent1" accent2="accent2" accent3="accent3" accent4="accent4" accent5="accent5" accent6="accent6" bg1="lt1" bg2="lt2" folHlink="folHlink" hlink="hlink" tx1="dk1" tx2="dk2"/>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accent1="accent1" accent2="accent2" accent3="accent3" accent4="accent4" accent5="accent5" accent6="accent6" bg1="lt1" bg2="lt2" folHlink="folHlink" hlink="hlink" tx1="dk1" tx2="dk2"/>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accent1="accent1" accent2="accent2" accent3="accent3" accent4="accent4" accent5="accent5" accent6="accent6" bg1="dk2" bg2="dk1" folHlink="folHlink" hlink="hlink" tx1="lt1" tx2="lt2"/>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accent1="accent1" accent2="accent2" accent3="accent3" accent4="accent4" accent5="accent5" accent6="accent6" bg1="dk2" bg2="dk1" folHlink="folHlink" hlink="hlink" tx1="lt1" tx2="lt2"/>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accent1="accent1" accent2="accent2" accent3="accent3" accent4="accent4" accent5="accent5" accent6="accent6" bg1="dk2" bg2="dk1" folHlink="folHlink" hlink="hlink" tx1="lt1" tx2="lt2"/>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accent1="accent1" accent2="accent2" accent3="accent3" accent4="accent4" accent5="accent5" accent6="accent6" bg1="dk2" bg2="dk1" folHlink="folHlink" hlink="hlink" tx1="lt1" tx2="lt2"/>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accent1="accent1" accent2="accent2" accent3="accent3" accent4="accent4" accent5="accent5" accent6="accent6" bg1="dk2" bg2="dk1" folHlink="folHlink" hlink="hlink" tx1="lt1" tx2="lt2"/>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accent1="accent1" accent2="accent2" accent3="accent3" accent4="accent4" accent5="accent5" accent6="accent6" bg1="dk2" bg2="dk1" folHlink="folHlink" hlink="hlink" tx1="lt1" tx2="lt2"/>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accent1="accent1" accent2="accent2" accent3="accent3" accent4="accent4" accent5="accent5" accent6="accent6" bg1="dk2" bg2="dk1" folHlink="folHlink" hlink="hlink" tx1="lt1" tx2="lt2"/>
    </a:extraClrScheme>
  </a:extraClrSchemeLst>
</a:theme>
</file>

<file path=docProps/app.xml><?xml version="1.0" encoding="utf-8"?>
<Properties xmlns="http://schemas.openxmlformats.org/officeDocument/2006/extended-properties" xmlns:vt="http://schemas.openxmlformats.org/officeDocument/2006/docPropsVTypes">
  <Words>8567</Words>
  <Paragraphs>1751</Paragraphs>
  <Slides>164</Slides>
  <Notes>0</Notes>
  <TotalTime>0</TotalTime>
  <HiddenSlides>0</HiddenSlides>
  <ScaleCrop>false</ScaleCrop>
  <HyperlinksChanged>false</HyperlinksChanged>
  <Application>Microsoft Office PowerPoint</Application>
  <PresentationFormat/>
</Properties>
</file>