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65" r:id="rId9"/>
    <p:sldId id="267" r:id="rId10"/>
    <p:sldId id="264" r:id="rId11"/>
    <p:sldId id="266" r:id="rId12"/>
    <p:sldId id="268" r:id="rId13"/>
    <p:sldId id="269" r:id="rId14"/>
    <p:sldId id="270" r:id="rId15"/>
    <p:sldId id="271" r:id="rId16"/>
    <p:sldId id="280" r:id="rId17"/>
    <p:sldId id="272" r:id="rId18"/>
    <p:sldId id="274" r:id="rId19"/>
    <p:sldId id="273" r:id="rId20"/>
    <p:sldId id="279" r:id="rId21"/>
    <p:sldId id="275" r:id="rId22"/>
    <p:sldId id="285" r:id="rId23"/>
    <p:sldId id="284" r:id="rId24"/>
    <p:sldId id="276" r:id="rId25"/>
    <p:sldId id="286" r:id="rId26"/>
    <p:sldId id="287" r:id="rId27"/>
    <p:sldId id="261" r:id="rId28"/>
    <p:sldId id="283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6-03T08:53:21.128" idx="2">
    <p:pos x="10" y="10"/>
    <p:text>ver como mejorar la presentación de este tema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6-03T08:53:05.655" idx="1">
    <p:pos x="1130" y="1978"/>
    <p:text>Separar en algo mas consumible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bootstrap/" TargetMode="External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recss.io/" TargetMode="External"/><Relationship Id="rId4" Type="http://schemas.openxmlformats.org/officeDocument/2006/relationships/hyperlink" Target="http://foundation.zurb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yhan/introductory-html-and-css" TargetMode="External"/><Relationship Id="rId7" Type="http://schemas.openxmlformats.org/officeDocument/2006/relationships/hyperlink" Target="https://speakerdeck.com/slant/html-and-css" TargetMode="External"/><Relationship Id="rId2" Type="http://schemas.openxmlformats.org/officeDocument/2006/relationships/hyperlink" Target="https://speakerdeck.com/shesho/html-plus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akerdeck.com/pacheco_hn/html-5" TargetMode="External"/><Relationship Id="rId5" Type="http://schemas.openxmlformats.org/officeDocument/2006/relationships/hyperlink" Target="https://speakerdeck.com/stupig/html-and-css-basics" TargetMode="External"/><Relationship Id="rId4" Type="http://schemas.openxmlformats.org/officeDocument/2006/relationships/hyperlink" Target="https://speakerdeck.com/lumilux/intro-to-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titulos</a:t>
            </a:r>
            <a:endParaRPr lang="es-ES_tradnl" dirty="0" smtClean="0"/>
          </a:p>
          <a:p>
            <a:r>
              <a:rPr lang="es-ES_tradnl" dirty="0" smtClean="0"/>
              <a:t>&lt;div&gt; </a:t>
            </a:r>
            <a:r>
              <a:rPr lang="es-ES_tradnl" dirty="0">
                <a:sym typeface="Wingdings" panose="05000000000000000000" pitchFamily="2" charset="2"/>
              </a:rPr>
              <a:t> agrupación de elementos </a:t>
            </a:r>
            <a:r>
              <a:rPr lang="es-ES_tradnl" dirty="0" smtClean="0">
                <a:sym typeface="Wingdings" panose="05000000000000000000" pitchFamily="2" charset="2"/>
              </a:rPr>
              <a:t>con box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&lt;input&gt; </a:t>
            </a:r>
            <a:r>
              <a:rPr lang="es-ES_tradnl" dirty="0" smtClean="0">
                <a:sym typeface="Wingdings" panose="05000000000000000000" pitchFamily="2" charset="2"/>
              </a:rPr>
              <a:t> inputs en formularios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section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unidades de información</a:t>
            </a:r>
            <a:endParaRPr lang="es-ES_tradnl" dirty="0" smtClean="0"/>
          </a:p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</a:t>
            </a:r>
            <a:r>
              <a:rPr lang="es-ES_tradnl" dirty="0" smtClean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</a:t>
            </a:r>
            <a:r>
              <a:rPr lang="es-ES_tradnl" dirty="0" smtClean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162175"/>
            <a:ext cx="5591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Padding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 smtClean="0"/>
              <a:t>Right</a:t>
            </a:r>
            <a:endParaRPr lang="es-ES_tradnl" dirty="0" smtClean="0"/>
          </a:p>
          <a:p>
            <a:r>
              <a:rPr lang="es-ES_tradnl" dirty="0" err="1"/>
              <a:t>c</a:t>
            </a:r>
            <a:r>
              <a:rPr lang="es-ES_tradnl" dirty="0" err="1" smtClean="0"/>
              <a:t>lear</a:t>
            </a:r>
            <a:endParaRPr lang="es-ES_tradnl" dirty="0" smtClean="0"/>
          </a:p>
          <a:p>
            <a:r>
              <a:rPr lang="es-ES_tradnl" dirty="0" err="1"/>
              <a:t>c</a:t>
            </a:r>
            <a:r>
              <a:rPr lang="es-ES_tradnl" dirty="0" err="1" smtClean="0"/>
              <a:t>learfix</a:t>
            </a:r>
            <a:r>
              <a:rPr lang="es-ES_tradnl" dirty="0" smtClean="0"/>
              <a:t> (ejemplo y para que se usa)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3738562"/>
            <a:ext cx="2419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http://www.getskeleton.com/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3"/>
              </a:rPr>
              <a:t>http://twitter.github.io/bootstrap/</a:t>
            </a:r>
            <a:endParaRPr lang="en-US" dirty="0" smtClean="0"/>
          </a:p>
          <a:p>
            <a:endParaRPr lang="es-ES_tradnl" dirty="0"/>
          </a:p>
          <a:p>
            <a:r>
              <a:rPr lang="en-US" dirty="0">
                <a:hlinkClick r:id="rId4"/>
              </a:rPr>
              <a:t>http://foundation.zurb.com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s-ES_tradnl" dirty="0"/>
          </a:p>
          <a:p>
            <a:r>
              <a:rPr lang="en-US" dirty="0">
                <a:hlinkClick r:id="rId5"/>
              </a:rPr>
              <a:t>http://purecss.io/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https://speakerdeck.com/shesho/html-plus-css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https://speakerdeck.com/ryhan/introductory-html-and-css</a:t>
            </a:r>
            <a:endParaRPr lang="en-US" dirty="0" smtClean="0"/>
          </a:p>
          <a:p>
            <a:endParaRPr lang="es-ES_tradnl" dirty="0" smtClean="0"/>
          </a:p>
          <a:p>
            <a:r>
              <a:rPr lang="en-US" dirty="0" smtClean="0">
                <a:hlinkClick r:id="rId4"/>
              </a:rPr>
              <a:t>https://speakerdeck.com/lumilux/intro-to-html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5"/>
              </a:rPr>
              <a:t>https://speakerdeck.com/stupig/html-and-css-basics</a:t>
            </a:r>
            <a:endParaRPr lang="es-ES_tradnl" dirty="0"/>
          </a:p>
          <a:p>
            <a:endParaRPr lang="es-ES_tradnl" dirty="0" smtClean="0"/>
          </a:p>
          <a:p>
            <a:r>
              <a:rPr lang="en-US" dirty="0" smtClean="0">
                <a:hlinkClick r:id="rId6"/>
              </a:rPr>
              <a:t>https://speakerdeck.com/pacheco_hn/html-5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https://speakerdeck.com/slant/html-and-css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18885" y="469269"/>
            <a:ext cx="6154230" cy="5919462"/>
            <a:chOff x="2430342" y="549780"/>
            <a:chExt cx="6154230" cy="5919462"/>
          </a:xfrm>
        </p:grpSpPr>
        <p:sp>
          <p:nvSpPr>
            <p:cNvPr id="4" name="Oval 3"/>
            <p:cNvSpPr/>
            <p:nvPr/>
          </p:nvSpPr>
          <p:spPr>
            <a:xfrm>
              <a:off x="2430342" y="549780"/>
              <a:ext cx="3472434" cy="3472434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12138" y="549780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71240" y="2996808"/>
              <a:ext cx="3472434" cy="3472434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7776" y="657615"/>
            <a:ext cx="3472434" cy="3472434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242313" y="645583"/>
            <a:ext cx="3472434" cy="3472434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485939" y="4566163"/>
            <a:ext cx="2156108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0151" y="4566163"/>
            <a:ext cx="3156758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35044" y="657615"/>
            <a:ext cx="3472434" cy="4817557"/>
            <a:chOff x="8098824" y="657615"/>
            <a:chExt cx="3472434" cy="4817557"/>
          </a:xfrm>
        </p:grpSpPr>
        <p:sp>
          <p:nvSpPr>
            <p:cNvPr id="10" name="Oval 9"/>
            <p:cNvSpPr/>
            <p:nvPr/>
          </p:nvSpPr>
          <p:spPr>
            <a:xfrm>
              <a:off x="8098824" y="657615"/>
              <a:ext cx="3472434" cy="3472434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4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8530595" y="4578195"/>
              <a:ext cx="2608891" cy="896977"/>
            </a:xfrm>
            <a:prstGeom prst="wedgeRoundRectCallout">
              <a:avLst>
                <a:gd name="adj1" fmla="val 10641"/>
                <a:gd name="adj2" fmla="val -127486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dirty="0" smtClean="0"/>
                <a:t>Presentación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744574" y="947772"/>
              <a:ext cx="277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3047" y="2644131"/>
            <a:ext cx="8545906" cy="2674638"/>
            <a:chOff x="2233883" y="2702225"/>
            <a:chExt cx="854590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2233883" y="2961019"/>
              <a:ext cx="1897812" cy="1828800"/>
              <a:chOff x="2398145" y="3657601"/>
              <a:chExt cx="1897812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98146" y="3657601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98145" y="4572001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795622" cy="914400"/>
              <a:chOff x="6648094" y="3725246"/>
              <a:chExt cx="3795622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545905" y="3725246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515</Words>
  <Application>Microsoft Office PowerPoint</Application>
  <PresentationFormat>Widescreen</PresentationFormat>
  <Paragraphs>170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Estructura básica</vt:lpstr>
      <vt:lpstr>Block vs inline</vt:lpstr>
      <vt:lpstr>Elementos Básicos body</vt:lpstr>
      <vt:lpstr>Elementos básicos Head</vt:lpstr>
      <vt:lpstr>HTML 5</vt:lpstr>
      <vt:lpstr>Nuevos Tags (media)</vt:lpstr>
      <vt:lpstr>Nuevos tags (estructurales)</vt:lpstr>
      <vt:lpstr>Nuevos tags (semánticos)</vt:lpstr>
      <vt:lpstr>PowerPoint Presentation</vt:lpstr>
      <vt:lpstr>Class vs Id</vt:lpstr>
      <vt:lpstr>CSS :  Cascading style sheets</vt:lpstr>
      <vt:lpstr>Sintaxis CSS</vt:lpstr>
      <vt:lpstr>Sintaxis CSS</vt:lpstr>
      <vt:lpstr>Sintaxis de selectores</vt:lpstr>
      <vt:lpstr>Selectores 2</vt:lpstr>
      <vt:lpstr>PowerPoint Presentation</vt:lpstr>
      <vt:lpstr>Modelo de caja</vt:lpstr>
      <vt:lpstr>Esquema de posicionamiento</vt:lpstr>
      <vt:lpstr>Fload</vt:lpstr>
      <vt:lpstr>Frameworks CSS</vt:lpstr>
      <vt:lpstr>Recursos</vt:lpstr>
      <vt:lpstr>Para 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18</cp:revision>
  <dcterms:created xsi:type="dcterms:W3CDTF">2013-05-28T01:39:10Z</dcterms:created>
  <dcterms:modified xsi:type="dcterms:W3CDTF">2013-06-04T01:31:40Z</dcterms:modified>
</cp:coreProperties>
</file>