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3" r:id="rId7"/>
    <p:sldId id="265" r:id="rId8"/>
    <p:sldId id="267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59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ryhan/introductory-html-and-css" TargetMode="External"/><Relationship Id="rId7" Type="http://schemas.openxmlformats.org/officeDocument/2006/relationships/hyperlink" Target="https://speakerdeck.com/slant/html-and-css" TargetMode="External"/><Relationship Id="rId2" Type="http://schemas.openxmlformats.org/officeDocument/2006/relationships/hyperlink" Target="https://speakerdeck.com/shesho/html-plus-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akerdeck.com/pacheco_hn/html-5" TargetMode="External"/><Relationship Id="rId5" Type="http://schemas.openxmlformats.org/officeDocument/2006/relationships/hyperlink" Target="https://speakerdeck.com/stupig/html-and-css-basics" TargetMode="External"/><Relationship Id="rId4" Type="http://schemas.openxmlformats.org/officeDocument/2006/relationships/hyperlink" Target="https://speakerdeck.com/lumilux/intro-to-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bootstrap/" TargetMode="External"/><Relationship Id="rId2" Type="http://schemas.openxmlformats.org/officeDocument/2006/relationships/hyperlink" Target="http://www.getskelet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/>
              <a:t>t</a:t>
            </a:r>
            <a:r>
              <a:rPr lang="es-ES_tradnl" dirty="0" err="1" smtClean="0"/>
              <a:t>itle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&lt;meta&gt;</a:t>
            </a:r>
          </a:p>
          <a:p>
            <a:r>
              <a:rPr lang="es-ES_tradnl" dirty="0" smtClean="0"/>
              <a:t>&lt;link&gt;</a:t>
            </a:r>
          </a:p>
          <a:p>
            <a:r>
              <a:rPr lang="es-ES_tradnl" dirty="0" smtClean="0"/>
              <a:t>&lt;script&gt;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style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9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&lt;audio&gt;</a:t>
            </a:r>
          </a:p>
          <a:p>
            <a:r>
              <a:rPr lang="es-ES_tradnl" dirty="0" smtClean="0"/>
              <a:t>&lt;video&gt;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canvas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(estructurales)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header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encabezado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aside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info</a:t>
            </a:r>
            <a:r>
              <a:rPr lang="es-ES_tradnl" dirty="0" smtClean="0">
                <a:sym typeface="Wingdings" panose="05000000000000000000" pitchFamily="2" charset="2"/>
              </a:rPr>
              <a:t> complementaria / </a:t>
            </a:r>
            <a:r>
              <a:rPr lang="es-ES_tradnl" dirty="0" err="1" smtClean="0">
                <a:sym typeface="Wingdings" panose="05000000000000000000" pitchFamily="2" charset="2"/>
              </a:rPr>
              <a:t>sidebar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footer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pie de página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hgroup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encabezados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nav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menú de navegación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4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(semánticos)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&lt;</a:t>
            </a:r>
            <a:r>
              <a:rPr lang="es-ES_tradnl" dirty="0" err="1"/>
              <a:t>article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unidad de información</a:t>
            </a:r>
            <a:endParaRPr lang="es-ES_tradnl" dirty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section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unidades de información</a:t>
            </a:r>
            <a:endParaRPr lang="es-ES_tradnl" dirty="0" smtClean="0"/>
          </a:p>
          <a:p>
            <a:r>
              <a:rPr lang="es-ES_tradnl" dirty="0" smtClean="0"/>
              <a:t>&lt;time&gt; </a:t>
            </a:r>
            <a:r>
              <a:rPr lang="es-ES_tradnl" dirty="0" smtClean="0">
                <a:sym typeface="Wingdings" panose="05000000000000000000" pitchFamily="2" charset="2"/>
              </a:rPr>
              <a:t> fecha/hora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vs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== muchas veces</a:t>
            </a:r>
          </a:p>
          <a:p>
            <a:pPr lvl="1"/>
            <a:r>
              <a:rPr lang="es-ES_tradnl" dirty="0" smtClean="0"/>
              <a:t>reutilización</a:t>
            </a:r>
          </a:p>
          <a:p>
            <a:r>
              <a:rPr lang="es-ES_tradnl" dirty="0" smtClean="0"/>
              <a:t>Id == solo una vez</a:t>
            </a:r>
          </a:p>
          <a:p>
            <a:pPr lvl="1"/>
            <a:r>
              <a:rPr lang="es-ES_tradnl" dirty="0" smtClean="0"/>
              <a:t>diferenciación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: 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valor1;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valor2;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752606" y="2148517"/>
            <a:ext cx="2198914" cy="961621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Que se modifica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6" y="3686829"/>
            <a:ext cx="2198914" cy="961621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Como se modifica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96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 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Etiqueta </a:t>
            </a:r>
            <a:r>
              <a:rPr lang="es-ES_tradnl" dirty="0" smtClean="0">
                <a:sym typeface="Wingdings" panose="05000000000000000000" pitchFamily="2" charset="2"/>
              </a:rPr>
              <a:t> &lt;etiqueta&gt;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.clase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=“clase”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#id </a:t>
            </a:r>
            <a:r>
              <a:rPr lang="es-ES_tradnl" dirty="0" smtClean="0">
                <a:sym typeface="Wingdings" panose="05000000000000000000" pitchFamily="2" charset="2"/>
              </a:rPr>
              <a:t>id=“id”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Margin</a:t>
            </a:r>
            <a:r>
              <a:rPr lang="es-ES_tradnl" dirty="0" smtClean="0"/>
              <a:t>, </a:t>
            </a:r>
            <a:r>
              <a:rPr lang="es-ES_tradnl" dirty="0" err="1" smtClean="0"/>
              <a:t>border</a:t>
            </a:r>
            <a:r>
              <a:rPr lang="es-ES_tradnl" dirty="0" smtClean="0"/>
              <a:t>, </a:t>
            </a:r>
            <a:r>
              <a:rPr lang="es-ES_tradnl" dirty="0" err="1" smtClean="0"/>
              <a:t>padding</a:t>
            </a:r>
            <a:r>
              <a:rPr lang="es-ES_tradnl" dirty="0" smtClean="0"/>
              <a:t>, </a:t>
            </a:r>
            <a:r>
              <a:rPr lang="es-ES_tradnl" dirty="0" err="1" smtClean="0"/>
              <a:t>height</a:t>
            </a:r>
            <a:r>
              <a:rPr lang="es-ES_tradnl" dirty="0" smtClean="0"/>
              <a:t> &amp; </a:t>
            </a:r>
            <a:r>
              <a:rPr lang="es-ES_tradnl" dirty="0" err="1" smtClean="0"/>
              <a:t>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Request</a:t>
            </a:r>
            <a:r>
              <a:rPr lang="es-ES_tradnl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Usuario envía un </a:t>
            </a:r>
            <a:r>
              <a:rPr lang="es-ES_tradnl" dirty="0" err="1" smtClean="0"/>
              <a:t>request</a:t>
            </a:r>
            <a:r>
              <a:rPr lang="es-ES_tradnl" dirty="0" smtClean="0"/>
              <a:t> a un servidor, este procesa y devuelve un </a:t>
            </a:r>
            <a:r>
              <a:rPr lang="es-ES_tradnl" dirty="0" err="1" smtClean="0"/>
              <a:t>html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88428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Para 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https://speakerdeck.com/shesho/html-plus-css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https://speakerdeck.com/ryhan/introductory-html-and-css</a:t>
            </a:r>
            <a:endParaRPr lang="en-US" dirty="0" smtClean="0"/>
          </a:p>
          <a:p>
            <a:endParaRPr lang="es-ES_tradnl" dirty="0" smtClean="0"/>
          </a:p>
          <a:p>
            <a:r>
              <a:rPr lang="en-US" dirty="0" smtClean="0">
                <a:hlinkClick r:id="rId4"/>
              </a:rPr>
              <a:t>https://speakerdeck.com/lumilux/intro-to-html</a:t>
            </a:r>
            <a:endParaRPr lang="en-US" dirty="0" smtClean="0"/>
          </a:p>
          <a:p>
            <a:endParaRPr lang="es-ES_tradnl" dirty="0"/>
          </a:p>
          <a:p>
            <a:r>
              <a:rPr lang="en-US" dirty="0" smtClean="0">
                <a:hlinkClick r:id="rId5"/>
              </a:rPr>
              <a:t>https://speakerdeck.com/stupig/html-and-css-basics</a:t>
            </a:r>
            <a:endParaRPr lang="es-ES_tradnl" dirty="0"/>
          </a:p>
          <a:p>
            <a:endParaRPr lang="es-ES_tradnl" dirty="0" smtClean="0"/>
          </a:p>
          <a:p>
            <a:r>
              <a:rPr lang="en-US" dirty="0" smtClean="0">
                <a:hlinkClick r:id="rId6"/>
              </a:rPr>
              <a:t>https://speakerdeck.com/pacheco_hn/html-5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https://speakerdeck.com/slant/html-and-css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5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http://www.getskeleton.com/</a:t>
            </a:r>
            <a:endParaRPr lang="en-US" dirty="0" smtClean="0"/>
          </a:p>
          <a:p>
            <a:endParaRPr lang="es-ES_tradnl" dirty="0"/>
          </a:p>
          <a:p>
            <a:r>
              <a:rPr lang="en-US" smtClean="0">
                <a:hlinkClick r:id="rId3"/>
              </a:rPr>
              <a:t>http://twitter.github.io/bootstrap/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HTML : Contenido // que</a:t>
            </a:r>
          </a:p>
          <a:p>
            <a:pPr lvl="1"/>
            <a:r>
              <a:rPr lang="es-ES_tradnl" dirty="0" smtClean="0"/>
              <a:t>&lt;p&gt;Hola mundo&lt;/p&gt;</a:t>
            </a:r>
          </a:p>
          <a:p>
            <a:r>
              <a:rPr lang="es-ES_tradnl" dirty="0" smtClean="0"/>
              <a:t>CSS: presentación //como</a:t>
            </a:r>
          </a:p>
          <a:p>
            <a:pPr lvl="1"/>
            <a:r>
              <a:rPr lang="es-ES_tradnl" dirty="0" smtClean="0"/>
              <a:t>p { font-size:2em; </a:t>
            </a:r>
            <a:r>
              <a:rPr lang="es-ES_tradnl" dirty="0" err="1" smtClean="0"/>
              <a:t>font-weight:bold</a:t>
            </a:r>
            <a:r>
              <a:rPr lang="es-ES_tradnl" dirty="0" smtClean="0"/>
              <a:t>; </a:t>
            </a:r>
            <a:r>
              <a:rPr lang="es-ES_tradnl" dirty="0" err="1" smtClean="0"/>
              <a:t>color:red</a:t>
            </a:r>
            <a:r>
              <a:rPr lang="es-ES_tradnl" dirty="0" smtClean="0"/>
              <a:t>; </a:t>
            </a:r>
            <a:r>
              <a:rPr lang="es-ES_tradnl" dirty="0" err="1" smtClean="0"/>
              <a:t>background</a:t>
            </a:r>
            <a:r>
              <a:rPr lang="es-ES_tradnl" dirty="0" smtClean="0"/>
              <a:t>-color: </a:t>
            </a:r>
            <a:r>
              <a:rPr lang="es-ES_tradnl" dirty="0" err="1" smtClean="0"/>
              <a:t>black</a:t>
            </a:r>
            <a:r>
              <a:rPr lang="es-ES_tradnl" dirty="0" smtClean="0"/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83347" y="901336"/>
            <a:ext cx="6625306" cy="5055328"/>
            <a:chOff x="2783347" y="945405"/>
            <a:chExt cx="6625306" cy="5055328"/>
          </a:xfrm>
        </p:grpSpPr>
        <p:grpSp>
          <p:nvGrpSpPr>
            <p:cNvPr id="21" name="Group 20"/>
            <p:cNvGrpSpPr/>
            <p:nvPr/>
          </p:nvGrpSpPr>
          <p:grpSpPr>
            <a:xfrm>
              <a:off x="2783347" y="1530179"/>
              <a:ext cx="6625306" cy="3885779"/>
              <a:chOff x="1971523" y="772523"/>
              <a:chExt cx="6625306" cy="3885779"/>
            </a:xfrm>
          </p:grpSpPr>
          <p:pic>
            <p:nvPicPr>
              <p:cNvPr id="102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617407" y="772523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71523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710352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449181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188009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Elbow Connector 9"/>
              <p:cNvCxnSpPr>
                <a:stCxn id="5" idx="2"/>
                <a:endCxn id="1026" idx="0"/>
              </p:cNvCxnSpPr>
              <p:nvPr/>
            </p:nvCxnSpPr>
            <p:spPr>
              <a:xfrm rot="5400000" flipH="1" flipV="1">
                <a:off x="3464806" y="1392471"/>
                <a:ext cx="1068139" cy="264588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2"/>
                <a:endCxn id="1026" idx="0"/>
              </p:cNvCxnSpPr>
              <p:nvPr/>
            </p:nvCxnSpPr>
            <p:spPr>
              <a:xfrm rot="5400000" flipH="1" flipV="1">
                <a:off x="4334220" y="2261886"/>
                <a:ext cx="1068139" cy="907055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2"/>
                <a:endCxn id="1026" idx="0"/>
              </p:cNvCxnSpPr>
              <p:nvPr/>
            </p:nvCxnSpPr>
            <p:spPr>
              <a:xfrm rot="16200000" flipV="1">
                <a:off x="5203635" y="2299526"/>
                <a:ext cx="1068139" cy="83177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9" idx="2"/>
                <a:endCxn id="1026" idx="0"/>
              </p:cNvCxnSpPr>
              <p:nvPr/>
            </p:nvCxnSpPr>
            <p:spPr>
              <a:xfrm rot="16200000" flipV="1">
                <a:off x="6073049" y="1430112"/>
                <a:ext cx="1068139" cy="257060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5747133" y="945405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rgbClr val="C00000"/>
                  </a:solidFill>
                </a:rPr>
                <a:t>CSS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4905" y="5415958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733" y="5415957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82563" y="5415956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1391" y="5415955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2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3102" y="2872227"/>
            <a:ext cx="2885501" cy="16116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051232" y="1776269"/>
            <a:ext cx="2175831" cy="1010377"/>
          </a:xfrm>
          <a:prstGeom prst="wedgeRoundRectCallout">
            <a:avLst>
              <a:gd name="adj1" fmla="val -7855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Apertura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996149" y="4483865"/>
            <a:ext cx="1779225" cy="1010377"/>
          </a:xfrm>
          <a:prstGeom prst="wedgeRoundRectCallout">
            <a:avLst>
              <a:gd name="adj1" fmla="val -78555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Cierre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0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básica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basado en cajas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Boxing</a:t>
            </a:r>
            <a:r>
              <a:rPr lang="es-ES_tradnl" dirty="0" smtClean="0"/>
              <a:t> vs </a:t>
            </a:r>
            <a:r>
              <a:rPr lang="es-ES_tradnl" dirty="0" err="1" smtClean="0"/>
              <a:t>inline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9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&lt;p&gt;</a:t>
            </a:r>
          </a:p>
          <a:p>
            <a:r>
              <a:rPr lang="es-ES_tradnl" dirty="0" smtClean="0"/>
              <a:t>&lt;a&gt;</a:t>
            </a:r>
          </a:p>
          <a:p>
            <a:r>
              <a:rPr lang="es-ES_tradnl" dirty="0" smtClean="0"/>
              <a:t>&lt;</a:t>
            </a:r>
            <a:r>
              <a:rPr lang="es-ES_tradnl" dirty="0" err="1"/>
              <a:t>s</a:t>
            </a:r>
            <a:r>
              <a:rPr lang="es-ES_tradnl" dirty="0" err="1" smtClean="0"/>
              <a:t>trong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em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&lt;h1&gt; &lt;h2&gt; … &lt;h6&gt;</a:t>
            </a:r>
          </a:p>
          <a:p>
            <a:r>
              <a:rPr lang="es-ES_tradnl" dirty="0" smtClean="0"/>
              <a:t>&lt;div&gt;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img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&lt;input&gt;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2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322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HTML + CSS</vt:lpstr>
      <vt:lpstr>Request </vt:lpstr>
      <vt:lpstr>HTML</vt:lpstr>
      <vt:lpstr>PowerPoint Presentation</vt:lpstr>
      <vt:lpstr>PowerPoint Presentation</vt:lpstr>
      <vt:lpstr>Sintaxis HTML</vt:lpstr>
      <vt:lpstr>Estructura básica</vt:lpstr>
      <vt:lpstr>Modelo basado en cajas</vt:lpstr>
      <vt:lpstr>Elementos Básicos body</vt:lpstr>
      <vt:lpstr>Elementos básicos Head</vt:lpstr>
      <vt:lpstr>HTML 5</vt:lpstr>
      <vt:lpstr>Nuevos Tags (media)</vt:lpstr>
      <vt:lpstr>Nuevos tags (estructurales)</vt:lpstr>
      <vt:lpstr>Nuevos tags (semánticos)</vt:lpstr>
      <vt:lpstr>Class vs Id</vt:lpstr>
      <vt:lpstr>CSS :  Cascading style sheets</vt:lpstr>
      <vt:lpstr>Sintaxis CSS</vt:lpstr>
      <vt:lpstr>Sintaxis de selectores</vt:lpstr>
      <vt:lpstr>Modelo de caja</vt:lpstr>
      <vt:lpstr>Para ver </vt:lpstr>
      <vt:lpstr>Frameworks 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7</cp:revision>
  <dcterms:created xsi:type="dcterms:W3CDTF">2013-05-28T01:39:10Z</dcterms:created>
  <dcterms:modified xsi:type="dcterms:W3CDTF">2013-06-03T01:56:17Z</dcterms:modified>
</cp:coreProperties>
</file>