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9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6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07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3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1A079-CAE8-47E0-8427-4BEC14467E6E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1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1A079-CAE8-47E0-8427-4BEC14467E6E}" type="datetimeFigureOut">
              <a:rPr lang="en-US" smtClean="0"/>
              <a:t>5/27/2013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D0D9C-40E6-47BC-84A1-CBDE23EE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6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eakerdeck.com/ryhan/introductory-html-and-css" TargetMode="External"/><Relationship Id="rId7" Type="http://schemas.openxmlformats.org/officeDocument/2006/relationships/hyperlink" Target="https://speakerdeck.com/slant/html-and-css" TargetMode="External"/><Relationship Id="rId2" Type="http://schemas.openxmlformats.org/officeDocument/2006/relationships/hyperlink" Target="https://speakerdeck.com/shesho/html-plus-c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eakerdeck.com/pacheco_hn/html-5" TargetMode="External"/><Relationship Id="rId5" Type="http://schemas.openxmlformats.org/officeDocument/2006/relationships/hyperlink" Target="https://speakerdeck.com/stupig/html-and-css-basics" TargetMode="External"/><Relationship Id="rId4" Type="http://schemas.openxmlformats.org/officeDocument/2006/relationships/hyperlink" Target="https://speakerdeck.com/lumilux/intro-to-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github.io/bootstrap/" TargetMode="External"/><Relationship Id="rId2" Type="http://schemas.openxmlformats.org/officeDocument/2006/relationships/hyperlink" Target="http://www.getskelet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dirty="0" smtClean="0"/>
              <a:t>HTML + CSS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smtClean="0"/>
              <a:t>Programación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9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Request</a:t>
            </a:r>
            <a:r>
              <a:rPr lang="es-ES_tradnl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Usuario envía un </a:t>
            </a:r>
            <a:r>
              <a:rPr lang="es-ES_tradnl" dirty="0" err="1" smtClean="0"/>
              <a:t>request</a:t>
            </a:r>
            <a:r>
              <a:rPr lang="es-ES_tradnl" dirty="0" smtClean="0"/>
              <a:t> a un servidor, este procesa y devuelve un </a:t>
            </a:r>
            <a:r>
              <a:rPr lang="es-ES_tradnl" dirty="0" err="1" smtClean="0"/>
              <a:t>html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88428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HyperText</a:t>
            </a:r>
            <a:r>
              <a:rPr lang="en-US" dirty="0"/>
              <a:t> Markup Language</a:t>
            </a:r>
          </a:p>
        </p:txBody>
      </p:sp>
    </p:spTree>
    <p:extLst>
      <p:ext uri="{BB962C8B-B14F-4D97-AF65-F5344CB8AC3E}">
        <p14:creationId xmlns:p14="http://schemas.microsoft.com/office/powerpoint/2010/main" val="146909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smtClean="0"/>
              <a:t>HTML : Contenido // que</a:t>
            </a:r>
          </a:p>
          <a:p>
            <a:pPr lvl="1"/>
            <a:r>
              <a:rPr lang="es-ES_tradnl" dirty="0" smtClean="0"/>
              <a:t>&lt;p&gt;Hola mundo&lt;/p&gt;</a:t>
            </a:r>
          </a:p>
          <a:p>
            <a:r>
              <a:rPr lang="es-ES_tradnl" dirty="0" smtClean="0"/>
              <a:t>CSS: presentación //como</a:t>
            </a:r>
          </a:p>
          <a:p>
            <a:pPr lvl="1"/>
            <a:r>
              <a:rPr lang="es-ES_tradnl" dirty="0" smtClean="0"/>
              <a:t>p { font-size:2em; </a:t>
            </a:r>
            <a:r>
              <a:rPr lang="es-ES_tradnl" dirty="0" err="1" smtClean="0"/>
              <a:t>font-weight:bold</a:t>
            </a:r>
            <a:r>
              <a:rPr lang="es-ES_tradnl" dirty="0" smtClean="0"/>
              <a:t>; </a:t>
            </a:r>
            <a:r>
              <a:rPr lang="es-ES_tradnl" dirty="0" err="1" smtClean="0"/>
              <a:t>color:red</a:t>
            </a:r>
            <a:r>
              <a:rPr lang="es-ES_tradnl" dirty="0" smtClean="0"/>
              <a:t>; </a:t>
            </a:r>
            <a:r>
              <a:rPr lang="es-ES_tradnl" dirty="0" err="1" smtClean="0"/>
              <a:t>background</a:t>
            </a:r>
            <a:r>
              <a:rPr lang="es-ES_tradnl" dirty="0" smtClean="0"/>
              <a:t>-color: </a:t>
            </a:r>
            <a:r>
              <a:rPr lang="es-ES_tradnl" dirty="0" err="1" smtClean="0"/>
              <a:t>black</a:t>
            </a:r>
            <a:r>
              <a:rPr lang="es-ES_tradnl" dirty="0" smtClean="0"/>
              <a:t>;}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2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Para ver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https://speakerdeck.com/shesho/html-plus-css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https://speakerdeck.com/ryhan/introductory-html-and-css</a:t>
            </a:r>
            <a:endParaRPr lang="en-US" dirty="0" smtClean="0"/>
          </a:p>
          <a:p>
            <a:endParaRPr lang="es-ES_tradnl" dirty="0" smtClean="0"/>
          </a:p>
          <a:p>
            <a:r>
              <a:rPr lang="en-US" dirty="0" smtClean="0">
                <a:hlinkClick r:id="rId4"/>
              </a:rPr>
              <a:t>https://speakerdeck.com/lumilux/intro-to-html</a:t>
            </a:r>
            <a:endParaRPr lang="en-US" dirty="0" smtClean="0"/>
          </a:p>
          <a:p>
            <a:endParaRPr lang="es-ES_tradnl" dirty="0"/>
          </a:p>
          <a:p>
            <a:r>
              <a:rPr lang="en-US" dirty="0" smtClean="0">
                <a:hlinkClick r:id="rId5"/>
              </a:rPr>
              <a:t>https://speakerdeck.com/stupig/html-and-css-basics</a:t>
            </a:r>
            <a:endParaRPr lang="es-ES_tradnl" dirty="0"/>
          </a:p>
          <a:p>
            <a:endParaRPr lang="es-ES_tradnl" dirty="0" smtClean="0"/>
          </a:p>
          <a:p>
            <a:r>
              <a:rPr lang="en-US" dirty="0" smtClean="0">
                <a:hlinkClick r:id="rId6"/>
              </a:rPr>
              <a:t>https://speakerdeck.com/pacheco_hn/html-5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https://speakerdeck.com/slant/html-and-css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1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Frameworks</a:t>
            </a:r>
            <a:r>
              <a:rPr lang="es-ES_tradnl" dirty="0" smtClean="0"/>
              <a:t>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http://www.getskeleton.com/</a:t>
            </a:r>
            <a:endParaRPr lang="en-US" dirty="0" smtClean="0"/>
          </a:p>
          <a:p>
            <a:endParaRPr lang="es-ES_tradnl" dirty="0"/>
          </a:p>
          <a:p>
            <a:r>
              <a:rPr lang="en-US" smtClean="0">
                <a:hlinkClick r:id="rId3"/>
              </a:rPr>
              <a:t>http://twitter.github.io/bootstrap/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3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82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HTML + CSS</vt:lpstr>
      <vt:lpstr>Request </vt:lpstr>
      <vt:lpstr>HTML</vt:lpstr>
      <vt:lpstr>PowerPoint Presentation</vt:lpstr>
      <vt:lpstr>Para ver </vt:lpstr>
      <vt:lpstr>Frameworks CSS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+ CSS</dc:title>
  <dc:creator>Nicolás Bello Camilletti</dc:creator>
  <cp:lastModifiedBy>Nicolás Bello Camilletti</cp:lastModifiedBy>
  <cp:revision>3</cp:revision>
  <dcterms:created xsi:type="dcterms:W3CDTF">2013-05-28T01:39:10Z</dcterms:created>
  <dcterms:modified xsi:type="dcterms:W3CDTF">2013-05-28T11:12:39Z</dcterms:modified>
</cp:coreProperties>
</file>