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9600" dirty="0" err="1" smtClean="0"/>
              <a:t>Parallel</a:t>
            </a:r>
            <a:r>
              <a:rPr lang="es-ES" sz="9600" dirty="0" smtClean="0"/>
              <a:t> Editor</a:t>
            </a:r>
            <a:endParaRPr lang="es-ES" sz="9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42910" y="4143380"/>
            <a:ext cx="7854696" cy="1752600"/>
          </a:xfrm>
        </p:spPr>
        <p:txBody>
          <a:bodyPr/>
          <a:lstStyle/>
          <a:p>
            <a:r>
              <a:rPr lang="es-ES" dirty="0" smtClean="0"/>
              <a:t>Trabajo Profesional</a:t>
            </a:r>
          </a:p>
          <a:p>
            <a:r>
              <a:rPr lang="es-ES" dirty="0" smtClean="0"/>
              <a:t>Mauro </a:t>
            </a:r>
            <a:r>
              <a:rPr lang="es-ES" dirty="0" err="1" smtClean="0"/>
              <a:t>Ciancio</a:t>
            </a:r>
            <a:r>
              <a:rPr lang="es-ES" dirty="0" smtClean="0"/>
              <a:t>, Leandro </a:t>
            </a:r>
            <a:r>
              <a:rPr lang="es-ES" dirty="0" err="1" smtClean="0"/>
              <a:t>Gilioli</a:t>
            </a:r>
            <a:endParaRPr lang="es-ES" dirty="0" smtClean="0"/>
          </a:p>
          <a:p>
            <a:r>
              <a:rPr lang="es-ES" dirty="0" smtClean="0"/>
              <a:t>Facultad de </a:t>
            </a:r>
            <a:r>
              <a:rPr lang="es-ES" dirty="0" smtClean="0"/>
              <a:t>Ingeniería </a:t>
            </a:r>
            <a:r>
              <a:rPr lang="es-ES" dirty="0" smtClean="0"/>
              <a:t>- UBA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de </a:t>
            </a:r>
            <a:r>
              <a:rPr lang="es-ES" dirty="0" err="1" smtClean="0"/>
              <a:t>msgs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sobre los tipos de mensajes</a:t>
            </a:r>
          </a:p>
          <a:p>
            <a:r>
              <a:rPr lang="es-ES" dirty="0" err="1" smtClean="0"/>
              <a:t>Serializacion</a:t>
            </a:r>
            <a:endParaRPr lang="es-ES" dirty="0" smtClean="0"/>
          </a:p>
          <a:p>
            <a:r>
              <a:rPr lang="es-ES" dirty="0" smtClean="0"/>
              <a:t>Ejemplos?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dos boludeces de </a:t>
            </a:r>
            <a:r>
              <a:rPr lang="es-ES" dirty="0" err="1" smtClean="0"/>
              <a:t>scrum</a:t>
            </a:r>
            <a:r>
              <a:rPr lang="es-ES" dirty="0" smtClean="0"/>
              <a:t>.</a:t>
            </a:r>
          </a:p>
          <a:p>
            <a:r>
              <a:rPr lang="es-ES" dirty="0" smtClean="0"/>
              <a:t>Tabla de </a:t>
            </a:r>
            <a:r>
              <a:rPr lang="es-ES" dirty="0" err="1" smtClean="0"/>
              <a:t>Sprints</a:t>
            </a:r>
            <a:r>
              <a:rPr lang="es-ES" dirty="0" smtClean="0"/>
              <a:t> que se hicieron con descripción de objetivos.</a:t>
            </a:r>
          </a:p>
          <a:p>
            <a:r>
              <a:rPr lang="es-ES" dirty="0" smtClean="0"/>
              <a:t>Mostrar dos grafiquitos  de los </a:t>
            </a:r>
            <a:r>
              <a:rPr lang="es-ES" dirty="0" err="1" smtClean="0"/>
              <a:t>sprints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Decir como resulto.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Poner  acá </a:t>
            </a:r>
            <a:r>
              <a:rPr lang="es-ES" dirty="0" err="1" smtClean="0"/>
              <a:t>screenshot</a:t>
            </a:r>
            <a:r>
              <a:rPr lang="es-ES" dirty="0" smtClean="0"/>
              <a:t> del eclipse con PE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Posibles mejoras a implementar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Esquema de autenticación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Esquema de autorización.</a:t>
            </a:r>
            <a:endParaRPr lang="es-ES" dirty="0" smtClean="0"/>
          </a:p>
          <a:p>
            <a:r>
              <a:rPr lang="es-ES" dirty="0" smtClean="0"/>
              <a:t>Optimización del uso de red.</a:t>
            </a:r>
          </a:p>
          <a:p>
            <a:r>
              <a:rPr lang="es-ES" dirty="0" smtClean="0"/>
              <a:t>Integración con otros </a:t>
            </a:r>
            <a:r>
              <a:rPr lang="es-ES" dirty="0" err="1" smtClean="0"/>
              <a:t>IDEs</a:t>
            </a:r>
            <a:r>
              <a:rPr lang="es-ES" dirty="0" smtClean="0"/>
              <a:t> .</a:t>
            </a:r>
          </a:p>
          <a:p>
            <a:r>
              <a:rPr lang="es-ES" dirty="0" smtClean="0"/>
              <a:t>Extensión de la solución a otros modelos.</a:t>
            </a:r>
          </a:p>
          <a:p>
            <a:r>
              <a:rPr lang="es-ES" dirty="0" smtClean="0"/>
              <a:t>Cifrado de mensajes.</a:t>
            </a:r>
          </a:p>
          <a:p>
            <a:r>
              <a:rPr lang="es-ES" dirty="0" smtClean="0"/>
              <a:t>Mecanismo de deshacer  cambios (</a:t>
            </a:r>
            <a:r>
              <a:rPr lang="es-ES" dirty="0" err="1" smtClean="0"/>
              <a:t>undo</a:t>
            </a:r>
            <a:r>
              <a:rPr lang="es-ES" dirty="0" smtClean="0"/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Aplicaciones de naturaleza concurrente y distribuida precisan modelos que abstraigan al programador de la complejidad subyacente.</a:t>
            </a:r>
          </a:p>
          <a:p>
            <a:r>
              <a:rPr lang="es-ES" dirty="0" smtClean="0"/>
              <a:t>Lenguajes nuevos sobre la JVM incorporan construcciones y paradigmas que simplifican el desarrollo.</a:t>
            </a:r>
          </a:p>
          <a:p>
            <a:r>
              <a:rPr lang="es-ES" dirty="0" smtClean="0"/>
              <a:t>Los modelos para la implementación de sistemas  colaborativos en tiempo real están en constante desarrollo y evolución.</a:t>
            </a:r>
          </a:p>
          <a:p>
            <a:r>
              <a:rPr lang="es-ES" dirty="0" smtClean="0"/>
              <a:t>La colaboración en tiempo real permite  interactuar  a un grupo de trabajo  de forma simple y coordinada  acelerando, enriqueciendo y haciendo mas productivo su trabajo.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 a Resolver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Explicación básica de la dinámica y cual es el problema que se plantea para tías, abuelas, etc.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soluciones similares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Poner  acá el cuadrito comparativo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Problemas enfrentados durante el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Mostrar  el listado  de las </a:t>
            </a:r>
            <a:r>
              <a:rPr lang="es-ES" dirty="0" err="1" smtClean="0"/>
              <a:t>tecnologias</a:t>
            </a:r>
            <a:r>
              <a:rPr lang="es-ES" dirty="0" smtClean="0"/>
              <a:t> y una breve </a:t>
            </a:r>
            <a:r>
              <a:rPr lang="es-ES" dirty="0" err="1" smtClean="0"/>
              <a:t>explicacion</a:t>
            </a:r>
            <a:r>
              <a:rPr lang="es-ES" dirty="0" smtClean="0"/>
              <a:t> de porque se usaron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la solución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Explicación de los módulos que la componen</a:t>
            </a:r>
          </a:p>
          <a:p>
            <a:r>
              <a:rPr lang="es-ES" dirty="0" smtClean="0"/>
              <a:t>Mostrar  caso  cliente servidor  peer 2peer </a:t>
            </a:r>
          </a:p>
          <a:p>
            <a:r>
              <a:rPr lang="es-ES" dirty="0" smtClean="0"/>
              <a:t>Diagramas de ambos y pequeña explicación sobre cada uno de los módulos (</a:t>
            </a:r>
            <a:r>
              <a:rPr lang="es-ES" dirty="0" err="1" smtClean="0"/>
              <a:t>kernel</a:t>
            </a:r>
            <a:r>
              <a:rPr lang="es-ES" dirty="0" smtClean="0"/>
              <a:t>, </a:t>
            </a:r>
            <a:r>
              <a:rPr lang="es-ES" dirty="0" err="1" smtClean="0"/>
              <a:t>client</a:t>
            </a:r>
            <a:r>
              <a:rPr lang="es-ES" dirty="0" smtClean="0"/>
              <a:t>, </a:t>
            </a:r>
            <a:r>
              <a:rPr lang="es-ES" dirty="0" err="1" smtClean="0"/>
              <a:t>common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 algo sobre que la comunicación entre los módulos es asincrónica y se utilizan actores para esto.</a:t>
            </a:r>
          </a:p>
          <a:p>
            <a:r>
              <a:rPr lang="es-ES" dirty="0" smtClean="0"/>
              <a:t>Ventajas de utilizar actores, como simplifica las cosas.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308</Words>
  <Application>Microsoft Office PowerPoint</Application>
  <PresentationFormat>Presentación en pantalla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Flow</vt:lpstr>
      <vt:lpstr>Parallel Editor</vt:lpstr>
      <vt:lpstr>Motivación</vt:lpstr>
      <vt:lpstr>Problema a Resolver</vt:lpstr>
      <vt:lpstr>Otras soluciones similares</vt:lpstr>
      <vt:lpstr>Búsqueda de la solución</vt:lpstr>
      <vt:lpstr>Problemas enfrentados durante el desarrollo</vt:lpstr>
      <vt:lpstr>Tecnologías utilizadas</vt:lpstr>
      <vt:lpstr>Arquitectura de la solución</vt:lpstr>
      <vt:lpstr>Actores</vt:lpstr>
      <vt:lpstr>Protocolo de msgs</vt:lpstr>
      <vt:lpstr>Metodología de desarrollo</vt:lpstr>
      <vt:lpstr>Demostración</vt:lpstr>
      <vt:lpstr>Posibles mejoras a implementar</vt:lpstr>
      <vt:lpstr>Conclusiones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Usuario</cp:lastModifiedBy>
  <cp:revision>7</cp:revision>
  <dcterms:created xsi:type="dcterms:W3CDTF">2010-12-05T02:40:46Z</dcterms:created>
  <dcterms:modified xsi:type="dcterms:W3CDTF">2010-12-05T18:58:21Z</dcterms:modified>
</cp:coreProperties>
</file>