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57" r:id="rId4"/>
    <p:sldId id="259" r:id="rId5"/>
    <p:sldId id="271" r:id="rId6"/>
    <p:sldId id="258" r:id="rId7"/>
    <p:sldId id="260" r:id="rId8"/>
    <p:sldId id="272" r:id="rId9"/>
    <p:sldId id="261" r:id="rId10"/>
    <p:sldId id="262" r:id="rId11"/>
    <p:sldId id="263" r:id="rId12"/>
    <p:sldId id="265" r:id="rId13"/>
    <p:sldId id="264" r:id="rId14"/>
    <p:sldId id="266" r:id="rId15"/>
    <p:sldId id="26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63" autoAdjust="0"/>
  </p:normalViewPr>
  <p:slideViewPr>
    <p:cSldViewPr>
      <p:cViewPr>
        <p:scale>
          <a:sx n="66" d="100"/>
          <a:sy n="66" d="100"/>
        </p:scale>
        <p:origin x="-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06/12/2010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4073" y="17413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ES" sz="9600" dirty="0" err="1" smtClean="0"/>
              <a:t>Parallel</a:t>
            </a:r>
            <a:r>
              <a:rPr lang="es-ES" sz="9600" smtClean="0"/>
              <a:t> Editor</a:t>
            </a:r>
            <a:endParaRPr lang="es-ES" sz="96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643314"/>
            <a:ext cx="7854696" cy="1752600"/>
          </a:xfrm>
        </p:spPr>
        <p:txBody>
          <a:bodyPr/>
          <a:lstStyle/>
          <a:p>
            <a:r>
              <a:rPr lang="es-ES" smtClean="0"/>
              <a:t>Trabajo Profesional</a:t>
            </a:r>
          </a:p>
          <a:p>
            <a:r>
              <a:rPr lang="es-ES" smtClean="0"/>
              <a:t>Mauro </a:t>
            </a:r>
            <a:r>
              <a:rPr lang="es-ES" err="1" smtClean="0"/>
              <a:t>Ciancio</a:t>
            </a:r>
            <a:r>
              <a:rPr lang="es-ES" smtClean="0"/>
              <a:t>, Leandro </a:t>
            </a:r>
            <a:r>
              <a:rPr lang="es-ES" err="1" smtClean="0"/>
              <a:t>Gilioli</a:t>
            </a:r>
            <a:endParaRPr lang="es-ES" smtClean="0"/>
          </a:p>
          <a:p>
            <a:r>
              <a:rPr lang="es-ES" smtClean="0"/>
              <a:t>Facultad de Ingeniería - UBA</a:t>
            </a:r>
            <a:endParaRPr lang="es-ES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201107"/>
            <a:ext cx="1157350" cy="11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Mostrar  el listado  de las </a:t>
            </a:r>
            <a:r>
              <a:rPr lang="es-ES" err="1" smtClean="0"/>
              <a:t>tecnologias</a:t>
            </a:r>
            <a:r>
              <a:rPr lang="es-ES" smtClean="0"/>
              <a:t> y una breve </a:t>
            </a:r>
            <a:r>
              <a:rPr lang="es-ES" err="1" smtClean="0"/>
              <a:t>explicacion</a:t>
            </a:r>
            <a:r>
              <a:rPr lang="es-ES" smtClean="0"/>
              <a:t> de porque se usaron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Tecnologías utilizadas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Explicación de los módulos que la componen</a:t>
            </a:r>
          </a:p>
          <a:p>
            <a:r>
              <a:rPr lang="es-ES" smtClean="0"/>
              <a:t>Mostrar  caso  cliente servidor  peer 2peer </a:t>
            </a:r>
          </a:p>
          <a:p>
            <a:r>
              <a:rPr lang="es-ES" smtClean="0"/>
              <a:t>Diagramas de ambos y pequeña explicación sobre cada uno de los módulos (</a:t>
            </a:r>
            <a:r>
              <a:rPr lang="es-ES" err="1" smtClean="0"/>
              <a:t>kernel</a:t>
            </a:r>
            <a:r>
              <a:rPr lang="es-ES" smtClean="0"/>
              <a:t>, </a:t>
            </a:r>
            <a:r>
              <a:rPr lang="es-ES" err="1" smtClean="0"/>
              <a:t>client</a:t>
            </a:r>
            <a:r>
              <a:rPr lang="es-ES" smtClean="0"/>
              <a:t>, </a:t>
            </a:r>
            <a:r>
              <a:rPr lang="es-ES" err="1" smtClean="0"/>
              <a:t>common</a:t>
            </a:r>
            <a:r>
              <a:rPr lang="es-ES" smtClean="0"/>
              <a:t>, </a:t>
            </a:r>
            <a:r>
              <a:rPr lang="es-ES" err="1" smtClean="0"/>
              <a:t>etc</a:t>
            </a:r>
            <a:r>
              <a:rPr lang="es-ES" smtClean="0"/>
              <a:t>)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 algo sobre que la comunicación entre los módulos es asincrónica y se utilizan actores para esto.</a:t>
            </a:r>
          </a:p>
          <a:p>
            <a:r>
              <a:rPr lang="es-ES" smtClean="0"/>
              <a:t>Ventajas de utilizar actores, como simplifica las cosas.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Actores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sobre los tipos de mensajes</a:t>
            </a:r>
          </a:p>
          <a:p>
            <a:r>
              <a:rPr lang="es-ES" err="1" smtClean="0"/>
              <a:t>Serializacion</a:t>
            </a:r>
            <a:endParaRPr lang="es-ES" smtClean="0"/>
          </a:p>
          <a:p>
            <a:r>
              <a:rPr lang="es-ES" smtClean="0"/>
              <a:t>Ejemplos?</a:t>
            </a:r>
          </a:p>
          <a:p>
            <a:endParaRPr lang="es-ES" smtClean="0"/>
          </a:p>
          <a:p>
            <a:r>
              <a:rPr lang="es-ES" smtClean="0"/>
              <a:t>No se si pondría esta </a:t>
            </a:r>
            <a:r>
              <a:rPr lang="es-ES" err="1" smtClean="0"/>
              <a:t>diapo</a:t>
            </a:r>
            <a:endParaRPr lang="es-ES" smtClean="0"/>
          </a:p>
          <a:p>
            <a:pPr>
              <a:buNone/>
            </a:pPr>
            <a:endParaRPr 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Protocolo de </a:t>
            </a:r>
            <a:r>
              <a:rPr lang="es-ES" err="1" smtClean="0"/>
              <a:t>msgs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dos boludeces de </a:t>
            </a:r>
            <a:r>
              <a:rPr lang="es-ES" err="1" smtClean="0"/>
              <a:t>scrum</a:t>
            </a:r>
            <a:r>
              <a:rPr lang="es-ES" smtClean="0"/>
              <a:t>.</a:t>
            </a:r>
          </a:p>
          <a:p>
            <a:r>
              <a:rPr lang="es-ES" smtClean="0"/>
              <a:t>Tabla de </a:t>
            </a:r>
            <a:r>
              <a:rPr lang="es-ES" err="1" smtClean="0"/>
              <a:t>Sprints</a:t>
            </a:r>
            <a:r>
              <a:rPr lang="es-ES" smtClean="0"/>
              <a:t> que se hicieron con descripción de objetivos.</a:t>
            </a:r>
          </a:p>
          <a:p>
            <a:r>
              <a:rPr lang="es-ES" smtClean="0"/>
              <a:t>Mostrar dos grafiquitos  de los </a:t>
            </a:r>
            <a:r>
              <a:rPr lang="es-ES" err="1" smtClean="0"/>
              <a:t>sprints</a:t>
            </a:r>
            <a:r>
              <a:rPr lang="es-ES" smtClean="0"/>
              <a:t>.</a:t>
            </a:r>
          </a:p>
          <a:p>
            <a:r>
              <a:rPr lang="es-ES" smtClean="0"/>
              <a:t>Decir como resulto.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Aporta esto?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Poner  acá </a:t>
            </a:r>
            <a:r>
              <a:rPr lang="es-ES" err="1" smtClean="0"/>
              <a:t>screenshot</a:t>
            </a:r>
            <a:r>
              <a:rPr lang="es-ES" smtClean="0"/>
              <a:t> del eclipse con PE</a:t>
            </a:r>
          </a:p>
          <a:p>
            <a:endParaRPr lang="es-ES" smtClean="0"/>
          </a:p>
          <a:p>
            <a:r>
              <a:rPr lang="es-ES" smtClean="0"/>
              <a:t>Demo en vivo!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Demostración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Esquema de autenticación y autorización.</a:t>
            </a:r>
          </a:p>
          <a:p>
            <a:r>
              <a:rPr lang="es-ES" smtClean="0"/>
              <a:t>Optimización del uso de red.</a:t>
            </a:r>
          </a:p>
          <a:p>
            <a:r>
              <a:rPr lang="es-ES" smtClean="0"/>
              <a:t>Integración con otros </a:t>
            </a:r>
            <a:r>
              <a:rPr lang="es-ES" err="1" smtClean="0"/>
              <a:t>IDEs</a:t>
            </a:r>
            <a:r>
              <a:rPr lang="es-ES" smtClean="0"/>
              <a:t> .</a:t>
            </a:r>
          </a:p>
          <a:p>
            <a:r>
              <a:rPr lang="es-ES" smtClean="0"/>
              <a:t>Extensión de la solución a otros modelos.</a:t>
            </a:r>
          </a:p>
          <a:p>
            <a:r>
              <a:rPr lang="es-ES" smtClean="0"/>
              <a:t>Cifrado de mensajes.</a:t>
            </a:r>
          </a:p>
          <a:p>
            <a:r>
              <a:rPr lang="es-ES" smtClean="0"/>
              <a:t>Mecanismo de deshacer  cambios (</a:t>
            </a:r>
            <a:r>
              <a:rPr lang="es-ES" err="1" smtClean="0"/>
              <a:t>undo</a:t>
            </a:r>
            <a:r>
              <a:rPr lang="es-ES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mtClean="0"/>
              <a:t>Aplicaciones de naturaleza concurrente y distribuida precisan modelos que abstraigan al programador de la complejidad subyacente.</a:t>
            </a:r>
          </a:p>
          <a:p>
            <a:r>
              <a:rPr lang="es-ES" smtClean="0"/>
              <a:t>Lenguajes nuevos sobre la JVM incorporan construcciones y paradigmas que simplifican el desarrollo.</a:t>
            </a:r>
          </a:p>
          <a:p>
            <a:r>
              <a:rPr lang="es-ES" smtClean="0"/>
              <a:t>Los modelos para la implementación de sistemas  colaborativos en tiempo real están en constante desarrollo y evolución.</a:t>
            </a:r>
          </a:p>
          <a:p>
            <a:r>
              <a:rPr lang="es-ES" smtClean="0"/>
              <a:t>La colaboración en tiempo real permite  interactuar  a un grupo de trabajo  de forma simple y coordinada  acelerando, enriqueciendo y haciendo mas productivo su trabajo.</a:t>
            </a:r>
          </a:p>
          <a:p>
            <a:endParaRPr lang="es-ES" smtClean="0"/>
          </a:p>
          <a:p>
            <a:r>
              <a:rPr lang="es-ES" smtClean="0"/>
              <a:t>Mucho texto me parece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Introducción</a:t>
            </a:r>
            <a:endParaRPr lang="en-US" dirty="0" smtClean="0"/>
          </a:p>
          <a:p>
            <a:pPr lvl="1"/>
            <a:r>
              <a:rPr lang="en-US" dirty="0" err="1" smtClean="0"/>
              <a:t>Motivación</a:t>
            </a:r>
            <a:endParaRPr lang="en-US" dirty="0" smtClean="0"/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Cómo nace la idea del presente trabajo?</a:t>
            </a:r>
          </a:p>
          <a:p>
            <a:endParaRPr lang="es-ES" smtClean="0"/>
          </a:p>
          <a:p>
            <a:r>
              <a:rPr lang="es-ES" smtClean="0"/>
              <a:t>Necesidad de obtener </a:t>
            </a:r>
            <a:r>
              <a:rPr lang="es-ES" err="1" smtClean="0"/>
              <a:t>feedback</a:t>
            </a:r>
            <a:r>
              <a:rPr lang="es-ES" smtClean="0"/>
              <a:t> instantáneo sobre tareas de desarrollo complejas.</a:t>
            </a:r>
          </a:p>
          <a:p>
            <a:r>
              <a:rPr lang="es-ES" smtClean="0"/>
              <a:t>Dos desarrolladores trabajando sobre lo mismo pero en diferentes lugares físicos.</a:t>
            </a:r>
          </a:p>
          <a:p>
            <a:r>
              <a:rPr lang="es-ES" smtClean="0"/>
              <a:t>Herramientas existentes no satisfactorias.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Mantener sincronizado el mismo documento en todas las ubicaciones.</a:t>
            </a:r>
          </a:p>
          <a:p>
            <a:r>
              <a:rPr lang="es-ES" smtClean="0"/>
              <a:t>Ofrecer un </a:t>
            </a:r>
            <a:r>
              <a:rPr lang="es-ES" err="1" smtClean="0"/>
              <a:t>feedback</a:t>
            </a:r>
            <a:r>
              <a:rPr lang="es-ES" smtClean="0"/>
              <a:t> instantáneo al usuario.</a:t>
            </a:r>
          </a:p>
          <a:p>
            <a:r>
              <a:rPr lang="es-ES" smtClean="0"/>
              <a:t>No inventar otra herramienta, integrarse con las herramientas existentes.</a:t>
            </a:r>
          </a:p>
          <a:p>
            <a:r>
              <a:rPr lang="es-ES" smtClean="0"/>
              <a:t>Simplicidad de uso y despliegue, sin necesidad de un servidor central.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Solución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Edición</a:t>
                      </a:r>
                      <a:r>
                        <a:rPr lang="es-ES" baseline="0" smtClean="0"/>
                        <a:t> de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 en tiempo real desde un navegador.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Máximo</a:t>
                      </a:r>
                      <a:r>
                        <a:rPr lang="es-ES" baseline="0" smtClean="0"/>
                        <a:t> dos  usuarios en una sesión de edición. Depende del proyecto ECF.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 smtClean="0"/>
                        <a:t>Framwork</a:t>
                      </a:r>
                      <a:r>
                        <a:rPr lang="es-ES" baseline="0" smtClean="0"/>
                        <a:t> para integración de funcionalidad de </a:t>
                      </a:r>
                      <a:r>
                        <a:rPr lang="es-ES" baseline="0" err="1" smtClean="0"/>
                        <a:t>colaboracion</a:t>
                      </a:r>
                      <a:r>
                        <a:rPr lang="es-ES" baseline="0" smtClean="0"/>
                        <a:t> en tiempo real para </a:t>
                      </a:r>
                      <a:r>
                        <a:rPr lang="es-ES" baseline="0" err="1" smtClean="0"/>
                        <a:t>.Net</a:t>
                      </a:r>
                      <a:r>
                        <a:rPr lang="es-ES" baseline="0" smtClean="0"/>
                        <a:t>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Código</a:t>
                      </a:r>
                      <a:r>
                        <a:rPr lang="es-ES" baseline="0" smtClean="0"/>
                        <a:t> fuente </a:t>
                      </a:r>
                      <a:r>
                        <a:rPr lang="es-ES" baseline="0" err="1" smtClean="0"/>
                        <a:t>cerrrado</a:t>
                      </a:r>
                      <a:r>
                        <a:rPr lang="es-ES" baseline="0" smtClean="0"/>
                        <a:t>. Está desarrollado sólo para la plataforma </a:t>
                      </a:r>
                      <a:r>
                        <a:rPr lang="es-ES" baseline="0" err="1" smtClean="0"/>
                        <a:t>.Net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Otras soluciones similares</a:t>
            </a:r>
            <a:endParaRPr lang="es-ES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</a:t>
            </a:r>
            <a:r>
              <a:rPr lang="es-ES" dirty="0" smtClean="0"/>
              <a:t>sincronizar el documento entre cada ubicación se hace uso del algoritmo “Júpiter”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</a:t>
            </a:r>
            <a:r>
              <a:rPr lang="es-ES" dirty="0" smtClean="0"/>
              <a:t>solución (I)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0100" y="2643182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poner algoritmo de </a:t>
            </a:r>
            <a:r>
              <a:rPr lang="es-ES" dirty="0" err="1" smtClean="0"/>
              <a:t>jupiter</a:t>
            </a:r>
            <a:r>
              <a:rPr lang="es-ES" dirty="0" smtClean="0"/>
              <a:t> simple, con una animación de cómo se aplicaría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/>
          <a:lstStyle/>
          <a:p>
            <a:r>
              <a:rPr lang="es-ES" dirty="0" smtClean="0"/>
              <a:t>Originalmente se </a:t>
            </a:r>
            <a:r>
              <a:rPr lang="es-ES" dirty="0" err="1" smtClean="0"/>
              <a:t>implentaron</a:t>
            </a:r>
            <a:r>
              <a:rPr lang="es-ES" dirty="0" smtClean="0"/>
              <a:t> operaciones Borrar e Insertar de más de un carácter.</a:t>
            </a:r>
          </a:p>
          <a:p>
            <a:r>
              <a:rPr lang="es-ES" dirty="0" smtClean="0"/>
              <a:t>Finalmente, se utilizó la solución propuesta en el </a:t>
            </a:r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xxx</a:t>
            </a:r>
            <a:r>
              <a:rPr lang="es-ES" dirty="0" smtClean="0"/>
              <a:t> haciendo uso de operaciones Borrar e Insertar de 1 carácter de longitud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</a:t>
            </a:r>
            <a:r>
              <a:rPr lang="es-ES" dirty="0" smtClean="0"/>
              <a:t>solución (II)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428728" y="464344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Poner </a:t>
            </a:r>
            <a:r>
              <a:rPr lang="es-ES" dirty="0" err="1" smtClean="0"/>
              <a:t>ej</a:t>
            </a:r>
            <a:r>
              <a:rPr lang="es-ES" dirty="0" smtClean="0"/>
              <a:t> de </a:t>
            </a:r>
            <a:r>
              <a:rPr lang="es-ES" dirty="0" err="1" smtClean="0"/>
              <a:t>funcion</a:t>
            </a:r>
            <a:r>
              <a:rPr lang="es-ES" dirty="0" smtClean="0"/>
              <a:t> de transformación,  para dar una idea de lo que hace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Problemas enfrentados durante el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</TotalTime>
  <Words>611</Words>
  <Application>Microsoft Office PowerPoint</Application>
  <PresentationFormat>Presentación en pantalla (4:3)</PresentationFormat>
  <Paragraphs>104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Concourse</vt:lpstr>
      <vt:lpstr>Parallel Editor</vt:lpstr>
      <vt:lpstr>Agenda</vt:lpstr>
      <vt:lpstr>Motivación</vt:lpstr>
      <vt:lpstr>Escenario</vt:lpstr>
      <vt:lpstr>Problemas a Resolver</vt:lpstr>
      <vt:lpstr>Otras soluciones similares</vt:lpstr>
      <vt:lpstr>Búsqueda de la solución (I)</vt:lpstr>
      <vt:lpstr>Búsqueda de la solución (II)</vt:lpstr>
      <vt:lpstr>Problemas enfrentados durante el desarrollo</vt:lpstr>
      <vt:lpstr>Tecnologías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Usuario</cp:lastModifiedBy>
  <cp:revision>44</cp:revision>
  <dcterms:created xsi:type="dcterms:W3CDTF">2010-12-05T02:40:46Z</dcterms:created>
  <dcterms:modified xsi:type="dcterms:W3CDTF">2010-12-07T03:13:20Z</dcterms:modified>
</cp:coreProperties>
</file>