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629" autoAdjust="0"/>
  </p:normalViewPr>
  <p:slideViewPr>
    <p:cSldViewPr>
      <p:cViewPr>
        <p:scale>
          <a:sx n="66" d="100"/>
          <a:sy n="66" d="100"/>
        </p:scale>
        <p:origin x="-1290" y="102"/>
      </p:cViewPr>
      <p:guideLst>
        <p:guide orient="horz" pos="2160"/>
        <p:guide pos="2880"/>
      </p:guideLst>
    </p:cSldViewPr>
  </p:slideViewPr>
  <p:notesTextViewPr>
    <p:cViewPr>
      <p:scale>
        <a:sx n="200" d="100"/>
        <a:sy n="2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27/12/2010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a:t>
            </a:r>
            <a:r>
              <a:rPr lang="es-ES" baseline="0" dirty="0" smtClean="0"/>
              <a:t>Mauro y Leandro. </a:t>
            </a:r>
            <a:r>
              <a:rPr lang="es-ES" baseline="0" dirty="0" smtClean="0"/>
              <a:t>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ParallelEditor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buFont typeface="Arial" pitchFamily="34" charset="0"/>
              <a:buChar char="•"/>
            </a:pPr>
            <a:r>
              <a:rPr lang="es-ES" dirty="0" smtClean="0"/>
              <a:t>Volvemo</a:t>
            </a:r>
            <a:r>
              <a:rPr lang="es-ES" baseline="0" dirty="0" smtClean="0"/>
              <a:t>s a analizar el ejemplo de la animación anterior pero mostrando como la inclusión del algoritmo de sincronización funciona para lograr la convergencia.</a:t>
            </a:r>
          </a:p>
          <a:p>
            <a:pPr>
              <a:buFont typeface="Arial" pitchFamily="34" charset="0"/>
              <a:buChar char="•"/>
            </a:pPr>
            <a:r>
              <a:rPr lang="es-ES" baseline="0" dirty="0" smtClean="0"/>
              <a:t>Se ha agregado un dibujo (circulo) que representa el sincronizador presente en cada ubicación. Éste será el encargado de transformar las operaciones recibidas antes de aplicarlas a la copia local del documento.</a:t>
            </a:r>
          </a:p>
          <a:p>
            <a:pPr>
              <a:buFont typeface="Arial" pitchFamily="34" charset="0"/>
              <a:buChar char="•"/>
            </a:pPr>
            <a:endParaRPr lang="es-ES" baseline="0" dirty="0" smtClean="0"/>
          </a:p>
          <a:p>
            <a:pPr marL="228600" indent="-228600">
              <a:buFont typeface="+mj-lt"/>
              <a:buAutoNum type="arabicPeriod"/>
            </a:pPr>
            <a:r>
              <a:rPr lang="es-AR" baseline="0" dirty="0" smtClean="0"/>
              <a:t>Supongamos nuevamente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Antes de ser enviado a la otra parte, el mensaje debe pasar por el sincronizador local. Éste registra la operación que se aplicó localmente. La información registrada será utilizada luego para poder transformar mensajes remotos.</a:t>
            </a:r>
          </a:p>
          <a:p>
            <a:pPr marL="228600" indent="-228600">
              <a:buFont typeface="+mj-lt"/>
              <a:buAutoNum type="arabicPeriod"/>
            </a:pPr>
            <a:r>
              <a:rPr lang="es-AR" baseline="0" dirty="0" smtClean="0"/>
              <a:t>Una vez que paso el sincronizador, 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 El mismo debe pasar por el sincronizador local y luego se envía a la otra parte.</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sin embargo, no los aplica directamente como en el caso anterior.</a:t>
            </a:r>
          </a:p>
          <a:p>
            <a:pPr marL="228600" indent="-228600">
              <a:buFont typeface="+mj-lt"/>
              <a:buAutoNum type="arabicPeriod"/>
            </a:pPr>
            <a:r>
              <a:rPr lang="es-AR" baseline="0" dirty="0" smtClean="0"/>
              <a:t> Antes de poder aplicar la operación recibida, la misma debe ser transformada por el sincronizador.</a:t>
            </a:r>
          </a:p>
          <a:p>
            <a:pPr marL="228600" indent="-228600">
              <a:buFont typeface="+mj-lt"/>
              <a:buAutoNum type="arabicPeriod"/>
            </a:pPr>
            <a:r>
              <a:rPr lang="es-AR" baseline="0" dirty="0" smtClean="0"/>
              <a:t> Una vez transformada, se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el mensaje con los cambios originados por el usuario 2 arriba a la ubicación del usuario 1.</a:t>
            </a:r>
          </a:p>
          <a:p>
            <a:pPr marL="228600" indent="-228600">
              <a:buFont typeface="+mj-lt"/>
              <a:buAutoNum type="arabicPeriod"/>
            </a:pPr>
            <a:r>
              <a:rPr lang="es-AR" baseline="0" dirty="0" smtClean="0"/>
              <a:t> Éste también analiza el mensaje, transforma la operación recibida utilizando el sincronizador  y aplica la operación transformada a su copia local del documento. Éste proceso lleva el estado de su copia a “</a:t>
            </a:r>
            <a:r>
              <a:rPr lang="es-AR" baseline="0" dirty="0" err="1" smtClean="0"/>
              <a:t>chla</a:t>
            </a:r>
            <a:r>
              <a:rPr lang="es-AR" baseline="0" dirty="0" smtClean="0"/>
              <a:t>”.</a:t>
            </a:r>
          </a:p>
          <a:p>
            <a:pPr marL="228600" indent="-228600">
              <a:buFont typeface="+mj-lt"/>
              <a:buAutoNum type="arabicPeriod"/>
            </a:pPr>
            <a:r>
              <a:rPr lang="es-AR" baseline="0" dirty="0" smtClean="0"/>
              <a:t>15. Al finalizar la edición, podemos ver que ambas copias poseen el mismo estado, es decir, se ha logrado la convergencia.</a:t>
            </a:r>
          </a:p>
          <a:p>
            <a:pPr marL="228600" indent="-228600">
              <a:buFont typeface="+mj-lt"/>
              <a:buAutoNum type="arabicPeriod"/>
            </a:pPr>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a:t>
            </a:r>
            <a:r>
              <a:rPr lang="en-US" baseline="0" dirty="0" smtClean="0"/>
              <a:t> los </a:t>
            </a:r>
            <a:r>
              <a:rPr lang="es-AR" baseline="0" noProof="0" dirty="0" smtClean="0"/>
              <a:t>objetivos</a:t>
            </a:r>
            <a:r>
              <a:rPr lang="en-US" baseline="0" dirty="0" smtClean="0"/>
              <a:t> se </a:t>
            </a:r>
            <a:r>
              <a:rPr lang="en-US" baseline="0" dirty="0" err="1" smtClean="0"/>
              <a:t>planteó</a:t>
            </a:r>
            <a:r>
              <a:rPr lang="en-US" baseline="0" dirty="0" smtClean="0"/>
              <a:t> </a:t>
            </a:r>
            <a:r>
              <a:rPr lang="en-US" baseline="0" dirty="0" err="1" smtClean="0"/>
              <a:t>que</a:t>
            </a:r>
            <a:r>
              <a:rPr lang="en-US" baseline="0" dirty="0" smtClean="0"/>
              <a:t> la </a:t>
            </a:r>
            <a:r>
              <a:rPr lang="en-US" baseline="0" dirty="0" err="1" smtClean="0"/>
              <a:t>simplicidad</a:t>
            </a:r>
            <a:r>
              <a:rPr lang="en-US" baseline="0" dirty="0" smtClean="0"/>
              <a:t> en la </a:t>
            </a:r>
            <a:r>
              <a:rPr lang="en-US" baseline="0" dirty="0" err="1" smtClean="0"/>
              <a:t>configuración</a:t>
            </a:r>
            <a:r>
              <a:rPr lang="en-US" baseline="0" dirty="0" smtClean="0"/>
              <a:t> del </a:t>
            </a:r>
            <a:r>
              <a:rPr lang="en-US" baseline="0" dirty="0" err="1" smtClean="0"/>
              <a:t>producto</a:t>
            </a:r>
            <a:r>
              <a:rPr lang="en-US" baseline="0" dirty="0" smtClean="0"/>
              <a:t> sea un </a:t>
            </a:r>
            <a:r>
              <a:rPr lang="en-US" baseline="0" dirty="0" err="1" smtClean="0"/>
              <a:t>punto</a:t>
            </a:r>
            <a:r>
              <a:rPr lang="en-US" baseline="0" dirty="0" smtClean="0"/>
              <a:t> a </a:t>
            </a:r>
            <a:r>
              <a:rPr lang="en-US" baseline="0" dirty="0" err="1" smtClean="0"/>
              <a:t>tener</a:t>
            </a:r>
            <a:r>
              <a:rPr lang="en-US" baseline="0" dirty="0" smtClean="0"/>
              <a:t> en </a:t>
            </a:r>
            <a:r>
              <a:rPr lang="en-US" baseline="0" dirty="0" err="1" smtClean="0"/>
              <a:t>cuenta</a:t>
            </a:r>
            <a:r>
              <a:rPr lang="en-US" baseline="0" dirty="0" smtClean="0"/>
              <a:t>. </a:t>
            </a:r>
            <a:r>
              <a:rPr lang="en-US" baseline="0" dirty="0" err="1" smtClean="0"/>
              <a:t>Por</a:t>
            </a:r>
            <a:r>
              <a:rPr lang="en-US" baseline="0" dirty="0" smtClean="0"/>
              <a:t> </a:t>
            </a:r>
            <a:r>
              <a:rPr lang="en-US" baseline="0" dirty="0" err="1" smtClean="0"/>
              <a:t>esa</a:t>
            </a:r>
            <a:r>
              <a:rPr lang="en-US" baseline="0" dirty="0" smtClean="0"/>
              <a:t> </a:t>
            </a:r>
            <a:r>
              <a:rPr lang="en-US" baseline="0" dirty="0" err="1" smtClean="0"/>
              <a:t>razon</a:t>
            </a:r>
            <a:r>
              <a:rPr lang="en-US" baseline="0" dirty="0" smtClean="0"/>
              <a:t>,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desplegar</a:t>
            </a:r>
            <a:r>
              <a:rPr lang="en-US" baseline="0" dirty="0" smtClean="0"/>
              <a:t> el </a:t>
            </a:r>
            <a:r>
              <a:rPr lang="en-US" baseline="0" dirty="0" err="1" smtClean="0"/>
              <a:t>producto</a:t>
            </a:r>
            <a:r>
              <a:rPr lang="en-US" baseline="0" dirty="0" smtClean="0"/>
              <a:t> en dos </a:t>
            </a:r>
            <a:r>
              <a:rPr lang="en-US" baseline="0" dirty="0" err="1" smtClean="0"/>
              <a:t>esquemas</a:t>
            </a:r>
            <a:r>
              <a:rPr lang="en-US" baseline="0" dirty="0" smtClean="0"/>
              <a:t> </a:t>
            </a:r>
            <a:r>
              <a:rPr lang="en-US" baseline="0" dirty="0" err="1" smtClean="0"/>
              <a:t>distintos</a:t>
            </a:r>
            <a:r>
              <a:rPr lang="en-US" baseline="0" dirty="0" smtClean="0"/>
              <a:t>.</a:t>
            </a:r>
            <a:endParaRPr lang="en-US" dirty="0" smtClean="0"/>
          </a:p>
          <a:p>
            <a:pPr>
              <a:buFont typeface="Arial" pitchFamily="34" charset="0"/>
              <a:buChar char="•"/>
            </a:pPr>
            <a:r>
              <a:rPr lang="en-US" dirty="0" smtClean="0"/>
              <a:t>Peer</a:t>
            </a:r>
            <a:r>
              <a:rPr lang="en-US" baseline="0" dirty="0" smtClean="0"/>
              <a:t> 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configurable y no </a:t>
            </a:r>
            <a:r>
              <a:rPr lang="en-US" baseline="0" dirty="0" err="1" smtClean="0"/>
              <a:t>necesita</a:t>
            </a:r>
            <a:r>
              <a:rPr lang="en-US" baseline="0" dirty="0" smtClean="0"/>
              <a:t> un </a:t>
            </a:r>
            <a:r>
              <a:rPr lang="en-US" baseline="0" dirty="0" err="1" smtClean="0"/>
              <a:t>servidor</a:t>
            </a:r>
            <a:r>
              <a:rPr lang="en-US" baseline="0" dirty="0" smtClean="0"/>
              <a:t> </a:t>
            </a:r>
            <a:r>
              <a:rPr lang="en-US" baseline="0" dirty="0" err="1" smtClean="0"/>
              <a:t>para</a:t>
            </a:r>
            <a:r>
              <a:rPr lang="en-US" baseline="0" dirty="0" smtClean="0"/>
              <a:t> </a:t>
            </a:r>
            <a:r>
              <a:rPr lang="en-US" baseline="0" dirty="0" err="1" smtClean="0"/>
              <a:t>funcionar</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partes</a:t>
            </a:r>
            <a:r>
              <a:rPr lang="en-US" baseline="0" dirty="0" smtClean="0"/>
              <a:t> </a:t>
            </a:r>
            <a:r>
              <a:rPr lang="en-US" baseline="0" dirty="0" err="1" smtClean="0"/>
              <a:t>será</a:t>
            </a:r>
            <a:r>
              <a:rPr lang="en-US" baseline="0" dirty="0" smtClean="0"/>
              <a:t> </a:t>
            </a:r>
            <a:r>
              <a:rPr lang="en-US" baseline="0" dirty="0" err="1" smtClean="0"/>
              <a:t>encargada</a:t>
            </a:r>
            <a:r>
              <a:rPr lang="en-US" baseline="0" dirty="0" smtClean="0"/>
              <a:t> de ser el </a:t>
            </a:r>
            <a:r>
              <a:rPr lang="en-US" baseline="0" dirty="0" err="1" smtClean="0"/>
              <a:t>servidor</a:t>
            </a:r>
            <a:r>
              <a:rPr lang="en-US" baseline="0" dirty="0" smtClean="0"/>
              <a:t> y la </a:t>
            </a:r>
            <a:r>
              <a:rPr lang="en-US" baseline="0" dirty="0" err="1" smtClean="0"/>
              <a:t>otra</a:t>
            </a:r>
            <a:r>
              <a:rPr lang="en-US" baseline="0" dirty="0" smtClean="0"/>
              <a:t> </a:t>
            </a:r>
            <a:r>
              <a:rPr lang="en-US" baseline="0" dirty="0" err="1" smtClean="0"/>
              <a:t>será</a:t>
            </a:r>
            <a:r>
              <a:rPr lang="en-US" baseline="0" dirty="0" smtClean="0"/>
              <a:t> </a:t>
            </a:r>
            <a:r>
              <a:rPr lang="en-US" baseline="0" dirty="0" err="1" smtClean="0"/>
              <a:t>únicamente</a:t>
            </a:r>
            <a:r>
              <a:rPr lang="en-US" baseline="0" dirty="0" smtClean="0"/>
              <a:t> </a:t>
            </a:r>
            <a:r>
              <a:rPr lang="en-US" baseline="0" dirty="0" err="1" smtClean="0"/>
              <a:t>cliente</a:t>
            </a:r>
            <a:r>
              <a:rPr lang="en-US" baseline="0" dirty="0" smtClean="0"/>
              <a:t>.</a:t>
            </a:r>
          </a:p>
          <a:p>
            <a:pPr>
              <a:buFont typeface="Arial" pitchFamily="34" charset="0"/>
              <a:buChar char="•"/>
            </a:pPr>
            <a:r>
              <a:rPr lang="en-US" baseline="0" dirty="0" smtClean="0"/>
              <a:t>En el </a:t>
            </a:r>
            <a:r>
              <a:rPr lang="en-US" baseline="0" dirty="0" err="1" smtClean="0"/>
              <a:t>esquema</a:t>
            </a:r>
            <a:r>
              <a:rPr lang="en-US" baseline="0" dirty="0" smtClean="0"/>
              <a:t> </a:t>
            </a:r>
            <a:r>
              <a:rPr lang="en-US" baseline="0" dirty="0" err="1" smtClean="0"/>
              <a:t>Cliente</a:t>
            </a:r>
            <a:r>
              <a:rPr lang="en-US" baseline="0" dirty="0" smtClean="0"/>
              <a:t> </a:t>
            </a:r>
            <a:r>
              <a:rPr lang="en-US" baseline="0" dirty="0" err="1" smtClean="0"/>
              <a:t>Servidor</a:t>
            </a:r>
            <a:r>
              <a:rPr lang="en-US" baseline="0" dirty="0" smtClean="0"/>
              <a:t> </a:t>
            </a:r>
            <a:r>
              <a:rPr lang="en-US" baseline="0" dirty="0" err="1" smtClean="0"/>
              <a:t>existe</a:t>
            </a:r>
            <a:r>
              <a:rPr lang="en-US" baseline="0" dirty="0" smtClean="0"/>
              <a:t> un </a:t>
            </a:r>
            <a:r>
              <a:rPr lang="en-US" baseline="0" dirty="0" err="1" smtClean="0"/>
              <a:t>servidor</a:t>
            </a:r>
            <a:r>
              <a:rPr lang="en-US" baseline="0" dirty="0" smtClean="0"/>
              <a:t> </a:t>
            </a:r>
            <a:r>
              <a:rPr lang="en-US" baseline="0" dirty="0" err="1" smtClean="0"/>
              <a:t>dedicado</a:t>
            </a:r>
            <a:r>
              <a:rPr lang="en-US" baseline="0" dirty="0" smtClean="0"/>
              <a:t> </a:t>
            </a:r>
            <a:r>
              <a:rPr lang="en-US" baseline="0" dirty="0" err="1" smtClean="0"/>
              <a:t>cuyo</a:t>
            </a:r>
            <a:r>
              <a:rPr lang="en-US" baseline="0" dirty="0" smtClean="0"/>
              <a:t> </a:t>
            </a:r>
            <a:r>
              <a:rPr lang="en-US" baseline="0" dirty="0" err="1" smtClean="0"/>
              <a:t>objetivo</a:t>
            </a:r>
            <a:r>
              <a:rPr lang="en-US" baseline="0" dirty="0" smtClean="0"/>
              <a:t> </a:t>
            </a:r>
            <a:r>
              <a:rPr lang="en-US" baseline="0" dirty="0" err="1" smtClean="0"/>
              <a:t>es</a:t>
            </a:r>
            <a:r>
              <a:rPr lang="en-US" baseline="0" dirty="0" smtClean="0"/>
              <a:t> </a:t>
            </a:r>
            <a:r>
              <a:rPr lang="en-US" baseline="0" dirty="0" err="1" smtClean="0"/>
              <a:t>almacenar</a:t>
            </a:r>
            <a:r>
              <a:rPr lang="en-US" baseline="0" dirty="0" smtClean="0"/>
              <a:t> los </a:t>
            </a:r>
            <a:r>
              <a:rPr lang="en-US" baseline="0" dirty="0" err="1" smtClean="0"/>
              <a:t>documentos</a:t>
            </a:r>
            <a:r>
              <a:rPr lang="en-US" baseline="0" dirty="0" smtClean="0"/>
              <a:t>. </a:t>
            </a:r>
            <a:r>
              <a:rPr lang="en-US" baseline="0" dirty="0" err="1" smtClean="0"/>
              <a:t>Esta</a:t>
            </a:r>
            <a:r>
              <a:rPr lang="en-US" baseline="0" dirty="0" smtClean="0"/>
              <a:t> </a:t>
            </a:r>
            <a:r>
              <a:rPr lang="en-US" baseline="0" dirty="0" err="1" smtClean="0"/>
              <a:t>alternativa</a:t>
            </a:r>
            <a:r>
              <a:rPr lang="en-US" baseline="0" dirty="0" smtClean="0"/>
              <a:t> </a:t>
            </a:r>
            <a:r>
              <a:rPr lang="en-US" baseline="0" dirty="0" err="1" smtClean="0"/>
              <a:t>es</a:t>
            </a:r>
            <a:r>
              <a:rPr lang="en-US" baseline="0" dirty="0" smtClean="0"/>
              <a:t> viable </a:t>
            </a:r>
            <a:r>
              <a:rPr lang="en-US" baseline="0" dirty="0" err="1" smtClean="0"/>
              <a:t>cuando</a:t>
            </a:r>
            <a:r>
              <a:rPr lang="en-US" baseline="0" dirty="0" smtClean="0"/>
              <a:t> se </a:t>
            </a:r>
            <a:r>
              <a:rPr lang="en-US" baseline="0" dirty="0" err="1" smtClean="0"/>
              <a:t>necesite</a:t>
            </a:r>
            <a:r>
              <a:rPr lang="en-US" baseline="0" dirty="0" smtClean="0"/>
              <a:t> un </a:t>
            </a:r>
            <a:r>
              <a:rPr lang="en-US" baseline="0" dirty="0" err="1" smtClean="0"/>
              <a:t>punto</a:t>
            </a:r>
            <a:r>
              <a:rPr lang="en-US" baseline="0" dirty="0" smtClean="0"/>
              <a:t> central de </a:t>
            </a:r>
            <a:r>
              <a:rPr lang="en-US" baseline="0" dirty="0" err="1" smtClean="0"/>
              <a:t>configuración</a:t>
            </a:r>
            <a:r>
              <a:rPr lang="en-US" baseline="0" dirty="0" smtClean="0"/>
              <a:t> o </a:t>
            </a:r>
            <a:r>
              <a:rPr lang="en-US" baseline="0" dirty="0" err="1" smtClean="0"/>
              <a:t>cuando</a:t>
            </a:r>
            <a:r>
              <a:rPr lang="en-US" baseline="0" dirty="0" smtClean="0"/>
              <a:t> </a:t>
            </a:r>
            <a:r>
              <a:rPr lang="en-US" baseline="0" dirty="0" err="1" smtClean="0"/>
              <a:t>haya</a:t>
            </a:r>
            <a:r>
              <a:rPr lang="en-US" baseline="0" dirty="0" smtClean="0"/>
              <a:t> </a:t>
            </a:r>
            <a:r>
              <a:rPr lang="en-US" baseline="0" dirty="0" err="1" smtClean="0"/>
              <a:t>más</a:t>
            </a:r>
            <a:r>
              <a:rPr lang="en-US" baseline="0" dirty="0" smtClean="0"/>
              <a:t> </a:t>
            </a:r>
            <a:r>
              <a:rPr lang="en-US" baseline="0" dirty="0" err="1" smtClean="0"/>
              <a:t>cantidad</a:t>
            </a:r>
            <a:r>
              <a:rPr lang="en-US" baseline="0" dirty="0" smtClean="0"/>
              <a:t> de </a:t>
            </a:r>
            <a:r>
              <a:rPr lang="en-US" baseline="0" dirty="0" err="1" smtClean="0"/>
              <a:t>documentos</a:t>
            </a:r>
            <a:r>
              <a:rPr lang="en-US" baseline="0" dirty="0" smtClean="0"/>
              <a:t>.</a:t>
            </a:r>
          </a:p>
          <a:p>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err="1" smtClean="0"/>
              <a:t>Acá</a:t>
            </a:r>
            <a:r>
              <a:rPr lang="en-US" baseline="0" dirty="0" smtClean="0"/>
              <a:t> se </a:t>
            </a:r>
            <a:r>
              <a:rPr lang="en-US" baseline="0" dirty="0" err="1" smtClean="0"/>
              <a:t>observan</a:t>
            </a:r>
            <a:r>
              <a:rPr lang="en-US" baseline="0" dirty="0" smtClean="0"/>
              <a:t> </a:t>
            </a:r>
            <a:r>
              <a:rPr lang="en-US" baseline="0" dirty="0" err="1" smtClean="0"/>
              <a:t>las</a:t>
            </a:r>
            <a:r>
              <a:rPr lang="en-US" baseline="0" dirty="0" smtClean="0"/>
              <a:t> </a:t>
            </a:r>
            <a:r>
              <a:rPr lang="en-US" baseline="0" dirty="0" err="1" smtClean="0"/>
              <a:t>herramientas</a:t>
            </a:r>
            <a:r>
              <a:rPr lang="en-US" baseline="0" dirty="0" smtClean="0"/>
              <a:t> </a:t>
            </a:r>
            <a:r>
              <a:rPr lang="en-US" baseline="0" dirty="0" err="1" smtClean="0"/>
              <a:t>utilizadas</a:t>
            </a:r>
            <a:r>
              <a:rPr lang="en-US" baseline="0" dirty="0" smtClean="0"/>
              <a:t> </a:t>
            </a:r>
            <a:r>
              <a:rPr lang="en-US" baseline="0" dirty="0" err="1" smtClean="0"/>
              <a:t>durante</a:t>
            </a:r>
            <a:r>
              <a:rPr lang="en-US" baseline="0" dirty="0" smtClean="0"/>
              <a:t> el </a:t>
            </a:r>
            <a:r>
              <a:rPr lang="en-US" baseline="0" dirty="0" err="1" smtClean="0"/>
              <a:t>desarrollo</a:t>
            </a:r>
            <a:r>
              <a:rPr lang="en-US" baseline="0" dirty="0" smtClean="0"/>
              <a:t> del </a:t>
            </a:r>
            <a:r>
              <a:rPr lang="en-US" baseline="0" dirty="0" err="1" smtClean="0"/>
              <a:t>proyecto</a:t>
            </a:r>
            <a:r>
              <a:rPr lang="en-US" baseline="0" dirty="0" smtClean="0"/>
              <a:t>.</a:t>
            </a:r>
          </a:p>
          <a:p>
            <a:r>
              <a:rPr lang="en-US" baseline="0" dirty="0" smtClean="0"/>
              <a:t>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los </a:t>
            </a:r>
            <a:r>
              <a:rPr lang="en-US" baseline="0" dirty="0" err="1" smtClean="0"/>
              <a:t>módulos</a:t>
            </a:r>
            <a:r>
              <a:rPr lang="en-US" baseline="0" dirty="0" smtClean="0"/>
              <a:t> base del </a:t>
            </a:r>
            <a:r>
              <a:rPr lang="en-US" baseline="0" dirty="0" err="1" smtClean="0"/>
              <a:t>proyecto</a:t>
            </a:r>
            <a:r>
              <a:rPr lang="en-US" baseline="0" dirty="0" smtClean="0"/>
              <a:t> </a:t>
            </a:r>
            <a:r>
              <a:rPr lang="en-US" baseline="0" dirty="0" err="1" smtClean="0"/>
              <a:t>mientras</a:t>
            </a:r>
            <a:r>
              <a:rPr lang="en-US" baseline="0" dirty="0" smtClean="0"/>
              <a:t> </a:t>
            </a:r>
            <a:r>
              <a:rPr lang="en-US" baseline="0" dirty="0" err="1" smtClean="0"/>
              <a:t>que</a:t>
            </a:r>
            <a:r>
              <a:rPr lang="en-US" baseline="0" dirty="0" smtClean="0"/>
              <a:t> Java </a:t>
            </a:r>
            <a:r>
              <a:rPr lang="en-US" baseline="0" dirty="0" err="1" smtClean="0"/>
              <a:t>fue</a:t>
            </a:r>
            <a:r>
              <a:rPr lang="en-US" baseline="0" dirty="0" smtClean="0"/>
              <a:t> </a:t>
            </a:r>
            <a:r>
              <a:rPr lang="en-US" baseline="0" dirty="0" err="1" smtClean="0"/>
              <a:t>utilizado</a:t>
            </a:r>
            <a:r>
              <a:rPr lang="en-US" baseline="0" dirty="0" smtClean="0"/>
              <a:t> </a:t>
            </a:r>
            <a:r>
              <a:rPr lang="en-US" baseline="0" dirty="0" err="1" smtClean="0"/>
              <a:t>para</a:t>
            </a:r>
            <a:r>
              <a:rPr lang="en-US" baseline="0" dirty="0" smtClean="0"/>
              <a:t> el </a:t>
            </a:r>
            <a:r>
              <a:rPr lang="en-US" baseline="0" dirty="0" err="1" smtClean="0"/>
              <a:t>desarrollo</a:t>
            </a:r>
            <a:r>
              <a:rPr lang="en-US" baseline="0" dirty="0" smtClean="0"/>
              <a:t> del </a:t>
            </a:r>
            <a:r>
              <a:rPr lang="en-US" baseline="0" dirty="0" err="1" smtClean="0"/>
              <a:t>plugin</a:t>
            </a:r>
            <a:r>
              <a:rPr lang="en-US" baseline="0" dirty="0" smtClean="0"/>
              <a:t> </a:t>
            </a:r>
            <a:r>
              <a:rPr lang="en-US" baseline="0" dirty="0" err="1" smtClean="0"/>
              <a:t>para</a:t>
            </a:r>
            <a:r>
              <a:rPr lang="en-US" baseline="0" dirty="0" smtClean="0"/>
              <a:t> Eclipse.</a:t>
            </a:r>
          </a:p>
          <a:p>
            <a:endParaRPr lang="en-US" u="none"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podemos</a:t>
            </a:r>
            <a:r>
              <a:rPr lang="en-US" u="none" baseline="0" dirty="0" smtClean="0"/>
              <a:t> </a:t>
            </a:r>
            <a:r>
              <a:rPr lang="en-US" u="none" baseline="0" dirty="0" err="1" smtClean="0"/>
              <a:t>nombrar</a:t>
            </a:r>
            <a:r>
              <a:rPr lang="en-US" u="none" baseline="0" dirty="0" smtClean="0"/>
              <a:t> </a:t>
            </a:r>
            <a:r>
              <a:rPr lang="en-US" u="none" baseline="0" dirty="0" err="1" smtClean="0"/>
              <a:t>estas</a:t>
            </a:r>
            <a:r>
              <a:rPr lang="en-US" u="none" baseline="0" dirty="0" smtClean="0"/>
              <a:t> </a:t>
            </a:r>
            <a:r>
              <a:rPr lang="en-US" u="none" baseline="0" dirty="0" err="1" smtClean="0"/>
              <a:t>herramientas</a:t>
            </a:r>
            <a:r>
              <a:rPr lang="en-US" u="none" baseline="0" dirty="0" smtClean="0"/>
              <a:t>: Eclipse, Maven, </a:t>
            </a:r>
            <a:r>
              <a:rPr lang="en-US" u="none" baseline="0" dirty="0" err="1" smtClean="0"/>
              <a:t>IntelliJ</a:t>
            </a:r>
            <a:r>
              <a:rPr lang="en-US" u="none" baseline="0" dirty="0" smtClean="0"/>
              <a:t> Idea, </a:t>
            </a:r>
            <a:r>
              <a:rPr lang="en-US" u="none" baseline="0" dirty="0" err="1" smtClean="0"/>
              <a:t>Git</a:t>
            </a:r>
            <a:r>
              <a:rPr lang="en-US" u="none" baseline="0" dirty="0" smtClean="0"/>
              <a:t>, Spring Framework.</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Nombraremos</a:t>
            </a:r>
            <a:r>
              <a:rPr lang="en-US" baseline="0" dirty="0" smtClean="0"/>
              <a:t> </a:t>
            </a:r>
            <a:r>
              <a:rPr lang="en-US" baseline="0" dirty="0" err="1" smtClean="0"/>
              <a:t>algunas</a:t>
            </a:r>
            <a:r>
              <a:rPr lang="en-US" baseline="0" dirty="0" smtClean="0"/>
              <a:t> </a:t>
            </a:r>
            <a:r>
              <a:rPr lang="en-US" baseline="0" dirty="0" err="1" smtClean="0"/>
              <a:t>características</a:t>
            </a:r>
            <a:r>
              <a:rPr lang="en-US" baseline="0" dirty="0" smtClean="0"/>
              <a:t> </a:t>
            </a:r>
            <a:r>
              <a:rPr lang="en-US" baseline="0" dirty="0" err="1" smtClean="0"/>
              <a:t>interesantes</a:t>
            </a:r>
            <a:r>
              <a:rPr lang="en-US" baseline="0" dirty="0" smtClean="0"/>
              <a:t> del </a:t>
            </a:r>
            <a:r>
              <a:rPr lang="en-US" baseline="0" dirty="0" err="1" smtClean="0"/>
              <a:t>lenguaje</a:t>
            </a:r>
            <a:r>
              <a:rPr lang="en-US" baseline="0" dirty="0" smtClean="0"/>
              <a:t> de </a:t>
            </a:r>
            <a:r>
              <a:rPr lang="en-US" baseline="0" dirty="0" err="1" smtClean="0"/>
              <a:t>programación</a:t>
            </a:r>
            <a:r>
              <a:rPr lang="en-US" baseline="0" dirty="0" smtClean="0"/>
              <a:t> </a:t>
            </a:r>
            <a:r>
              <a:rPr lang="en-US" baseline="0" dirty="0" err="1" smtClean="0"/>
              <a:t>Scala</a:t>
            </a:r>
            <a:r>
              <a:rPr lang="en-US" baseline="0" dirty="0" smtClean="0"/>
              <a:t>.</a:t>
            </a:r>
          </a:p>
          <a:p>
            <a:r>
              <a:rPr lang="en-US" baseline="0" dirty="0" smtClean="0"/>
              <a:t>Es un </a:t>
            </a:r>
            <a:r>
              <a:rPr lang="en-US" baseline="0" dirty="0" err="1" smtClean="0"/>
              <a:t>lenguaje</a:t>
            </a:r>
            <a:r>
              <a:rPr lang="en-US" baseline="0" dirty="0" smtClean="0"/>
              <a:t> </a:t>
            </a:r>
            <a:r>
              <a:rPr lang="en-US" baseline="0" dirty="0" err="1" smtClean="0"/>
              <a:t>que</a:t>
            </a:r>
            <a:r>
              <a:rPr lang="en-US" baseline="0" dirty="0" smtClean="0"/>
              <a:t> </a:t>
            </a:r>
            <a:r>
              <a:rPr lang="en-US" baseline="0" dirty="0" err="1" smtClean="0"/>
              <a:t>compila</a:t>
            </a:r>
            <a:r>
              <a:rPr lang="en-US" baseline="0" dirty="0" smtClean="0"/>
              <a:t> a </a:t>
            </a:r>
            <a:r>
              <a:rPr lang="en-US" baseline="0" dirty="0" err="1" smtClean="0"/>
              <a:t>bytecode</a:t>
            </a:r>
            <a:r>
              <a:rPr lang="en-US" baseline="0" dirty="0" smtClean="0"/>
              <a:t> de la JVM. Como </a:t>
            </a:r>
            <a:r>
              <a:rPr lang="en-US" baseline="0" dirty="0" err="1" smtClean="0"/>
              <a:t>consecuencia</a:t>
            </a:r>
            <a:r>
              <a:rPr lang="en-US" baseline="0" dirty="0" smtClean="0"/>
              <a:t> de </a:t>
            </a:r>
            <a:r>
              <a:rPr lang="en-US" baseline="0" dirty="0" err="1" smtClean="0"/>
              <a:t>esto</a:t>
            </a:r>
            <a:r>
              <a:rPr lang="en-US" baseline="0" dirty="0" smtClean="0"/>
              <a:t> </a:t>
            </a:r>
            <a:r>
              <a:rPr lang="en-US" baseline="0" dirty="0" err="1" smtClean="0"/>
              <a:t>puede</a:t>
            </a:r>
            <a:r>
              <a:rPr lang="en-US" baseline="0" dirty="0" smtClean="0"/>
              <a:t> </a:t>
            </a:r>
            <a:r>
              <a:rPr lang="en-US" baseline="0" dirty="0" err="1" smtClean="0"/>
              <a:t>interoperar</a:t>
            </a:r>
            <a:r>
              <a:rPr lang="en-US" baseline="0" dirty="0" smtClean="0"/>
              <a:t> con Java sin </a:t>
            </a:r>
            <a:r>
              <a:rPr lang="en-US" baseline="0" dirty="0" err="1" smtClean="0"/>
              <a:t>problema</a:t>
            </a:r>
            <a:r>
              <a:rPr lang="en-US" baseline="0" dirty="0" smtClean="0"/>
              <a:t> </a:t>
            </a:r>
            <a:r>
              <a:rPr lang="en-US" baseline="0" dirty="0" err="1" smtClean="0"/>
              <a:t>alguno</a:t>
            </a:r>
            <a:r>
              <a:rPr lang="en-US" baseline="0" dirty="0" smtClean="0"/>
              <a:t> </a:t>
            </a:r>
            <a:r>
              <a:rPr lang="en-US" baseline="0" dirty="0" err="1" smtClean="0"/>
              <a:t>posibilitando</a:t>
            </a:r>
            <a:r>
              <a:rPr lang="en-US" baseline="0" dirty="0" smtClean="0"/>
              <a:t> el </a:t>
            </a:r>
            <a:r>
              <a:rPr lang="en-US" baseline="0" dirty="0" err="1" smtClean="0"/>
              <a:t>uso</a:t>
            </a:r>
            <a:r>
              <a:rPr lang="en-US" baseline="0" dirty="0" smtClean="0"/>
              <a:t> de </a:t>
            </a:r>
            <a:r>
              <a:rPr lang="en-US" baseline="0" dirty="0" err="1" smtClean="0"/>
              <a:t>bibliotecas</a:t>
            </a:r>
            <a:r>
              <a:rPr lang="en-US" baseline="0" dirty="0" smtClean="0"/>
              <a:t> </a:t>
            </a:r>
            <a:r>
              <a:rPr lang="en-US" baseline="0" dirty="0" err="1" smtClean="0"/>
              <a:t>ya</a:t>
            </a:r>
            <a:r>
              <a:rPr lang="en-US" baseline="0" dirty="0" smtClean="0"/>
              <a:t> </a:t>
            </a:r>
            <a:r>
              <a:rPr lang="en-US" baseline="0" dirty="0" err="1" smtClean="0"/>
              <a:t>existentes</a:t>
            </a:r>
            <a:r>
              <a:rPr lang="en-US" baseline="0" dirty="0" smtClean="0"/>
              <a:t> </a:t>
            </a:r>
            <a:r>
              <a:rPr lang="en-US" baseline="0" dirty="0" err="1" smtClean="0"/>
              <a:t>como</a:t>
            </a:r>
            <a:r>
              <a:rPr lang="en-US" baseline="0" dirty="0" smtClean="0"/>
              <a:t> Spring Framework, </a:t>
            </a:r>
            <a:r>
              <a:rPr lang="en-US" baseline="0" dirty="0" err="1" smtClean="0"/>
              <a:t>por</a:t>
            </a:r>
            <a:r>
              <a:rPr lang="en-US" baseline="0" dirty="0" smtClean="0"/>
              <a:t> </a:t>
            </a:r>
            <a:r>
              <a:rPr lang="en-US" baseline="0" dirty="0" err="1" smtClean="0"/>
              <a:t>ejemplo</a:t>
            </a:r>
            <a:r>
              <a:rPr lang="en-US" baseline="0" dirty="0" smtClean="0"/>
              <a:t>.</a:t>
            </a:r>
          </a:p>
          <a:p>
            <a:r>
              <a:rPr lang="en-US" baseline="0" dirty="0" err="1" smtClean="0"/>
              <a:t>Scala</a:t>
            </a:r>
            <a:r>
              <a:rPr lang="en-US" baseline="0" dirty="0" smtClean="0"/>
              <a:t> </a:t>
            </a:r>
            <a:r>
              <a:rPr lang="en-US" baseline="0" dirty="0" err="1" smtClean="0"/>
              <a:t>es</a:t>
            </a:r>
            <a:r>
              <a:rPr lang="en-US" baseline="0" dirty="0" smtClean="0"/>
              <a:t> un </a:t>
            </a:r>
            <a:r>
              <a:rPr lang="en-US" baseline="0" dirty="0" err="1" smtClean="0"/>
              <a:t>lenguaje</a:t>
            </a:r>
            <a:r>
              <a:rPr lang="en-US" baseline="0" dirty="0" smtClean="0"/>
              <a:t> </a:t>
            </a:r>
            <a:r>
              <a:rPr lang="en-US" baseline="0" dirty="0" err="1" smtClean="0"/>
              <a:t>multiparadigma</a:t>
            </a:r>
            <a:r>
              <a:rPr lang="en-US" baseline="0" dirty="0" smtClean="0"/>
              <a:t>, </a:t>
            </a:r>
            <a:r>
              <a:rPr lang="en-US" baseline="0" dirty="0" err="1" smtClean="0"/>
              <a:t>orientado</a:t>
            </a:r>
            <a:r>
              <a:rPr lang="en-US" baseline="0" dirty="0" smtClean="0"/>
              <a:t> a </a:t>
            </a:r>
            <a:r>
              <a:rPr lang="en-US" baseline="0" dirty="0" err="1" smtClean="0"/>
              <a:t>objetos</a:t>
            </a:r>
            <a:r>
              <a:rPr lang="en-US" baseline="0" dirty="0" smtClean="0"/>
              <a:t> y </a:t>
            </a:r>
            <a:r>
              <a:rPr lang="en-US" baseline="0" dirty="0" err="1" smtClean="0"/>
              <a:t>funcional</a:t>
            </a:r>
            <a:r>
              <a:rPr lang="en-US" baseline="0" dirty="0" smtClean="0"/>
              <a:t>. El </a:t>
            </a:r>
            <a:r>
              <a:rPr lang="en-US" baseline="0" dirty="0" err="1" smtClean="0"/>
              <a:t>codigo</a:t>
            </a:r>
            <a:r>
              <a:rPr lang="en-US" baseline="0" dirty="0" smtClean="0"/>
              <a:t> </a:t>
            </a:r>
            <a:r>
              <a:rPr lang="en-US" baseline="0" dirty="0" err="1" smtClean="0"/>
              <a:t>desarrollado</a:t>
            </a:r>
            <a:r>
              <a:rPr lang="en-US" baseline="0" dirty="0" smtClean="0"/>
              <a:t> en </a:t>
            </a:r>
            <a:r>
              <a:rPr lang="en-US" baseline="0" dirty="0" err="1" smtClean="0"/>
              <a:t>Scala</a:t>
            </a:r>
            <a:r>
              <a:rPr lang="en-US" baseline="0" dirty="0" smtClean="0"/>
              <a:t> </a:t>
            </a:r>
            <a:r>
              <a:rPr lang="en-US" baseline="0" dirty="0" err="1" smtClean="0"/>
              <a:t>es</a:t>
            </a:r>
            <a:r>
              <a:rPr lang="en-US" baseline="0" dirty="0" smtClean="0"/>
              <a:t> mucho </a:t>
            </a:r>
            <a:r>
              <a:rPr lang="en-US" baseline="0" dirty="0" err="1" smtClean="0"/>
              <a:t>más</a:t>
            </a:r>
            <a:r>
              <a:rPr lang="en-US" baseline="0" dirty="0" smtClean="0"/>
              <a:t> </a:t>
            </a:r>
            <a:r>
              <a:rPr lang="en-US" baseline="0" dirty="0" err="1" smtClean="0"/>
              <a:t>conciso</a:t>
            </a:r>
            <a:r>
              <a:rPr lang="en-US" baseline="0" dirty="0" smtClean="0"/>
              <a:t> </a:t>
            </a:r>
            <a:r>
              <a:rPr lang="en-US" baseline="0" dirty="0" err="1" smtClean="0"/>
              <a:t>que</a:t>
            </a:r>
            <a:r>
              <a:rPr lang="en-US" baseline="0" dirty="0" smtClean="0"/>
              <a:t> el </a:t>
            </a:r>
            <a:r>
              <a:rPr lang="en-US" baseline="0" dirty="0" err="1" smtClean="0"/>
              <a:t>generado</a:t>
            </a:r>
            <a:r>
              <a:rPr lang="en-US" baseline="0" dirty="0" smtClean="0"/>
              <a:t> en Java.</a:t>
            </a:r>
            <a:endParaRPr lang="en-US" u="sng" baseline="0" dirty="0" smtClean="0"/>
          </a:p>
          <a:p>
            <a:r>
              <a:rPr lang="en-US" u="none" baseline="0" dirty="0" smtClean="0"/>
              <a:t>A </a:t>
            </a:r>
            <a:r>
              <a:rPr lang="en-US" u="none" baseline="0" dirty="0" err="1" smtClean="0"/>
              <a:t>su</a:t>
            </a:r>
            <a:r>
              <a:rPr lang="en-US" u="none" baseline="0" dirty="0" smtClean="0"/>
              <a:t> </a:t>
            </a:r>
            <a:r>
              <a:rPr lang="en-US" u="none" baseline="0" dirty="0" err="1" smtClean="0"/>
              <a:t>vez</a:t>
            </a:r>
            <a:r>
              <a:rPr lang="en-US" u="none" baseline="0" dirty="0" smtClean="0"/>
              <a:t> </a:t>
            </a:r>
            <a:r>
              <a:rPr lang="en-US" u="none" baseline="0" dirty="0" err="1" smtClean="0"/>
              <a:t>presenta</a:t>
            </a:r>
            <a:r>
              <a:rPr lang="en-US" u="none" baseline="0" dirty="0" smtClean="0"/>
              <a:t> un </a:t>
            </a:r>
            <a:r>
              <a:rPr lang="en-US" u="none" baseline="0" dirty="0" err="1" smtClean="0"/>
              <a:t>modelo</a:t>
            </a:r>
            <a:r>
              <a:rPr lang="en-US" u="none" baseline="0" dirty="0" smtClean="0"/>
              <a:t> de </a:t>
            </a:r>
            <a:r>
              <a:rPr lang="en-US" u="none" baseline="0" dirty="0" err="1" smtClean="0"/>
              <a:t>concurrencia</a:t>
            </a:r>
            <a:r>
              <a:rPr lang="en-US" u="none" baseline="0" dirty="0" smtClean="0"/>
              <a:t> </a:t>
            </a:r>
            <a:r>
              <a:rPr lang="en-US" u="none" baseline="0" dirty="0" err="1" smtClean="0"/>
              <a:t>basado</a:t>
            </a:r>
            <a:r>
              <a:rPr lang="en-US" u="none" baseline="0" dirty="0" smtClean="0"/>
              <a:t> en </a:t>
            </a:r>
            <a:r>
              <a:rPr lang="en-US" u="none" baseline="0" dirty="0" err="1" smtClean="0"/>
              <a:t>actores</a:t>
            </a:r>
            <a:r>
              <a:rPr lang="en-US" u="none" baseline="0" dirty="0" smtClean="0"/>
              <a:t>, ideal </a:t>
            </a:r>
            <a:r>
              <a:rPr lang="en-US" u="none" baseline="0" dirty="0" err="1" smtClean="0"/>
              <a:t>para</a:t>
            </a:r>
            <a:r>
              <a:rPr lang="en-US" u="none" baseline="0" dirty="0" smtClean="0"/>
              <a:t> un </a:t>
            </a:r>
            <a:r>
              <a:rPr lang="en-US" u="none" baseline="0" dirty="0" err="1" smtClean="0"/>
              <a:t>ambiente</a:t>
            </a:r>
            <a:r>
              <a:rPr lang="en-US" u="none" baseline="0" dirty="0" smtClean="0"/>
              <a:t> en </a:t>
            </a:r>
            <a:r>
              <a:rPr lang="en-US" u="none" baseline="0" dirty="0" err="1" smtClean="0"/>
              <a:t>donde</a:t>
            </a:r>
            <a:r>
              <a:rPr lang="en-US" u="none" baseline="0" dirty="0" smtClean="0"/>
              <a:t> hay </a:t>
            </a:r>
            <a:r>
              <a:rPr lang="en-US" u="none" baseline="0" dirty="0" err="1" smtClean="0"/>
              <a:t>concurrencia</a:t>
            </a:r>
            <a:r>
              <a:rPr lang="en-US" u="none" baseline="0" dirty="0" smtClean="0"/>
              <a:t> </a:t>
            </a:r>
            <a:r>
              <a:rPr lang="en-US" u="none" baseline="0" dirty="0" err="1" smtClean="0"/>
              <a:t>sobre</a:t>
            </a:r>
            <a:r>
              <a:rPr lang="en-US" u="none" baseline="0" dirty="0" smtClean="0"/>
              <a:t> </a:t>
            </a:r>
            <a:r>
              <a:rPr lang="en-US" u="none" baseline="0" dirty="0" err="1" smtClean="0"/>
              <a:t>objetos</a:t>
            </a:r>
            <a:r>
              <a:rPr lang="en-US" u="none" baseline="0" dirty="0" smtClean="0"/>
              <a:t>.</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Scrum </a:t>
            </a:r>
            <a:r>
              <a:rPr lang="en-US" dirty="0" err="1" smtClean="0"/>
              <a:t>fue</a:t>
            </a:r>
            <a:r>
              <a:rPr lang="en-US" dirty="0" smtClean="0"/>
              <a:t> </a:t>
            </a:r>
            <a:r>
              <a:rPr lang="en-US" dirty="0" err="1" smtClean="0"/>
              <a:t>utilizado</a:t>
            </a:r>
            <a:r>
              <a:rPr lang="en-US" dirty="0" smtClean="0"/>
              <a:t> </a:t>
            </a:r>
            <a:r>
              <a:rPr lang="en-US" dirty="0" err="1" smtClean="0"/>
              <a:t>como</a:t>
            </a:r>
            <a:r>
              <a:rPr lang="en-US" dirty="0" smtClean="0"/>
              <a:t> </a:t>
            </a:r>
            <a:r>
              <a:rPr lang="en-US" dirty="0" err="1" smtClean="0"/>
              <a:t>metodología</a:t>
            </a:r>
            <a:r>
              <a:rPr lang="en-US" dirty="0" smtClean="0"/>
              <a:t> de </a:t>
            </a:r>
            <a:r>
              <a:rPr lang="en-US" dirty="0" err="1" smtClean="0"/>
              <a:t>desarrollo</a:t>
            </a:r>
            <a:r>
              <a:rPr lang="en-US" dirty="0" smtClean="0"/>
              <a:t>. Se</a:t>
            </a:r>
            <a:r>
              <a:rPr lang="en-US" baseline="0" dirty="0" smtClean="0"/>
              <a:t> </a:t>
            </a:r>
            <a:r>
              <a:rPr lang="en-US" baseline="0" dirty="0" err="1" smtClean="0"/>
              <a:t>planificaron</a:t>
            </a:r>
            <a:r>
              <a:rPr lang="en-US" baseline="0" dirty="0" smtClean="0"/>
              <a:t> </a:t>
            </a:r>
            <a:r>
              <a:rPr lang="en-US" baseline="0" dirty="0" err="1" smtClean="0"/>
              <a:t>cuatro</a:t>
            </a:r>
            <a:r>
              <a:rPr lang="en-US" baseline="0" dirty="0" smtClean="0"/>
              <a:t> sprints en total al </a:t>
            </a:r>
            <a:r>
              <a:rPr lang="en-US" baseline="0" dirty="0" err="1" smtClean="0"/>
              <a:t>inicio</a:t>
            </a:r>
            <a:r>
              <a:rPr lang="en-US" baseline="0" dirty="0" smtClean="0"/>
              <a:t> del </a:t>
            </a:r>
            <a:r>
              <a:rPr lang="en-US" baseline="0" dirty="0" err="1" smtClean="0"/>
              <a:t>proyecto</a:t>
            </a:r>
            <a:r>
              <a:rPr lang="en-US" baseline="0" dirty="0" smtClean="0"/>
              <a:t>, </a:t>
            </a:r>
            <a:r>
              <a:rPr lang="en-US" baseline="0" dirty="0" err="1" smtClean="0"/>
              <a:t>pero</a:t>
            </a:r>
            <a:r>
              <a:rPr lang="en-US" baseline="0" dirty="0" smtClean="0"/>
              <a:t> el </a:t>
            </a:r>
            <a:r>
              <a:rPr lang="en-US" baseline="0" dirty="0" err="1" smtClean="0"/>
              <a:t>último</a:t>
            </a:r>
            <a:r>
              <a:rPr lang="en-US" baseline="0" dirty="0" smtClean="0"/>
              <a:t> </a:t>
            </a:r>
            <a:r>
              <a:rPr lang="en-US" baseline="0" dirty="0" err="1" smtClean="0"/>
              <a:t>pudo</a:t>
            </a:r>
            <a:r>
              <a:rPr lang="en-US" baseline="0" dirty="0" smtClean="0"/>
              <a:t> ser </a:t>
            </a:r>
            <a:r>
              <a:rPr lang="en-US" baseline="0" dirty="0" err="1" smtClean="0"/>
              <a:t>comprimido</a:t>
            </a:r>
            <a:r>
              <a:rPr lang="en-US" baseline="0" dirty="0" smtClean="0"/>
              <a:t> en el </a:t>
            </a:r>
            <a:r>
              <a:rPr lang="en-US" baseline="0" dirty="0" err="1" smtClean="0"/>
              <a:t>tercero</a:t>
            </a:r>
            <a:r>
              <a:rPr lang="en-US" baseline="0" dirty="0" smtClean="0"/>
              <a:t> </a:t>
            </a:r>
            <a:r>
              <a:rPr lang="en-US" baseline="0" dirty="0" err="1" smtClean="0"/>
              <a:t>ya</a:t>
            </a:r>
            <a:r>
              <a:rPr lang="en-US" baseline="0" dirty="0" smtClean="0"/>
              <a:t> </a:t>
            </a:r>
            <a:r>
              <a:rPr lang="en-US" baseline="0" dirty="0" err="1" smtClean="0"/>
              <a:t>que</a:t>
            </a:r>
            <a:r>
              <a:rPr lang="en-US" baseline="0" dirty="0" smtClean="0"/>
              <a:t> se </a:t>
            </a:r>
            <a:r>
              <a:rPr lang="en-US" baseline="0" dirty="0" err="1" smtClean="0"/>
              <a:t>aplicó</a:t>
            </a:r>
            <a:r>
              <a:rPr lang="en-US" baseline="0" dirty="0" smtClean="0"/>
              <a:t> un mayor </a:t>
            </a:r>
            <a:r>
              <a:rPr lang="en-US" baseline="0" dirty="0" err="1" smtClean="0"/>
              <a:t>esfuerzo</a:t>
            </a:r>
            <a:r>
              <a:rPr lang="en-US" baseline="0" dirty="0" smtClean="0"/>
              <a:t> en </a:t>
            </a:r>
            <a:r>
              <a:rPr lang="en-US" baseline="0" dirty="0" err="1" smtClean="0"/>
              <a:t>este</a:t>
            </a:r>
            <a:r>
              <a:rPr lang="en-US" baseline="0" dirty="0" smtClean="0"/>
              <a:t> sprint.</a:t>
            </a:r>
            <a:endParaRPr lang="en-US" u="sng" baseline="0" dirty="0" smtClean="0"/>
          </a:p>
          <a:p>
            <a:r>
              <a:rPr lang="en-US" u="none" baseline="0" dirty="0" err="1" smtClean="0"/>
              <a:t>Luego</a:t>
            </a:r>
            <a:r>
              <a:rPr lang="en-US" u="none" baseline="0" dirty="0" smtClean="0"/>
              <a:t> del </a:t>
            </a:r>
            <a:r>
              <a:rPr lang="en-US" u="none" baseline="0" dirty="0" err="1" smtClean="0"/>
              <a:t>tercer</a:t>
            </a:r>
            <a:r>
              <a:rPr lang="en-US" u="none" baseline="0" dirty="0" smtClean="0"/>
              <a:t> sprint se </a:t>
            </a:r>
            <a:r>
              <a:rPr lang="en-US" u="none" baseline="0" dirty="0" err="1" smtClean="0"/>
              <a:t>generó</a:t>
            </a:r>
            <a:r>
              <a:rPr lang="en-US" u="none" baseline="0" dirty="0" smtClean="0"/>
              <a:t> la </a:t>
            </a:r>
            <a:r>
              <a:rPr lang="en-US" u="none" baseline="0" dirty="0" err="1" smtClean="0"/>
              <a:t>documentación</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dirty="0" smtClean="0"/>
              <a:t>Se</a:t>
            </a:r>
            <a:r>
              <a:rPr lang="en-US" baseline="0" dirty="0" smtClean="0"/>
              <a:t> </a:t>
            </a:r>
            <a:r>
              <a:rPr lang="en-US" baseline="0" dirty="0" err="1" smtClean="0"/>
              <a:t>mostrará</a:t>
            </a:r>
            <a:r>
              <a:rPr lang="en-US" baseline="0" dirty="0" smtClean="0"/>
              <a:t> la </a:t>
            </a:r>
            <a:r>
              <a:rPr lang="en-US" baseline="0" dirty="0" err="1" smtClean="0"/>
              <a:t>funcionalidad</a:t>
            </a:r>
            <a:r>
              <a:rPr lang="en-US" baseline="0" dirty="0" smtClean="0"/>
              <a:t> </a:t>
            </a:r>
            <a:r>
              <a:rPr lang="en-US" baseline="0" dirty="0" err="1" smtClean="0"/>
              <a:t>implementada</a:t>
            </a:r>
            <a:r>
              <a:rPr lang="en-US" baseline="0" dirty="0" smtClean="0"/>
              <a:t> </a:t>
            </a:r>
            <a:r>
              <a:rPr lang="en-US" baseline="0" dirty="0" err="1" smtClean="0"/>
              <a:t>dentro</a:t>
            </a:r>
            <a:r>
              <a:rPr lang="en-US" baseline="0" dirty="0" smtClean="0"/>
              <a:t> del Eclipse.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err="1" smtClean="0"/>
              <a:t>Ahora</a:t>
            </a:r>
            <a:r>
              <a:rPr lang="en-US" baseline="0" dirty="0" smtClean="0"/>
              <a:t> </a:t>
            </a:r>
            <a:r>
              <a:rPr lang="en-US" baseline="0" dirty="0" err="1" smtClean="0"/>
              <a:t>analizaremos</a:t>
            </a:r>
            <a:r>
              <a:rPr lang="en-US" baseline="0" dirty="0" smtClean="0"/>
              <a:t> </a:t>
            </a:r>
            <a:r>
              <a:rPr lang="en-US" baseline="0" dirty="0" err="1" smtClean="0"/>
              <a:t>las</a:t>
            </a:r>
            <a:r>
              <a:rPr lang="en-US" baseline="0" dirty="0" smtClean="0"/>
              <a:t> </a:t>
            </a:r>
            <a:r>
              <a:rPr lang="en-US" baseline="0" dirty="0" err="1" smtClean="0"/>
              <a:t>posibles</a:t>
            </a:r>
            <a:r>
              <a:rPr lang="en-US" baseline="0" dirty="0" smtClean="0"/>
              <a:t> </a:t>
            </a:r>
            <a:r>
              <a:rPr lang="en-US" baseline="0" dirty="0" err="1" smtClean="0"/>
              <a:t>mejores</a:t>
            </a:r>
            <a:r>
              <a:rPr lang="en-US" baseline="0" dirty="0" smtClean="0"/>
              <a:t> a </a:t>
            </a:r>
            <a:r>
              <a:rPr lang="en-US" baseline="0" dirty="0" err="1" smtClean="0"/>
              <a:t>implementar</a:t>
            </a:r>
            <a:r>
              <a:rPr lang="en-US" baseline="0" dirty="0" smtClean="0"/>
              <a:t> en el </a:t>
            </a:r>
            <a:r>
              <a:rPr lang="en-US" baseline="0" dirty="0" err="1" smtClean="0"/>
              <a:t>presente</a:t>
            </a:r>
            <a:r>
              <a:rPr lang="en-US" baseline="0" dirty="0" smtClean="0"/>
              <a:t> </a:t>
            </a:r>
            <a:r>
              <a:rPr lang="en-US" baseline="0" dirty="0" err="1" smtClean="0"/>
              <a:t>proyecto</a:t>
            </a:r>
            <a:r>
              <a:rPr lang="en-US" baseline="0" dirty="0" smtClean="0"/>
              <a:t>.</a:t>
            </a:r>
          </a:p>
          <a:p>
            <a:endParaRPr lang="en-US" baseline="0" dirty="0" smtClean="0"/>
          </a:p>
          <a:p>
            <a:r>
              <a:rPr lang="en-US" baseline="0" dirty="0" smtClean="0"/>
              <a:t>El primer </a:t>
            </a:r>
            <a:r>
              <a:rPr lang="en-US" baseline="0" dirty="0" err="1" smtClean="0"/>
              <a:t>punto</a:t>
            </a:r>
            <a:r>
              <a:rPr lang="en-US" baseline="0" dirty="0" smtClean="0"/>
              <a:t> </a:t>
            </a:r>
            <a:r>
              <a:rPr lang="en-US" baseline="0" dirty="0" err="1" smtClean="0"/>
              <a:t>es</a:t>
            </a:r>
            <a:r>
              <a:rPr lang="en-US" baseline="0" dirty="0" smtClean="0"/>
              <a:t> el </a:t>
            </a:r>
            <a:r>
              <a:rPr lang="en-US" baseline="0" dirty="0" err="1" smtClean="0"/>
              <a:t>mecanismo</a:t>
            </a:r>
            <a:r>
              <a:rPr lang="en-US" baseline="0" dirty="0" smtClean="0"/>
              <a:t> de undo o </a:t>
            </a:r>
            <a:r>
              <a:rPr lang="en-US" baseline="0" dirty="0" err="1" smtClean="0"/>
              <a:t>deshacer</a:t>
            </a:r>
            <a:r>
              <a:rPr lang="en-US" baseline="0" dirty="0" smtClean="0"/>
              <a:t>. </a:t>
            </a:r>
            <a:r>
              <a:rPr lang="en-US" baseline="0" dirty="0" err="1" smtClean="0"/>
              <a:t>Cuando</a:t>
            </a:r>
            <a:r>
              <a:rPr lang="en-US" baseline="0" dirty="0" smtClean="0"/>
              <a:t> un </a:t>
            </a:r>
            <a:r>
              <a:rPr lang="en-US" baseline="0" dirty="0" err="1" smtClean="0"/>
              <a:t>usuario</a:t>
            </a:r>
            <a:r>
              <a:rPr lang="en-US" baseline="0" dirty="0" smtClean="0"/>
              <a:t> se </a:t>
            </a:r>
            <a:r>
              <a:rPr lang="en-US" baseline="0" dirty="0" err="1" smtClean="0"/>
              <a:t>encuentra</a:t>
            </a:r>
            <a:r>
              <a:rPr lang="en-US" baseline="0" dirty="0" smtClean="0"/>
              <a:t> </a:t>
            </a:r>
            <a:r>
              <a:rPr lang="en-US" baseline="0" dirty="0" err="1" smtClean="0"/>
              <a:t>editando</a:t>
            </a:r>
            <a:r>
              <a:rPr lang="en-US" baseline="0" dirty="0" smtClean="0"/>
              <a:t> </a:t>
            </a:r>
            <a:r>
              <a:rPr lang="en-US" baseline="0" dirty="0" err="1" smtClean="0"/>
              <a:t>es</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utilice</a:t>
            </a:r>
            <a:r>
              <a:rPr lang="en-US" baseline="0" dirty="0" smtClean="0"/>
              <a:t> la </a:t>
            </a:r>
            <a:r>
              <a:rPr lang="en-US" baseline="0" dirty="0" err="1" smtClean="0"/>
              <a:t>combinacion</a:t>
            </a:r>
            <a:r>
              <a:rPr lang="en-US" baseline="0" dirty="0" smtClean="0"/>
              <a:t> de </a:t>
            </a:r>
            <a:r>
              <a:rPr lang="en-US" baseline="0" dirty="0" err="1" smtClean="0"/>
              <a:t>teclas</a:t>
            </a:r>
            <a:r>
              <a:rPr lang="en-US" baseline="0" dirty="0" smtClean="0"/>
              <a:t> control-z </a:t>
            </a:r>
            <a:r>
              <a:rPr lang="en-US" baseline="0" dirty="0" err="1" smtClean="0"/>
              <a:t>para</a:t>
            </a:r>
            <a:r>
              <a:rPr lang="en-US" baseline="0" dirty="0" smtClean="0"/>
              <a:t> </a:t>
            </a:r>
            <a:r>
              <a:rPr lang="en-US" baseline="0" dirty="0" err="1" smtClean="0"/>
              <a:t>deshacer</a:t>
            </a:r>
            <a:r>
              <a:rPr lang="en-US" baseline="0" dirty="0" smtClean="0"/>
              <a:t> el </a:t>
            </a:r>
            <a:r>
              <a:rPr lang="en-US" baseline="0" dirty="0" err="1" smtClean="0"/>
              <a:t>último</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introdujo</a:t>
            </a:r>
            <a:r>
              <a:rPr lang="en-US" baseline="0" dirty="0" smtClean="0"/>
              <a:t>, </a:t>
            </a:r>
            <a:r>
              <a:rPr lang="en-US" baseline="0" dirty="0" err="1" smtClean="0"/>
              <a:t>ya</a:t>
            </a:r>
            <a:r>
              <a:rPr lang="en-US" baseline="0" dirty="0" smtClean="0"/>
              <a:t> sea </a:t>
            </a:r>
            <a:r>
              <a:rPr lang="en-US" baseline="0" dirty="0" err="1" smtClean="0"/>
              <a:t>por</a:t>
            </a:r>
            <a:r>
              <a:rPr lang="en-US" baseline="0" dirty="0" smtClean="0"/>
              <a:t> un error de </a:t>
            </a:r>
            <a:r>
              <a:rPr lang="en-US" baseline="0" dirty="0" err="1" smtClean="0"/>
              <a:t>tipeo</a:t>
            </a:r>
            <a:r>
              <a:rPr lang="en-US" baseline="0" dirty="0" smtClean="0"/>
              <a:t> u </a:t>
            </a:r>
            <a:r>
              <a:rPr lang="en-US" baseline="0" dirty="0" err="1" smtClean="0"/>
              <a:t>otra</a:t>
            </a:r>
            <a:r>
              <a:rPr lang="en-US" baseline="0" dirty="0" smtClean="0"/>
              <a:t> </a:t>
            </a:r>
            <a:r>
              <a:rPr lang="en-US" baseline="0" dirty="0" err="1" smtClean="0"/>
              <a:t>razon</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ultimo </a:t>
            </a:r>
            <a:r>
              <a:rPr lang="en-US" baseline="0" dirty="0" err="1" smtClean="0"/>
              <a:t>cambio</a:t>
            </a:r>
            <a:r>
              <a:rPr lang="en-US" baseline="0" dirty="0" smtClean="0"/>
              <a:t> al </a:t>
            </a:r>
            <a:r>
              <a:rPr lang="en-US" baseline="0" dirty="0" err="1" smtClean="0"/>
              <a:t>documento</a:t>
            </a:r>
            <a:r>
              <a:rPr lang="en-US" baseline="0" dirty="0" smtClean="0"/>
              <a:t>. </a:t>
            </a:r>
            <a:r>
              <a:rPr lang="en-US" baseline="0" dirty="0" err="1" smtClean="0"/>
              <a:t>Sim</a:t>
            </a:r>
            <a:r>
              <a:rPr lang="en-US" baseline="0" dirty="0" smtClean="0"/>
              <a:t> embargo, </a:t>
            </a:r>
            <a:r>
              <a:rPr lang="en-US" baseline="0" dirty="0" err="1" smtClean="0"/>
              <a:t>es</a:t>
            </a:r>
            <a:r>
              <a:rPr lang="en-US" baseline="0" dirty="0" smtClean="0"/>
              <a:t> </a:t>
            </a:r>
            <a:r>
              <a:rPr lang="en-US" baseline="0" dirty="0" err="1" smtClean="0"/>
              <a:t>posible</a:t>
            </a:r>
            <a:r>
              <a:rPr lang="en-US" baseline="0" dirty="0" smtClean="0"/>
              <a:t> </a:t>
            </a:r>
            <a:r>
              <a:rPr lang="en-US" baseline="0" dirty="0" err="1" smtClean="0"/>
              <a:t>que</a:t>
            </a:r>
            <a:r>
              <a:rPr lang="en-US" baseline="0" dirty="0" smtClean="0"/>
              <a:t> </a:t>
            </a:r>
            <a:r>
              <a:rPr lang="en-US" baseline="0" dirty="0" err="1" smtClean="0"/>
              <a:t>otro</a:t>
            </a:r>
            <a:r>
              <a:rPr lang="en-US" baseline="0" dirty="0" smtClean="0"/>
              <a:t> </a:t>
            </a:r>
            <a:r>
              <a:rPr lang="en-US" baseline="0" dirty="0" err="1" smtClean="0"/>
              <a:t>usuario</a:t>
            </a:r>
            <a:r>
              <a:rPr lang="en-US" baseline="0" dirty="0" smtClean="0"/>
              <a:t> </a:t>
            </a:r>
            <a:r>
              <a:rPr lang="en-US" baseline="0" dirty="0" err="1" smtClean="0"/>
              <a:t>haya</a:t>
            </a:r>
            <a:r>
              <a:rPr lang="en-US" baseline="0" dirty="0" smtClean="0"/>
              <a:t> </a:t>
            </a:r>
            <a:r>
              <a:rPr lang="en-US" baseline="0" dirty="0" err="1" smtClean="0"/>
              <a:t>modificado</a:t>
            </a:r>
            <a:r>
              <a:rPr lang="en-US" baseline="0" dirty="0" smtClean="0"/>
              <a:t> el </a:t>
            </a:r>
            <a:r>
              <a:rPr lang="en-US" baseline="0" dirty="0" err="1" smtClean="0"/>
              <a:t>documento</a:t>
            </a:r>
            <a:r>
              <a:rPr lang="en-US" baseline="0" dirty="0" smtClean="0"/>
              <a:t> antes de </a:t>
            </a:r>
            <a:r>
              <a:rPr lang="en-US" baseline="0" dirty="0" err="1" smtClean="0"/>
              <a:t>que</a:t>
            </a:r>
            <a:r>
              <a:rPr lang="en-US" baseline="0" dirty="0" smtClean="0"/>
              <a:t> se </a:t>
            </a:r>
            <a:r>
              <a:rPr lang="en-US" baseline="0" dirty="0" err="1" smtClean="0"/>
              <a:t>intente</a:t>
            </a:r>
            <a:r>
              <a:rPr lang="en-US" baseline="0" dirty="0" smtClean="0"/>
              <a:t> </a:t>
            </a:r>
            <a:r>
              <a:rPr lang="en-US" baseline="0" dirty="0" err="1" smtClean="0"/>
              <a:t>deshacer</a:t>
            </a:r>
            <a:r>
              <a:rPr lang="en-US" baseline="0" dirty="0" smtClean="0"/>
              <a:t> la </a:t>
            </a:r>
            <a:r>
              <a:rPr lang="en-US" baseline="0" dirty="0" err="1" smtClean="0"/>
              <a:t>operación</a:t>
            </a:r>
            <a:r>
              <a:rPr lang="en-US" baseline="0" dirty="0" smtClean="0"/>
              <a:t>. A </a:t>
            </a:r>
            <a:r>
              <a:rPr lang="en-US" baseline="0" dirty="0" err="1" smtClean="0"/>
              <a:t>pesar</a:t>
            </a:r>
            <a:r>
              <a:rPr lang="en-US" baseline="0" dirty="0" smtClean="0"/>
              <a:t> de </a:t>
            </a:r>
            <a:r>
              <a:rPr lang="en-US" baseline="0" dirty="0" err="1" smtClean="0"/>
              <a:t>este</a:t>
            </a:r>
            <a:r>
              <a:rPr lang="en-US" baseline="0" dirty="0" smtClean="0"/>
              <a:t> </a:t>
            </a:r>
            <a:r>
              <a:rPr lang="en-US" baseline="0" dirty="0" err="1" smtClean="0"/>
              <a:t>cambio</a:t>
            </a:r>
            <a:r>
              <a:rPr lang="en-US" baseline="0" dirty="0" smtClean="0"/>
              <a:t>, la </a:t>
            </a:r>
            <a:r>
              <a:rPr lang="en-US" baseline="0" dirty="0" err="1" smtClean="0"/>
              <a:t>intencion</a:t>
            </a:r>
            <a:r>
              <a:rPr lang="en-US" baseline="0" dirty="0" smtClean="0"/>
              <a:t> del </a:t>
            </a:r>
            <a:r>
              <a:rPr lang="en-US" baseline="0" dirty="0" err="1" smtClean="0"/>
              <a:t>usuario</a:t>
            </a:r>
            <a:r>
              <a:rPr lang="en-US" baseline="0" dirty="0" smtClean="0"/>
              <a:t> </a:t>
            </a:r>
            <a:r>
              <a:rPr lang="en-US" baseline="0" dirty="0" err="1" smtClean="0"/>
              <a:t>es</a:t>
            </a:r>
            <a:r>
              <a:rPr lang="en-US" baseline="0" dirty="0" smtClean="0"/>
              <a:t> </a:t>
            </a:r>
            <a:r>
              <a:rPr lang="en-US" baseline="0" dirty="0" err="1" smtClean="0"/>
              <a:t>deshacer</a:t>
            </a:r>
            <a:r>
              <a:rPr lang="en-US" baseline="0" dirty="0" smtClean="0"/>
              <a:t> </a:t>
            </a:r>
            <a:r>
              <a:rPr lang="en-US" baseline="0" dirty="0" err="1" smtClean="0"/>
              <a:t>su</a:t>
            </a:r>
            <a:r>
              <a:rPr lang="en-US" baseline="0" dirty="0" smtClean="0"/>
              <a:t> </a:t>
            </a:r>
            <a:r>
              <a:rPr lang="en-US" baseline="0" dirty="0" err="1" smtClean="0"/>
              <a:t>cambio</a:t>
            </a:r>
            <a:r>
              <a:rPr lang="en-US" baseline="0" dirty="0" smtClean="0"/>
              <a:t> y no los </a:t>
            </a:r>
            <a:r>
              <a:rPr lang="en-US" baseline="0" dirty="0" err="1" smtClean="0"/>
              <a:t>generados</a:t>
            </a:r>
            <a:r>
              <a:rPr lang="en-US" baseline="0" dirty="0" smtClean="0"/>
              <a:t> </a:t>
            </a:r>
            <a:r>
              <a:rPr lang="en-US" baseline="0" dirty="0" err="1" smtClean="0"/>
              <a:t>por</a:t>
            </a:r>
            <a:r>
              <a:rPr lang="en-US" baseline="0" dirty="0" smtClean="0"/>
              <a:t> lo </a:t>
            </a:r>
            <a:r>
              <a:rPr lang="en-US" baseline="0" dirty="0" err="1" smtClean="0"/>
              <a:t>demás</a:t>
            </a:r>
            <a:r>
              <a:rPr lang="en-US" baseline="0" dirty="0" smtClean="0"/>
              <a:t> </a:t>
            </a:r>
            <a:r>
              <a:rPr lang="en-US" baseline="0" dirty="0" err="1" smtClean="0"/>
              <a:t>usuarios</a:t>
            </a:r>
            <a:r>
              <a:rPr lang="en-US" baseline="0" dirty="0" smtClean="0"/>
              <a:t>.</a:t>
            </a:r>
          </a:p>
          <a:p>
            <a:r>
              <a:rPr lang="en-US" baseline="0" dirty="0" err="1" smtClean="0"/>
              <a:t>Actualmente</a:t>
            </a:r>
            <a:r>
              <a:rPr lang="en-US" baseline="0" dirty="0" smtClean="0"/>
              <a:t> </a:t>
            </a:r>
            <a:r>
              <a:rPr lang="en-US" baseline="0" dirty="0" err="1" smtClean="0"/>
              <a:t>esta</a:t>
            </a:r>
            <a:r>
              <a:rPr lang="en-US" baseline="0" dirty="0" smtClean="0"/>
              <a:t> </a:t>
            </a:r>
            <a:r>
              <a:rPr lang="en-US" baseline="0" dirty="0" err="1" smtClean="0"/>
              <a:t>funcionalidad</a:t>
            </a:r>
            <a:r>
              <a:rPr lang="en-US" baseline="0" dirty="0" smtClean="0"/>
              <a:t> no </a:t>
            </a:r>
            <a:r>
              <a:rPr lang="en-US" baseline="0" dirty="0" err="1" smtClean="0"/>
              <a:t>está</a:t>
            </a:r>
            <a:r>
              <a:rPr lang="en-US" baseline="0" dirty="0" smtClean="0"/>
              <a:t> </a:t>
            </a:r>
            <a:r>
              <a:rPr lang="en-US" baseline="0" dirty="0" err="1" smtClean="0"/>
              <a:t>implementada</a:t>
            </a:r>
            <a:r>
              <a:rPr lang="en-US" baseline="0" dirty="0" smtClean="0"/>
              <a:t>.</a:t>
            </a:r>
          </a:p>
          <a:p>
            <a:endParaRPr lang="en-US" baseline="0" dirty="0" smtClean="0"/>
          </a:p>
          <a:p>
            <a:r>
              <a:rPr lang="en-US" dirty="0" err="1" smtClean="0"/>
              <a:t>Permitir</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ingresen</a:t>
            </a:r>
            <a:r>
              <a:rPr lang="en-US" baseline="0" dirty="0" smtClean="0"/>
              <a:t> </a:t>
            </a:r>
            <a:r>
              <a:rPr lang="en-US" baseline="0" dirty="0" err="1" smtClean="0"/>
              <a:t>nombre</a:t>
            </a:r>
            <a:r>
              <a:rPr lang="en-US" baseline="0" dirty="0" smtClean="0"/>
              <a:t> de </a:t>
            </a:r>
            <a:r>
              <a:rPr lang="en-US" baseline="0" dirty="0" err="1" smtClean="0"/>
              <a:t>usuario</a:t>
            </a:r>
            <a:r>
              <a:rPr lang="en-US" baseline="0" dirty="0" smtClean="0"/>
              <a:t> y </a:t>
            </a:r>
            <a:r>
              <a:rPr lang="en-US" baseline="0" dirty="0" err="1" smtClean="0"/>
              <a:t>contraseña</a:t>
            </a:r>
            <a:r>
              <a:rPr lang="en-US" baseline="0" dirty="0" smtClean="0"/>
              <a:t> </a:t>
            </a:r>
            <a:r>
              <a:rPr lang="en-US" baseline="0" dirty="0" err="1" smtClean="0"/>
              <a:t>para</a:t>
            </a:r>
            <a:r>
              <a:rPr lang="en-US" baseline="0" dirty="0" smtClean="0"/>
              <a:t> </a:t>
            </a:r>
            <a:r>
              <a:rPr lang="en-US" baseline="0" dirty="0" err="1" smtClean="0"/>
              <a:t>poder</a:t>
            </a:r>
            <a:r>
              <a:rPr lang="en-US" baseline="0" dirty="0" smtClean="0"/>
              <a:t> </a:t>
            </a:r>
            <a:r>
              <a:rPr lang="en-US" baseline="0" dirty="0" err="1" smtClean="0"/>
              <a:t>editar</a:t>
            </a:r>
            <a:r>
              <a:rPr lang="en-US" baseline="0" dirty="0" smtClean="0"/>
              <a:t> </a:t>
            </a:r>
            <a:r>
              <a:rPr lang="en-US" baseline="0" dirty="0" err="1" smtClean="0"/>
              <a:t>documentos</a:t>
            </a:r>
            <a:r>
              <a:rPr lang="en-US" baseline="0" dirty="0" smtClean="0"/>
              <a:t>. </a:t>
            </a:r>
            <a:r>
              <a:rPr lang="en-US" baseline="0" dirty="0" err="1" smtClean="0"/>
              <a:t>Esto</a:t>
            </a:r>
            <a:r>
              <a:rPr lang="en-US" baseline="0" dirty="0" smtClean="0"/>
              <a:t> </a:t>
            </a:r>
            <a:r>
              <a:rPr lang="en-US" baseline="0" dirty="0" err="1" smtClean="0"/>
              <a:t>permitiría</a:t>
            </a:r>
            <a:r>
              <a:rPr lang="en-US" baseline="0" dirty="0" smtClean="0"/>
              <a:t> </a:t>
            </a:r>
            <a:r>
              <a:rPr lang="en-US" baseline="0" dirty="0" err="1" smtClean="0"/>
              <a:t>poseer</a:t>
            </a:r>
            <a:r>
              <a:rPr lang="en-US" baseline="0" dirty="0" smtClean="0"/>
              <a:t> un control </a:t>
            </a:r>
            <a:r>
              <a:rPr lang="en-US" baseline="0" dirty="0" err="1" smtClean="0"/>
              <a:t>sobre</a:t>
            </a:r>
            <a:r>
              <a:rPr lang="en-US" baseline="0" dirty="0" smtClean="0"/>
              <a:t> </a:t>
            </a:r>
            <a:r>
              <a:rPr lang="en-US" baseline="0" dirty="0" err="1" smtClean="0"/>
              <a:t>que</a:t>
            </a:r>
            <a:r>
              <a:rPr lang="en-US" baseline="0" dirty="0" smtClean="0"/>
              <a:t> </a:t>
            </a:r>
            <a:r>
              <a:rPr lang="en-US" baseline="0" dirty="0" err="1" smtClean="0"/>
              <a:t>usuarios</a:t>
            </a:r>
            <a:r>
              <a:rPr lang="en-US" baseline="0" dirty="0" smtClean="0"/>
              <a:t> </a:t>
            </a:r>
            <a:r>
              <a:rPr lang="en-US" baseline="0" dirty="0" err="1" smtClean="0"/>
              <a:t>acceden</a:t>
            </a:r>
            <a:r>
              <a:rPr lang="en-US" baseline="0" dirty="0" smtClean="0"/>
              <a:t> a </a:t>
            </a:r>
            <a:r>
              <a:rPr lang="en-US" baseline="0" dirty="0" err="1" smtClean="0"/>
              <a:t>que</a:t>
            </a:r>
            <a:r>
              <a:rPr lang="en-US" baseline="0" dirty="0" smtClean="0"/>
              <a:t> </a:t>
            </a:r>
            <a:r>
              <a:rPr lang="en-US" baseline="0" dirty="0" err="1" smtClean="0"/>
              <a:t>documentos</a:t>
            </a:r>
            <a:r>
              <a:rPr lang="en-US" baseline="0" dirty="0" smtClean="0"/>
              <a:t>.</a:t>
            </a:r>
          </a:p>
          <a:p>
            <a:endParaRPr lang="en-US" baseline="0" dirty="0" smtClean="0"/>
          </a:p>
          <a:p>
            <a:r>
              <a:rPr lang="en-US" baseline="0" dirty="0" err="1" smtClean="0"/>
              <a:t>Integrar</a:t>
            </a:r>
            <a:r>
              <a:rPr lang="en-US" baseline="0" dirty="0" smtClean="0"/>
              <a:t> la </a:t>
            </a:r>
            <a:r>
              <a:rPr lang="en-US" baseline="0" dirty="0" err="1" smtClean="0"/>
              <a:t>solucion</a:t>
            </a:r>
            <a:r>
              <a:rPr lang="en-US" baseline="0" dirty="0" smtClean="0"/>
              <a:t> </a:t>
            </a:r>
            <a:r>
              <a:rPr lang="en-US" baseline="0" dirty="0" err="1" smtClean="0"/>
              <a:t>desarrollada</a:t>
            </a:r>
            <a:r>
              <a:rPr lang="en-US" baseline="0" dirty="0" smtClean="0"/>
              <a:t> a </a:t>
            </a:r>
            <a:r>
              <a:rPr lang="en-US" baseline="0" dirty="0" err="1" smtClean="0"/>
              <a:t>otros</a:t>
            </a:r>
            <a:r>
              <a:rPr lang="en-US" baseline="0" dirty="0" smtClean="0"/>
              <a:t> IDEs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comun</a:t>
            </a:r>
            <a:r>
              <a:rPr lang="en-US" baseline="0" dirty="0" smtClean="0"/>
              <a:t> </a:t>
            </a:r>
            <a:r>
              <a:rPr lang="en-US" baseline="0" dirty="0" err="1" smtClean="0"/>
              <a:t>que</a:t>
            </a:r>
            <a:r>
              <a:rPr lang="en-US" baseline="0" dirty="0" smtClean="0"/>
              <a:t> </a:t>
            </a:r>
            <a:r>
              <a:rPr lang="en-US" baseline="0" dirty="0" err="1" smtClean="0"/>
              <a:t>soporten</a:t>
            </a:r>
            <a:r>
              <a:rPr lang="en-US" baseline="0" dirty="0" smtClean="0"/>
              <a:t> el </a:t>
            </a:r>
            <a:r>
              <a:rPr lang="en-US" baseline="0" dirty="0" err="1" smtClean="0"/>
              <a:t>agregado</a:t>
            </a:r>
            <a:r>
              <a:rPr lang="en-US" baseline="0" dirty="0" smtClean="0"/>
              <a:t> de </a:t>
            </a:r>
            <a:r>
              <a:rPr lang="en-US" baseline="0" dirty="0" err="1" smtClean="0"/>
              <a:t>funcionalidad</a:t>
            </a:r>
            <a:r>
              <a:rPr lang="en-US" baseline="0" dirty="0" smtClean="0"/>
              <a:t> </a:t>
            </a:r>
            <a:r>
              <a:rPr lang="en-US" baseline="0" dirty="0" err="1" smtClean="0"/>
              <a:t>mediante</a:t>
            </a:r>
            <a:r>
              <a:rPr lang="en-US" baseline="0" dirty="0" smtClean="0"/>
              <a:t> </a:t>
            </a:r>
            <a:r>
              <a:rPr lang="en-US" baseline="0" dirty="0" err="1" smtClean="0"/>
              <a:t>plugins</a:t>
            </a:r>
            <a:r>
              <a:rPr lang="en-US" baseline="0" dirty="0" smtClean="0"/>
              <a:t>.</a:t>
            </a:r>
          </a:p>
          <a:p>
            <a:endParaRPr lang="en-US" baseline="0" dirty="0" smtClean="0"/>
          </a:p>
          <a:p>
            <a:r>
              <a:rPr lang="en-US" dirty="0" err="1" smtClean="0"/>
              <a:t>Permitir</a:t>
            </a:r>
            <a:r>
              <a:rPr lang="en-US" baseline="0" dirty="0" smtClean="0"/>
              <a:t> el </a:t>
            </a:r>
            <a:r>
              <a:rPr lang="en-US" baseline="0" dirty="0" err="1" smtClean="0"/>
              <a:t>uso</a:t>
            </a:r>
            <a:r>
              <a:rPr lang="en-US" baseline="0" dirty="0" smtClean="0"/>
              <a:t> del </a:t>
            </a:r>
            <a:r>
              <a:rPr lang="en-US" baseline="0" dirty="0" err="1" smtClean="0"/>
              <a:t>presente</a:t>
            </a:r>
            <a:r>
              <a:rPr lang="en-US" baseline="0" dirty="0" smtClean="0"/>
              <a:t> </a:t>
            </a:r>
            <a:r>
              <a:rPr lang="en-US" baseline="0" dirty="0" err="1" smtClean="0"/>
              <a:t>producto</a:t>
            </a:r>
            <a:r>
              <a:rPr lang="en-US" baseline="0" dirty="0" smtClean="0"/>
              <a:t> en </a:t>
            </a:r>
            <a:r>
              <a:rPr lang="en-US" baseline="0" dirty="0" err="1" smtClean="0"/>
              <a:t>otros</a:t>
            </a:r>
            <a:r>
              <a:rPr lang="en-US" baseline="0" dirty="0" smtClean="0"/>
              <a:t> </a:t>
            </a:r>
            <a:r>
              <a:rPr lang="en-US" baseline="0" dirty="0" err="1" smtClean="0"/>
              <a:t>tipos</a:t>
            </a:r>
            <a:r>
              <a:rPr lang="en-US" baseline="0" dirty="0" smtClean="0"/>
              <a:t> de </a:t>
            </a:r>
            <a:r>
              <a:rPr lang="en-US" baseline="0" dirty="0" err="1" smtClean="0"/>
              <a:t>modelos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el </a:t>
            </a:r>
            <a:r>
              <a:rPr lang="en-US" baseline="0" dirty="0" err="1" smtClean="0"/>
              <a:t>uso</a:t>
            </a:r>
            <a:r>
              <a:rPr lang="en-US" baseline="0" dirty="0" smtClean="0"/>
              <a:t> en </a:t>
            </a:r>
            <a:r>
              <a:rPr lang="en-US" baseline="0" dirty="0" err="1" smtClean="0"/>
              <a:t>pizarras</a:t>
            </a:r>
            <a:r>
              <a:rPr lang="en-US" baseline="0" dirty="0" smtClean="0"/>
              <a:t> de </a:t>
            </a:r>
            <a:r>
              <a:rPr lang="en-US" baseline="0" dirty="0" err="1" smtClean="0"/>
              <a:t>dibujo</a:t>
            </a:r>
            <a:r>
              <a:rPr lang="en-US" baseline="0" dirty="0" smtClean="0"/>
              <a:t> </a:t>
            </a:r>
            <a:r>
              <a:rPr lang="en-US" baseline="0" dirty="0" err="1" smtClean="0"/>
              <a:t>compartidas</a:t>
            </a:r>
            <a:r>
              <a:rPr lang="en-US" baseline="0" dirty="0" smtClean="0"/>
              <a:t> entre </a:t>
            </a:r>
            <a:r>
              <a:rPr lang="en-US" baseline="0" dirty="0" err="1" smtClean="0"/>
              <a:t>usuarios</a:t>
            </a:r>
            <a:r>
              <a:rPr lang="en-US" baseline="0" dirty="0" smtClean="0"/>
              <a:t>.</a:t>
            </a:r>
          </a:p>
          <a:p>
            <a:endParaRPr lang="en-US" baseline="0" dirty="0" smtClean="0"/>
          </a:p>
          <a:p>
            <a:r>
              <a:rPr lang="en-US" baseline="0" dirty="0" err="1" smtClean="0"/>
              <a:t>Implementar</a:t>
            </a:r>
            <a:r>
              <a:rPr lang="en-US" baseline="0" dirty="0" smtClean="0"/>
              <a:t> un </a:t>
            </a:r>
            <a:r>
              <a:rPr lang="en-US" baseline="0" dirty="0" err="1" smtClean="0"/>
              <a:t>mecanismo</a:t>
            </a:r>
            <a:r>
              <a:rPr lang="en-US" baseline="0" dirty="0" smtClean="0"/>
              <a:t> de </a:t>
            </a:r>
            <a:r>
              <a:rPr lang="en-US" baseline="0" dirty="0" err="1" smtClean="0"/>
              <a:t>cifrado</a:t>
            </a:r>
            <a:r>
              <a:rPr lang="en-US" baseline="0" dirty="0" smtClean="0"/>
              <a:t> de </a:t>
            </a:r>
            <a:r>
              <a:rPr lang="en-US" baseline="0" dirty="0" err="1" smtClean="0"/>
              <a:t>datos</a:t>
            </a:r>
            <a:r>
              <a:rPr lang="en-US" baseline="0" dirty="0" smtClean="0"/>
              <a:t> </a:t>
            </a:r>
            <a:r>
              <a:rPr lang="en-US" baseline="0" dirty="0" err="1" smtClean="0"/>
              <a:t>si</a:t>
            </a:r>
            <a:r>
              <a:rPr lang="en-US" baseline="0" dirty="0" smtClean="0"/>
              <a:t> se </a:t>
            </a:r>
            <a:r>
              <a:rPr lang="en-US" baseline="0" dirty="0" err="1" smtClean="0"/>
              <a:t>va</a:t>
            </a:r>
            <a:r>
              <a:rPr lang="en-US" baseline="0" dirty="0" smtClean="0"/>
              <a:t> a </a:t>
            </a:r>
            <a:r>
              <a:rPr lang="en-US" baseline="0" dirty="0" err="1" smtClean="0"/>
              <a:t>utilizar</a:t>
            </a:r>
            <a:r>
              <a:rPr lang="en-US" baseline="0" dirty="0" smtClean="0"/>
              <a:t> </a:t>
            </a:r>
            <a:r>
              <a:rPr lang="en-US" baseline="0" dirty="0" err="1" smtClean="0"/>
              <a:t>para</a:t>
            </a:r>
            <a:r>
              <a:rPr lang="en-US" baseline="0" dirty="0" smtClean="0"/>
              <a:t> </a:t>
            </a:r>
            <a:r>
              <a:rPr lang="en-US" baseline="0" dirty="0" err="1" smtClean="0"/>
              <a:t>transmitir</a:t>
            </a:r>
            <a:r>
              <a:rPr lang="en-US" baseline="0" dirty="0" smtClean="0"/>
              <a:t> </a:t>
            </a:r>
            <a:r>
              <a:rPr lang="en-US" baseline="0" dirty="0" err="1" smtClean="0"/>
              <a:t>información</a:t>
            </a:r>
            <a:r>
              <a:rPr lang="en-US" baseline="0" dirty="0" smtClean="0"/>
              <a:t> sensible.</a:t>
            </a:r>
            <a:endParaRPr lang="es-AR"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arenR"/>
            </a:pPr>
            <a:r>
              <a:rPr lang="en-US" dirty="0" smtClean="0"/>
              <a:t>El </a:t>
            </a:r>
            <a:r>
              <a:rPr lang="en-US" dirty="0" err="1" smtClean="0"/>
              <a:t>modelo</a:t>
            </a:r>
            <a:r>
              <a:rPr lang="en-US" dirty="0" smtClean="0"/>
              <a:t> de </a:t>
            </a:r>
            <a:r>
              <a:rPr lang="en-US" dirty="0" err="1" smtClean="0"/>
              <a:t>actores</a:t>
            </a:r>
            <a:r>
              <a:rPr lang="en-US" dirty="0" smtClean="0"/>
              <a:t> </a:t>
            </a:r>
            <a:r>
              <a:rPr lang="en-US" dirty="0" err="1" smtClean="0"/>
              <a:t>provee</a:t>
            </a:r>
            <a:r>
              <a:rPr lang="en-US" dirty="0" smtClean="0"/>
              <a:t> un </a:t>
            </a:r>
            <a:r>
              <a:rPr lang="en-US" dirty="0" err="1" smtClean="0"/>
              <a:t>nivel</a:t>
            </a:r>
            <a:r>
              <a:rPr lang="en-US" dirty="0" smtClean="0"/>
              <a:t> de </a:t>
            </a:r>
            <a:r>
              <a:rPr lang="en-US" dirty="0" err="1" smtClean="0"/>
              <a:t>abstracción</a:t>
            </a:r>
            <a:r>
              <a:rPr lang="en-US" dirty="0" smtClean="0"/>
              <a:t> mucho mayor en </a:t>
            </a:r>
            <a:r>
              <a:rPr lang="en-US" dirty="0" err="1" smtClean="0"/>
              <a:t>comparación</a:t>
            </a:r>
            <a:r>
              <a:rPr lang="en-US" baseline="0" dirty="0" smtClean="0"/>
              <a:t> con el </a:t>
            </a:r>
            <a:r>
              <a:rPr lang="en-US" baseline="0" dirty="0" err="1" smtClean="0"/>
              <a:t>modelo</a:t>
            </a:r>
            <a:r>
              <a:rPr lang="en-US" baseline="0" dirty="0" smtClean="0"/>
              <a:t> </a:t>
            </a:r>
            <a:r>
              <a:rPr lang="en-US" dirty="0" smtClean="0"/>
              <a:t>de threads.</a:t>
            </a:r>
          </a:p>
          <a:p>
            <a:pPr marL="228600" indent="-228600">
              <a:buAutoNum type="arabicParenR"/>
            </a:pPr>
            <a:r>
              <a:rPr lang="en-US" dirty="0" smtClean="0"/>
              <a:t>En</a:t>
            </a:r>
            <a:r>
              <a:rPr lang="en-US" baseline="0" dirty="0" smtClean="0"/>
              <a:t> </a:t>
            </a:r>
            <a:r>
              <a:rPr lang="en-US" baseline="0" dirty="0" err="1" smtClean="0"/>
              <a:t>este</a:t>
            </a:r>
            <a:r>
              <a:rPr lang="en-US" baseline="0" dirty="0" smtClean="0"/>
              <a:t> </a:t>
            </a:r>
            <a:r>
              <a:rPr lang="en-US" baseline="0" dirty="0" err="1" smtClean="0"/>
              <a:t>último</a:t>
            </a:r>
            <a:r>
              <a:rPr lang="en-US" baseline="0" dirty="0" smtClean="0"/>
              <a:t> </a:t>
            </a:r>
            <a:r>
              <a:rPr lang="en-US" baseline="0" dirty="0" err="1" smtClean="0"/>
              <a:t>tiempo</a:t>
            </a:r>
            <a:r>
              <a:rPr lang="en-US" baseline="0" dirty="0" smtClean="0"/>
              <a:t>, </a:t>
            </a:r>
            <a:r>
              <a:rPr lang="en-US" baseline="0" dirty="0" err="1" smtClean="0"/>
              <a:t>aprox</a:t>
            </a:r>
            <a:r>
              <a:rPr lang="en-US" baseline="0" dirty="0" smtClean="0"/>
              <a:t>. 5 o 6 </a:t>
            </a:r>
            <a:r>
              <a:rPr lang="en-US" baseline="0" dirty="0" err="1" smtClean="0"/>
              <a:t>años</a:t>
            </a:r>
            <a:r>
              <a:rPr lang="en-US" baseline="0" dirty="0" smtClean="0"/>
              <a:t>, </a:t>
            </a:r>
            <a:r>
              <a:rPr lang="en-US" baseline="0" dirty="0" err="1" smtClean="0"/>
              <a:t>nacieron</a:t>
            </a:r>
            <a:r>
              <a:rPr lang="en-US" baseline="0" dirty="0" smtClean="0"/>
              <a:t> </a:t>
            </a:r>
            <a:r>
              <a:rPr lang="en-US" baseline="0" dirty="0" err="1" smtClean="0"/>
              <a:t>varios</a:t>
            </a:r>
            <a:r>
              <a:rPr lang="en-US" baseline="0" dirty="0" smtClean="0"/>
              <a:t> </a:t>
            </a:r>
            <a:r>
              <a:rPr lang="en-US" baseline="0" dirty="0" err="1" smtClean="0"/>
              <a:t>nuevo</a:t>
            </a:r>
            <a:r>
              <a:rPr lang="en-US" baseline="0" dirty="0" smtClean="0"/>
              <a:t> </a:t>
            </a:r>
            <a:r>
              <a:rPr lang="en-US" baseline="0" dirty="0" err="1" smtClean="0"/>
              <a:t>lenguajes</a:t>
            </a:r>
            <a:r>
              <a:rPr lang="en-US" baseline="0" dirty="0" smtClean="0"/>
              <a:t> </a:t>
            </a:r>
            <a:r>
              <a:rPr lang="en-US" baseline="0" dirty="0" err="1" smtClean="0"/>
              <a:t>que</a:t>
            </a:r>
            <a:r>
              <a:rPr lang="en-US" baseline="0" dirty="0" smtClean="0"/>
              <a:t> </a:t>
            </a:r>
            <a:r>
              <a:rPr lang="en-US" baseline="0" dirty="0" err="1" smtClean="0"/>
              <a:t>corren</a:t>
            </a:r>
            <a:r>
              <a:rPr lang="en-US" baseline="0" dirty="0" smtClean="0"/>
              <a:t> </a:t>
            </a:r>
            <a:r>
              <a:rPr lang="en-US" baseline="0" dirty="0" err="1" smtClean="0"/>
              <a:t>sobre</a:t>
            </a:r>
            <a:r>
              <a:rPr lang="en-US" baseline="0" dirty="0" smtClean="0"/>
              <a:t> la JVM. En </a:t>
            </a:r>
            <a:r>
              <a:rPr lang="en-US" baseline="0" dirty="0" err="1" smtClean="0"/>
              <a:t>gral</a:t>
            </a:r>
            <a:r>
              <a:rPr lang="en-US" baseline="0" dirty="0" smtClean="0"/>
              <a:t> </a:t>
            </a:r>
            <a:r>
              <a:rPr lang="en-US" baseline="0" dirty="0" err="1" smtClean="0"/>
              <a:t>incorporan</a:t>
            </a:r>
            <a:r>
              <a:rPr lang="en-US" baseline="0" dirty="0" smtClean="0"/>
              <a:t> </a:t>
            </a:r>
            <a:r>
              <a:rPr lang="en-US" baseline="0" dirty="0" err="1" smtClean="0"/>
              <a:t>conceptos</a:t>
            </a:r>
            <a:r>
              <a:rPr lang="en-US" baseline="0" dirty="0" smtClean="0"/>
              <a:t> de </a:t>
            </a:r>
            <a:r>
              <a:rPr lang="en-US" baseline="0" dirty="0" err="1" smtClean="0"/>
              <a:t>diversos</a:t>
            </a:r>
            <a:r>
              <a:rPr lang="en-US" baseline="0" dirty="0" smtClean="0"/>
              <a:t> </a:t>
            </a:r>
            <a:r>
              <a:rPr lang="en-US" baseline="0" dirty="0" err="1" smtClean="0"/>
              <a:t>paradigmas</a:t>
            </a:r>
            <a:r>
              <a:rPr lang="en-US" baseline="0" dirty="0" smtClean="0"/>
              <a:t> </a:t>
            </a:r>
            <a:r>
              <a:rPr lang="en-US" baseline="0" dirty="0" err="1" smtClean="0"/>
              <a:t>que</a:t>
            </a:r>
            <a:r>
              <a:rPr lang="en-US" baseline="0" dirty="0" smtClean="0"/>
              <a:t> </a:t>
            </a:r>
            <a:r>
              <a:rPr lang="en-US" baseline="0" dirty="0" err="1" smtClean="0"/>
              <a:t>facilitan</a:t>
            </a:r>
            <a:r>
              <a:rPr lang="en-US" baseline="0" dirty="0" smtClean="0"/>
              <a:t> el </a:t>
            </a:r>
            <a:r>
              <a:rPr lang="en-US" baseline="0" dirty="0" err="1" smtClean="0"/>
              <a:t>desarrollo</a:t>
            </a:r>
            <a:r>
              <a:rPr lang="en-US" baseline="0" dirty="0" smtClean="0"/>
              <a:t>.</a:t>
            </a:r>
          </a:p>
          <a:p>
            <a:pPr marL="228600" indent="-228600">
              <a:buAutoNum type="arabicParenR"/>
            </a:pPr>
            <a:r>
              <a:rPr lang="en-US" baseline="0" dirty="0" smtClean="0"/>
              <a:t>Los </a:t>
            </a:r>
            <a:r>
              <a:rPr lang="en-US" baseline="0" dirty="0" err="1" smtClean="0"/>
              <a:t>modelos</a:t>
            </a:r>
            <a:r>
              <a:rPr lang="en-US" baseline="0" dirty="0" smtClean="0"/>
              <a:t> </a:t>
            </a:r>
            <a:r>
              <a:rPr lang="en-US" baseline="0" dirty="0" err="1" smtClean="0"/>
              <a:t>para</a:t>
            </a:r>
            <a:r>
              <a:rPr lang="en-US" baseline="0" dirty="0" smtClean="0"/>
              <a:t> la </a:t>
            </a:r>
            <a:r>
              <a:rPr lang="en-US" baseline="0" dirty="0" err="1" smtClean="0"/>
              <a:t>implementación</a:t>
            </a:r>
            <a:r>
              <a:rPr lang="en-US" baseline="0" dirty="0" smtClean="0"/>
              <a:t> de </a:t>
            </a:r>
            <a:r>
              <a:rPr lang="en-US" baseline="0" dirty="0" err="1" smtClean="0"/>
              <a:t>sistemas</a:t>
            </a:r>
            <a:r>
              <a:rPr lang="en-US" baseline="0" dirty="0" smtClean="0"/>
              <a:t> </a:t>
            </a:r>
            <a:r>
              <a:rPr lang="en-US" baseline="0" dirty="0" err="1" smtClean="0"/>
              <a:t>colaborativos</a:t>
            </a:r>
            <a:r>
              <a:rPr lang="en-US" baseline="0" dirty="0" smtClean="0"/>
              <a:t> </a:t>
            </a:r>
            <a:r>
              <a:rPr lang="en-US" baseline="0" dirty="0" err="1" smtClean="0"/>
              <a:t>esta</a:t>
            </a:r>
            <a:r>
              <a:rPr lang="en-US" baseline="0" dirty="0" smtClean="0"/>
              <a:t> en </a:t>
            </a:r>
            <a:r>
              <a:rPr lang="en-US" baseline="0" dirty="0" err="1" smtClean="0"/>
              <a:t>constante</a:t>
            </a:r>
            <a:r>
              <a:rPr lang="en-US" baseline="0" dirty="0" smtClean="0"/>
              <a:t> </a:t>
            </a:r>
            <a:r>
              <a:rPr lang="en-US" baseline="0" dirty="0" err="1" smtClean="0"/>
              <a:t>crecimiento</a:t>
            </a:r>
            <a:r>
              <a:rPr lang="en-US" baseline="0" dirty="0" smtClean="0"/>
              <a:t> y </a:t>
            </a:r>
            <a:r>
              <a:rPr lang="en-US" baseline="0" dirty="0" err="1" smtClean="0"/>
              <a:t>evolución</a:t>
            </a:r>
            <a:r>
              <a:rPr lang="en-US" baseline="0" dirty="0" smtClean="0"/>
              <a:t>. Durante el </a:t>
            </a:r>
            <a:r>
              <a:rPr lang="en-US" baseline="0" dirty="0" err="1" smtClean="0"/>
              <a:t>desarrollo</a:t>
            </a:r>
            <a:r>
              <a:rPr lang="en-US" baseline="0" dirty="0" smtClean="0"/>
              <a:t> de </a:t>
            </a:r>
            <a:r>
              <a:rPr lang="en-US" baseline="0" dirty="0" err="1" smtClean="0"/>
              <a:t>este</a:t>
            </a:r>
            <a:r>
              <a:rPr lang="en-US" baseline="0" dirty="0" smtClean="0"/>
              <a:t> </a:t>
            </a:r>
            <a:r>
              <a:rPr lang="en-US" baseline="0" dirty="0" err="1" smtClean="0"/>
              <a:t>proyecto</a:t>
            </a:r>
            <a:r>
              <a:rPr lang="en-US" baseline="0" dirty="0" smtClean="0"/>
              <a:t> se </a:t>
            </a:r>
            <a:r>
              <a:rPr lang="en-US" baseline="0" dirty="0" err="1" smtClean="0"/>
              <a:t>encontraron</a:t>
            </a:r>
            <a:r>
              <a:rPr lang="en-US" baseline="0" dirty="0" smtClean="0"/>
              <a:t> </a:t>
            </a:r>
            <a:r>
              <a:rPr lang="en-US" baseline="0" dirty="0" err="1" smtClean="0"/>
              <a:t>muchas</a:t>
            </a:r>
            <a:r>
              <a:rPr lang="en-US" baseline="0" dirty="0" smtClean="0"/>
              <a:t> </a:t>
            </a:r>
            <a:r>
              <a:rPr lang="en-US" baseline="0" dirty="0" err="1" smtClean="0"/>
              <a:t>publicaciones</a:t>
            </a:r>
            <a:r>
              <a:rPr lang="en-US" baseline="0" dirty="0" smtClean="0"/>
              <a:t> la </a:t>
            </a:r>
            <a:r>
              <a:rPr lang="en-US" baseline="0" dirty="0" err="1" smtClean="0"/>
              <a:t>cual</a:t>
            </a:r>
            <a:r>
              <a:rPr lang="en-US" baseline="0" dirty="0" smtClean="0"/>
              <a:t> </a:t>
            </a:r>
            <a:r>
              <a:rPr lang="en-US" baseline="0" dirty="0" err="1" smtClean="0"/>
              <a:t>proponene</a:t>
            </a:r>
            <a:r>
              <a:rPr lang="en-US" baseline="0" dirty="0" smtClean="0"/>
              <a:t> </a:t>
            </a:r>
            <a:r>
              <a:rPr lang="en-US" baseline="0" dirty="0" err="1" smtClean="0"/>
              <a:t>soluciones</a:t>
            </a:r>
            <a:r>
              <a:rPr lang="en-US" baseline="0" dirty="0" smtClean="0"/>
              <a:t> a </a:t>
            </a:r>
            <a:r>
              <a:rPr lang="en-US" baseline="0" dirty="0" err="1" smtClean="0"/>
              <a:t>problemas</a:t>
            </a:r>
            <a:r>
              <a:rPr lang="en-US" baseline="0" dirty="0" smtClean="0"/>
              <a:t> de la </a:t>
            </a:r>
            <a:r>
              <a:rPr lang="en-US" baseline="0" dirty="0" err="1" smtClean="0"/>
              <a:t>naturaleza</a:t>
            </a:r>
            <a:r>
              <a:rPr lang="en-US" baseline="0" dirty="0" smtClean="0"/>
              <a:t> de </a:t>
            </a:r>
            <a:r>
              <a:rPr lang="en-US" baseline="0" dirty="0" err="1" smtClean="0"/>
              <a:t>edición</a:t>
            </a:r>
            <a:r>
              <a:rPr lang="en-US" baseline="0" dirty="0" smtClean="0"/>
              <a:t> en </a:t>
            </a:r>
            <a:r>
              <a:rPr lang="en-US" baseline="0" dirty="0" err="1" smtClean="0"/>
              <a:t>tiempo</a:t>
            </a:r>
            <a:r>
              <a:rPr lang="en-US" baseline="0" dirty="0" smtClean="0"/>
              <a:t> real.</a:t>
            </a:r>
            <a:endParaRPr lang="en-US" u="sng" baseline="0" dirty="0" smtClean="0"/>
          </a:p>
          <a:p>
            <a:pPr marL="228600" indent="-228600">
              <a:buAutoNum type="arabicParenR"/>
            </a:pPr>
            <a:r>
              <a:rPr lang="en-US" u="none" baseline="0" dirty="0" smtClean="0"/>
              <a:t>El feedback de </a:t>
            </a:r>
            <a:r>
              <a:rPr lang="en-US" u="none" baseline="0" dirty="0" err="1" smtClean="0"/>
              <a:t>nuestros</a:t>
            </a:r>
            <a:r>
              <a:rPr lang="en-US" u="none" baseline="0" dirty="0" smtClean="0"/>
              <a:t> </a:t>
            </a:r>
            <a:r>
              <a:rPr lang="en-US" u="none" baseline="0" dirty="0" err="1" smtClean="0"/>
              <a:t>colegas</a:t>
            </a:r>
            <a:r>
              <a:rPr lang="en-US" u="none" baseline="0" dirty="0" smtClean="0"/>
              <a:t> </a:t>
            </a:r>
            <a:r>
              <a:rPr lang="en-US" u="none" baseline="0" dirty="0" err="1" smtClean="0"/>
              <a:t>es</a:t>
            </a:r>
            <a:r>
              <a:rPr lang="en-US" u="none" baseline="0" dirty="0" smtClean="0"/>
              <a:t> </a:t>
            </a:r>
            <a:r>
              <a:rPr lang="en-US" u="none" baseline="0" dirty="0" err="1" smtClean="0"/>
              <a:t>cada</a:t>
            </a:r>
            <a:r>
              <a:rPr lang="en-US" u="none" baseline="0" dirty="0" smtClean="0"/>
              <a:t> </a:t>
            </a:r>
            <a:r>
              <a:rPr lang="en-US" u="none" baseline="0" dirty="0" err="1" smtClean="0"/>
              <a:t>vez</a:t>
            </a:r>
            <a:r>
              <a:rPr lang="en-US" u="none" baseline="0" dirty="0" smtClean="0"/>
              <a:t> </a:t>
            </a:r>
            <a:r>
              <a:rPr lang="en-US" u="none" baseline="0" dirty="0" err="1" smtClean="0"/>
              <a:t>más</a:t>
            </a:r>
            <a:r>
              <a:rPr lang="en-US" u="none" baseline="0" dirty="0" smtClean="0"/>
              <a:t> </a:t>
            </a:r>
            <a:r>
              <a:rPr lang="en-US" u="none" baseline="0" dirty="0" err="1" smtClean="0"/>
              <a:t>importante</a:t>
            </a:r>
            <a:r>
              <a:rPr lang="en-US" u="none" baseline="0" dirty="0" smtClean="0"/>
              <a:t> de </a:t>
            </a:r>
            <a:r>
              <a:rPr lang="en-US" u="none" baseline="0" dirty="0" err="1" smtClean="0"/>
              <a:t>modo</a:t>
            </a:r>
            <a:r>
              <a:rPr lang="en-US" u="none" baseline="0" dirty="0" smtClean="0"/>
              <a:t> de </a:t>
            </a:r>
            <a:r>
              <a:rPr lang="en-US" u="none" baseline="0" dirty="0" err="1" smtClean="0"/>
              <a:t>poder</a:t>
            </a:r>
            <a:r>
              <a:rPr lang="en-US" u="none" baseline="0" dirty="0" smtClean="0"/>
              <a:t> </a:t>
            </a:r>
            <a:r>
              <a:rPr lang="en-US" u="none" baseline="0" dirty="0" err="1" smtClean="0"/>
              <a:t>garantizar</a:t>
            </a:r>
            <a:r>
              <a:rPr lang="en-US" u="none" baseline="0" dirty="0" smtClean="0"/>
              <a:t> la </a:t>
            </a:r>
            <a:r>
              <a:rPr lang="en-US" u="none" baseline="0" dirty="0" err="1" smtClean="0"/>
              <a:t>calidad</a:t>
            </a:r>
            <a:r>
              <a:rPr lang="en-US" u="none" baseline="0" dirty="0" smtClean="0"/>
              <a:t> de lo </a:t>
            </a:r>
            <a:r>
              <a:rPr lang="en-US" u="none" baseline="0" dirty="0" err="1" smtClean="0"/>
              <a:t>que</a:t>
            </a:r>
            <a:r>
              <a:rPr lang="en-US" u="none" baseline="0" dirty="0" smtClean="0"/>
              <a:t> </a:t>
            </a:r>
            <a:r>
              <a:rPr lang="en-US" u="none" baseline="0" dirty="0" err="1" smtClean="0"/>
              <a:t>desarrollamos</a:t>
            </a:r>
            <a:r>
              <a:rPr lang="en-US" u="none" baseline="0" dirty="0" smtClean="0"/>
              <a:t>. </a:t>
            </a:r>
            <a:r>
              <a:rPr lang="en-US" u="none" baseline="0" dirty="0" err="1" smtClean="0"/>
              <a:t>Herramientas</a:t>
            </a:r>
            <a:r>
              <a:rPr lang="en-US" u="none" baseline="0" dirty="0" smtClean="0"/>
              <a:t> </a:t>
            </a:r>
            <a:r>
              <a:rPr lang="en-US" u="none" baseline="0" dirty="0" err="1" smtClean="0"/>
              <a:t>como</a:t>
            </a:r>
            <a:r>
              <a:rPr lang="en-US" u="none" baseline="0" dirty="0" smtClean="0"/>
              <a:t> la </a:t>
            </a:r>
            <a:r>
              <a:rPr lang="en-US" u="none" baseline="0" dirty="0" err="1" smtClean="0"/>
              <a:t>que</a:t>
            </a:r>
            <a:r>
              <a:rPr lang="en-US" u="none" baseline="0" dirty="0" smtClean="0"/>
              <a:t> se </a:t>
            </a:r>
            <a:r>
              <a:rPr lang="en-US" u="none" baseline="0" dirty="0" err="1" smtClean="0"/>
              <a:t>presenta</a:t>
            </a:r>
            <a:r>
              <a:rPr lang="en-US" u="none" baseline="0" dirty="0" smtClean="0"/>
              <a:t> </a:t>
            </a:r>
            <a:r>
              <a:rPr lang="en-US" u="none" baseline="0" dirty="0" err="1" smtClean="0"/>
              <a:t>aquí</a:t>
            </a:r>
            <a:r>
              <a:rPr lang="en-US" u="none" baseline="0" dirty="0" smtClean="0"/>
              <a:t> </a:t>
            </a:r>
            <a:r>
              <a:rPr lang="en-US" u="none" baseline="0" dirty="0" err="1" smtClean="0"/>
              <a:t>facilita</a:t>
            </a:r>
            <a:r>
              <a:rPr lang="en-US" u="none" baseline="0" dirty="0" smtClean="0"/>
              <a:t> la </a:t>
            </a:r>
            <a:r>
              <a:rPr lang="en-US" u="none" baseline="0" dirty="0" err="1" smtClean="0"/>
              <a:t>generación</a:t>
            </a:r>
            <a:r>
              <a:rPr lang="en-US" u="none" baseline="0" dirty="0" smtClean="0"/>
              <a:t> de feedback </a:t>
            </a:r>
            <a:r>
              <a:rPr lang="en-US" u="none" baseline="0" dirty="0" err="1" smtClean="0"/>
              <a:t>haciendo</a:t>
            </a:r>
            <a:r>
              <a:rPr lang="en-US" u="none" baseline="0" dirty="0" smtClean="0"/>
              <a:t> </a:t>
            </a:r>
            <a:r>
              <a:rPr lang="en-US" u="none" baseline="0" dirty="0" err="1" smtClean="0"/>
              <a:t>que</a:t>
            </a:r>
            <a:r>
              <a:rPr lang="en-US" u="none" baseline="0" dirty="0" smtClean="0"/>
              <a:t> </a:t>
            </a:r>
            <a:r>
              <a:rPr lang="en-US" u="none" baseline="0" dirty="0" err="1" smtClean="0"/>
              <a:t>las</a:t>
            </a:r>
            <a:r>
              <a:rPr lang="en-US" u="none" baseline="0" dirty="0" smtClean="0"/>
              <a:t> </a:t>
            </a:r>
            <a:r>
              <a:rPr lang="en-US" u="none" baseline="0" dirty="0" err="1" smtClean="0"/>
              <a:t>tareas</a:t>
            </a:r>
            <a:r>
              <a:rPr lang="en-US" u="none" baseline="0" dirty="0" smtClean="0"/>
              <a:t> </a:t>
            </a:r>
            <a:r>
              <a:rPr lang="en-US" u="none" baseline="0" dirty="0" err="1" smtClean="0"/>
              <a:t>sean</a:t>
            </a:r>
            <a:r>
              <a:rPr lang="en-US" u="none" baseline="0" dirty="0" smtClean="0"/>
              <a:t> </a:t>
            </a:r>
            <a:r>
              <a:rPr lang="en-US" u="none" baseline="0" dirty="0" err="1" smtClean="0"/>
              <a:t>mas</a:t>
            </a:r>
            <a:r>
              <a:rPr lang="en-US" u="none" baseline="0" dirty="0" smtClean="0"/>
              <a:t> </a:t>
            </a:r>
            <a:r>
              <a:rPr lang="en-US" u="none" baseline="0" dirty="0" err="1" smtClean="0"/>
              <a:t>rápidas</a:t>
            </a:r>
            <a:r>
              <a:rPr lang="en-US" u="none" baseline="0" dirty="0" smtClean="0"/>
              <a:t> de </a:t>
            </a:r>
            <a:r>
              <a:rPr lang="en-US" u="none" baseline="0" dirty="0" err="1" smtClean="0"/>
              <a:t>llevar</a:t>
            </a:r>
            <a:r>
              <a:rPr lang="en-US" u="none" baseline="0" dirty="0" smtClean="0"/>
              <a:t> a </a:t>
            </a:r>
            <a:r>
              <a:rPr lang="en-US" u="none" baseline="0" dirty="0" err="1" smtClean="0"/>
              <a:t>cabo</a:t>
            </a:r>
            <a:r>
              <a:rPr lang="en-US" u="none" baseline="0" dirty="0" smtClean="0"/>
              <a:t>.</a:t>
            </a:r>
            <a:endParaRPr lang="es-AR" u="none"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17</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a:t>
            </a:r>
            <a:r>
              <a:rPr lang="es-ES" baseline="0" dirty="0" smtClean="0"/>
              <a:t>4 </a:t>
            </a:r>
            <a:r>
              <a:rPr lang="es-ES" baseline="0" dirty="0" smtClean="0"/>
              <a:t>partes:</a:t>
            </a:r>
          </a:p>
          <a:p>
            <a:pPr>
              <a:buFont typeface="Arial" pitchFamily="34" charset="0"/>
              <a:buChar char="•"/>
            </a:pPr>
            <a:r>
              <a:rPr lang="es-ES" baseline="0" dirty="0" smtClean="0"/>
              <a:t>La </a:t>
            </a:r>
            <a:r>
              <a:rPr lang="es-ES" baseline="0" dirty="0" smtClean="0"/>
              <a:t>primera realiza una introducción al tema, para poner en contexto a aquellos que no están familiarizados con los sistemas colaborativos de tiempo real.</a:t>
            </a:r>
          </a:p>
          <a:p>
            <a:pPr>
              <a:buFont typeface="Arial" pitchFamily="34" charset="0"/>
              <a:buNone/>
            </a:pPr>
            <a:r>
              <a:rPr lang="es-ES" baseline="0" dirty="0" smtClean="0"/>
              <a:t>Se </a:t>
            </a:r>
            <a:r>
              <a:rPr lang="es-ES" baseline="0" dirty="0" smtClean="0"/>
              <a:t>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a:t>
            </a:r>
            <a:r>
              <a:rPr lang="es-ES" baseline="0" dirty="0" smtClean="0"/>
              <a:t>y </a:t>
            </a:r>
            <a:r>
              <a:rPr lang="es-ES" baseline="0" dirty="0" smtClean="0"/>
              <a:t>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err="1" smtClean="0"/>
              <a:t>Necesidad</a:t>
            </a:r>
            <a:r>
              <a:rPr lang="en-US" baseline="0" dirty="0" smtClean="0"/>
              <a:t> de </a:t>
            </a:r>
            <a:r>
              <a:rPr lang="en-US" baseline="0" dirty="0" err="1" smtClean="0"/>
              <a:t>trabajar</a:t>
            </a:r>
            <a:r>
              <a:rPr lang="en-US" baseline="0" dirty="0" smtClean="0"/>
              <a:t> </a:t>
            </a:r>
            <a:r>
              <a:rPr lang="en-US" baseline="0" dirty="0" err="1" smtClean="0"/>
              <a:t>sobre</a:t>
            </a:r>
            <a:r>
              <a:rPr lang="en-US" baseline="0" dirty="0" smtClean="0"/>
              <a:t> un </a:t>
            </a:r>
            <a:r>
              <a:rPr lang="en-US" baseline="0" dirty="0" err="1" smtClean="0"/>
              <a:t>mismo</a:t>
            </a:r>
            <a:r>
              <a:rPr lang="en-US" baseline="0" dirty="0" smtClean="0"/>
              <a:t> </a:t>
            </a:r>
            <a:r>
              <a:rPr lang="en-US" baseline="0" dirty="0" err="1" smtClean="0"/>
              <a:t>documento</a:t>
            </a:r>
            <a:r>
              <a:rPr lang="en-US" baseline="0" dirty="0" smtClean="0"/>
              <a:t> </a:t>
            </a:r>
            <a:r>
              <a:rPr lang="en-US" baseline="0" dirty="0" err="1" smtClean="0"/>
              <a:t>simultáneamente</a:t>
            </a:r>
            <a:r>
              <a:rPr lang="en-US" baseline="0" dirty="0" smtClean="0"/>
              <a:t>: se </a:t>
            </a:r>
            <a:r>
              <a:rPr lang="en-US" baseline="0" dirty="0" err="1" smtClean="0"/>
              <a:t>da</a:t>
            </a:r>
            <a:r>
              <a:rPr lang="en-US" baseline="0" dirty="0" smtClean="0"/>
              <a:t> </a:t>
            </a:r>
            <a:r>
              <a:rPr lang="en-US" baseline="0" dirty="0" err="1" smtClean="0"/>
              <a:t>frecuentemente</a:t>
            </a:r>
            <a:r>
              <a:rPr lang="en-US" baseline="0" dirty="0" smtClean="0"/>
              <a:t> </a:t>
            </a:r>
            <a:r>
              <a:rPr lang="en-US" baseline="0" dirty="0" err="1" smtClean="0"/>
              <a:t>cuando</a:t>
            </a:r>
            <a:r>
              <a:rPr lang="en-US" baseline="0" dirty="0" smtClean="0"/>
              <a:t> un </a:t>
            </a:r>
            <a:r>
              <a:rPr lang="en-US" baseline="0" dirty="0" err="1" smtClean="0"/>
              <a:t>equipo</a:t>
            </a:r>
            <a:r>
              <a:rPr lang="en-US" baseline="0" dirty="0" smtClean="0"/>
              <a:t> </a:t>
            </a:r>
            <a:r>
              <a:rPr lang="en-US" baseline="0" dirty="0" err="1" smtClean="0"/>
              <a:t>debe</a:t>
            </a:r>
            <a:r>
              <a:rPr lang="en-US" baseline="0" dirty="0" smtClean="0"/>
              <a:t> </a:t>
            </a:r>
            <a:r>
              <a:rPr lang="en-US" baseline="0" dirty="0" err="1" smtClean="0"/>
              <a:t>trabajar</a:t>
            </a:r>
            <a:r>
              <a:rPr lang="en-US" baseline="0" dirty="0" smtClean="0"/>
              <a:t> en forma </a:t>
            </a:r>
            <a:r>
              <a:rPr lang="en-US" baseline="0" dirty="0" err="1" smtClean="0"/>
              <a:t>conjunta</a:t>
            </a:r>
            <a:r>
              <a:rPr lang="en-US" baseline="0" dirty="0" smtClean="0"/>
              <a:t> </a:t>
            </a:r>
            <a:r>
              <a:rPr lang="en-US" baseline="0" dirty="0" err="1" smtClean="0"/>
              <a:t>para</a:t>
            </a:r>
            <a:r>
              <a:rPr lang="en-US" baseline="0" dirty="0" smtClean="0"/>
              <a:t> el </a:t>
            </a:r>
            <a:r>
              <a:rPr lang="en-US" baseline="0" dirty="0" err="1" smtClean="0"/>
              <a:t>desarrollo</a:t>
            </a:r>
            <a:r>
              <a:rPr lang="en-US" baseline="0" dirty="0" smtClean="0"/>
              <a:t> de </a:t>
            </a:r>
            <a:r>
              <a:rPr lang="en-US" baseline="0" dirty="0" err="1" smtClean="0"/>
              <a:t>documento</a:t>
            </a:r>
            <a:r>
              <a:rPr lang="en-US" baseline="0" dirty="0" smtClean="0"/>
              <a:t> (</a:t>
            </a:r>
            <a:r>
              <a:rPr lang="en-US" baseline="0" dirty="0" err="1" smtClean="0"/>
              <a:t>informe</a:t>
            </a:r>
            <a:r>
              <a:rPr lang="en-US" baseline="0" dirty="0" smtClean="0"/>
              <a:t> o </a:t>
            </a:r>
            <a:r>
              <a:rPr lang="en-US" baseline="0" dirty="0" err="1" smtClean="0"/>
              <a:t>código</a:t>
            </a:r>
            <a:r>
              <a:rPr lang="en-US" baseline="0" dirty="0" smtClean="0"/>
              <a:t>). </a:t>
            </a:r>
            <a:r>
              <a:rPr lang="en-US" baseline="0" dirty="0" err="1" smtClean="0"/>
              <a:t>Personalmente</a:t>
            </a:r>
            <a:r>
              <a:rPr lang="en-US" baseline="0" dirty="0" smtClean="0"/>
              <a:t>, </a:t>
            </a:r>
            <a:r>
              <a:rPr lang="en-US" baseline="0" dirty="0" err="1" smtClean="0"/>
              <a:t>este</a:t>
            </a:r>
            <a:r>
              <a:rPr lang="en-US" baseline="0" dirty="0" smtClean="0"/>
              <a:t> </a:t>
            </a:r>
            <a:r>
              <a:rPr lang="en-US" baseline="0" dirty="0" err="1" smtClean="0"/>
              <a:t>escenario</a:t>
            </a:r>
            <a:r>
              <a:rPr lang="en-US" baseline="0" dirty="0" smtClean="0"/>
              <a:t> lo </a:t>
            </a:r>
            <a:r>
              <a:rPr lang="en-US" baseline="0" dirty="0" err="1" smtClean="0"/>
              <a:t>encontramos</a:t>
            </a:r>
            <a:r>
              <a:rPr lang="en-US" baseline="0" dirty="0" smtClean="0"/>
              <a:t> al </a:t>
            </a:r>
            <a:r>
              <a:rPr lang="en-US" baseline="0" dirty="0" err="1" smtClean="0"/>
              <a:t>desarrollar</a:t>
            </a:r>
            <a:r>
              <a:rPr lang="en-US" baseline="0" dirty="0" smtClean="0"/>
              <a:t> </a:t>
            </a:r>
            <a:r>
              <a:rPr lang="en-US" baseline="0" dirty="0" err="1" smtClean="0"/>
              <a:t>trabajos</a:t>
            </a:r>
            <a:r>
              <a:rPr lang="en-US" baseline="0" dirty="0" smtClean="0"/>
              <a:t> </a:t>
            </a:r>
            <a:r>
              <a:rPr lang="en-US" baseline="0" dirty="0" err="1" smtClean="0"/>
              <a:t>prácticos</a:t>
            </a:r>
            <a:r>
              <a:rPr lang="en-US" baseline="0" dirty="0" smtClean="0"/>
              <a:t> </a:t>
            </a:r>
            <a:r>
              <a:rPr lang="en-US" baseline="0" dirty="0" err="1" smtClean="0"/>
              <a:t>para</a:t>
            </a:r>
            <a:r>
              <a:rPr lang="en-US" baseline="0" dirty="0" smtClean="0"/>
              <a:t> la </a:t>
            </a:r>
            <a:r>
              <a:rPr lang="en-US" baseline="0" dirty="0" err="1" smtClean="0"/>
              <a:t>facultad</a:t>
            </a:r>
            <a:r>
              <a:rPr lang="en-US" baseline="0" dirty="0" smtClean="0"/>
              <a:t> </a:t>
            </a:r>
            <a:r>
              <a:rPr lang="en-US" baseline="0" dirty="0" err="1" smtClean="0"/>
              <a:t>debido</a:t>
            </a:r>
            <a:r>
              <a:rPr lang="en-US" baseline="0" dirty="0" smtClean="0"/>
              <a:t> a </a:t>
            </a:r>
            <a:r>
              <a:rPr lang="en-US" baseline="0" dirty="0" err="1" smtClean="0"/>
              <a:t>que</a:t>
            </a:r>
            <a:r>
              <a:rPr lang="en-US" baseline="0" dirty="0" smtClean="0"/>
              <a:t> no </a:t>
            </a:r>
            <a:r>
              <a:rPr lang="en-US" baseline="0" dirty="0" err="1" smtClean="0"/>
              <a:t>necesariamente</a:t>
            </a:r>
            <a:r>
              <a:rPr lang="en-US" baseline="0" dirty="0" smtClean="0"/>
              <a:t> los </a:t>
            </a:r>
            <a:r>
              <a:rPr lang="en-US" baseline="0" dirty="0" err="1" smtClean="0"/>
              <a:t>integrantes</a:t>
            </a:r>
            <a:r>
              <a:rPr lang="en-US" baseline="0" dirty="0" smtClean="0"/>
              <a:t> </a:t>
            </a:r>
            <a:r>
              <a:rPr lang="en-US" baseline="0" dirty="0" err="1" smtClean="0"/>
              <a:t>están</a:t>
            </a:r>
            <a:r>
              <a:rPr lang="en-US" baseline="0" dirty="0" smtClean="0"/>
              <a:t> en el </a:t>
            </a:r>
            <a:r>
              <a:rPr lang="en-US" baseline="0" dirty="0" err="1" smtClean="0"/>
              <a:t>mismo</a:t>
            </a:r>
            <a:r>
              <a:rPr lang="en-US" baseline="0" dirty="0" smtClean="0"/>
              <a:t> </a:t>
            </a:r>
            <a:r>
              <a:rPr lang="en-US" baseline="0" dirty="0" err="1" smtClean="0"/>
              <a:t>lugar</a:t>
            </a:r>
            <a:r>
              <a:rPr lang="en-US" baseline="0" dirty="0" smtClean="0"/>
              <a:t>.</a:t>
            </a:r>
          </a:p>
          <a:p>
            <a:pPr>
              <a:buFont typeface="Arial" pitchFamily="34" charset="0"/>
              <a:buChar char="•"/>
            </a:pPr>
            <a:r>
              <a:rPr lang="en-US" baseline="0" dirty="0" err="1" smtClean="0"/>
              <a:t>Necesidad</a:t>
            </a:r>
            <a:r>
              <a:rPr lang="en-US" baseline="0" dirty="0" smtClean="0"/>
              <a:t> de </a:t>
            </a:r>
            <a:r>
              <a:rPr lang="en-US" baseline="0" dirty="0" err="1" smtClean="0"/>
              <a:t>obtener</a:t>
            </a:r>
            <a:r>
              <a:rPr lang="en-US" baseline="0" dirty="0" smtClean="0"/>
              <a:t> feedback </a:t>
            </a:r>
            <a:r>
              <a:rPr lang="en-US" baseline="0" dirty="0" err="1" smtClean="0"/>
              <a:t>instantáneo</a:t>
            </a:r>
            <a:r>
              <a:rPr lang="en-US" baseline="0" dirty="0" smtClean="0"/>
              <a:t>: en el </a:t>
            </a:r>
            <a:r>
              <a:rPr lang="en-US" baseline="0" dirty="0" err="1" smtClean="0"/>
              <a:t>caso</a:t>
            </a:r>
            <a:r>
              <a:rPr lang="en-US" baseline="0" dirty="0" smtClean="0"/>
              <a:t> de </a:t>
            </a:r>
            <a:r>
              <a:rPr lang="en-US" baseline="0" dirty="0" err="1" smtClean="0"/>
              <a:t>que</a:t>
            </a:r>
            <a:r>
              <a:rPr lang="en-US" baseline="0" dirty="0" smtClean="0"/>
              <a:t> </a:t>
            </a:r>
            <a:r>
              <a:rPr lang="en-US" baseline="0" dirty="0" err="1" smtClean="0"/>
              <a:t>las</a:t>
            </a:r>
            <a:r>
              <a:rPr lang="en-US" baseline="0" dirty="0" smtClean="0"/>
              <a:t> personas </a:t>
            </a:r>
            <a:r>
              <a:rPr lang="en-US" baseline="0" dirty="0" err="1" smtClean="0"/>
              <a:t>esten</a:t>
            </a:r>
            <a:r>
              <a:rPr lang="en-US" baseline="0" dirty="0" smtClean="0"/>
              <a:t> </a:t>
            </a:r>
            <a:r>
              <a:rPr lang="en-US" baseline="0" dirty="0" err="1" smtClean="0"/>
              <a:t>reunidas</a:t>
            </a:r>
            <a:r>
              <a:rPr lang="en-US" baseline="0" dirty="0" smtClean="0"/>
              <a:t> en el </a:t>
            </a:r>
            <a:r>
              <a:rPr lang="en-US" baseline="0" dirty="0" err="1" smtClean="0"/>
              <a:t>mismo</a:t>
            </a:r>
            <a:r>
              <a:rPr lang="en-US" baseline="0" dirty="0" smtClean="0"/>
              <a:t> </a:t>
            </a:r>
            <a:r>
              <a:rPr lang="en-US" baseline="0" dirty="0" err="1" smtClean="0"/>
              <a:t>lugar</a:t>
            </a:r>
            <a:r>
              <a:rPr lang="en-US" baseline="0" dirty="0" smtClean="0"/>
              <a:t>, </a:t>
            </a:r>
            <a:r>
              <a:rPr lang="en-US" baseline="0" dirty="0" err="1" smtClean="0"/>
              <a:t>es</a:t>
            </a:r>
            <a:r>
              <a:rPr lang="en-US" baseline="0" dirty="0" smtClean="0"/>
              <a:t> </a:t>
            </a:r>
            <a:r>
              <a:rPr lang="en-US" baseline="0" dirty="0" err="1" smtClean="0"/>
              <a:t>factible</a:t>
            </a:r>
            <a:r>
              <a:rPr lang="en-US" baseline="0" dirty="0" smtClean="0"/>
              <a:t> </a:t>
            </a:r>
            <a:r>
              <a:rPr lang="en-US" baseline="0" dirty="0" err="1" smtClean="0"/>
              <a:t>intercambiar</a:t>
            </a:r>
            <a:r>
              <a:rPr lang="en-US" baseline="0" dirty="0" smtClean="0"/>
              <a:t> </a:t>
            </a:r>
            <a:r>
              <a:rPr lang="en-US" baseline="0" dirty="0" err="1" smtClean="0"/>
              <a:t>facilmente</a:t>
            </a:r>
            <a:r>
              <a:rPr lang="en-US" baseline="0" dirty="0" smtClean="0"/>
              <a:t> </a:t>
            </a:r>
            <a:r>
              <a:rPr lang="en-US" baseline="0" dirty="0" err="1" smtClean="0"/>
              <a:t>opiniones</a:t>
            </a:r>
            <a:r>
              <a:rPr lang="en-US" baseline="0" dirty="0" smtClean="0"/>
              <a:t> y </a:t>
            </a:r>
            <a:r>
              <a:rPr lang="en-US" baseline="0" dirty="0" err="1" smtClean="0"/>
              <a:t>sugerencias</a:t>
            </a:r>
            <a:r>
              <a:rPr lang="en-US" baseline="0" dirty="0" smtClean="0"/>
              <a:t> </a:t>
            </a:r>
            <a:r>
              <a:rPr lang="en-US" baseline="0" dirty="0" err="1" smtClean="0"/>
              <a:t>sobre</a:t>
            </a:r>
            <a:r>
              <a:rPr lang="en-US" baseline="0" dirty="0" smtClean="0"/>
              <a:t> </a:t>
            </a:r>
            <a:r>
              <a:rPr lang="en-US" baseline="0" dirty="0" err="1" smtClean="0"/>
              <a:t>las</a:t>
            </a:r>
            <a:r>
              <a:rPr lang="en-US" baseline="0" dirty="0" smtClean="0"/>
              <a:t> </a:t>
            </a:r>
            <a:r>
              <a:rPr lang="en-US" baseline="0" dirty="0" err="1" smtClean="0"/>
              <a:t>tareas</a:t>
            </a:r>
            <a:r>
              <a:rPr lang="en-US" baseline="0" dirty="0" smtClean="0"/>
              <a:t> </a:t>
            </a:r>
            <a:r>
              <a:rPr lang="en-US" baseline="0" dirty="0" err="1" smtClean="0"/>
              <a:t>que</a:t>
            </a:r>
            <a:r>
              <a:rPr lang="en-US" baseline="0" dirty="0" smtClean="0"/>
              <a:t> se van </a:t>
            </a:r>
            <a:r>
              <a:rPr lang="en-US" baseline="0" dirty="0" err="1" smtClean="0"/>
              <a:t>desarrollando</a:t>
            </a:r>
            <a:r>
              <a:rPr lang="en-US" baseline="0" dirty="0" smtClean="0"/>
              <a:t>. </a:t>
            </a:r>
            <a:r>
              <a:rPr lang="en-US" baseline="0" dirty="0" err="1" smtClean="0"/>
              <a:t>Esta</a:t>
            </a:r>
            <a:r>
              <a:rPr lang="en-US" baseline="0" dirty="0" smtClean="0"/>
              <a:t> </a:t>
            </a:r>
            <a:r>
              <a:rPr lang="en-US" baseline="0" dirty="0" err="1" smtClean="0"/>
              <a:t>situacion</a:t>
            </a:r>
            <a:r>
              <a:rPr lang="en-US" baseline="0" dirty="0" smtClean="0"/>
              <a:t> cambia </a:t>
            </a:r>
            <a:r>
              <a:rPr lang="en-US" baseline="0" dirty="0" err="1" smtClean="0"/>
              <a:t>cuando</a:t>
            </a:r>
            <a:r>
              <a:rPr lang="en-US" baseline="0" dirty="0" smtClean="0"/>
              <a:t> no se </a:t>
            </a:r>
            <a:r>
              <a:rPr lang="en-US" baseline="0" dirty="0" err="1" smtClean="0"/>
              <a:t>encuentran</a:t>
            </a:r>
            <a:r>
              <a:rPr lang="en-US" baseline="0" dirty="0" smtClean="0"/>
              <a:t> </a:t>
            </a:r>
            <a:r>
              <a:rPr lang="en-US" baseline="0" dirty="0" err="1" smtClean="0"/>
              <a:t>reunidos</a:t>
            </a:r>
            <a:r>
              <a:rPr lang="en-US" baseline="0" dirty="0" smtClean="0"/>
              <a:t>. La </a:t>
            </a:r>
            <a:r>
              <a:rPr lang="en-US" baseline="0" dirty="0" err="1" smtClean="0"/>
              <a:t>comunicacion</a:t>
            </a:r>
            <a:r>
              <a:rPr lang="en-US" baseline="0" dirty="0" smtClean="0"/>
              <a:t> </a:t>
            </a:r>
            <a:r>
              <a:rPr lang="en-US" baseline="0" dirty="0" err="1" smtClean="0"/>
              <a:t>es</a:t>
            </a:r>
            <a:r>
              <a:rPr lang="en-US" baseline="0" dirty="0" smtClean="0"/>
              <a:t> </a:t>
            </a:r>
            <a:r>
              <a:rPr lang="en-US" baseline="0" dirty="0" err="1" smtClean="0"/>
              <a:t>mas</a:t>
            </a:r>
            <a:r>
              <a:rPr lang="en-US" baseline="0" dirty="0" smtClean="0"/>
              <a:t> </a:t>
            </a:r>
            <a:r>
              <a:rPr lang="en-US" baseline="0" dirty="0" err="1" smtClean="0"/>
              <a:t>lenta</a:t>
            </a:r>
            <a:r>
              <a:rPr lang="en-US" baseline="0" dirty="0" smtClean="0"/>
              <a:t> y los </a:t>
            </a:r>
            <a:r>
              <a:rPr lang="en-US" baseline="0" dirty="0" err="1" smtClean="0"/>
              <a:t>cambios</a:t>
            </a:r>
            <a:r>
              <a:rPr lang="en-US" baseline="0" dirty="0" smtClean="0"/>
              <a:t> </a:t>
            </a:r>
            <a:r>
              <a:rPr lang="en-US" baseline="0" dirty="0" err="1" smtClean="0"/>
              <a:t>introducidos</a:t>
            </a:r>
            <a:r>
              <a:rPr lang="en-US" baseline="0" dirty="0" smtClean="0"/>
              <a:t> </a:t>
            </a:r>
            <a:r>
              <a:rPr lang="en-US" baseline="0" dirty="0" err="1" smtClean="0"/>
              <a:t>por</a:t>
            </a:r>
            <a:r>
              <a:rPr lang="en-US" baseline="0" dirty="0" smtClean="0"/>
              <a:t> </a:t>
            </a:r>
            <a:r>
              <a:rPr lang="en-US" baseline="0" dirty="0" err="1" smtClean="0"/>
              <a:t>una</a:t>
            </a:r>
            <a:r>
              <a:rPr lang="en-US" baseline="0" dirty="0" smtClean="0"/>
              <a:t> persona no son </a:t>
            </a:r>
            <a:r>
              <a:rPr lang="en-US" baseline="0" dirty="0" err="1" smtClean="0"/>
              <a:t>visibles</a:t>
            </a:r>
            <a:r>
              <a:rPr lang="en-US" baseline="0" dirty="0" smtClean="0"/>
              <a:t> a </a:t>
            </a:r>
            <a:r>
              <a:rPr lang="en-US" baseline="0" dirty="0" err="1" smtClean="0"/>
              <a:t>las</a:t>
            </a:r>
            <a:r>
              <a:rPr lang="en-US" baseline="0" dirty="0" smtClean="0"/>
              <a:t> </a:t>
            </a:r>
            <a:r>
              <a:rPr lang="en-US" baseline="0" dirty="0" err="1" smtClean="0"/>
              <a:t>demás</a:t>
            </a:r>
            <a:r>
              <a:rPr lang="en-US" baseline="0" dirty="0" smtClean="0"/>
              <a:t> personas </a:t>
            </a:r>
            <a:r>
              <a:rPr lang="en-US" baseline="0" dirty="0" err="1" smtClean="0"/>
              <a:t>generando</a:t>
            </a:r>
            <a:r>
              <a:rPr lang="en-US" baseline="0" dirty="0" smtClean="0"/>
              <a:t> </a:t>
            </a:r>
            <a:r>
              <a:rPr lang="en-US" baseline="0" dirty="0" err="1" smtClean="0"/>
              <a:t>tiempos</a:t>
            </a:r>
            <a:r>
              <a:rPr lang="en-US" baseline="0" dirty="0" smtClean="0"/>
              <a:t> </a:t>
            </a:r>
            <a:r>
              <a:rPr lang="en-US" baseline="0" dirty="0" err="1" smtClean="0"/>
              <a:t>muertos</a:t>
            </a:r>
            <a:r>
              <a:rPr lang="en-US" baseline="0" dirty="0" smtClean="0"/>
              <a:t>: </a:t>
            </a:r>
            <a:r>
              <a:rPr lang="en-US" baseline="0" dirty="0" err="1" smtClean="0"/>
              <a:t>esperar</a:t>
            </a:r>
            <a:r>
              <a:rPr lang="en-US" baseline="0" dirty="0" smtClean="0"/>
              <a:t> al </a:t>
            </a:r>
            <a:r>
              <a:rPr lang="en-US" baseline="0" dirty="0" err="1" smtClean="0"/>
              <a:t>otro</a:t>
            </a:r>
            <a:r>
              <a:rPr lang="en-US" baseline="0" dirty="0" smtClean="0"/>
              <a:t> o merge.</a:t>
            </a:r>
            <a:endParaRPr lang="es-AR"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En esta</a:t>
            </a:r>
            <a:r>
              <a:rPr lang="es-AR" baseline="0" dirty="0" smtClean="0"/>
              <a:t> diapositiva se observa el escenario típico descripto anteriormente, que sirvió de motivación para el desarrollo del trabajo profesional.</a:t>
            </a:r>
          </a:p>
          <a:p>
            <a:pPr>
              <a:buFont typeface="Arial" pitchFamily="34" charset="0"/>
              <a:buChar char="•"/>
            </a:pPr>
            <a:r>
              <a:rPr lang="es-AR" baseline="0" dirty="0" smtClean="0"/>
              <a:t>Podemos apreciar que existen dos personas distribuidas en distintas ubicaciones. Cada una de ellas posee una PC en la cual se encuentra editando una copia local de un archivo de código fuente de un proyecto.</a:t>
            </a:r>
          </a:p>
          <a:p>
            <a:pPr>
              <a:buFont typeface="Arial" pitchFamily="34" charset="0"/>
              <a:buChar char="•"/>
            </a:pPr>
            <a:r>
              <a:rPr lang="es-AR" baseline="0" dirty="0" smtClean="0"/>
              <a:t>Acá puede verse que no hay un </a:t>
            </a:r>
            <a:r>
              <a:rPr lang="es-AR" baseline="0" dirty="0" err="1" smtClean="0"/>
              <a:t>feedback</a:t>
            </a:r>
            <a:r>
              <a:rPr lang="es-AR" baseline="0" dirty="0" smtClean="0"/>
              <a:t> instantáneo entre las partes. Si una parte hace un cambio en el archivo la otra no se entera hasta que de alguna forma pueda enviarle el archivo con los cambios (por </a:t>
            </a:r>
            <a:r>
              <a:rPr lang="es-AR" baseline="0" dirty="0" err="1" smtClean="0"/>
              <a:t>ej</a:t>
            </a:r>
            <a:r>
              <a:rPr lang="es-AR" baseline="0" dirty="0" smtClean="0"/>
              <a:t>, mediante un email, mensajería, </a:t>
            </a:r>
            <a:r>
              <a:rPr lang="es-AR" baseline="0" dirty="0" err="1" smtClean="0"/>
              <a:t>pendrive</a:t>
            </a:r>
            <a:r>
              <a:rPr lang="es-AR" baseline="0" dirty="0" smtClean="0"/>
              <a:t>, </a:t>
            </a:r>
            <a:r>
              <a:rPr lang="es-AR" baseline="0" dirty="0" err="1" smtClean="0"/>
              <a:t>etc</a:t>
            </a:r>
            <a:r>
              <a:rPr lang="es-AR" baseline="0" dirty="0" smtClean="0"/>
              <a:t>).</a:t>
            </a:r>
          </a:p>
          <a:p>
            <a:pPr>
              <a:buFont typeface="Arial" pitchFamily="34" charset="0"/>
              <a:buChar char="•"/>
            </a:pPr>
            <a:r>
              <a:rPr lang="es-AR" baseline="0" dirty="0" smtClean="0"/>
              <a:t>En este caso si además la persona en la otra ubicación produjo cambios, tendrá que notificarlos a la contraparte y ambos deberán conciliar las diferencias entre sus versiones para llegar a una misma versión final.</a:t>
            </a:r>
          </a:p>
          <a:p>
            <a:pPr>
              <a:buFont typeface="Arial" pitchFamily="34" charset="0"/>
              <a:buChar char="•"/>
            </a:pPr>
            <a:r>
              <a:rPr lang="es-AR" baseline="0" dirty="0" smtClean="0"/>
              <a:t>Lo ideal seria que los cambios que una parte realiza sean visibles instantáneamente en la otra ubicación, sin tener que realizar todo el proceso anterior.</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De la situación anterior surgen</a:t>
            </a:r>
            <a:r>
              <a:rPr lang="es-AR" baseline="0" dirty="0" smtClean="0"/>
              <a:t> entonces la necesidad de resolver varios problemas:</a:t>
            </a:r>
          </a:p>
          <a:p>
            <a:pPr>
              <a:buFont typeface="Arial" pitchFamily="34" charset="0"/>
              <a:buChar char="•"/>
            </a:pPr>
            <a:r>
              <a:rPr lang="es-AR" baseline="0" dirty="0" smtClean="0"/>
              <a:t>En primer lugar es necesario que el documento que las partes editan se mantenga sincronizado en todas las ubicaciones. Esto quiere decir que al final de las tareas de edición en cada parte, el documento resultante en todas las ubicaciones debe ser exactamente el mismo. Este problema de sincronización es el principal obstáculo a resolver.</a:t>
            </a:r>
          </a:p>
          <a:p>
            <a:pPr>
              <a:buFont typeface="Arial" pitchFamily="34" charset="0"/>
              <a:buChar char="•"/>
            </a:pPr>
            <a:r>
              <a:rPr lang="es-AR" baseline="0" dirty="0" smtClean="0"/>
              <a:t>Otro problema a resolver es que en cada ubicación, los cambios que se introducen tanto local como remotamente deben ser visibles instantáneamente. Por </a:t>
            </a:r>
            <a:r>
              <a:rPr lang="es-AR" baseline="0" dirty="0" err="1" smtClean="0"/>
              <a:t>ej</a:t>
            </a:r>
            <a:r>
              <a:rPr lang="es-AR" baseline="0" dirty="0" smtClean="0"/>
              <a:t>: no se desea que haya un arbitro que coordine y determine quién puede introducir cambios al documento en cada momento.</a:t>
            </a:r>
          </a:p>
          <a:p>
            <a:pPr>
              <a:buFont typeface="Arial" pitchFamily="34" charset="0"/>
              <a:buChar char="•"/>
            </a:pPr>
            <a:r>
              <a:rPr lang="es-AR" baseline="0" dirty="0" smtClean="0"/>
              <a:t>Se requiere que este esquema pueda ser integrado a herramientas existentes, aprovechando las capacidades que éstas ya ofrecen.</a:t>
            </a:r>
          </a:p>
          <a:p>
            <a:pPr>
              <a:buFont typeface="Arial" pitchFamily="34" charset="0"/>
              <a:buChar char="•"/>
            </a:pPr>
            <a:r>
              <a:rPr lang="es-AR" baseline="0" dirty="0" smtClean="0"/>
              <a:t>Finalmente se busca simplicidad para la configuración y uso de este sistema, enfocando al usuario en las tareas que realmente le interesan, en lugar de tener que preocuparse por instalaciones y configuraciones que desalientan su uso.</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En este ejemplo</a:t>
            </a:r>
            <a:r>
              <a:rPr lang="es-AR" baseline="0" dirty="0" smtClean="0"/>
              <a:t> se pueden apreciar los problemas que se presentan en aplicaciones tradicionales</a:t>
            </a:r>
          </a:p>
          <a:p>
            <a:endParaRPr lang="es-AR" baseline="0" dirty="0" smtClean="0"/>
          </a:p>
          <a:p>
            <a:pPr marL="228600" indent="-228600">
              <a:buFont typeface="+mj-lt"/>
              <a:buAutoNum type="arabicPeriod"/>
            </a:pPr>
            <a:r>
              <a:rPr lang="es-AR" baseline="0" dirty="0" smtClean="0"/>
              <a:t>Supongamos que dos usuarios están trabajando con una copia de un documento en el mismo estado inicial.</a:t>
            </a:r>
          </a:p>
          <a:p>
            <a:pPr marL="228600" indent="-228600">
              <a:buFont typeface="+mj-lt"/>
              <a:buAutoNum type="arabicPeriod"/>
            </a:pPr>
            <a:r>
              <a:rPr lang="es-AR" baseline="0" dirty="0" smtClean="0"/>
              <a:t>Ambas ubicaciones tienen el contenido en “hola”</a:t>
            </a:r>
          </a:p>
          <a:p>
            <a:pPr marL="228600" indent="-228600">
              <a:buFont typeface="+mj-lt"/>
              <a:buAutoNum type="arabicPeriod"/>
            </a:pPr>
            <a:r>
              <a:rPr lang="es-AR" baseline="0" dirty="0" smtClean="0"/>
              <a:t>El usuario 1 tiene la intención de insertar una letra “c” al inicio del documento.</a:t>
            </a:r>
          </a:p>
          <a:p>
            <a:pPr marL="228600" indent="-228600">
              <a:buFont typeface="+mj-lt"/>
              <a:buAutoNum type="arabicPeriod"/>
            </a:pPr>
            <a:r>
              <a:rPr lang="es-AR" baseline="0" dirty="0" smtClean="0"/>
              <a:t>El mismo realiza el cambio en su copia local y prepara un mensaje para notificarle al usuario 2 del cambio que produjo.</a:t>
            </a:r>
          </a:p>
          <a:p>
            <a:pPr marL="228600" indent="-228600">
              <a:buFont typeface="+mj-lt"/>
              <a:buAutoNum type="arabicPeriod"/>
            </a:pPr>
            <a:r>
              <a:rPr lang="es-AR" baseline="0" dirty="0" smtClean="0"/>
              <a:t>El mensaje tiene la forma de “insertar ‘c’ en posición 0”</a:t>
            </a:r>
          </a:p>
          <a:p>
            <a:pPr marL="228600" indent="-228600">
              <a:buFont typeface="+mj-lt"/>
              <a:buAutoNum type="arabicPeriod"/>
            </a:pPr>
            <a:r>
              <a:rPr lang="es-AR" baseline="0" dirty="0" smtClean="0"/>
              <a:t>El mensaje se envía a través de la red que los comunica, en este caso Internet.</a:t>
            </a:r>
          </a:p>
          <a:p>
            <a:pPr marL="228600" indent="-228600">
              <a:buFont typeface="+mj-lt"/>
              <a:buAutoNum type="arabicPeriod"/>
            </a:pPr>
            <a:r>
              <a:rPr lang="es-AR" baseline="0" dirty="0" smtClean="0"/>
              <a:t>Éste no llega instantáneamente al otro lado. Existe una demora propia de las comunicaciones que depende de varios factores (distancias, ruteo, congestión).</a:t>
            </a:r>
          </a:p>
          <a:p>
            <a:pPr marL="228600" indent="-228600">
              <a:buFont typeface="+mj-lt"/>
              <a:buAutoNum type="arabicPeriod"/>
            </a:pPr>
            <a:r>
              <a:rPr lang="es-AR" baseline="0" dirty="0" smtClean="0"/>
              <a:t>Supongamos que mientras el mensaje esta en tránsito, el usuario 2 tiene la intención de borrar la “o” del documento.</a:t>
            </a:r>
          </a:p>
          <a:p>
            <a:pPr marL="228600" indent="-228600">
              <a:buFont typeface="+mj-lt"/>
              <a:buAutoNum type="arabicPeriod"/>
            </a:pPr>
            <a:r>
              <a:rPr lang="es-AR" baseline="0" dirty="0" smtClean="0"/>
              <a:t>Realiza el cambio en su copia local y envía el mensaje notificando esta situación a la ubicación 1. El mensaje se puede expresar como “eliminar 1 carácter en posición 1”</a:t>
            </a:r>
          </a:p>
          <a:p>
            <a:pPr marL="228600" indent="-228600">
              <a:buFont typeface="+mj-lt"/>
              <a:buAutoNum type="arabicPeriod"/>
            </a:pPr>
            <a:r>
              <a:rPr lang="es-AR" baseline="0" dirty="0" smtClean="0"/>
              <a:t> Este mensaje también tarda un determinado tiempo en llegar a la otra ubicación.</a:t>
            </a:r>
          </a:p>
          <a:p>
            <a:pPr marL="228600" indent="-228600">
              <a:buFont typeface="+mj-lt"/>
              <a:buAutoNum type="arabicPeriod"/>
            </a:pPr>
            <a:r>
              <a:rPr lang="es-AR" baseline="0" dirty="0" smtClean="0"/>
              <a:t> Mientras el 2° mensaje esta atravesando la red, el 1° llega a la ubicación 2.</a:t>
            </a:r>
          </a:p>
          <a:p>
            <a:pPr marL="228600" indent="-228600">
              <a:buFont typeface="+mj-lt"/>
              <a:buAutoNum type="arabicPeriod"/>
            </a:pPr>
            <a:r>
              <a:rPr lang="es-AR" baseline="0" dirty="0" smtClean="0"/>
              <a:t> El usuario 2 analiza el mensaje con los cambios introducidos por el usuario 1 y los aplica localmente llevando el estado de su copia local a “</a:t>
            </a:r>
            <a:r>
              <a:rPr lang="es-AR" baseline="0" dirty="0" err="1" smtClean="0"/>
              <a:t>chla</a:t>
            </a:r>
            <a:r>
              <a:rPr lang="es-AR" baseline="0" dirty="0" smtClean="0"/>
              <a:t>”</a:t>
            </a:r>
          </a:p>
          <a:p>
            <a:pPr marL="228600" indent="-228600">
              <a:buFont typeface="+mj-lt"/>
              <a:buAutoNum type="arabicPeriod"/>
            </a:pPr>
            <a:r>
              <a:rPr lang="es-AR" baseline="0" dirty="0" smtClean="0"/>
              <a:t> A continuación, mensaje con los cambios originados por el usuario 2 arriba a la ubicación del usuario 1.</a:t>
            </a:r>
          </a:p>
          <a:p>
            <a:pPr marL="228600" indent="-228600">
              <a:buFont typeface="+mj-lt"/>
              <a:buAutoNum type="arabicPeriod"/>
            </a:pPr>
            <a:r>
              <a:rPr lang="es-AR" baseline="0" dirty="0" smtClean="0"/>
              <a:t> Éste también analiza el mensaje aplicando los cambios que le fueron notificados a su copia local del documento. Éste proceso lleva el estado de su copia a “cola”</a:t>
            </a:r>
          </a:p>
          <a:p>
            <a:r>
              <a:rPr lang="es-AR" baseline="0" dirty="0" smtClean="0"/>
              <a:t>15. Al finalizar la edición, podemos ver que ambas copias poseen un estado distinto, es decir, no se ha logrado la convergencia.</a:t>
            </a:r>
          </a:p>
          <a:p>
            <a:pPr marL="228600" indent="-228600">
              <a:buFont typeface="+mj-lt"/>
              <a:buAutoNum type="arabicPeriod"/>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Aquí</a:t>
            </a:r>
            <a:r>
              <a:rPr lang="es-AR" baseline="0" dirty="0" smtClean="0"/>
              <a:t> se presenta un cuadro que muestra las soluciones existentes para los problemas planteados que se analizaron antes de iniciar el proyecto.</a:t>
            </a:r>
          </a:p>
          <a:p>
            <a:pPr>
              <a:buFont typeface="Arial" pitchFamily="34" charset="0"/>
              <a:buChar char="•"/>
            </a:pPr>
            <a:r>
              <a:rPr lang="es-AR" baseline="0" dirty="0" smtClean="0"/>
              <a:t>Tanto Google </a:t>
            </a:r>
            <a:r>
              <a:rPr lang="es-AR" baseline="0" dirty="0" err="1" smtClean="0"/>
              <a:t>Docs</a:t>
            </a:r>
            <a:r>
              <a:rPr lang="es-AR" baseline="0" dirty="0" smtClean="0"/>
              <a:t> como Wave son herramientas que sirven para editar archivos simultáneamente, pero su principal desventaja consiste en que solo funciona sobre un </a:t>
            </a:r>
            <a:r>
              <a:rPr lang="es-AR" baseline="0" dirty="0" err="1" smtClean="0"/>
              <a:t>navegardor</a:t>
            </a:r>
            <a:r>
              <a:rPr lang="es-AR" baseline="0" dirty="0" smtClean="0"/>
              <a:t>. En el caso de Google Wave es importante notar que se ha abandonado su desarrollo.</a:t>
            </a:r>
          </a:p>
          <a:p>
            <a:pPr>
              <a:buFont typeface="Arial" pitchFamily="34" charset="0"/>
              <a:buChar char="•"/>
            </a:pPr>
            <a:r>
              <a:rPr lang="es-AR" baseline="0" dirty="0" smtClean="0"/>
              <a:t> COLA es un </a:t>
            </a:r>
            <a:r>
              <a:rPr lang="es-AR" baseline="0" dirty="0" err="1" smtClean="0"/>
              <a:t>plugin</a:t>
            </a:r>
            <a:r>
              <a:rPr lang="es-AR" baseline="0" dirty="0" smtClean="0"/>
              <a:t> o agregado para el entorno de desarrollo integrado (IDE) Eclipse, que agrega funcionalidad para editar archivos en tiempo real, pero limitando la cantidad de usuarios a dos. Su dependencia con ECF (eclipse </a:t>
            </a:r>
            <a:r>
              <a:rPr lang="es-AR" baseline="0" dirty="0" err="1" smtClean="0"/>
              <a:t>communication</a:t>
            </a:r>
            <a:r>
              <a:rPr lang="es-AR" baseline="0" dirty="0" smtClean="0"/>
              <a:t> </a:t>
            </a:r>
            <a:r>
              <a:rPr lang="es-AR" baseline="0" dirty="0" err="1" smtClean="0"/>
              <a:t>framework</a:t>
            </a:r>
            <a:r>
              <a:rPr lang="es-AR" baseline="0" dirty="0" smtClean="0"/>
              <a:t>) hace que sea difícil incorporarlo a otros productos.</a:t>
            </a:r>
          </a:p>
          <a:p>
            <a:pPr>
              <a:buFont typeface="Arial" pitchFamily="34" charset="0"/>
              <a:buChar char="•"/>
            </a:pPr>
            <a:r>
              <a:rPr lang="es-AR" baseline="0" dirty="0" smtClean="0"/>
              <a:t> Por último, </a:t>
            </a:r>
            <a:r>
              <a:rPr lang="es-AR" baseline="0" dirty="0" err="1" smtClean="0"/>
              <a:t>beweevee</a:t>
            </a:r>
            <a:r>
              <a:rPr lang="es-AR" baseline="0" dirty="0" smtClean="0"/>
              <a:t> es una solución para la plataforma </a:t>
            </a:r>
            <a:r>
              <a:rPr lang="es-AR" baseline="0" dirty="0" err="1" smtClean="0"/>
              <a:t>.Net</a:t>
            </a:r>
            <a:r>
              <a:rPr lang="es-AR" baseline="0" dirty="0" smtClean="0"/>
              <a:t> y además el código fuente es cerrado. Esto restringe los ámbitos en los cuales puede ser integrado y requiere recursos para comprar una licencia.</a:t>
            </a:r>
          </a:p>
          <a:p>
            <a:pPr>
              <a:buFont typeface="Arial" pitchFamily="34" charset="0"/>
              <a:buChar char="•"/>
            </a:pPr>
            <a:r>
              <a:rPr lang="es-AR" baseline="0" dirty="0" smtClean="0"/>
              <a:t>Nuestra solución apunta a resolver los problemas planteados cubriendo además las desventajas o puntos débiles expuestos por las soluciones existentes, principalmente se busca un software open </a:t>
            </a:r>
            <a:r>
              <a:rPr lang="es-AR" baseline="0" dirty="0" err="1" smtClean="0"/>
              <a:t>source</a:t>
            </a:r>
            <a:r>
              <a:rPr lang="es-AR" baseline="0" dirty="0" smtClean="0"/>
              <a:t>, multiusuario, integrable en productos de 3° y sobre la plataforma Java.</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AR" dirty="0" smtClean="0"/>
              <a:t>Durante la etapa</a:t>
            </a:r>
            <a:r>
              <a:rPr lang="es-AR" baseline="0" dirty="0" smtClean="0"/>
              <a:t> de concepción del proyecto se realizó una investigación respecto a la solución del problema de la sincronización de documentos en ambientes distribuidos. Como resultado se analizaron distintos </a:t>
            </a:r>
            <a:r>
              <a:rPr lang="es-AR" baseline="0" dirty="0" err="1" smtClean="0"/>
              <a:t>papers</a:t>
            </a:r>
            <a:r>
              <a:rPr lang="es-AR" baseline="0" dirty="0" smtClean="0"/>
              <a:t> entre los que se propone el algoritmo Júpiter como la opción más viable.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s-AR" baseline="0" dirty="0" smtClean="0"/>
              <a:t>Se </a:t>
            </a:r>
            <a:r>
              <a:rPr lang="es-AR" baseline="0" dirty="0" smtClean="0"/>
              <a:t>eligió este algoritmo para la implementación de la solución.</a:t>
            </a:r>
          </a:p>
          <a:p>
            <a:pPr>
              <a:buFont typeface="Arial" pitchFamily="34" charset="0"/>
              <a:buChar char="•"/>
            </a:pPr>
            <a:r>
              <a:rPr lang="es-AR" baseline="0" dirty="0" smtClean="0"/>
              <a:t>Es importante notar que no exige que el modelo de documento que se edita sea de texto, podría ser de cualquier otro tipo como un archivo </a:t>
            </a:r>
            <a:r>
              <a:rPr lang="es-AR" baseline="0" dirty="0" err="1" smtClean="0"/>
              <a:t>cad</a:t>
            </a:r>
            <a:r>
              <a:rPr lang="es-AR" baseline="0" dirty="0" smtClean="0"/>
              <a:t> o un área de dibujo por ej.</a:t>
            </a:r>
          </a:p>
          <a:p>
            <a:pPr>
              <a:buFont typeface="Arial" pitchFamily="34" charset="0"/>
              <a:buChar char="•"/>
            </a:pPr>
            <a:r>
              <a:rPr lang="es-AR" baseline="0" dirty="0" smtClean="0"/>
              <a:t>Utiliza </a:t>
            </a:r>
            <a:r>
              <a:rPr lang="es-AR" baseline="0" dirty="0" smtClean="0"/>
              <a:t>mensajes </a:t>
            </a:r>
            <a:r>
              <a:rPr lang="es-AR" baseline="0" dirty="0" smtClean="0"/>
              <a:t>y operaciones.</a:t>
            </a:r>
          </a:p>
          <a:p>
            <a:pPr>
              <a:buFont typeface="Arial" pitchFamily="34" charset="0"/>
              <a:buChar char="•"/>
            </a:pPr>
            <a:r>
              <a:rPr lang="es-AR" baseline="0" dirty="0" smtClean="0"/>
              <a:t>Operación: es una acción que modifica el estado del documento que se está editando, puede ser por </a:t>
            </a:r>
            <a:r>
              <a:rPr lang="es-AR" baseline="0" dirty="0" err="1" smtClean="0"/>
              <a:t>ej</a:t>
            </a:r>
            <a:r>
              <a:rPr lang="es-AR" baseline="0" dirty="0" smtClean="0"/>
              <a:t>, la inserción o borrado de un carácter en el caso de este trabajo.</a:t>
            </a:r>
          </a:p>
          <a:p>
            <a:pPr>
              <a:buFont typeface="Arial" pitchFamily="34" charset="0"/>
              <a:buChar char="•"/>
            </a:pPr>
            <a:r>
              <a:rPr lang="es-AR" baseline="0" dirty="0" smtClean="0"/>
              <a:t>Mensaje: es la notificación que se envía a cada una de las partes que se encuentran editando el modelo de documento. Contiene información necesaria para el proceso de sincronización (</a:t>
            </a:r>
            <a:r>
              <a:rPr lang="es-AR" baseline="0" dirty="0" err="1" smtClean="0"/>
              <a:t>ej</a:t>
            </a:r>
            <a:r>
              <a:rPr lang="es-AR" baseline="0" dirty="0" smtClean="0"/>
              <a:t>: autor, estado del </a:t>
            </a:r>
            <a:r>
              <a:rPr lang="es-AR" baseline="0" dirty="0" err="1" smtClean="0"/>
              <a:t>doc</a:t>
            </a:r>
            <a:r>
              <a:rPr lang="es-AR" baseline="0" dirty="0" smtClean="0"/>
              <a:t>, etc.) además de la operación que se realizó.</a:t>
            </a:r>
          </a:p>
          <a:p>
            <a:pPr>
              <a:buFont typeface="Arial" pitchFamily="34" charset="0"/>
              <a:buChar char="•"/>
            </a:pPr>
            <a:r>
              <a:rPr lang="es-AR" baseline="0" dirty="0" smtClean="0"/>
              <a:t>El circuito básico del algoritmo es el siguiente:</a:t>
            </a:r>
          </a:p>
          <a:p>
            <a:pPr>
              <a:buFont typeface="Arial" pitchFamily="34" charset="0"/>
              <a:buChar char="•"/>
            </a:pPr>
            <a:r>
              <a:rPr lang="es-AR" baseline="0" dirty="0" smtClean="0"/>
              <a:t>Cada vez que un usuario realiza una acción sobre su copia del documento, se genera una operación que se envía a las demás partes a través de un mensaje.</a:t>
            </a:r>
          </a:p>
          <a:p>
            <a:pPr>
              <a:buFont typeface="Arial" pitchFamily="34" charset="0"/>
              <a:buChar char="•"/>
            </a:pPr>
            <a:r>
              <a:rPr lang="es-AR" baseline="0" dirty="0" smtClean="0"/>
              <a:t>En cada ubicación cuando se recibe un mensaje se debe analizar la operación que éste contiene, transformarla y recién hecho esto puede ser aplicada localmente.</a:t>
            </a:r>
          </a:p>
          <a:p>
            <a:pPr>
              <a:buFont typeface="Arial" pitchFamily="34" charset="0"/>
              <a:buChar char="•"/>
            </a:pPr>
            <a:endParaRPr lang="es-AR" baseline="0" dirty="0" smtClean="0"/>
          </a:p>
          <a:p>
            <a:pPr>
              <a:buFont typeface="Arial" pitchFamily="34" charset="0"/>
              <a:buChar char="•"/>
            </a:pPr>
            <a:endParaRPr lang="es-AR" baseline="0" dirty="0" smtClean="0"/>
          </a:p>
          <a:p>
            <a:pPr>
              <a:buFont typeface="Arial" pitchFamily="34" charset="0"/>
              <a:buNone/>
            </a:pP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 Para</a:t>
            </a:r>
            <a:r>
              <a:rPr lang="es-ES" baseline="0" dirty="0" smtClean="0"/>
              <a:t> el modelo de documento implementado en el trabajo profesional (documento de texto) se utilizaron dos tipos de operaciones </a:t>
            </a:r>
          </a:p>
          <a:p>
            <a:pPr>
              <a:buFont typeface="Arial" pitchFamily="34" charset="0"/>
              <a:buChar char="•"/>
            </a:pPr>
            <a:r>
              <a:rPr lang="es-ES" baseline="0" dirty="0" smtClean="0"/>
              <a:t> Insertar carácter x en posición y</a:t>
            </a:r>
          </a:p>
          <a:p>
            <a:pPr>
              <a:buFont typeface="Arial" pitchFamily="34" charset="0"/>
              <a:buChar char="•"/>
            </a:pPr>
            <a:r>
              <a:rPr lang="es-ES" baseline="0" dirty="0" smtClean="0"/>
              <a:t> Eliminar carácter en posición y</a:t>
            </a:r>
          </a:p>
          <a:p>
            <a:pPr>
              <a:buFont typeface="Arial" pitchFamily="34" charset="0"/>
              <a:buChar char="•"/>
            </a:pPr>
            <a:r>
              <a:rPr lang="es-ES" baseline="0" dirty="0" smtClean="0"/>
              <a:t> En un principio se utilizaron operaciones que podían tomar mas de un carácter (por </a:t>
            </a:r>
            <a:r>
              <a:rPr lang="es-ES" baseline="0" dirty="0" err="1" smtClean="0"/>
              <a:t>ej</a:t>
            </a:r>
            <a:r>
              <a:rPr lang="es-ES" baseline="0" dirty="0" smtClean="0"/>
              <a:t>: insertar “hola” en posición 1) sin embargo, esto produjo dificultades en la implementación de la función de transformación de operaciones por lo cual finalmente se optó por las operaciones de 1 sólo carácter.</a:t>
            </a:r>
          </a:p>
          <a:p>
            <a:pPr>
              <a:buFont typeface="Arial" pitchFamily="34" charset="0"/>
              <a:buChar char="•"/>
            </a:pPr>
            <a:r>
              <a:rPr lang="es-ES" baseline="0" dirty="0" smtClean="0"/>
              <a:t> Es importante notar que la complejidad del algoritmo de sincronización es mayor cuanto mayor número de operaciones existen. Por lo tanto es deseable mantener la cantidad de operaciones distintas al mínimo posible.</a:t>
            </a:r>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12/27/2010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12/27/2010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12/27/2010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12/27/2010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6"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352396" y="3430130"/>
            <a:ext cx="2428892" cy="2286016"/>
          </a:xfrm>
          <a:prstGeom prst="rect">
            <a:avLst/>
          </a:prstGeom>
        </p:spPr>
      </p:pic>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7"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8"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CHLA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9"/>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9"/>
          <a:stretch>
            <a:fillRect/>
          </a:stretch>
        </p:blipFill>
        <p:spPr>
          <a:xfrm>
            <a:off x="8215338" y="2357430"/>
            <a:ext cx="500066" cy="500066"/>
          </a:xfrm>
          <a:prstGeom prst="rect">
            <a:avLst/>
          </a:prstGeom>
          <a:ln>
            <a:solidFill>
              <a:schemeClr val="tx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0"/>
      <p:bldP spid="21" grpId="1"/>
      <p:bldP spid="21" grpId="2"/>
      <p:bldP spid="25" grpId="0"/>
      <p:bldP spid="25" grpId="1"/>
      <p:bldP spid="26" grpId="0"/>
      <p:bldP spid="26"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3"/>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4"/>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5"/>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6"/>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7"/>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8"/>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9"/>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10"/>
          <a:stretch>
            <a:fillRect/>
          </a:stretch>
        </p:blipFill>
        <p:spPr>
          <a:xfrm>
            <a:off x="7891486" y="214290"/>
            <a:ext cx="1000108" cy="1000108"/>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Interoperabilidad con Java: </a:t>
            </a:r>
            <a:r>
              <a:rPr lang="es-ES" dirty="0" err="1" smtClean="0"/>
              <a:t>Scala</a:t>
            </a:r>
            <a:r>
              <a:rPr lang="es-ES" dirty="0" smtClean="0"/>
              <a:t> puede hacer uso de bibliotecas de Java y viceversa</a:t>
            </a:r>
            <a:r>
              <a:rPr lang="es-ES" dirty="0" smtClean="0"/>
              <a:t>.</a:t>
            </a:r>
            <a:endParaRPr lang="es-ES" dirty="0" smtClean="0"/>
          </a:p>
          <a:p>
            <a:r>
              <a:rPr lang="es-ES" dirty="0" smtClean="0"/>
              <a:t>Modelo </a:t>
            </a:r>
            <a:r>
              <a:rPr lang="es-ES" dirty="0" smtClean="0"/>
              <a:t>basado Actores: reduce la complejidad en el desarrollo de aplicaciones concurrentes.</a:t>
            </a:r>
          </a:p>
          <a:p>
            <a:r>
              <a:rPr lang="es-ES" dirty="0" smtClean="0"/>
              <a:t>Construcciones </a:t>
            </a:r>
            <a:r>
              <a:rPr lang="es-ES" dirty="0" smtClean="0"/>
              <a:t>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3" cstate="print"/>
          <a:stretch>
            <a:fillRect/>
          </a:stretch>
        </p:blipFill>
        <p:spPr>
          <a:xfrm>
            <a:off x="7942286" y="298428"/>
            <a:ext cx="857256" cy="85725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3"/>
          <a:stretch>
            <a:fillRect/>
          </a:stretch>
        </p:blipFill>
        <p:spPr>
          <a:xfrm>
            <a:off x="8143900" y="428604"/>
            <a:ext cx="762000" cy="7524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3"/>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4" cstate="print"/>
          <a:stretch>
            <a:fillRect/>
          </a:stretch>
        </p:blipFill>
        <p:spPr>
          <a:xfrm>
            <a:off x="8001024" y="357166"/>
            <a:ext cx="776972" cy="779454"/>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Integración 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3"/>
          <a:stretch>
            <a:fillRect/>
          </a:stretch>
        </p:blipFill>
        <p:spPr>
          <a:xfrm>
            <a:off x="8143900" y="285728"/>
            <a:ext cx="707759" cy="94138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3"/>
          <a:stretch>
            <a:fillRect/>
          </a:stretch>
        </p:blipFill>
        <p:spPr>
          <a:xfrm>
            <a:off x="7715272" y="357166"/>
            <a:ext cx="966790" cy="99821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
        <p:nvSpPr>
          <p:cNvPr id="3" name="2 CuadroTexto"/>
          <p:cNvSpPr txBox="1"/>
          <p:nvPr/>
        </p:nvSpPr>
        <p:spPr>
          <a:xfrm>
            <a:off x="8161810" y="6344576"/>
            <a:ext cx="857256" cy="369332"/>
          </a:xfrm>
          <a:prstGeom prst="rect">
            <a:avLst/>
          </a:prstGeom>
          <a:noFill/>
        </p:spPr>
        <p:txBody>
          <a:bodyPr wrap="square" rtlCol="0">
            <a:spAutoFit/>
          </a:bodyPr>
          <a:lstStyle/>
          <a:p>
            <a:r>
              <a:rPr lang="en-US" dirty="0" smtClean="0"/>
              <a:t>EOF</a:t>
            </a:r>
            <a:endParaRPr lang="es-A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20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20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20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5"/>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5"/>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a:t>
            </a:r>
            <a:r>
              <a:rPr lang="es-ES" b="1" dirty="0" smtClean="0"/>
              <a:t>sincronizado</a:t>
            </a:r>
            <a:r>
              <a:rPr lang="es-ES" dirty="0" smtClean="0"/>
              <a:t> el documento en todas las ubicaciones.</a:t>
            </a:r>
          </a:p>
          <a:p>
            <a:r>
              <a:rPr lang="es-ES" dirty="0" smtClean="0"/>
              <a:t>Ofrecer un </a:t>
            </a:r>
            <a:r>
              <a:rPr lang="es-ES" b="1" i="1" dirty="0" err="1" smtClean="0"/>
              <a:t>feedback</a:t>
            </a:r>
            <a:r>
              <a:rPr lang="es-ES" b="1" dirty="0" smtClean="0"/>
              <a:t> instantáneo </a:t>
            </a:r>
            <a:r>
              <a:rPr lang="es-ES" dirty="0" smtClean="0"/>
              <a:t>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3"/>
          <a:stretch>
            <a:fillRect/>
          </a:stretch>
        </p:blipFill>
        <p:spPr>
          <a:xfrm>
            <a:off x="7858148" y="214290"/>
            <a:ext cx="1076932" cy="107693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3"/>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4"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5"/>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3"/>
          <a:stretch>
            <a:fillRect/>
          </a:stretch>
        </p:blipFill>
        <p:spPr>
          <a:xfrm>
            <a:off x="428596" y="3531730"/>
            <a:ext cx="2428892" cy="2286016"/>
          </a:xfrm>
          <a:prstGeom prst="rect">
            <a:avLst/>
          </a:prstGeom>
        </p:spPr>
      </p:pic>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6"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COLA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1"/>
      <p:bldP spid="21" grpId="2"/>
      <p:bldP spid="21" grpId="3"/>
      <p:bldP spid="25" grpId="1"/>
      <p:bldP spid="25" grpId="2"/>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AR" dirty="0" smtClean="0"/>
                        <a:t>Puntos débiles</a:t>
                      </a:r>
                      <a:endParaRPr lang="es-ES" dirty="0"/>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3"/>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4"/>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5"/>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6" cstate="print"/>
          <a:stretch>
            <a:fillRect/>
          </a:stretch>
        </p:blipFill>
        <p:spPr>
          <a:xfrm>
            <a:off x="7546996" y="315890"/>
            <a:ext cx="1143008" cy="762005"/>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carácter.</a:t>
            </a:r>
          </a:p>
          <a:p>
            <a:r>
              <a:rPr lang="es-ES" dirty="0" smtClean="0"/>
              <a:t>Finalmente, se implementó la solución propuesta en el </a:t>
            </a:r>
            <a:r>
              <a:rPr lang="es-ES" dirty="0" err="1" smtClean="0"/>
              <a:t>paper</a:t>
            </a:r>
            <a:r>
              <a:rPr lang="es-ES" dirty="0" smtClean="0"/>
              <a:t> utilizado* haciendo uso de operaciones borrar e insertar de un carácter 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3" cstate="print"/>
          <a:stretch>
            <a:fillRect/>
          </a:stretch>
        </p:blipFill>
        <p:spPr>
          <a:xfrm>
            <a:off x="7656534" y="257152"/>
            <a:ext cx="1192485" cy="89534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990</TotalTime>
  <Words>3499</Words>
  <Application>Microsoft Office PowerPoint</Application>
  <PresentationFormat>Presentación en pantalla (4:3)</PresentationFormat>
  <Paragraphs>256</Paragraphs>
  <Slides>19</Slides>
  <Notes>17</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Mauro Ciancio</cp:lastModifiedBy>
  <cp:revision>260</cp:revision>
  <dcterms:created xsi:type="dcterms:W3CDTF">2010-12-05T02:40:46Z</dcterms:created>
  <dcterms:modified xsi:type="dcterms:W3CDTF">2010-12-27T15:25:20Z</dcterms:modified>
</cp:coreProperties>
</file>