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57" r:id="rId4"/>
    <p:sldId id="259" r:id="rId5"/>
    <p:sldId id="271" r:id="rId6"/>
    <p:sldId id="258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9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749" autoAdjust="0"/>
  </p:normalViewPr>
  <p:slideViewPr>
    <p:cSldViewPr>
      <p:cViewPr>
        <p:scale>
          <a:sx n="66" d="100"/>
          <a:sy n="66" d="100"/>
        </p:scale>
        <p:origin x="-129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t>05/12/2010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4073" y="17413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ES" sz="9600" dirty="0" err="1" smtClean="0"/>
              <a:t>Parallel</a:t>
            </a:r>
            <a:r>
              <a:rPr lang="es-ES" sz="9600" dirty="0" smtClean="0"/>
              <a:t> Editor</a:t>
            </a:r>
            <a:endParaRPr lang="es-ES" sz="9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643314"/>
            <a:ext cx="7854696" cy="1752600"/>
          </a:xfrm>
        </p:spPr>
        <p:txBody>
          <a:bodyPr/>
          <a:lstStyle/>
          <a:p>
            <a:r>
              <a:rPr lang="es-ES" dirty="0" smtClean="0"/>
              <a:t>Trabajo Profesional</a:t>
            </a:r>
          </a:p>
          <a:p>
            <a:r>
              <a:rPr lang="es-ES" dirty="0" smtClean="0"/>
              <a:t>Mauro </a:t>
            </a:r>
            <a:r>
              <a:rPr lang="es-ES" dirty="0" err="1" smtClean="0"/>
              <a:t>Ciancio</a:t>
            </a:r>
            <a:r>
              <a:rPr lang="es-ES" dirty="0" smtClean="0"/>
              <a:t>, Leandro </a:t>
            </a:r>
            <a:r>
              <a:rPr lang="es-ES" dirty="0" err="1" smtClean="0"/>
              <a:t>Gilioli</a:t>
            </a:r>
            <a:endParaRPr lang="es-ES" dirty="0" smtClean="0"/>
          </a:p>
          <a:p>
            <a:r>
              <a:rPr lang="es-ES" dirty="0" smtClean="0"/>
              <a:t>Facultad de Ingeniería - UBA</a:t>
            </a:r>
            <a:endParaRPr lang="es-ES" dirty="0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01107"/>
            <a:ext cx="1157350" cy="11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Explicación de los módulos que la componen</a:t>
            </a:r>
          </a:p>
          <a:p>
            <a:r>
              <a:rPr lang="es-ES" dirty="0" smtClean="0"/>
              <a:t>Mostrar  caso  cliente servidor  peer 2peer </a:t>
            </a:r>
          </a:p>
          <a:p>
            <a:r>
              <a:rPr lang="es-ES" dirty="0" smtClean="0"/>
              <a:t>Diagramas de ambos y pequeña explicación sobre cada uno de los módulos (</a:t>
            </a:r>
            <a:r>
              <a:rPr lang="es-ES" dirty="0" err="1" smtClean="0"/>
              <a:t>kernel</a:t>
            </a:r>
            <a:r>
              <a:rPr lang="es-ES" dirty="0" smtClean="0"/>
              <a:t>, </a:t>
            </a:r>
            <a:r>
              <a:rPr lang="es-ES" dirty="0" err="1" smtClean="0"/>
              <a:t>client</a:t>
            </a:r>
            <a:r>
              <a:rPr lang="es-ES" dirty="0" smtClean="0"/>
              <a:t>, </a:t>
            </a:r>
            <a:r>
              <a:rPr lang="es-ES" dirty="0" err="1" smtClean="0"/>
              <a:t>common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la solución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 algo sobre que la comunicación entre los módulos es asincrónica y se utilizan actores para esto.</a:t>
            </a:r>
          </a:p>
          <a:p>
            <a:r>
              <a:rPr lang="es-ES" dirty="0" smtClean="0"/>
              <a:t>Ventajas de utilizar actores, como simplifica las cosas.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Actores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sobre los tipos de mensajes</a:t>
            </a:r>
          </a:p>
          <a:p>
            <a:r>
              <a:rPr lang="es-ES" dirty="0" err="1" smtClean="0"/>
              <a:t>Serializacion</a:t>
            </a:r>
            <a:endParaRPr lang="es-ES" dirty="0" smtClean="0"/>
          </a:p>
          <a:p>
            <a:r>
              <a:rPr lang="es-ES" dirty="0" smtClean="0"/>
              <a:t>Ejemplos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No se si pondría esta </a:t>
            </a:r>
            <a:r>
              <a:rPr lang="es-ES" dirty="0" err="1" smtClean="0"/>
              <a:t>diapo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de </a:t>
            </a:r>
            <a:r>
              <a:rPr lang="es-ES" dirty="0" err="1" smtClean="0"/>
              <a:t>msgs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dos boludeces de </a:t>
            </a:r>
            <a:r>
              <a:rPr lang="es-ES" dirty="0" err="1" smtClean="0"/>
              <a:t>scrum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Tabla de </a:t>
            </a:r>
            <a:r>
              <a:rPr lang="es-ES" dirty="0" err="1" smtClean="0"/>
              <a:t>Sprints</a:t>
            </a:r>
            <a:r>
              <a:rPr lang="es-ES" dirty="0" smtClean="0"/>
              <a:t> que se hicieron con descripción de objetivos.</a:t>
            </a:r>
          </a:p>
          <a:p>
            <a:r>
              <a:rPr lang="es-ES" dirty="0" smtClean="0"/>
              <a:t>Mostrar dos grafiquitos  de los </a:t>
            </a:r>
            <a:r>
              <a:rPr lang="es-ES" dirty="0" err="1" smtClean="0"/>
              <a:t>sprints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Decir como resulto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Aporta esto?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Poner  acá </a:t>
            </a:r>
            <a:r>
              <a:rPr lang="es-ES" dirty="0" err="1" smtClean="0"/>
              <a:t>screenshot</a:t>
            </a:r>
            <a:r>
              <a:rPr lang="es-ES" dirty="0" smtClean="0"/>
              <a:t> del eclipse con </a:t>
            </a:r>
            <a:r>
              <a:rPr lang="es-ES" dirty="0" smtClean="0"/>
              <a:t>PE</a:t>
            </a:r>
          </a:p>
          <a:p>
            <a:endParaRPr lang="es-ES" dirty="0" smtClean="0"/>
          </a:p>
          <a:p>
            <a:r>
              <a:rPr lang="es-ES" dirty="0" smtClean="0"/>
              <a:t>Demo en vivo!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Esquema de </a:t>
            </a:r>
            <a:r>
              <a:rPr lang="es-ES" dirty="0" smtClean="0"/>
              <a:t>autenticación y autorización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Optimización del uso de red.</a:t>
            </a:r>
          </a:p>
          <a:p>
            <a:r>
              <a:rPr lang="es-ES" dirty="0" smtClean="0"/>
              <a:t>Integración con otros </a:t>
            </a:r>
            <a:r>
              <a:rPr lang="es-ES" dirty="0" err="1" smtClean="0"/>
              <a:t>IDEs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Extensión de la solución a otros modelos.</a:t>
            </a:r>
          </a:p>
          <a:p>
            <a:r>
              <a:rPr lang="es-ES" dirty="0" smtClean="0"/>
              <a:t>Cifrado de mensajes.</a:t>
            </a:r>
          </a:p>
          <a:p>
            <a:r>
              <a:rPr lang="es-ES" dirty="0" smtClean="0"/>
              <a:t>Mecanismo de deshacer  cambios (</a:t>
            </a:r>
            <a:r>
              <a:rPr lang="es-ES" dirty="0" err="1" smtClean="0"/>
              <a:t>undo</a:t>
            </a:r>
            <a:r>
              <a:rPr lang="es-ES" dirty="0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Posibles mejoras a implementar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Aplicaciones de naturaleza concurrente y distribuida precisan modelos que abstraigan al programador de la complejidad subyacente.</a:t>
            </a:r>
          </a:p>
          <a:p>
            <a:r>
              <a:rPr lang="es-ES" dirty="0" smtClean="0"/>
              <a:t>Lenguajes nuevos sobre la JVM incorporan construcciones y paradigmas que simplifican el desarrollo.</a:t>
            </a:r>
          </a:p>
          <a:p>
            <a:r>
              <a:rPr lang="es-ES" dirty="0" smtClean="0"/>
              <a:t>Los modelos para la implementación de sistemas  colaborativos en tiempo real están en constante desarrollo y evolución.</a:t>
            </a:r>
          </a:p>
          <a:p>
            <a:r>
              <a:rPr lang="es-ES" dirty="0" smtClean="0"/>
              <a:t>La colaboración en tiempo real permite  interactuar  a un grupo de trabajo  de forma simple y coordinada  acelerando, enriqueciendo y haciendo mas productivo su trabajo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Mucho texto </a:t>
            </a:r>
            <a:r>
              <a:rPr lang="es-ES" smtClean="0"/>
              <a:t>me parece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Primero</a:t>
            </a:r>
            <a:endParaRPr lang="en-US" dirty="0" smtClean="0"/>
          </a:p>
          <a:p>
            <a:r>
              <a:rPr lang="en-US" dirty="0" smtClean="0"/>
              <a:t>Segundo</a:t>
            </a:r>
          </a:p>
          <a:p>
            <a:r>
              <a:rPr lang="en-US" dirty="0" err="1" smtClean="0"/>
              <a:t>Tercero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43" y="142852"/>
            <a:ext cx="993775" cy="1096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Cómo nace la idea del presente trabajo?</a:t>
            </a:r>
          </a:p>
          <a:p>
            <a:endParaRPr lang="es-ES" dirty="0" smtClean="0"/>
          </a:p>
          <a:p>
            <a:r>
              <a:rPr lang="es-ES" dirty="0" smtClean="0"/>
              <a:t>Necesidad de obtener </a:t>
            </a:r>
            <a:r>
              <a:rPr lang="es-ES" dirty="0" err="1" smtClean="0"/>
              <a:t>feedback</a:t>
            </a:r>
            <a:r>
              <a:rPr lang="es-ES" dirty="0" smtClean="0"/>
              <a:t> instantáneo sobre tareas de desarrollo complejas.</a:t>
            </a:r>
          </a:p>
          <a:p>
            <a:r>
              <a:rPr lang="es-ES" dirty="0" smtClean="0"/>
              <a:t>Dos desarrolladores trabajando sobre lo mismo pero en diferentes lugares físicos.</a:t>
            </a:r>
          </a:p>
          <a:p>
            <a:r>
              <a:rPr lang="es-ES" dirty="0" smtClean="0"/>
              <a:t>Herramientas existentes no satisfactorias.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</a:t>
            </a:r>
            <a:endParaRPr lang="es-E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dirty="0" err="1" smtClean="0"/>
              <a:t>bicación</a:t>
            </a:r>
            <a:r>
              <a:rPr lang="en-US" b="1" dirty="0" smtClean="0"/>
              <a:t> 1</a:t>
            </a:r>
            <a:endParaRPr lang="es-A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dirty="0" err="1" smtClean="0"/>
              <a:t>bicación</a:t>
            </a:r>
            <a:r>
              <a:rPr lang="en-US" b="1" dirty="0" smtClean="0"/>
              <a:t> 2</a:t>
            </a:r>
            <a:endParaRPr lang="es-AR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sincronizado el mismo documento en todas las ubicaciones.</a:t>
            </a:r>
          </a:p>
          <a:p>
            <a:r>
              <a:rPr lang="es-ES" dirty="0" smtClean="0"/>
              <a:t>Ofrecer un </a:t>
            </a:r>
            <a:r>
              <a:rPr lang="es-ES" dirty="0" err="1" smtClean="0"/>
              <a:t>feedback</a:t>
            </a:r>
            <a:r>
              <a:rPr lang="es-ES" dirty="0" smtClean="0"/>
              <a:t> instantáneo al usuario.</a:t>
            </a:r>
          </a:p>
          <a:p>
            <a:r>
              <a:rPr lang="es-ES" dirty="0" smtClean="0"/>
              <a:t>No inventar otra herramienta, integrarse con las herramientas existentes.</a:t>
            </a:r>
          </a:p>
          <a:p>
            <a:r>
              <a:rPr lang="es-ES" dirty="0" smtClean="0"/>
              <a:t>Simplicidad de uso y despliegue, sin necesidad de un servidor central.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</a:t>
            </a:r>
            <a:r>
              <a:rPr lang="es-ES" dirty="0" smtClean="0"/>
              <a:t>a Resolver</a:t>
            </a:r>
            <a:endParaRPr lang="es-ES" dirty="0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Poner  acá el cuadrito comparativo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soluciones similares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Problemas enfrentados durante el desarrollo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Mostrar  el listado  de las </a:t>
            </a:r>
            <a:r>
              <a:rPr lang="es-ES" dirty="0" err="1" smtClean="0"/>
              <a:t>tecnologias</a:t>
            </a:r>
            <a:r>
              <a:rPr lang="es-ES" dirty="0" smtClean="0"/>
              <a:t> y una breve </a:t>
            </a:r>
            <a:r>
              <a:rPr lang="es-ES" dirty="0" err="1" smtClean="0"/>
              <a:t>explicacion</a:t>
            </a:r>
            <a:r>
              <a:rPr lang="es-ES" dirty="0" smtClean="0"/>
              <a:t> de porque se usaron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200</TotalTime>
  <Words>397</Words>
  <Application>Microsoft Office PowerPoint</Application>
  <PresentationFormat>On-screen Show (4:3)</PresentationFormat>
  <Paragraphs>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Parallel Editor</vt:lpstr>
      <vt:lpstr>Agenda</vt:lpstr>
      <vt:lpstr>Motivación</vt:lpstr>
      <vt:lpstr>Escenario</vt:lpstr>
      <vt:lpstr>Problemas a Resolver</vt:lpstr>
      <vt:lpstr>Otras soluciones similares</vt:lpstr>
      <vt:lpstr>Búsqueda de la solución</vt:lpstr>
      <vt:lpstr>Problemas enfrentados durante el desarrollo</vt:lpstr>
      <vt:lpstr>Tecnologías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34</cp:revision>
  <dcterms:created xsi:type="dcterms:W3CDTF">2010-12-05T02:40:46Z</dcterms:created>
  <dcterms:modified xsi:type="dcterms:W3CDTF">2010-12-06T02:39:27Z</dcterms:modified>
</cp:coreProperties>
</file>