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57" r:id="rId4"/>
    <p:sldId id="259" r:id="rId5"/>
    <p:sldId id="271" r:id="rId6"/>
    <p:sldId id="274" r:id="rId7"/>
    <p:sldId id="258" r:id="rId8"/>
    <p:sldId id="260" r:id="rId9"/>
    <p:sldId id="272" r:id="rId10"/>
    <p:sldId id="261" r:id="rId11"/>
    <p:sldId id="273" r:id="rId12"/>
    <p:sldId id="263" r:id="rId13"/>
    <p:sldId id="265" r:id="rId14"/>
    <p:sldId id="264" r:id="rId15"/>
    <p:sldId id="266" r:id="rId16"/>
    <p:sldId id="269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D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321" autoAdjust="0"/>
  </p:normalViewPr>
  <p:slideViewPr>
    <p:cSldViewPr>
      <p:cViewPr>
        <p:scale>
          <a:sx n="75" d="100"/>
          <a:sy n="75" d="100"/>
        </p:scale>
        <p:origin x="-39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BA33-61B4-4CB5-A056-C0C55B1A2ED8}" type="datetimeFigureOut">
              <a:rPr lang="es-AR" smtClean="0"/>
              <a:pPr/>
              <a:t>07/12/2010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C67-084D-419D-A89D-D7FC2C09E238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74073" y="174138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ES" sz="9600" dirty="0" err="1" smtClean="0"/>
              <a:t>Parallel</a:t>
            </a:r>
            <a:r>
              <a:rPr lang="es-ES" sz="9600" smtClean="0"/>
              <a:t> Editor</a:t>
            </a:r>
            <a:endParaRPr lang="es-ES" sz="96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3643314"/>
            <a:ext cx="7854696" cy="1752600"/>
          </a:xfrm>
        </p:spPr>
        <p:txBody>
          <a:bodyPr/>
          <a:lstStyle/>
          <a:p>
            <a:r>
              <a:rPr lang="es-ES" smtClean="0"/>
              <a:t>Trabajo Profesional</a:t>
            </a:r>
          </a:p>
          <a:p>
            <a:r>
              <a:rPr lang="es-ES" smtClean="0"/>
              <a:t>Mauro </a:t>
            </a:r>
            <a:r>
              <a:rPr lang="es-ES" err="1" smtClean="0"/>
              <a:t>Ciancio</a:t>
            </a:r>
            <a:r>
              <a:rPr lang="es-ES" smtClean="0"/>
              <a:t>, Leandro </a:t>
            </a:r>
            <a:r>
              <a:rPr lang="es-ES" err="1" smtClean="0"/>
              <a:t>Gilioli</a:t>
            </a:r>
            <a:endParaRPr lang="es-ES" smtClean="0"/>
          </a:p>
          <a:p>
            <a:r>
              <a:rPr lang="es-ES" smtClean="0"/>
              <a:t>Facultad de Ingeniería - UBA</a:t>
            </a:r>
            <a:endParaRPr lang="es-ES"/>
          </a:p>
        </p:txBody>
      </p:sp>
      <p:pic>
        <p:nvPicPr>
          <p:cNvPr id="4" name="Picture 3" descr="sh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201107"/>
            <a:ext cx="1157350" cy="11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Problemas enfrentados durante el desarrollo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Lenguajes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Scala</a:t>
            </a:r>
            <a:r>
              <a:rPr lang="en-US" dirty="0" smtClean="0"/>
              <a:t> + Java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Eclipse IDE</a:t>
            </a:r>
            <a:endParaRPr lang="es-AR" dirty="0"/>
          </a:p>
        </p:txBody>
      </p:sp>
      <p:pic>
        <p:nvPicPr>
          <p:cNvPr id="8" name="Picture 7" descr="mav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5429264"/>
            <a:ext cx="1214446" cy="12144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Tecnologías y herramientas utilizadas</a:t>
            </a:r>
            <a:endParaRPr lang="es-ES" dirty="0"/>
          </a:p>
        </p:txBody>
      </p:sp>
      <p:pic>
        <p:nvPicPr>
          <p:cNvPr id="6" name="Picture 5" descr="sca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1285860"/>
            <a:ext cx="1190624" cy="1190624"/>
          </a:xfrm>
          <a:prstGeom prst="rect">
            <a:avLst/>
          </a:prstGeom>
        </p:spPr>
      </p:pic>
      <p:pic>
        <p:nvPicPr>
          <p:cNvPr id="7" name="Picture 6" descr="java.jpg"/>
          <p:cNvPicPr>
            <a:picLocks noChangeAspect="1"/>
          </p:cNvPicPr>
          <p:nvPr/>
        </p:nvPicPr>
        <p:blipFill>
          <a:blip r:embed="rId4"/>
          <a:srcRect b="28921"/>
          <a:stretch>
            <a:fillRect/>
          </a:stretch>
        </p:blipFill>
        <p:spPr>
          <a:xfrm>
            <a:off x="5715008" y="2714620"/>
            <a:ext cx="1143008" cy="1515890"/>
          </a:xfrm>
          <a:prstGeom prst="rect">
            <a:avLst/>
          </a:prstGeom>
        </p:spPr>
      </p:pic>
      <p:pic>
        <p:nvPicPr>
          <p:cNvPr id="9" name="Picture 8" descr="spr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4643446"/>
            <a:ext cx="760019" cy="760019"/>
          </a:xfrm>
          <a:prstGeom prst="rect">
            <a:avLst/>
          </a:prstGeom>
        </p:spPr>
      </p:pic>
      <p:pic>
        <p:nvPicPr>
          <p:cNvPr id="10" name="Picture 9" descr="gi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58" y="4000504"/>
            <a:ext cx="787472" cy="1639890"/>
          </a:xfrm>
          <a:prstGeom prst="rect">
            <a:avLst/>
          </a:prstGeom>
        </p:spPr>
      </p:pic>
      <p:pic>
        <p:nvPicPr>
          <p:cNvPr id="11" name="Picture 10" descr="eclips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88" y="4500570"/>
            <a:ext cx="121444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Explicación de los módulos que la componen</a:t>
            </a:r>
          </a:p>
          <a:p>
            <a:r>
              <a:rPr lang="es-ES" smtClean="0"/>
              <a:t>Mostrar  caso  cliente servidor  peer 2peer </a:t>
            </a:r>
          </a:p>
          <a:p>
            <a:r>
              <a:rPr lang="es-ES" smtClean="0"/>
              <a:t>Diagramas de ambos y pequeña explicación sobre cada uno de los módulos (</a:t>
            </a:r>
            <a:r>
              <a:rPr lang="es-ES" err="1" smtClean="0"/>
              <a:t>kernel</a:t>
            </a:r>
            <a:r>
              <a:rPr lang="es-ES" smtClean="0"/>
              <a:t>, </a:t>
            </a:r>
            <a:r>
              <a:rPr lang="es-ES" err="1" smtClean="0"/>
              <a:t>client</a:t>
            </a:r>
            <a:r>
              <a:rPr lang="es-ES" smtClean="0"/>
              <a:t>, </a:t>
            </a:r>
            <a:r>
              <a:rPr lang="es-ES" err="1" smtClean="0"/>
              <a:t>common</a:t>
            </a:r>
            <a:r>
              <a:rPr lang="es-ES" smtClean="0"/>
              <a:t>, </a:t>
            </a:r>
            <a:r>
              <a:rPr lang="es-ES" err="1" smtClean="0"/>
              <a:t>etc</a:t>
            </a:r>
            <a:r>
              <a:rPr lang="es-ES" smtClean="0"/>
              <a:t>)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Arquitectura de la solución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 algo sobre que la comunicación entre los módulos es asincrónica y se utilizan actores para esto.</a:t>
            </a:r>
          </a:p>
          <a:p>
            <a:r>
              <a:rPr lang="es-ES" smtClean="0"/>
              <a:t>Ventajas de utilizar actores, como simplifica las cosas.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Actores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sobre los tipos de mensajes</a:t>
            </a:r>
          </a:p>
          <a:p>
            <a:r>
              <a:rPr lang="es-ES" err="1" smtClean="0"/>
              <a:t>Serializacion</a:t>
            </a:r>
            <a:endParaRPr lang="es-ES" smtClean="0"/>
          </a:p>
          <a:p>
            <a:r>
              <a:rPr lang="es-ES" smtClean="0"/>
              <a:t>Ejemplos?</a:t>
            </a:r>
          </a:p>
          <a:p>
            <a:endParaRPr lang="es-ES" smtClean="0"/>
          </a:p>
          <a:p>
            <a:r>
              <a:rPr lang="es-ES" smtClean="0"/>
              <a:t>No se si pondría esta </a:t>
            </a:r>
            <a:r>
              <a:rPr lang="es-ES" err="1" smtClean="0"/>
              <a:t>diapo</a:t>
            </a:r>
            <a:endParaRPr lang="es-ES" smtClean="0"/>
          </a:p>
          <a:p>
            <a:pPr>
              <a:buNone/>
            </a:pPr>
            <a:endParaRPr 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Protocolo de </a:t>
            </a:r>
            <a:r>
              <a:rPr lang="es-ES" err="1" smtClean="0"/>
              <a:t>msgs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dos boludeces de </a:t>
            </a:r>
            <a:r>
              <a:rPr lang="es-ES" err="1" smtClean="0"/>
              <a:t>scrum</a:t>
            </a:r>
            <a:r>
              <a:rPr lang="es-ES" smtClean="0"/>
              <a:t>.</a:t>
            </a:r>
          </a:p>
          <a:p>
            <a:r>
              <a:rPr lang="es-ES" smtClean="0"/>
              <a:t>Tabla de </a:t>
            </a:r>
            <a:r>
              <a:rPr lang="es-ES" err="1" smtClean="0"/>
              <a:t>Sprints</a:t>
            </a:r>
            <a:r>
              <a:rPr lang="es-ES" smtClean="0"/>
              <a:t> que se hicieron con descripción de objetivos.</a:t>
            </a:r>
          </a:p>
          <a:p>
            <a:r>
              <a:rPr lang="es-ES" smtClean="0"/>
              <a:t>Mostrar dos grafiquitos  de los </a:t>
            </a:r>
            <a:r>
              <a:rPr lang="es-ES" err="1" smtClean="0"/>
              <a:t>sprints</a:t>
            </a:r>
            <a:r>
              <a:rPr lang="es-ES" smtClean="0"/>
              <a:t>.</a:t>
            </a:r>
          </a:p>
          <a:p>
            <a:r>
              <a:rPr lang="es-ES" smtClean="0"/>
              <a:t>Decir como resulto.</a:t>
            </a:r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Aporta esto?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Metodología de desarrollo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Poner  acá </a:t>
            </a:r>
            <a:r>
              <a:rPr lang="es-ES" err="1" smtClean="0"/>
              <a:t>screenshot</a:t>
            </a:r>
            <a:r>
              <a:rPr lang="es-ES" smtClean="0"/>
              <a:t> del eclipse con PE</a:t>
            </a:r>
          </a:p>
          <a:p>
            <a:endParaRPr lang="es-ES" smtClean="0"/>
          </a:p>
          <a:p>
            <a:r>
              <a:rPr lang="es-ES" smtClean="0"/>
              <a:t>Demo en vivo!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Demostración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Esquema de autenticación y autorización.</a:t>
            </a:r>
          </a:p>
          <a:p>
            <a:r>
              <a:rPr lang="es-ES" smtClean="0"/>
              <a:t>Optimización del uso de red.</a:t>
            </a:r>
          </a:p>
          <a:p>
            <a:r>
              <a:rPr lang="es-ES" smtClean="0"/>
              <a:t>Integración con otros </a:t>
            </a:r>
            <a:r>
              <a:rPr lang="es-ES" err="1" smtClean="0"/>
              <a:t>IDEs</a:t>
            </a:r>
            <a:r>
              <a:rPr lang="es-ES" smtClean="0"/>
              <a:t> .</a:t>
            </a:r>
          </a:p>
          <a:p>
            <a:r>
              <a:rPr lang="es-ES" smtClean="0"/>
              <a:t>Extensión de la solución a otros modelos.</a:t>
            </a:r>
          </a:p>
          <a:p>
            <a:r>
              <a:rPr lang="es-ES" smtClean="0"/>
              <a:t>Cifrado de mensajes.</a:t>
            </a:r>
          </a:p>
          <a:p>
            <a:r>
              <a:rPr lang="es-ES" smtClean="0"/>
              <a:t>Mecanismo de deshacer  cambios (</a:t>
            </a:r>
            <a:r>
              <a:rPr lang="es-ES" err="1" smtClean="0"/>
              <a:t>undo</a:t>
            </a:r>
            <a:r>
              <a:rPr lang="es-ES" smtClean="0"/>
              <a:t>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Posibles mejoras a implementar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mtClean="0"/>
              <a:t>Aplicaciones de naturaleza concurrente y distribuida precisan modelos que abstraigan al programador de la complejidad subyacente.</a:t>
            </a:r>
          </a:p>
          <a:p>
            <a:r>
              <a:rPr lang="es-ES" smtClean="0"/>
              <a:t>Lenguajes nuevos sobre la JVM incorporan construcciones y paradigmas que simplifican el desarrollo.</a:t>
            </a:r>
          </a:p>
          <a:p>
            <a:r>
              <a:rPr lang="es-ES" smtClean="0"/>
              <a:t>Los modelos para la implementación de sistemas  colaborativos en tiempo real están en constante desarrollo y evolución.</a:t>
            </a:r>
          </a:p>
          <a:p>
            <a:r>
              <a:rPr lang="es-ES" smtClean="0"/>
              <a:t>La colaboración en tiempo real permite  interactuar  a un grupo de trabajo  de forma simple y coordinada  acelerando, enriqueciendo y haciendo mas productivo su trabajo.</a:t>
            </a:r>
          </a:p>
          <a:p>
            <a:endParaRPr lang="es-ES" smtClean="0"/>
          </a:p>
          <a:p>
            <a:r>
              <a:rPr lang="es-ES" smtClean="0"/>
              <a:t>Mucho texto me parece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Conclusiones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4414" y="1357298"/>
            <a:ext cx="7000924" cy="509094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Introducción</a:t>
            </a:r>
          </a:p>
          <a:p>
            <a:pPr lvl="1"/>
            <a:r>
              <a:rPr lang="es-AR" dirty="0" smtClean="0"/>
              <a:t>Motivación</a:t>
            </a:r>
          </a:p>
          <a:p>
            <a:pPr lvl="1"/>
            <a:r>
              <a:rPr lang="en-US" dirty="0" err="1" smtClean="0"/>
              <a:t>Escenario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a resolver</a:t>
            </a:r>
          </a:p>
          <a:p>
            <a:pPr lvl="1"/>
            <a:r>
              <a:rPr lang="es-AR" dirty="0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endParaRPr lang="en-US" dirty="0" smtClean="0"/>
          </a:p>
          <a:p>
            <a:pPr lvl="1"/>
            <a:r>
              <a:rPr lang="en-US" dirty="0" err="1" smtClean="0"/>
              <a:t>Búsqueda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Tecnologìas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pPr lvl="1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r>
              <a:rPr lang="en-US" dirty="0" smtClean="0"/>
              <a:t>Demo en vivo</a:t>
            </a:r>
          </a:p>
          <a:p>
            <a:r>
              <a:rPr lang="en-US" dirty="0" err="1" smtClean="0"/>
              <a:t>Cierre</a:t>
            </a:r>
            <a:endParaRPr lang="en-US" dirty="0" smtClean="0"/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mejoras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A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71612"/>
            <a:ext cx="2500330" cy="2759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Cómo nace la idea del presente trabajo?</a:t>
            </a:r>
          </a:p>
          <a:p>
            <a:endParaRPr lang="es-ES" dirty="0" smtClean="0"/>
          </a:p>
          <a:p>
            <a:r>
              <a:rPr lang="es-ES" dirty="0" smtClean="0"/>
              <a:t>Necesidad de trabajar sobre un mismo documento simultáneamente.</a:t>
            </a:r>
          </a:p>
          <a:p>
            <a:r>
              <a:rPr lang="es-ES" dirty="0" smtClean="0"/>
              <a:t>Necesidad de obtener </a:t>
            </a:r>
            <a:r>
              <a:rPr lang="es-ES" dirty="0" err="1" smtClean="0"/>
              <a:t>feedback</a:t>
            </a:r>
            <a:r>
              <a:rPr lang="es-ES" dirty="0" smtClean="0"/>
              <a:t> instantáneo sobre tareas de desarrollo complejas.</a:t>
            </a:r>
          </a:p>
          <a:p>
            <a:r>
              <a:rPr lang="es-ES" dirty="0" smtClean="0"/>
              <a:t>Varios desarrolladores trabajando sobre lo mismo pero en diferentes lugares físicos.</a:t>
            </a:r>
          </a:p>
          <a:p>
            <a:r>
              <a:rPr lang="es-ES" dirty="0" smtClean="0"/>
              <a:t>Herramientas existentes no satisfactorias.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Motivación</a:t>
            </a:r>
            <a:endParaRPr lang="es-ES"/>
          </a:p>
        </p:txBody>
      </p:sp>
      <p:pic>
        <p:nvPicPr>
          <p:cNvPr id="4" name="Picture 3" descr="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Escenario</a:t>
            </a:r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28596" y="3531730"/>
            <a:ext cx="2428892" cy="2286016"/>
            <a:chOff x="428596" y="3531730"/>
            <a:chExt cx="2428892" cy="2286016"/>
          </a:xfrm>
        </p:grpSpPr>
        <p:pic>
          <p:nvPicPr>
            <p:cNvPr id="44" name="Picture 43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grpSp>
        <p:nvGrpSpPr>
          <p:cNvPr id="52" name="Group 51"/>
          <p:cNvGrpSpPr/>
          <p:nvPr/>
        </p:nvGrpSpPr>
        <p:grpSpPr>
          <a:xfrm>
            <a:off x="6429388" y="3429000"/>
            <a:ext cx="2428892" cy="2286016"/>
            <a:chOff x="428596" y="3531730"/>
            <a:chExt cx="2428892" cy="2286016"/>
          </a:xfrm>
        </p:grpSpPr>
        <p:pic>
          <p:nvPicPr>
            <p:cNvPr id="53" name="Picture 52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Mantener sincronizado el mismo documento en todas las ubicaciones.</a:t>
            </a:r>
          </a:p>
          <a:p>
            <a:r>
              <a:rPr lang="es-ES" dirty="0" smtClean="0"/>
              <a:t>Ofrecer un </a:t>
            </a:r>
            <a:r>
              <a:rPr lang="es-ES" dirty="0" err="1" smtClean="0"/>
              <a:t>feedback</a:t>
            </a:r>
            <a:r>
              <a:rPr lang="es-ES" dirty="0" smtClean="0"/>
              <a:t> instantáneo al usuario.</a:t>
            </a:r>
          </a:p>
          <a:p>
            <a:r>
              <a:rPr lang="es-ES" dirty="0" smtClean="0"/>
              <a:t>No inventar otra herramienta, integrarse con las herramientas existentes.</a:t>
            </a:r>
          </a:p>
          <a:p>
            <a:r>
              <a:rPr lang="es-ES" dirty="0" smtClean="0"/>
              <a:t>Simplicidad de uso y despliegue, sin necesidad de un servidor central.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Problemas a Resolver</a:t>
            </a:r>
            <a:endParaRPr lang="es-ES"/>
          </a:p>
        </p:txBody>
      </p:sp>
      <p:pic>
        <p:nvPicPr>
          <p:cNvPr id="4" name="Picture 3" descr="excla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076932" cy="1076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3429000"/>
            <a:ext cx="2428892" cy="228601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757550" y="3985990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06736" y="3981598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grpSp>
        <p:nvGrpSpPr>
          <p:cNvPr id="3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31730"/>
            <a:ext cx="2428892" cy="22860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91696" y="4088720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pic>
        <p:nvPicPr>
          <p:cNvPr id="20" name="Picture 19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800" y="1701788"/>
            <a:ext cx="428628" cy="4286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358" y="4087818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32D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AR" sz="4000" dirty="0">
              <a:solidFill>
                <a:srgbClr val="0032D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" name="Picture 23" descr="mail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01024" y="1714488"/>
            <a:ext cx="433382" cy="4333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53240" y="3975104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710" y="4097342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6886" y="3883028"/>
            <a:ext cx="71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≠</a:t>
            </a:r>
            <a:endParaRPr lang="es-AR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C 0.05452 -0.00625 0.1092 -0.01227 0.15 -0.03704 C 0.1908 -0.06181 0.2099 -0.13403 0.24445 -0.14815 C 0.279 -0.16227 0.33681 -0.13149 0.35695 -0.12223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C -0.06389 -0.00671 -0.12778 -0.01296 -0.19687 -0.04467 C -0.26597 -0.07662 -0.37517 -0.17268 -0.41441 -0.19097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-0.12222 C 0.42744 -0.10463 0.49792 -0.08704 0.56528 -0.06667 C 0.63264 -0.0463 0.68959 -0.03148 0.76112 -1.85185E-6 " pathEditMode="relative" ptsTypes="a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41 -0.19097 C -0.48489 -0.14375 -0.55521 -0.09653 -0.61441 -0.06505 C -0.67361 -0.03357 -0.74583 -0.00417 -0.76996 -0.00208 " pathEditMode="relative" ptsTypes="aaA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23" grpId="0"/>
      <p:bldP spid="23" grpId="1"/>
      <p:bldP spid="23" grpId="2"/>
      <p:bldP spid="47" grpId="0"/>
      <p:bldP spid="47" grpId="1"/>
      <p:bldP spid="21" grpId="1"/>
      <p:bldP spid="21" grpId="2"/>
      <p:bldP spid="21" grpId="3"/>
      <p:bldP spid="25" grpId="1"/>
      <p:bldP spid="25" grpId="2"/>
      <p:bldP spid="26" grpId="0"/>
      <p:bldP spid="26" grpId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Solución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Características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Comparativa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</a:t>
                      </a:r>
                      <a:r>
                        <a:rPr lang="es-ES" err="1" smtClean="0"/>
                        <a:t>Docs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Edición</a:t>
                      </a:r>
                      <a:r>
                        <a:rPr lang="es-ES" baseline="0" smtClean="0"/>
                        <a:t> de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 en tiempo real desde un navegador.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Solo utilizable a través</a:t>
                      </a:r>
                      <a:r>
                        <a:rPr lang="es-ES" baseline="0" smtClean="0"/>
                        <a:t> de un browser. Código fuente cerrado.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Wave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Comunicación</a:t>
                      </a:r>
                      <a:r>
                        <a:rPr lang="es-ES" baseline="0" smtClean="0"/>
                        <a:t> y colaboración en tiempo real.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Ídem</a:t>
                      </a:r>
                      <a:r>
                        <a:rPr lang="es-ES" baseline="0" smtClean="0"/>
                        <a:t> Google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. El proyecto ha sido abandonado.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COLA (ECF)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Integración</a:t>
                      </a:r>
                      <a:r>
                        <a:rPr lang="es-ES" baseline="0" smtClean="0"/>
                        <a:t> con Eclipse para colaboración en tiempo real de código fuente.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Máximo</a:t>
                      </a:r>
                      <a:r>
                        <a:rPr lang="es-ES" baseline="0" smtClean="0"/>
                        <a:t> dos  usuarios en una sesión de edición. Depende del proyecto ECF.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err="1" smtClean="0"/>
                        <a:t>BeWeeVee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Framework</a:t>
                      </a:r>
                      <a:r>
                        <a:rPr lang="es-ES" baseline="0" dirty="0" smtClean="0"/>
                        <a:t> para integración de funcionalidad de colaboración en tiempo real para .NET.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Código</a:t>
                      </a:r>
                      <a:r>
                        <a:rPr lang="es-ES" baseline="0" dirty="0" smtClean="0"/>
                        <a:t> fuente cerrado. Está desarrollado sólo para la plataforma .NET.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Otras soluciones similares</a:t>
            </a:r>
            <a:endParaRPr lang="es-ES"/>
          </a:p>
        </p:txBody>
      </p:sp>
      <p:pic>
        <p:nvPicPr>
          <p:cNvPr id="5" name="4 Imagen" descr="googledoc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643050"/>
            <a:ext cx="942975" cy="895350"/>
          </a:xfrm>
          <a:prstGeom prst="rect">
            <a:avLst/>
          </a:prstGeom>
          <a:ln>
            <a:noFill/>
          </a:ln>
        </p:spPr>
      </p:pic>
      <p:pic>
        <p:nvPicPr>
          <p:cNvPr id="6" name="5 Imagen" descr="googlewav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500306"/>
            <a:ext cx="914400" cy="895350"/>
          </a:xfrm>
          <a:prstGeom prst="rect">
            <a:avLst/>
          </a:prstGeom>
        </p:spPr>
      </p:pic>
      <p:pic>
        <p:nvPicPr>
          <p:cNvPr id="7" name="6 Imagen" descr="beweev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5072074"/>
            <a:ext cx="1428760" cy="727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sincronizar el documento entre cada ubicación se hace uso del algoritmo “Júpiter”.</a:t>
            </a:r>
          </a:p>
          <a:p>
            <a:r>
              <a:rPr lang="es-ES" dirty="0" smtClean="0"/>
              <a:t>El algoritmo utiliza mensajes y operaciones:</a:t>
            </a:r>
          </a:p>
          <a:p>
            <a:pPr lvl="1"/>
            <a:r>
              <a:rPr lang="es-ES" dirty="0" smtClean="0"/>
              <a:t>Una operación modifica el estado de un documento.</a:t>
            </a:r>
          </a:p>
          <a:p>
            <a:pPr lvl="1"/>
            <a:r>
              <a:rPr lang="es-ES" dirty="0" smtClean="0"/>
              <a:t>Un mensaje contiene una operación e información de sincronismo.</a:t>
            </a:r>
          </a:p>
          <a:p>
            <a:r>
              <a:rPr lang="es-ES" dirty="0" smtClean="0"/>
              <a:t>Al modificar un documento localmente se envían mensajes a las demás ubicaciones.</a:t>
            </a:r>
          </a:p>
          <a:p>
            <a:r>
              <a:rPr lang="es-ES" dirty="0" smtClean="0"/>
              <a:t>Al recibir un mensaje remoto se transforma la operación y se la aplica localmente.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4862"/>
          </a:xfrm>
        </p:spPr>
        <p:txBody>
          <a:bodyPr/>
          <a:lstStyle/>
          <a:p>
            <a:r>
              <a:rPr lang="es-ES" dirty="0" smtClean="0"/>
              <a:t>Originalmente se implementaron operaciones Borrar e Insertar de más de un </a:t>
            </a:r>
            <a:r>
              <a:rPr lang="es-ES" dirty="0" err="1" smtClean="0"/>
              <a:t>caracter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Finalmente, se utilizó la solución propuesta en el </a:t>
            </a:r>
            <a:r>
              <a:rPr lang="es-ES" dirty="0" err="1" smtClean="0"/>
              <a:t>paper</a:t>
            </a:r>
            <a:r>
              <a:rPr lang="es-ES" dirty="0" smtClean="0"/>
              <a:t> </a:t>
            </a:r>
            <a:r>
              <a:rPr lang="es-ES" dirty="0" err="1" smtClean="0"/>
              <a:t>xxx</a:t>
            </a:r>
            <a:r>
              <a:rPr lang="es-ES" dirty="0" smtClean="0"/>
              <a:t> haciendo uso de operaciones Borrar e Insertar de 1 </a:t>
            </a:r>
            <a:r>
              <a:rPr lang="es-ES" dirty="0" err="1" smtClean="0"/>
              <a:t>caracter</a:t>
            </a:r>
            <a:r>
              <a:rPr lang="es-ES" dirty="0" smtClean="0"/>
              <a:t> de longitud.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(II)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428728" y="4643446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Poner </a:t>
            </a:r>
            <a:r>
              <a:rPr lang="es-ES" dirty="0" err="1" smtClean="0"/>
              <a:t>ej</a:t>
            </a:r>
            <a:r>
              <a:rPr lang="es-ES" dirty="0" smtClean="0"/>
              <a:t> de </a:t>
            </a:r>
            <a:r>
              <a:rPr lang="es-ES" dirty="0" err="1" smtClean="0"/>
              <a:t>funcion</a:t>
            </a:r>
            <a:r>
              <a:rPr lang="es-ES" dirty="0" smtClean="0"/>
              <a:t> de transformación,  para dar una idea de lo que hace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399</TotalTime>
  <Words>666</Words>
  <Application>Microsoft Office PowerPoint</Application>
  <PresentationFormat>On-screen Show (4:3)</PresentationFormat>
  <Paragraphs>124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Parallel Editor</vt:lpstr>
      <vt:lpstr>Agenda</vt:lpstr>
      <vt:lpstr>Motivación</vt:lpstr>
      <vt:lpstr>Escenario</vt:lpstr>
      <vt:lpstr>Problemas a Resolver</vt:lpstr>
      <vt:lpstr>Ejemplo</vt:lpstr>
      <vt:lpstr>Otras soluciones similares</vt:lpstr>
      <vt:lpstr>Búsqueda de la solución (I)</vt:lpstr>
      <vt:lpstr>Búsqueda de la solución (II)</vt:lpstr>
      <vt:lpstr>Problemas enfrentados durante el desarrollo</vt:lpstr>
      <vt:lpstr>Tecnologías y herramientas utilizadas</vt:lpstr>
      <vt:lpstr>Arquitectura de la solución</vt:lpstr>
      <vt:lpstr>Actores</vt:lpstr>
      <vt:lpstr>Protocolo de msgs</vt:lpstr>
      <vt:lpstr>Metodología de desarrollo</vt:lpstr>
      <vt:lpstr>Demostración</vt:lpstr>
      <vt:lpstr>Posibles mejoras a implementar</vt:lpstr>
      <vt:lpstr>Conclusiones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Mauro Ciancio</cp:lastModifiedBy>
  <cp:revision>80</cp:revision>
  <dcterms:created xsi:type="dcterms:W3CDTF">2010-12-05T02:40:46Z</dcterms:created>
  <dcterms:modified xsi:type="dcterms:W3CDTF">2010-12-07T20:55:53Z</dcterms:modified>
</cp:coreProperties>
</file>