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C226-1FEC-4CF1-85AA-A64A857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E28F7-506B-48F0-992C-06708DBE4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1FD-673A-460D-B0A2-46000E1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38AD-C98A-4F8D-9760-3AB85BEA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1EBA-8D2C-4DE5-B32F-E64BC6A1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D87-E5C5-4A94-BA3E-4B264DE4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EEB9A-4406-4E9E-B1E9-C7155CA5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87A1-F358-40C1-B47E-9314F6A3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ECD9-B4D4-4B79-9419-95F33819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BF42-F3F2-4023-B6FD-D1EDC970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AE7F2-41CC-496C-A90A-C5E7C552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0B42-53A1-4C70-B4FF-7C73EB060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59C5-DA27-415F-8E74-A5C657FC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10E0-68AD-4233-B7D2-7D3F504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540C-D40F-4BB2-B1F6-02A28C7C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5773-7D4C-4166-9ABD-77C01429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A822-19C4-491A-A0F3-577F0C5E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CD69-E781-4049-8682-D5875A75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DEB5-0CB9-48DB-9CDA-69DCCC59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3759-29F9-46AB-9B3E-8105CFF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8B15-A9F0-4412-A8F0-D8A98FEC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33F6-3D7A-4DF1-AD1F-8C4EBD6C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E6E4-EC20-43DA-A3DD-60E7554D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6A81-D07B-4D7D-9515-1F919B7F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F4F5-868D-4207-9F56-4CBA6B2A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ABE-660D-49B9-BBC1-9BCDC19E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519F-E526-492D-B76D-71C9A97D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4581-C3BB-4667-9EDD-66B34F89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D8144-DDA9-4676-925D-6B50A998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5C0F-438D-483F-8A12-AABA7D9F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48B2-4EFB-4D80-8C58-FC602D9B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BC5-0ADE-4640-97F0-D55E9963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79EC-5491-4E60-A306-670AE49F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8203-F92D-4810-B4F4-CD5DDE50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ED130-B65D-43D5-A8EB-4E3DFCBF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41628-513F-46E4-8AD5-5C55C882C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0C22E-0C29-4D44-AA81-73BE3BB1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361A-0587-4EBD-B546-1665A6F1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D36CB-BF02-4EDD-ACA8-57373F3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C66-BB49-4DC8-98AA-572BC8E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BB65D-6002-43FF-8950-49114E56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7B7A8-83F8-4D43-BD9E-16B14A5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994A2-E4FE-456E-9341-D74409F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3EC88-5824-4F12-A3FE-A7DBC412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E8FBC-FB98-471C-A531-F05A5966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9B3B7-9630-4EE9-9C52-0EEB4160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C18F-0D33-4774-A29D-E0254FF1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7592-9B4C-4193-9D19-62B86719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A978-6EA2-422B-A3DB-B6A67A2D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3734-225F-48E9-A16A-3D28306A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06F7-08FE-44E6-A923-F3984DE4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34E7-7DD0-4817-B347-A0A40D6A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DC10-FD7A-4D5A-B425-46CC5211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5971B-6482-440F-A783-F3BC973E7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9B45-DF2A-483A-AB4C-73F87271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DA39-E4B6-47E0-A093-8A1F0232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71E9-83B2-458C-8979-A985ECF5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AE1C-D72B-4D61-8750-80C44BD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92727-1977-43D0-96B9-C528B8B0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7F06-968F-4271-8B20-C68A6174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459D-F138-4BA7-8D7E-7F5BC674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5A7C0-86A6-4ED7-B903-F85F56D7D05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E94B-EA95-4A3C-B03F-D789198A2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4293-AA39-471D-B0C2-C3835E73D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688A-93A0-4701-A6EA-696E22BB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CBFF1E0-FFBF-4202-8E46-6067CA9901C7}"/>
              </a:ext>
            </a:extLst>
          </p:cNvPr>
          <p:cNvGrpSpPr/>
          <p:nvPr/>
        </p:nvGrpSpPr>
        <p:grpSpPr>
          <a:xfrm>
            <a:off x="3121797" y="1369203"/>
            <a:ext cx="5948406" cy="4119593"/>
            <a:chOff x="3121797" y="1369203"/>
            <a:chExt cx="5948406" cy="411959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848541-C346-4963-A1E2-B672B2D12D95}"/>
                </a:ext>
              </a:extLst>
            </p:cNvPr>
            <p:cNvGrpSpPr/>
            <p:nvPr/>
          </p:nvGrpSpPr>
          <p:grpSpPr>
            <a:xfrm>
              <a:off x="3121797" y="1369203"/>
              <a:ext cx="5948406" cy="4119593"/>
              <a:chOff x="3121797" y="1369203"/>
              <a:chExt cx="5948406" cy="41195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40FA07-C66B-4662-840B-DF163D4D5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1797" y="1369203"/>
                <a:ext cx="5948406" cy="4119593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183EE4-7D8D-441D-AB43-75A43FF39553}"/>
                  </a:ext>
                </a:extLst>
              </p:cNvPr>
              <p:cNvSpPr/>
              <p:nvPr/>
            </p:nvSpPr>
            <p:spPr>
              <a:xfrm>
                <a:off x="5822306" y="1521626"/>
                <a:ext cx="330363" cy="33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1FF015B-5DCF-47F5-A49B-A46C8D2084DD}"/>
                  </a:ext>
                </a:extLst>
              </p:cNvPr>
              <p:cNvSpPr/>
              <p:nvPr/>
            </p:nvSpPr>
            <p:spPr>
              <a:xfrm>
                <a:off x="7018809" y="2531597"/>
                <a:ext cx="330363" cy="33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007797F-9B99-4EFF-B06B-8B87356216A1}"/>
                  </a:ext>
                </a:extLst>
              </p:cNvPr>
              <p:cNvSpPr/>
              <p:nvPr/>
            </p:nvSpPr>
            <p:spPr>
              <a:xfrm>
                <a:off x="5822305" y="3046022"/>
                <a:ext cx="330363" cy="33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EC2C89-6FA1-433A-9FAC-A262167B7EE8}"/>
                  </a:ext>
                </a:extLst>
              </p:cNvPr>
              <p:cNvSpPr/>
              <p:nvPr/>
            </p:nvSpPr>
            <p:spPr>
              <a:xfrm>
                <a:off x="5822306" y="2366415"/>
                <a:ext cx="330363" cy="33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0111BA-B7E5-4B75-ADAF-B994A6F110D0}"/>
                </a:ext>
              </a:extLst>
            </p:cNvPr>
            <p:cNvSpPr/>
            <p:nvPr/>
          </p:nvSpPr>
          <p:spPr>
            <a:xfrm>
              <a:off x="3833002" y="4408632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12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91BFE0B-E7D9-4524-9A50-FD91A88B66A9}"/>
              </a:ext>
            </a:extLst>
          </p:cNvPr>
          <p:cNvGrpSpPr/>
          <p:nvPr/>
        </p:nvGrpSpPr>
        <p:grpSpPr>
          <a:xfrm>
            <a:off x="1044315" y="317266"/>
            <a:ext cx="10103369" cy="6058285"/>
            <a:chOff x="1044315" y="317266"/>
            <a:chExt cx="10103369" cy="6058285"/>
          </a:xfrm>
        </p:grpSpPr>
        <p:pic>
          <p:nvPicPr>
            <p:cNvPr id="5" name="Picture 4" descr="A screen 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EF333B7F-8A7D-4C7C-88FB-A74660B2F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315" y="482448"/>
              <a:ext cx="10103369" cy="5893103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AC5593-484A-4965-8998-0A50F23F4C7F}"/>
                </a:ext>
              </a:extLst>
            </p:cNvPr>
            <p:cNvSpPr/>
            <p:nvPr/>
          </p:nvSpPr>
          <p:spPr>
            <a:xfrm>
              <a:off x="6882623" y="317266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42BE-0D9C-47D3-B8BC-2B7669AF9F00}"/>
                </a:ext>
              </a:extLst>
            </p:cNvPr>
            <p:cNvSpPr/>
            <p:nvPr/>
          </p:nvSpPr>
          <p:spPr>
            <a:xfrm>
              <a:off x="7822963" y="4910342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E869F9-6D6C-4962-8D24-C27B86CC8D6D}"/>
                </a:ext>
              </a:extLst>
            </p:cNvPr>
            <p:cNvSpPr/>
            <p:nvPr/>
          </p:nvSpPr>
          <p:spPr>
            <a:xfrm>
              <a:off x="8274921" y="4579979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33FAEF-09CA-4DE1-A8BE-3140CCFED8A7}"/>
                </a:ext>
              </a:extLst>
            </p:cNvPr>
            <p:cNvSpPr/>
            <p:nvPr/>
          </p:nvSpPr>
          <p:spPr>
            <a:xfrm>
              <a:off x="4821980" y="5746921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717D8-9199-4CB2-868E-B1C3BFC6CF05}"/>
                </a:ext>
              </a:extLst>
            </p:cNvPr>
            <p:cNvSpPr/>
            <p:nvPr/>
          </p:nvSpPr>
          <p:spPr>
            <a:xfrm>
              <a:off x="4774963" y="4284529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5AB96D-A039-4416-ADD8-AACB7F9B5C4A}"/>
                </a:ext>
              </a:extLst>
            </p:cNvPr>
            <p:cNvSpPr/>
            <p:nvPr/>
          </p:nvSpPr>
          <p:spPr>
            <a:xfrm>
              <a:off x="1547001" y="2048789"/>
              <a:ext cx="330363" cy="330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C0A485C8-5F4B-43E1-8D1C-F441641B126C}"/>
              </a:ext>
            </a:extLst>
          </p:cNvPr>
          <p:cNvGrpSpPr/>
          <p:nvPr/>
        </p:nvGrpSpPr>
        <p:grpSpPr>
          <a:xfrm>
            <a:off x="870892" y="199697"/>
            <a:ext cx="10105394" cy="6565774"/>
            <a:chOff x="870892" y="199697"/>
            <a:chExt cx="10105394" cy="656577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0E61EEDA-D8B2-47BA-9DA2-574938B4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92" y="199697"/>
              <a:ext cx="9840845" cy="656577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FA02FE-4977-4451-98E3-C517534AFDCF}"/>
                </a:ext>
              </a:extLst>
            </p:cNvPr>
            <p:cNvSpPr/>
            <p:nvPr/>
          </p:nvSpPr>
          <p:spPr>
            <a:xfrm>
              <a:off x="7094092" y="3616814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FE33CD-E348-4B54-8DC9-F5999C2A483A}"/>
                </a:ext>
              </a:extLst>
            </p:cNvPr>
            <p:cNvSpPr/>
            <p:nvPr/>
          </p:nvSpPr>
          <p:spPr>
            <a:xfrm>
              <a:off x="6199048" y="4354748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31E65-F69C-42FA-A4D1-78E3091AF640}"/>
                </a:ext>
              </a:extLst>
            </p:cNvPr>
            <p:cNvSpPr/>
            <p:nvPr/>
          </p:nvSpPr>
          <p:spPr>
            <a:xfrm>
              <a:off x="1950701" y="4635041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48F61D-717F-404E-A365-91F00BCB55DF}"/>
                </a:ext>
              </a:extLst>
            </p:cNvPr>
            <p:cNvSpPr/>
            <p:nvPr/>
          </p:nvSpPr>
          <p:spPr>
            <a:xfrm>
              <a:off x="2613803" y="4391849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5B0025-72CA-4F60-A26A-18C044FC957F}"/>
                </a:ext>
              </a:extLst>
            </p:cNvPr>
            <p:cNvSpPr/>
            <p:nvPr/>
          </p:nvSpPr>
          <p:spPr>
            <a:xfrm>
              <a:off x="4225351" y="4184326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C4D92E-235D-41A8-9CE5-F9D3201F4D83}"/>
                </a:ext>
              </a:extLst>
            </p:cNvPr>
            <p:cNvSpPr/>
            <p:nvPr/>
          </p:nvSpPr>
          <p:spPr>
            <a:xfrm>
              <a:off x="7046373" y="867194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79296E-D78B-4AEC-B98D-180725680BE4}"/>
                </a:ext>
              </a:extLst>
            </p:cNvPr>
            <p:cNvSpPr/>
            <p:nvPr/>
          </p:nvSpPr>
          <p:spPr>
            <a:xfrm>
              <a:off x="6965310" y="1870764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397582-2EEA-4083-B1FF-AC06FA12262C}"/>
                </a:ext>
              </a:extLst>
            </p:cNvPr>
            <p:cNvSpPr/>
            <p:nvPr/>
          </p:nvSpPr>
          <p:spPr>
            <a:xfrm>
              <a:off x="5682428" y="2020449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C24582F-1D80-43DC-8296-8995FB9E5EA2}"/>
                </a:ext>
              </a:extLst>
            </p:cNvPr>
            <p:cNvSpPr/>
            <p:nvPr/>
          </p:nvSpPr>
          <p:spPr>
            <a:xfrm>
              <a:off x="7494407" y="558643"/>
              <a:ext cx="264342" cy="280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856438-B3B1-4D29-8565-29D3C36EED36}"/>
                </a:ext>
              </a:extLst>
            </p:cNvPr>
            <p:cNvGrpSpPr/>
            <p:nvPr/>
          </p:nvGrpSpPr>
          <p:grpSpPr>
            <a:xfrm>
              <a:off x="7862150" y="335734"/>
              <a:ext cx="663102" cy="369332"/>
              <a:chOff x="9510988" y="4265709"/>
              <a:chExt cx="663102" cy="36933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D84BB3-51E0-4490-B668-90C2C1BDBB4C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535F1D-879A-4180-A484-8EFD0B9E4BDA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1A6A0A-4164-47F0-9576-314DD5576A80}"/>
                </a:ext>
              </a:extLst>
            </p:cNvPr>
            <p:cNvGrpSpPr/>
            <p:nvPr/>
          </p:nvGrpSpPr>
          <p:grpSpPr>
            <a:xfrm>
              <a:off x="7758749" y="1501432"/>
              <a:ext cx="663102" cy="369332"/>
              <a:chOff x="9510988" y="4265709"/>
              <a:chExt cx="663102" cy="36933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8B75BFA-7F34-4118-BA25-102E5610D3FA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D2317A-B664-4ADC-B94B-1EF43699639F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BDBCB-6D72-49B8-9D9F-7816E5974B6A}"/>
                </a:ext>
              </a:extLst>
            </p:cNvPr>
            <p:cNvGrpSpPr/>
            <p:nvPr/>
          </p:nvGrpSpPr>
          <p:grpSpPr>
            <a:xfrm>
              <a:off x="5582130" y="2428509"/>
              <a:ext cx="663102" cy="369332"/>
              <a:chOff x="9510988" y="4265709"/>
              <a:chExt cx="663102" cy="36933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2B1F7F1-AA89-4F9A-BBCC-064BDF9AA874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FB9B15-9F24-40CD-A3DD-61C0E9019008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299A6B-B774-4E6B-B710-26D1B875703B}"/>
                </a:ext>
              </a:extLst>
            </p:cNvPr>
            <p:cNvGrpSpPr/>
            <p:nvPr/>
          </p:nvGrpSpPr>
          <p:grpSpPr>
            <a:xfrm>
              <a:off x="8193701" y="1007340"/>
              <a:ext cx="663102" cy="369332"/>
              <a:chOff x="9510988" y="4265709"/>
              <a:chExt cx="663102" cy="36933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8AB29D8-A9A1-49CD-86FC-3EC158DDF10D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0E0F25-9DDE-41B1-A623-4849AE32DE7E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13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184900-5897-4A80-9873-7E3C2E5C52B8}"/>
                </a:ext>
              </a:extLst>
            </p:cNvPr>
            <p:cNvGrpSpPr/>
            <p:nvPr/>
          </p:nvGrpSpPr>
          <p:grpSpPr>
            <a:xfrm>
              <a:off x="8958133" y="977064"/>
              <a:ext cx="663102" cy="369332"/>
              <a:chOff x="9510988" y="4265709"/>
              <a:chExt cx="663102" cy="36933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7E7A7BB-06DF-45EE-9C1A-8E7F340CDC09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B38DFD-C6DA-4756-AC51-1F71616A1BFE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14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75A939-BF16-41C1-B979-43AF04C10F9E}"/>
                </a:ext>
              </a:extLst>
            </p:cNvPr>
            <p:cNvGrpSpPr/>
            <p:nvPr/>
          </p:nvGrpSpPr>
          <p:grpSpPr>
            <a:xfrm>
              <a:off x="8626582" y="1754431"/>
              <a:ext cx="663102" cy="369332"/>
              <a:chOff x="9510988" y="4265709"/>
              <a:chExt cx="663102" cy="369332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F03D360-02D2-412F-BCB9-310C80038FDD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287EDF-A5F1-4038-BA7E-C437B3F0ADF5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2599185-9FF4-477C-BBFC-993472241E0C}"/>
                </a:ext>
              </a:extLst>
            </p:cNvPr>
            <p:cNvGrpSpPr/>
            <p:nvPr/>
          </p:nvGrpSpPr>
          <p:grpSpPr>
            <a:xfrm>
              <a:off x="9391014" y="1171666"/>
              <a:ext cx="663102" cy="369332"/>
              <a:chOff x="9510988" y="4265709"/>
              <a:chExt cx="663102" cy="36933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923199B-1B3B-4A41-B2E3-BD9E8E27D011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CFDA9A-5F12-4CD3-AFC5-DBCA24BF1191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17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1F70B3B-9D4C-4DDC-9D41-5730E681D3AB}"/>
                </a:ext>
              </a:extLst>
            </p:cNvPr>
            <p:cNvGrpSpPr/>
            <p:nvPr/>
          </p:nvGrpSpPr>
          <p:grpSpPr>
            <a:xfrm>
              <a:off x="5350877" y="768734"/>
              <a:ext cx="663102" cy="369332"/>
              <a:chOff x="9510988" y="4265709"/>
              <a:chExt cx="663102" cy="36933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93CA87-EC89-4DC5-B5B3-4AD7D47E0708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2E9A35-9DB8-4E6E-919F-378F8E160354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16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CF6A53-7EA1-4168-8FEB-587509DEBCF3}"/>
                </a:ext>
              </a:extLst>
            </p:cNvPr>
            <p:cNvGrpSpPr/>
            <p:nvPr/>
          </p:nvGrpSpPr>
          <p:grpSpPr>
            <a:xfrm>
              <a:off x="7862150" y="1928502"/>
              <a:ext cx="663102" cy="369332"/>
              <a:chOff x="9510988" y="4265709"/>
              <a:chExt cx="663102" cy="36933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5AC162E-18C3-4994-BCA0-B01499F2348F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6F3F67-85B0-4FF2-A80C-7F435FA5B3DE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18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415BDFB-399C-4664-A8B7-655321BF5CBB}"/>
                </a:ext>
              </a:extLst>
            </p:cNvPr>
            <p:cNvGrpSpPr/>
            <p:nvPr/>
          </p:nvGrpSpPr>
          <p:grpSpPr>
            <a:xfrm>
              <a:off x="7310715" y="2267558"/>
              <a:ext cx="663102" cy="369332"/>
              <a:chOff x="9510988" y="4265709"/>
              <a:chExt cx="663102" cy="36933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4AFF521-AF61-4449-AF1E-B3B0DBFD059D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C72DC6-7BBF-4844-9D89-5C82CB1EAC91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DAF821-EB6E-4A19-8287-94947874AE93}"/>
                </a:ext>
              </a:extLst>
            </p:cNvPr>
            <p:cNvGrpSpPr/>
            <p:nvPr/>
          </p:nvGrpSpPr>
          <p:grpSpPr>
            <a:xfrm>
              <a:off x="7633858" y="2754218"/>
              <a:ext cx="663102" cy="369332"/>
              <a:chOff x="9510988" y="4265709"/>
              <a:chExt cx="663102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73B6147-CC45-4D15-BBA5-BE248CF15B00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69E1409-86D5-4EE3-8A3B-FE526FE7690F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19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F4A0D30-2548-46F2-B550-8C1BD67EE147}"/>
                </a:ext>
              </a:extLst>
            </p:cNvPr>
            <p:cNvGrpSpPr/>
            <p:nvPr/>
          </p:nvGrpSpPr>
          <p:grpSpPr>
            <a:xfrm>
              <a:off x="8393081" y="2841254"/>
              <a:ext cx="663102" cy="369332"/>
              <a:chOff x="9510988" y="4265709"/>
              <a:chExt cx="663102" cy="36933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266815E-493D-481D-8B76-68208EFDDBEB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DB9D92-90CE-48B9-B9EF-1EBE826F5E55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4CCDB64-0F69-4935-837E-1A18B165C6CC}"/>
                </a:ext>
              </a:extLst>
            </p:cNvPr>
            <p:cNvGrpSpPr/>
            <p:nvPr/>
          </p:nvGrpSpPr>
          <p:grpSpPr>
            <a:xfrm>
              <a:off x="9922182" y="1987265"/>
              <a:ext cx="663102" cy="369332"/>
              <a:chOff x="9510988" y="4265709"/>
              <a:chExt cx="663102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B7469D1-386F-45E9-BCA4-6C6CA0DF77A2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86CB94-575F-4CB8-B078-4FBA086AE953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BE84B7-C484-4E4D-873F-84444BA57CC3}"/>
                </a:ext>
              </a:extLst>
            </p:cNvPr>
            <p:cNvGrpSpPr/>
            <p:nvPr/>
          </p:nvGrpSpPr>
          <p:grpSpPr>
            <a:xfrm>
              <a:off x="10313184" y="1559170"/>
              <a:ext cx="663102" cy="369332"/>
              <a:chOff x="9510988" y="4265709"/>
              <a:chExt cx="663102" cy="36933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E3295E0-81AD-4FDD-862F-43C7B9F11E1F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42DF72-77B4-4688-8A6D-A9424BA9F421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23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E1ADC7-6B87-4E8C-ABA8-DDD7A3D85C7C}"/>
                </a:ext>
              </a:extLst>
            </p:cNvPr>
            <p:cNvGrpSpPr/>
            <p:nvPr/>
          </p:nvGrpSpPr>
          <p:grpSpPr>
            <a:xfrm>
              <a:off x="2886519" y="2615030"/>
              <a:ext cx="663102" cy="369332"/>
              <a:chOff x="9510988" y="4265709"/>
              <a:chExt cx="66310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206038C-EBFF-49F1-90BE-F31BD35C03E8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E4BD3-BC79-42DA-89CF-A958B08DC266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24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7D4B55D-C063-41A8-BD22-85306B67845B}"/>
                </a:ext>
              </a:extLst>
            </p:cNvPr>
            <p:cNvGrpSpPr/>
            <p:nvPr/>
          </p:nvGrpSpPr>
          <p:grpSpPr>
            <a:xfrm>
              <a:off x="2878145" y="3191213"/>
              <a:ext cx="663102" cy="369332"/>
              <a:chOff x="9510988" y="4265709"/>
              <a:chExt cx="663102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A6EFE4F-0CEC-4905-8258-C2C18C14FD28}"/>
                  </a:ext>
                </a:extLst>
              </p:cNvPr>
              <p:cNvSpPr/>
              <p:nvPr/>
            </p:nvSpPr>
            <p:spPr>
              <a:xfrm>
                <a:off x="9578197" y="4324472"/>
                <a:ext cx="264342" cy="2802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084F0F9-205F-407C-A2C8-329388945D58}"/>
                  </a:ext>
                </a:extLst>
              </p:cNvPr>
              <p:cNvSpPr txBox="1"/>
              <p:nvPr/>
            </p:nvSpPr>
            <p:spPr>
              <a:xfrm>
                <a:off x="9510988" y="4265709"/>
                <a:ext cx="663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00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Madeleyne Vaca</dc:creator>
  <cp:lastModifiedBy>Madeleyne Vaca</cp:lastModifiedBy>
  <cp:revision>1</cp:revision>
  <dcterms:created xsi:type="dcterms:W3CDTF">2021-03-13T21:42:58Z</dcterms:created>
  <dcterms:modified xsi:type="dcterms:W3CDTF">2021-03-13T23:03:02Z</dcterms:modified>
</cp:coreProperties>
</file>