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273" r:id="rId3"/>
    <p:sldId id="257" r:id="rId4"/>
    <p:sldId id="274" r:id="rId5"/>
    <p:sldId id="275" r:id="rId6"/>
    <p:sldId id="276" r:id="rId7"/>
    <p:sldId id="277" r:id="rId8"/>
    <p:sldId id="288" r:id="rId9"/>
    <p:sldId id="287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93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2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9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6D7-1995-4B72-BABC-5EB4AFEF015A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B22-69CF-490E-BFF9-2AF8A13FA889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E34-63EC-4F5C-942A-6B12EC93CA4E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9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7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97CB-7C82-4172-B262-A8855E025BBE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5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6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C5DE-E59F-46C9-A61B-F860832A7B2F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D871-AFA8-484E-A951-418D08EB6699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534B-FC02-440F-908C-C33359126DC9}" type="datetime1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BDA-072C-4B00-B09C-9CADB3326181}" type="datetime1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ED7-1EF6-4D03-8308-3DD7B5FC03EB}" type="datetime1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3FB4-4F93-480D-983F-747517C2B4F1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CEA-ED9A-46CB-8E68-EDAF3D6EA3FB}" type="datetime1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2000" r="-32000" b="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66BA-2B9F-480C-AE69-6218B3E15BCB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8999" y="2455333"/>
            <a:ext cx="7306733" cy="880534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044485"/>
                </a:solidFill>
              </a:rPr>
              <a:t>Твой первый </a:t>
            </a:r>
            <a:r>
              <a:rPr lang="ru-RU" sz="4800" dirty="0" err="1" smtClean="0">
                <a:solidFill>
                  <a:srgbClr val="044485"/>
                </a:solidFill>
              </a:rPr>
              <a:t>квадрокоптер</a:t>
            </a:r>
            <a:endParaRPr lang="ru-RU" sz="4800" dirty="0">
              <a:solidFill>
                <a:srgbClr val="04448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934200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44485"/>
                </a:solidFill>
              </a:rPr>
              <a:t>Название </a:t>
            </a:r>
            <a:r>
              <a:rPr lang="ru-RU" sz="2400" dirty="0" smtClean="0">
                <a:solidFill>
                  <a:srgbClr val="044485"/>
                </a:solidFill>
              </a:rPr>
              <a:t>команды-</a:t>
            </a:r>
            <a:r>
              <a:rPr lang="ru-RU" sz="2400" dirty="0" err="1" smtClean="0">
                <a:solidFill>
                  <a:srgbClr val="044485"/>
                </a:solidFill>
              </a:rPr>
              <a:t>Мортерик</a:t>
            </a:r>
            <a:endParaRPr lang="ru-RU" sz="2400" dirty="0">
              <a:solidFill>
                <a:srgbClr val="04448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C49C5E-6693-40EF-8391-7C1D336B49F1}"/>
              </a:ext>
            </a:extLst>
          </p:cNvPr>
          <p:cNvSpPr txBox="1"/>
          <p:nvPr/>
        </p:nvSpPr>
        <p:spPr>
          <a:xfrm>
            <a:off x="4542365" y="46860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44485"/>
                </a:solidFill>
              </a:rPr>
              <a:t>Куратор-Самарин Михаил Петрович</a:t>
            </a:r>
            <a:endParaRPr lang="ru-RU" sz="1800" dirty="0">
              <a:solidFill>
                <a:srgbClr val="0444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5"/>
            <a:ext cx="7886700" cy="53019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Фотографии участников, ФИО, роли в проекте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9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Описание ситуации, потребность которая удовлетворяется и/или задача которая решается  реализуемым </a:t>
            </a:r>
            <a:r>
              <a:rPr lang="ru-RU" dirty="0" smtClean="0">
                <a:solidFill>
                  <a:srgbClr val="044485"/>
                </a:solidFill>
              </a:rPr>
              <a:t>продуктом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47" y="2321424"/>
            <a:ext cx="7914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беспилотные летательные аппараты с четырьмя роторами, которые имеют широкий спектр применения и полезности. Вот несколько основных областей, в которых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использованы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видеосъемка: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получить впечатляющие и захватывающие видео и фотографии с воздуха. Они используются в кино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телепроизводстве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эффектных съемок, а также в спортивных соревнованиях, путешествиях и других мероприятиях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Развлечение и хобби: Владение и управление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интересным хобби и развлечением. Многие люди наслаждаются его пилотированием и фотографией с воздуха.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предлагают возможность получить уникальный вид на окружающий мир и создать красивые снимки и видео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5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12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Группа людей, которых может заинтересовать этот продукт, которых объединяют общие признаки </a:t>
            </a:r>
            <a:r>
              <a:rPr lang="ru-RU" dirty="0" smtClean="0">
                <a:solidFill>
                  <a:srgbClr val="044485"/>
                </a:solidFill>
              </a:rPr>
              <a:t>- интересы</a:t>
            </a:r>
            <a:r>
              <a:rPr lang="ru-RU" dirty="0">
                <a:solidFill>
                  <a:srgbClr val="044485"/>
                </a:solidFill>
              </a:rPr>
              <a:t>, профессия или сфера бизнеса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47" y="2674980"/>
            <a:ext cx="8237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</a:t>
            </a:r>
            <a:r>
              <a:rPr lang="ru-RU" dirty="0"/>
              <a:t>аудитория </a:t>
            </a:r>
            <a:r>
              <a:rPr lang="ru-RU" dirty="0" err="1"/>
              <a:t>квадрокоптеров</a:t>
            </a:r>
            <a:r>
              <a:rPr lang="ru-RU" dirty="0"/>
              <a:t> достаточно широка и включает в себя различные группы пользователей. </a:t>
            </a:r>
            <a:endParaRPr lang="ru-RU" dirty="0" smtClean="0"/>
          </a:p>
          <a:p>
            <a:r>
              <a:rPr lang="ru-RU" dirty="0" smtClean="0"/>
              <a:t>   Например</a:t>
            </a:r>
            <a:r>
              <a:rPr lang="ru-RU" dirty="0"/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квадрокоптеры</a:t>
            </a:r>
            <a:r>
              <a:rPr lang="ru-RU" dirty="0"/>
              <a:t> могут заинтересовать людей, увлекающихся фотографией и </a:t>
            </a:r>
            <a:r>
              <a:rPr lang="ru-RU" dirty="0" err="1"/>
              <a:t>видеографией</a:t>
            </a:r>
            <a:r>
              <a:rPr lang="ru-RU" dirty="0"/>
              <a:t>. Это могут быть любители, которым нравится создавать впечатляющие снимки и видео со съемки с </a:t>
            </a:r>
            <a:r>
              <a:rPr lang="ru-RU" dirty="0" smtClean="0"/>
              <a:t>воздуха.</a:t>
            </a:r>
          </a:p>
          <a:p>
            <a:r>
              <a:rPr lang="ru-RU" dirty="0"/>
              <a:t> </a:t>
            </a:r>
            <a:r>
              <a:rPr lang="ru-RU" dirty="0" smtClean="0"/>
              <a:t>  Использование </a:t>
            </a:r>
            <a:r>
              <a:rPr lang="ru-RU" dirty="0" err="1" smtClean="0"/>
              <a:t>квадрокоптеров</a:t>
            </a:r>
            <a:r>
              <a:rPr lang="ru-RU" dirty="0" smtClean="0"/>
              <a:t> позволяет собирать данные и проводить исследования в труднодоступных местах. </a:t>
            </a:r>
          </a:p>
          <a:p>
            <a:r>
              <a:rPr lang="ru-RU" dirty="0"/>
              <a:t> </a:t>
            </a:r>
            <a:r>
              <a:rPr lang="ru-RU" dirty="0" smtClean="0"/>
              <a:t>  Могут быть полезны в работе служб безопасности, пожарных, полиции и других спасательных служб. Они могут использоваться для мониторинга и наблюдения территорий, поиска пропавших людей, контроля пожаров и обеспечения безопасности.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Анализ конкурентов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447" y="1386404"/>
            <a:ext cx="7886700" cy="12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Сравнить предлагаемый продукт с прямыми и косвенными конкурентами на рынке.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10" y="2255416"/>
            <a:ext cx="8170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существует множество компаний и брендов, которые занимаются сборкой и настройкой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этой отрасли довольно высока, и все активнее появляются новые игроки.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DJI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Официальный магазин DJI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широкий ассортимент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популярные модели, такие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Phantom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Кроме самого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они также предлагают запчасти, аксессуары и другие связанные товары.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EACHINE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EACHINE - бренд, специализирующийся на производстве доступных по цене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начинающих и любителей. Они предлагают модели с разными функциями и характеристиками, позволяя выбрать подходящий вариант для различных потребностей.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еще один популярный бренд, специализирующийся на разработке и производстве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предлагают широкий выбор моделей, начиная от недорогих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любителей до более продвинутых моделей с функцией GPS и камерами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Цель проекта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412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 первый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ознакомиться с общими принципами работы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Изучить интересные для вас направления: видеосъемка, FPV, развлекательные полеты, маршрутные полеты по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GPS. </a:t>
            </a:r>
            <a:endParaRPr lang="ru-RU" sz="1800" dirty="0" smtClean="0">
              <a:solidFill>
                <a:srgbClr val="0444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444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основные задачи по проекту необходимо было решить, чтобы достигнуть цели</a:t>
            </a:r>
            <a:r>
              <a:rPr lang="ru-RU" sz="1800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научиться управлять моделью DJI F450. Программировать полетный контроллер. Работать с программами имитации полета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дронов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познакомиться с методами их обнаружения.</a:t>
            </a: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4201" y="204789"/>
            <a:ext cx="4713816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 </a:t>
            </a:r>
            <a:r>
              <a:rPr lang="ru-RU" sz="3000" b="1" dirty="0" smtClean="0">
                <a:solidFill>
                  <a:srgbClr val="044485"/>
                </a:solidFill>
              </a:rPr>
              <a:t>Технологический</a:t>
            </a:r>
            <a:r>
              <a:rPr lang="ru-RU" sz="3200" b="1" dirty="0" smtClean="0">
                <a:solidFill>
                  <a:srgbClr val="044485"/>
                </a:solidFill>
              </a:rPr>
              <a:t> </a:t>
            </a:r>
            <a:r>
              <a:rPr lang="ru-RU" sz="3200" b="1" dirty="0">
                <a:solidFill>
                  <a:srgbClr val="044485"/>
                </a:solidFill>
              </a:rPr>
              <a:t>стек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467" y="177800"/>
            <a:ext cx="7128934" cy="66886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				Технологический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92559"/>
            <a:ext cx="7886700" cy="4267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1. Функция </a:t>
            </a:r>
            <a:r>
              <a:rPr lang="ru-RU" dirty="0"/>
              <a:t>удержания высоты и съемки. При наличии функции удержания высоты </a:t>
            </a:r>
            <a:r>
              <a:rPr lang="ru-RU" dirty="0" err="1"/>
              <a:t>квадрокоптер</a:t>
            </a:r>
            <a:r>
              <a:rPr lang="ru-RU" dirty="0"/>
              <a:t> способен как бы зависать в одной точке на определенной высоте. Она чаще всего используется для получения качественных фотографий, если на </a:t>
            </a:r>
            <a:r>
              <a:rPr lang="ru-RU" dirty="0" err="1"/>
              <a:t>дроне</a:t>
            </a:r>
            <a:r>
              <a:rPr lang="ru-RU" dirty="0"/>
              <a:t> есть камера.</a:t>
            </a:r>
          </a:p>
          <a:p>
            <a:pPr marL="0" indent="0">
              <a:buNone/>
            </a:pPr>
            <a:r>
              <a:rPr lang="ru-RU" dirty="0" smtClean="0"/>
              <a:t>2. Функция </a:t>
            </a:r>
            <a:r>
              <a:rPr lang="ru-RU" dirty="0"/>
              <a:t>возврата домой. Эта возможность есть далеко не у каждого </a:t>
            </a:r>
            <a:r>
              <a:rPr lang="ru-RU" dirty="0" err="1"/>
              <a:t>квадрокоптера</a:t>
            </a:r>
            <a:r>
              <a:rPr lang="ru-RU" dirty="0"/>
              <a:t>, хотя без нее есть риск потерять агрегат. Были неоднократные случаи, когда </a:t>
            </a:r>
            <a:r>
              <a:rPr lang="ru-RU" dirty="0" err="1"/>
              <a:t>дроны</a:t>
            </a:r>
            <a:r>
              <a:rPr lang="ru-RU" dirty="0"/>
              <a:t> просто улетали от своих хозяев настолько далеко, что те не могли их найти. При наличии функции возврата </a:t>
            </a:r>
            <a:r>
              <a:rPr lang="ru-RU" dirty="0" err="1"/>
              <a:t>коптер</a:t>
            </a:r>
            <a:r>
              <a:rPr lang="ru-RU" dirty="0"/>
              <a:t> вернется в точку взлета, даже если потерял связь с пультом управления (в том числе по причине разряда аккумулятора).</a:t>
            </a:r>
          </a:p>
          <a:p>
            <a:pPr marL="0" indent="0">
              <a:buNone/>
            </a:pPr>
            <a:r>
              <a:rPr lang="ru-RU" dirty="0" smtClean="0"/>
              <a:t>3. Функция </a:t>
            </a:r>
            <a:r>
              <a:rPr lang="ru-RU" dirty="0" err="1"/>
              <a:t>автовзлета</a:t>
            </a:r>
            <a:r>
              <a:rPr lang="ru-RU" dirty="0"/>
              <a:t> и </a:t>
            </a:r>
            <a:r>
              <a:rPr lang="ru-RU" dirty="0" err="1"/>
              <a:t>автопосадки</a:t>
            </a:r>
            <a:r>
              <a:rPr lang="ru-RU" dirty="0"/>
              <a:t>. При наличии такой возможности вам не нужно всякий раз управлять устройством до набора высоты и беспокоиться о том, что он улетит. </a:t>
            </a:r>
            <a:r>
              <a:rPr lang="ru-RU" dirty="0" err="1"/>
              <a:t>Автопосадка</a:t>
            </a:r>
            <a:r>
              <a:rPr lang="ru-RU" dirty="0"/>
              <a:t> — это все та же функция возврата домой, при которой </a:t>
            </a:r>
            <a:r>
              <a:rPr lang="ru-RU" dirty="0" err="1"/>
              <a:t>дрон</a:t>
            </a:r>
            <a:r>
              <a:rPr lang="ru-RU" dirty="0"/>
              <a:t> приземляется на месте старта.</a:t>
            </a:r>
          </a:p>
          <a:p>
            <a:pPr marL="0" indent="0">
              <a:buNone/>
            </a:pPr>
            <a:r>
              <a:rPr lang="ru-RU" dirty="0" smtClean="0"/>
              <a:t>4. Функция </a:t>
            </a:r>
            <a:r>
              <a:rPr lang="ru-RU" dirty="0"/>
              <a:t>разных летных режимов. </a:t>
            </a:r>
            <a:r>
              <a:rPr lang="ru-RU" dirty="0" err="1"/>
              <a:t>Дроны</a:t>
            </a:r>
            <a:r>
              <a:rPr lang="ru-RU" dirty="0"/>
              <a:t> умеют подниматься по разным траекториям, что удобно для выполнения конкретных задач. Так, в режиме «Круг» (</a:t>
            </a:r>
            <a:r>
              <a:rPr lang="ru-RU" dirty="0" err="1"/>
              <a:t>Circle</a:t>
            </a:r>
            <a:r>
              <a:rPr lang="ru-RU" dirty="0"/>
              <a:t>) </a:t>
            </a:r>
            <a:r>
              <a:rPr lang="ru-RU" dirty="0" err="1"/>
              <a:t>дрон</a:t>
            </a:r>
            <a:r>
              <a:rPr lang="ru-RU" dirty="0"/>
              <a:t> облетит объект по кругу заданного диаметра в заданном направлении и вернется на место. Тем самым можно обеспечить, например, круговой обзор во время съемки. В режиме «Ракета» (</a:t>
            </a:r>
            <a:r>
              <a:rPr lang="ru-RU" dirty="0" err="1"/>
              <a:t>Rocket</a:t>
            </a:r>
            <a:r>
              <a:rPr lang="ru-RU" dirty="0"/>
              <a:t>) </a:t>
            </a:r>
            <a:r>
              <a:rPr lang="ru-RU" dirty="0" err="1"/>
              <a:t>коптер</a:t>
            </a:r>
            <a:r>
              <a:rPr lang="ru-RU" dirty="0"/>
              <a:t> стремительно взмывает вверх по прямой с направленной вниз камерой, в режиме «Спираль» (</a:t>
            </a:r>
            <a:r>
              <a:rPr lang="ru-RU" dirty="0" err="1"/>
              <a:t>Helix</a:t>
            </a:r>
            <a:r>
              <a:rPr lang="ru-RU" dirty="0"/>
              <a:t>) он будет подниматься над объектом, двигаться вокруг него по спирали, а в режиме «</a:t>
            </a:r>
            <a:r>
              <a:rPr lang="ru-RU" dirty="0" err="1"/>
              <a:t>Дрони</a:t>
            </a:r>
            <a:r>
              <a:rPr lang="ru-RU" dirty="0"/>
              <a:t>» (</a:t>
            </a:r>
            <a:r>
              <a:rPr lang="ru-RU" dirty="0" err="1"/>
              <a:t>Dronie</a:t>
            </a:r>
            <a:r>
              <a:rPr lang="ru-RU" dirty="0"/>
              <a:t>) — устройство поможет сделать </a:t>
            </a:r>
            <a:r>
              <a:rPr lang="ru-RU" dirty="0" err="1"/>
              <a:t>селфи</a:t>
            </a:r>
            <a:r>
              <a:rPr lang="ru-RU" dirty="0"/>
              <a:t> с воздуха.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8650" y="1292768"/>
            <a:ext cx="63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Функционал, который должен иметь </a:t>
            </a:r>
            <a:r>
              <a:rPr lang="ru-RU" dirty="0" err="1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3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46" y="1357864"/>
            <a:ext cx="8636650" cy="5301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44485"/>
                </a:solidFill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2702653"/>
            <a:ext cx="7886700" cy="145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Тема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Название команды (контакты команды)</a:t>
            </a: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Фотографии участников, ФИО, роли в проекте</a:t>
            </a: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Ссылка и </a:t>
            </a:r>
            <a:r>
              <a:rPr lang="en-US" dirty="0">
                <a:solidFill>
                  <a:srgbClr val="044485"/>
                </a:solidFill>
              </a:rPr>
              <a:t>QR-</a:t>
            </a:r>
            <a:r>
              <a:rPr lang="ru-RU" dirty="0">
                <a:solidFill>
                  <a:srgbClr val="044485"/>
                </a:solidFill>
              </a:rPr>
              <a:t>код на репозиторий.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10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820</Words>
  <Application>Microsoft Office PowerPoint</Application>
  <PresentationFormat>Экран (4:3)</PresentationFormat>
  <Paragraphs>54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1_Тема Office</vt:lpstr>
      <vt:lpstr>Твой первый квадрокоптер</vt:lpstr>
      <vt:lpstr>Команда</vt:lpstr>
      <vt:lpstr>Идея проекта</vt:lpstr>
      <vt:lpstr>Целевая аудитория</vt:lpstr>
      <vt:lpstr>Анализ конкурентов</vt:lpstr>
      <vt:lpstr>Цель проекта и задачи</vt:lpstr>
      <vt:lpstr>   Технологический стек</vt:lpstr>
      <vt:lpstr>     Технологический стек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Никита Трофимов</cp:lastModifiedBy>
  <cp:revision>28</cp:revision>
  <dcterms:created xsi:type="dcterms:W3CDTF">2017-10-21T13:35:42Z</dcterms:created>
  <dcterms:modified xsi:type="dcterms:W3CDTF">2023-11-13T14:09:32Z</dcterms:modified>
</cp:coreProperties>
</file>