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6013-1A49-4354-9178-DB9618F7518B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B11D-ABA9-4132-AD8D-532BF9B76A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106E-AC87-EB1B-74F2-607EA60F6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Wordle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B8102-F31D-46E6-5857-D9863C7A2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En konsol </a:t>
            </a:r>
            <a:r>
              <a:rPr lang="da-DK" dirty="0" err="1"/>
              <a:t>application</a:t>
            </a:r>
            <a:r>
              <a:rPr lang="da-DK" dirty="0"/>
              <a:t> i PHP</a:t>
            </a:r>
          </a:p>
          <a:p>
            <a:r>
              <a:rPr lang="da-DK" dirty="0"/>
              <a:t>Bygget over </a:t>
            </a:r>
            <a:r>
              <a:rPr lang="da-DK" dirty="0" err="1"/>
              <a:t>symfony</a:t>
            </a:r>
            <a:r>
              <a:rPr lang="da-DK" dirty="0"/>
              <a:t>/</a:t>
            </a:r>
            <a:r>
              <a:rPr lang="da-DK" dirty="0" err="1"/>
              <a:t>console</a:t>
            </a:r>
            <a:endParaRPr lang="da-DK" dirty="0"/>
          </a:p>
          <a:p>
            <a:r>
              <a:rPr lang="da-DK" dirty="0"/>
              <a:t>Af Esben Tind, sommer 2024</a:t>
            </a:r>
          </a:p>
        </p:txBody>
      </p:sp>
    </p:spTree>
    <p:extLst>
      <p:ext uri="{BB962C8B-B14F-4D97-AF65-F5344CB8AC3E}">
        <p14:creationId xmlns:p14="http://schemas.microsoft.com/office/powerpoint/2010/main" val="426641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207D-CC28-53C7-8966-956F768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838201"/>
            <a:ext cx="3856037" cy="1639884"/>
          </a:xfrm>
        </p:spPr>
        <p:txBody>
          <a:bodyPr/>
          <a:lstStyle/>
          <a:p>
            <a:r>
              <a:rPr lang="da-DK" dirty="0"/>
              <a:t>Test-driven </a:t>
            </a:r>
            <a:r>
              <a:rPr lang="da-DK" dirty="0" err="1"/>
              <a:t>development</a:t>
            </a:r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37DBC-1AE8-B578-FC38-9E94E7D9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419441"/>
            <a:ext cx="5891213" cy="35444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9B75-287E-2049-C138-783E20C0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78086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Unittests før kode.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”</a:t>
            </a:r>
            <a:r>
              <a:rPr lang="da-DK" dirty="0" err="1"/>
              <a:t>Gameification</a:t>
            </a:r>
            <a:r>
              <a:rPr lang="da-DK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 fremskridt, og hvad der mangler.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Altid robust og bug-fri kode.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Bekræft at ny kode og ændringer ikke ødelægger den gamle funktionalitet.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57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6D9-D7BA-F862-1479-AFC9DCA7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Spillet </a:t>
            </a:r>
            <a:r>
              <a:rPr lang="da-DK" dirty="0" err="1"/>
              <a:t>wordle</a:t>
            </a:r>
            <a:endParaRPr lang="da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80FE9D-77BE-3468-A9C3-47EBF74E9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82" y="1429543"/>
            <a:ext cx="5891213" cy="39621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3889-060F-BB7E-2680-E0F5D4ACF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Gæt ord, og få bogstavs-hints.</a:t>
            </a:r>
          </a:p>
          <a:p>
            <a:r>
              <a:rPr lang="da-DK" dirty="0"/>
              <a:t>Gul = Korrekt bogstav, forkert placering</a:t>
            </a:r>
          </a:p>
          <a:p>
            <a:r>
              <a:rPr lang="da-DK" dirty="0"/>
              <a:t>Grøn = Korrekt bogstav, korrekt placering</a:t>
            </a:r>
          </a:p>
          <a:p>
            <a:r>
              <a:rPr lang="da-DK" dirty="0"/>
              <a:t>Grå = Ukorrekt bogstav</a:t>
            </a:r>
          </a:p>
          <a:p>
            <a:r>
              <a:rPr lang="da-DK" dirty="0"/>
              <a:t>Brug bogstavs-hints til at indsnævre og udelukke mulige ord.</a:t>
            </a:r>
          </a:p>
          <a:p>
            <a:r>
              <a:rPr lang="da-DK" dirty="0"/>
              <a:t>Seks forsøg til at gætte ordet.</a:t>
            </a:r>
          </a:p>
        </p:txBody>
      </p:sp>
    </p:spTree>
    <p:extLst>
      <p:ext uri="{BB962C8B-B14F-4D97-AF65-F5344CB8AC3E}">
        <p14:creationId xmlns:p14="http://schemas.microsoft.com/office/powerpoint/2010/main" val="10441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F92F9E-7CA2-3165-7018-8B87ACCC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38" y="195262"/>
            <a:ext cx="8877300" cy="646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5E8D3-9EE8-C048-C13A-8DC3F56F41D1}"/>
              </a:ext>
            </a:extLst>
          </p:cNvPr>
          <p:cNvSpPr txBox="1"/>
          <p:nvPr/>
        </p:nvSpPr>
        <p:spPr>
          <a:xfrm>
            <a:off x="1395984" y="4556951"/>
            <a:ext cx="3907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 err="1"/>
              <a:t>Flowchart</a:t>
            </a:r>
            <a:r>
              <a:rPr lang="da-DK" sz="4400" dirty="0"/>
              <a:t> over game actions</a:t>
            </a:r>
          </a:p>
        </p:txBody>
      </p:sp>
    </p:spTree>
    <p:extLst>
      <p:ext uri="{BB962C8B-B14F-4D97-AF65-F5344CB8AC3E}">
        <p14:creationId xmlns:p14="http://schemas.microsoft.com/office/powerpoint/2010/main" val="248051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76B-3C2C-E83C-925D-B731C26B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MVC design-pattern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7B04-8D7A-D9D1-F943-499FA6E5C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D5656-E91F-9D06-14FE-EFD12C20459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Dictionary, </a:t>
            </a:r>
            <a:r>
              <a:rPr lang="da-DK" dirty="0" err="1"/>
              <a:t>FilteredDictionary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Letter, </a:t>
            </a:r>
            <a:r>
              <a:rPr lang="da-DK" dirty="0" err="1"/>
              <a:t>GuessedLetter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GuessResult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GameHistory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GameHistoryLine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AFDBA-33C0-1DD3-8ED0-CFA4D76F5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VIews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C7BB1C-E6FB-2C06-2B37-9CFC0D97735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Wordle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WordleApp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A2731E-E9DA-9E48-BB45-7B3049062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Controllers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B210A-BDD2-872A-EA4A-9D4FF27E5D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GuessController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WordController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PlayerController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884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A91-5663-47FD-CC70-C9B5095B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Evaluering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EFF-25C2-1642-8BE8-BD2C9FFB0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var godt?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E007D-A00F-4C83-18B8-0D899F57E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1800" dirty="0"/>
              <a:t>Test-driven </a:t>
            </a:r>
            <a:r>
              <a:rPr lang="da-DK" sz="1800" dirty="0" err="1"/>
              <a:t>development</a:t>
            </a:r>
            <a:r>
              <a:rPr lang="da-DK" sz="1800" dirty="0"/>
              <a:t> gjorde mig meget fleksibel.</a:t>
            </a:r>
          </a:p>
          <a:p>
            <a:r>
              <a:rPr lang="da-DK" sz="1800" dirty="0"/>
              <a:t>Nemt at implementere </a:t>
            </a:r>
            <a:r>
              <a:rPr lang="da-DK" sz="1800" dirty="0" err="1"/>
              <a:t>dificulties</a:t>
            </a:r>
            <a:r>
              <a:rPr lang="da-DK" sz="1800" dirty="0"/>
              <a:t>.</a:t>
            </a:r>
          </a:p>
          <a:p>
            <a:r>
              <a:rPr lang="da-DK" sz="1800" dirty="0"/>
              <a:t>Minimalt </a:t>
            </a:r>
            <a:r>
              <a:rPr lang="da-DK" sz="1800" dirty="0" err="1"/>
              <a:t>overheat</a:t>
            </a:r>
            <a:r>
              <a:rPr lang="da-DK" sz="1800" dirty="0"/>
              <a:t> i brugte moduler.</a:t>
            </a:r>
          </a:p>
          <a:p>
            <a:r>
              <a:rPr lang="da-DK" sz="1800" dirty="0"/>
              <a:t>Sjovt at lave et spil (mit første)!</a:t>
            </a:r>
          </a:p>
          <a:p>
            <a:endParaRPr lang="da-DK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5FC3E-97E9-1BBD-C03B-A5AD7643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Hvad kunne være bedre?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4A5A1-C85F-DEF6-70B9-37F7E9D9A8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1800" dirty="0" err="1"/>
              <a:t>Cli</a:t>
            </a:r>
            <a:r>
              <a:rPr lang="da-DK" sz="1800" dirty="0"/>
              <a:t>-håndtering af special-tegn (UTF-8??).</a:t>
            </a:r>
          </a:p>
          <a:p>
            <a:r>
              <a:rPr lang="da-DK" sz="1800" dirty="0"/>
              <a:t>Database til ord og spiller-historik.</a:t>
            </a:r>
            <a:br>
              <a:rPr lang="da-DK" sz="1800" dirty="0"/>
            </a:br>
            <a:r>
              <a:rPr lang="da-DK" sz="1800" dirty="0"/>
              <a:t>For store ordlister (300k+) bliver for tunge at filtrere over med f.eks. </a:t>
            </a:r>
            <a:r>
              <a:rPr lang="da-DK" sz="1800" dirty="0" err="1"/>
              <a:t>regex</a:t>
            </a:r>
            <a:r>
              <a:rPr lang="da-DK" sz="1800" dirty="0"/>
              <a:t>.</a:t>
            </a:r>
          </a:p>
          <a:p>
            <a:r>
              <a:rPr lang="da-DK" sz="1800" dirty="0"/>
              <a:t>Database til spiller historik, i stedet for </a:t>
            </a:r>
            <a:r>
              <a:rPr lang="da-DK" sz="1800" dirty="0" err="1"/>
              <a:t>json</a:t>
            </a:r>
            <a:r>
              <a:rPr lang="da-DK" sz="1800" dirty="0"/>
              <a:t>-baseret fil-database.</a:t>
            </a:r>
          </a:p>
          <a:p>
            <a:r>
              <a:rPr lang="da-DK" sz="1800" dirty="0"/>
              <a:t>Jeg nåede ikke at implementere statistik og highscores…</a:t>
            </a:r>
          </a:p>
        </p:txBody>
      </p:sp>
    </p:spTree>
    <p:extLst>
      <p:ext uri="{BB962C8B-B14F-4D97-AF65-F5344CB8AC3E}">
        <p14:creationId xmlns:p14="http://schemas.microsoft.com/office/powerpoint/2010/main" val="309968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2793</TotalTime>
  <Words>210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Wordle</vt:lpstr>
      <vt:lpstr>Test-driven development</vt:lpstr>
      <vt:lpstr>Spillet wordle</vt:lpstr>
      <vt:lpstr>PowerPoint Presentation</vt:lpstr>
      <vt:lpstr>MVC design-pattern</vt:lpstr>
      <vt:lpstr>Evaluering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Esben Tind</dc:creator>
  <cp:lastModifiedBy>Esben Tind</cp:lastModifiedBy>
  <cp:revision>6</cp:revision>
  <dcterms:created xsi:type="dcterms:W3CDTF">2024-07-02T09:27:30Z</dcterms:created>
  <dcterms:modified xsi:type="dcterms:W3CDTF">2024-07-04T22:27:32Z</dcterms:modified>
</cp:coreProperties>
</file>