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12" autoAdjust="0"/>
  </p:normalViewPr>
  <p:slideViewPr>
    <p:cSldViewPr snapToGrid="0">
      <p:cViewPr>
        <p:scale>
          <a:sx n="50" d="100"/>
          <a:sy n="50" d="100"/>
        </p:scale>
        <p:origin x="125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EE74B-E941-08D5-D953-7D86D4BDF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1B12A3-173A-CF7F-F45B-DF2197724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22565-640C-8A5A-3DAA-421FEC45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193F8-6243-7B1C-37EB-14C6B778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54164-2A68-24F7-EDAF-29CE5150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8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C8EA9-AA87-ADFD-2E5C-B18C01F1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12E45-0DD9-C586-382D-E8938BC2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DFB67-8EDC-A3CC-9EF9-B3E1B907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AD67-BE55-32D9-7EFE-16C650CE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D3335-56E8-4B83-3396-6BB98C59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5911FF-CB2B-16B1-9396-54A33D99E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8710F-893A-CFE3-7235-0CFCA4575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B3B9E-BE26-FC45-D5EE-2192CAF4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6ADE5-D039-9F52-06F6-BB36410E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73385-97F9-9092-55CD-24851FD6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C362F-5516-3CAE-C994-C81854D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5F7D2-FE47-DBFD-F5CC-A4EB0FB29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38B13-892A-A925-77FF-33FD61EF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B2215-5246-570C-BC68-AB37FF6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0F8A7-6961-1CC4-EE6D-7617E06E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37AFA-BA4C-3736-BBB3-2C1E5BE3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7D082-4AC6-A9E4-E826-3AD7B03DC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B1125-6FCB-3EE6-5974-52741427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76AF6-0CAB-3609-DB3E-1E99B83E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179E3-D5F1-D6F0-1F4F-70D7DC35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9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660BB-6AFC-3313-014F-366A9B8B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04962-B2F7-FC96-17AE-4E2342C1E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1CE5C-9EA5-CA6C-2BCA-08C5C6285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0CE09-F6F9-93C7-BA7B-260B33D4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9C2AAB-8FAC-2A9F-ACA3-D871E65D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EA9D9-7869-F0FC-95B3-ADF5DCAD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0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349A3-9866-5E37-E602-99A6E77D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4F628-00E4-9997-A7E2-EB7375EE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BABC37-FEB3-2DC3-D31C-7A5F6BCE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755385-B5E3-40C0-73FC-AE84BE7E7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A209D-3453-5ABF-D7E8-D8F32EE16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A3E2DC-F00F-3309-C6F6-578237D9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28700-2C7A-89B3-6F41-DAAE629B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C341F7-907C-BA95-ECBB-41517B05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6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A8086-6124-AD18-68CC-6DD72FCF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32F1B4-EC5B-0F21-2FAC-3F55BA96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8A2C26-86B2-6B1C-602A-AF84A564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59B55-0B00-7F63-A847-C5326875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AB2AE-EC3A-5D02-66C5-033B97E9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CA02A4-5E90-5354-07F8-8F6DD4D6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90A73-78A1-530E-73D8-4E43738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FF45-E738-62F1-13C7-CAF4DE66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4CCC2-B258-CC55-47D1-E6E8BEDD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BA66F-F5C1-F271-B785-EB78CFB2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EF59A-2E51-8393-69E0-D5693D16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BED18-F590-FE37-EAC8-C76ABEAC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DFE80-04D2-6B14-8B0D-214D6BF0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0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BC3A9-D42B-835B-17C9-2C6FD5FE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8C458F-5DE0-E557-28F4-17727B5F4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030210-07EE-3991-4A1F-98D141999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EE6FE-1DAC-DFE6-3D76-50D189D3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71776-1552-FD71-61C2-EF5CA132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969EA-937B-0226-CAB8-26EEA1B5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F1EF10-5CE1-6840-9356-A85A65D7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92922-FC22-B993-92B8-4D2D8272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5ED9C-0EBB-BD2A-6CBA-19A79743A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DD69-BC81-437E-9316-AEF42C43C34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CC469-9265-0C87-81C3-8CBE9D2B9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AAB82-A436-6182-C8C1-DAA48D51A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EF2601-2283-831B-E097-20EC1B67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667" y1="26667" x2="18667" y2="26667"/>
                        <a14:foregroundMark x1="57333" y1="10667" x2="57333" y2="10667"/>
                        <a14:foregroundMark x1="37333" y1="12000" x2="37333" y2="12000"/>
                        <a14:foregroundMark x1="24000" y1="87333" x2="24000" y2="8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66" t="5999" r="17111" b="4222"/>
          <a:stretch/>
        </p:blipFill>
        <p:spPr>
          <a:xfrm>
            <a:off x="1954530" y="1390515"/>
            <a:ext cx="519725" cy="6286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8C7E5F-2316-0987-7DBD-CA17DAB18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75" y="1390427"/>
            <a:ext cx="523948" cy="628738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2E15113A-ABB3-9AFC-9610-DF8841CB5063}"/>
              </a:ext>
            </a:extLst>
          </p:cNvPr>
          <p:cNvGrpSpPr/>
          <p:nvPr/>
        </p:nvGrpSpPr>
        <p:grpSpPr>
          <a:xfrm>
            <a:off x="3242043" y="1421357"/>
            <a:ext cx="594432" cy="566877"/>
            <a:chOff x="3242043" y="1421357"/>
            <a:chExt cx="594432" cy="566877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4790E32-C731-FE69-F37E-35555435C9E7}"/>
                </a:ext>
              </a:extLst>
            </p:cNvPr>
            <p:cNvCxnSpPr/>
            <p:nvPr/>
          </p:nvCxnSpPr>
          <p:spPr>
            <a:xfrm>
              <a:off x="3351917" y="1783364"/>
              <a:ext cx="324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31D9CA2-4E47-D2D2-8E2D-1E4AC468DAC1}"/>
                </a:ext>
              </a:extLst>
            </p:cNvPr>
            <p:cNvCxnSpPr/>
            <p:nvPr/>
          </p:nvCxnSpPr>
          <p:spPr>
            <a:xfrm>
              <a:off x="3320960" y="1864327"/>
              <a:ext cx="25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3EB9599-610E-371A-1C87-EE8DA1707253}"/>
                </a:ext>
              </a:extLst>
            </p:cNvPr>
            <p:cNvGrpSpPr/>
            <p:nvPr/>
          </p:nvGrpSpPr>
          <p:grpSpPr>
            <a:xfrm>
              <a:off x="3242043" y="1421357"/>
              <a:ext cx="594432" cy="566877"/>
              <a:chOff x="4895511" y="2198235"/>
              <a:chExt cx="594432" cy="566877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BCE7B7BE-914C-1B5A-E7B5-1A8958627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1288"/>
              <a:stretch/>
            </p:blipFill>
            <p:spPr>
              <a:xfrm>
                <a:off x="4965995" y="2198235"/>
                <a:ext cx="523948" cy="346845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D4B84953-9E68-EE4D-3B7B-B95F902D0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557" b="-1"/>
              <a:stretch/>
            </p:blipFill>
            <p:spPr>
              <a:xfrm>
                <a:off x="4895511" y="2643191"/>
                <a:ext cx="523948" cy="121921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F1154FDC-B98A-D168-E4FE-03959D918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436" b="25443"/>
              <a:stretch/>
            </p:blipFill>
            <p:spPr>
              <a:xfrm>
                <a:off x="4939804" y="2559844"/>
                <a:ext cx="485848" cy="71439"/>
              </a:xfrm>
              <a:prstGeom prst="rect">
                <a:avLst/>
              </a:prstGeom>
            </p:spPr>
          </p:pic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9D23676-DD7C-AA5C-5AE6-D6DDBA63B10A}"/>
                  </a:ext>
                </a:extLst>
              </p:cNvPr>
              <p:cNvCxnSpPr>
                <a:stCxn id="4" idx="1"/>
                <a:endCxn id="4" idx="1"/>
              </p:cNvCxnSpPr>
              <p:nvPr/>
            </p:nvCxnSpPr>
            <p:spPr>
              <a:xfrm>
                <a:off x="4939804" y="259556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EE00672D-2BEE-A636-EFA9-3CBC645C0BEC}"/>
                  </a:ext>
                </a:extLst>
              </p:cNvPr>
              <p:cNvCxnSpPr/>
              <p:nvPr/>
            </p:nvCxnSpPr>
            <p:spPr>
              <a:xfrm flipV="1">
                <a:off x="4997453" y="2530476"/>
                <a:ext cx="33337" cy="30957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127000" dir="5400000" sx="48000" sy="48000" algn="t" rotWithShape="0">
                  <a:prstClr val="black"/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2315140-6DD8-36C8-80DC-C227C04717EE}"/>
                  </a:ext>
                </a:extLst>
              </p:cNvPr>
              <p:cNvCxnSpPr/>
              <p:nvPr/>
            </p:nvCxnSpPr>
            <p:spPr>
              <a:xfrm flipV="1">
                <a:off x="5333214" y="2537621"/>
                <a:ext cx="33337" cy="30957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127000" dir="5400000" sx="48000" sy="48000" algn="t" rotWithShape="0">
                  <a:prstClr val="black"/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FD3BC2AA-1363-0D51-7277-E605596A10C4}"/>
                  </a:ext>
                </a:extLst>
              </p:cNvPr>
              <p:cNvCxnSpPr/>
              <p:nvPr/>
            </p:nvCxnSpPr>
            <p:spPr>
              <a:xfrm flipV="1">
                <a:off x="4952207" y="2616200"/>
                <a:ext cx="33337" cy="30957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127000" dir="5400000" sx="48000" sy="48000" algn="t" rotWithShape="0">
                  <a:prstClr val="black"/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A93115E-0FD5-0DC8-A206-4970DB5C9335}"/>
                  </a:ext>
                </a:extLst>
              </p:cNvPr>
              <p:cNvCxnSpPr/>
              <p:nvPr/>
            </p:nvCxnSpPr>
            <p:spPr>
              <a:xfrm>
                <a:off x="5236367" y="2636041"/>
                <a:ext cx="144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127000" dir="5400000" sx="48000" sy="48000" algn="t" rotWithShape="0">
                  <a:prstClr val="black"/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81956E48-9BBA-1C31-FF83-0053397F2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8" t="1" r="5088" b="1245"/>
          <a:stretch/>
        </p:blipFill>
        <p:spPr>
          <a:xfrm>
            <a:off x="5480049" y="2475713"/>
            <a:ext cx="527051" cy="5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5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AD1B38-F7B5-196F-5E99-7B2F9F9D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FFF"/>
              </a:clrFrom>
              <a:clrTo>
                <a:srgbClr val="F5FFFF">
                  <a:alpha val="0"/>
                </a:srgbClr>
              </a:clrTo>
            </a:clrChange>
            <a:duotone>
              <a:prstClr val="black"/>
              <a:srgbClr val="5B9BD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74" b="94340" l="2703" r="91892">
                        <a14:foregroundMark x1="59459" y1="7547" x2="59459" y2="7547"/>
                        <a14:foregroundMark x1="56757" y1="47170" x2="56757" y2="56604"/>
                        <a14:foregroundMark x1="56757" y1="22642" x2="56757" y2="47170"/>
                        <a14:foregroundMark x1="56757" y1="13208" x2="56757" y2="22642"/>
                        <a14:foregroundMark x1="56757" y1="9434" x2="56757" y2="13208"/>
                        <a14:foregroundMark x1="48649" y1="15094" x2="48649" y2="15094"/>
                        <a14:foregroundMark x1="37838" y1="54717" x2="43243" y2="66038"/>
                        <a14:foregroundMark x1="64865" y1="96226" x2="64865" y2="96226"/>
                        <a14:foregroundMark x1="27027" y1="3774" x2="27027" y2="3774"/>
                        <a14:foregroundMark x1="16216" y1="13208" x2="16216" y2="13208"/>
                        <a14:foregroundMark x1="81081" y1="45283" x2="81081" y2="45283"/>
                        <a14:foregroundMark x1="89189" y1="50943" x2="89189" y2="50943"/>
                        <a14:foregroundMark x1="83784" y1="81132" x2="83784" y2="81132"/>
                        <a14:foregroundMark x1="86486" y1="86792" x2="86486" y2="86792"/>
                        <a14:foregroundMark x1="81081" y1="15094" x2="81081" y2="15094"/>
                        <a14:foregroundMark x1="91892" y1="20755" x2="91892" y2="20755"/>
                        <a14:backgroundMark x1="89189" y1="9434" x2="89189" y2="9434"/>
                        <a14:backgroundMark x1="97297" y1="22642" x2="97297" y2="22642"/>
                        <a14:backgroundMark x1="78378" y1="13208" x2="78378" y2="13208"/>
                        <a14:backgroundMark x1="81081" y1="47170" x2="81081" y2="47170"/>
                        <a14:backgroundMark x1="89189" y1="79245" x2="89189" y2="79245"/>
                        <a14:backgroundMark x1="86486" y1="81132" x2="86486" y2="8113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72" y="1511932"/>
            <a:ext cx="1584000" cy="22689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E5CD7E-F5AA-7CA3-518B-4F286D61E3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FFF"/>
              </a:clrFrom>
              <a:clrTo>
                <a:srgbClr val="F9FFFF">
                  <a:alpha val="0"/>
                </a:srgbClr>
              </a:clrTo>
            </a:clrChange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4340" l="2703" r="89189">
                        <a14:foregroundMark x1="70270" y1="7547" x2="70270" y2="7547"/>
                        <a14:foregroundMark x1="62162" y1="9434" x2="62162" y2="9434"/>
                        <a14:foregroundMark x1="59459" y1="18868" x2="59459" y2="18868"/>
                        <a14:foregroundMark x1="43243" y1="18868" x2="43243" y2="18868"/>
                        <a14:foregroundMark x1="59459" y1="33962" x2="59459" y2="33962"/>
                        <a14:foregroundMark x1="48649" y1="35849" x2="48649" y2="35849"/>
                        <a14:foregroundMark x1="67568" y1="24528" x2="67568" y2="24528"/>
                        <a14:foregroundMark x1="59459" y1="49057" x2="59459" y2="49057"/>
                        <a14:foregroundMark x1="62162" y1="60377" x2="62162" y2="60377"/>
                        <a14:foregroundMark x1="35135" y1="45283" x2="35135" y2="45283"/>
                        <a14:foregroundMark x1="37838" y1="58491" x2="37838" y2="58491"/>
                        <a14:foregroundMark x1="67568" y1="98113" x2="67568" y2="98113"/>
                        <a14:foregroundMark x1="27027" y1="1887" x2="27027" y2="1887"/>
                        <a14:foregroundMark x1="16216" y1="13208" x2="16216" y2="13208"/>
                        <a14:foregroundMark x1="83784" y1="22642" x2="83784" y2="22642"/>
                        <a14:foregroundMark x1="81081" y1="15094" x2="81081" y2="15094"/>
                        <a14:foregroundMark x1="81081" y1="45283" x2="81081" y2="45283"/>
                        <a14:foregroundMark x1="89189" y1="50943" x2="89189" y2="50943"/>
                        <a14:foregroundMark x1="78378" y1="81132" x2="78378" y2="81132"/>
                        <a14:foregroundMark x1="86486" y1="86792" x2="86486" y2="86792"/>
                      </a14:backgroundRemoval>
                    </a14:imgEffect>
                    <a14:imgEffect>
                      <a14:colorTemperature colorTemp="832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60" y="2016827"/>
            <a:ext cx="1584000" cy="22689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5A8041-8596-A7B1-9AF3-A8686671F3F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rgbClr val="ED7D3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2453" l="2703" r="91892">
                        <a14:foregroundMark x1="59459" y1="9434" x2="59459" y2="9434"/>
                        <a14:foregroundMark x1="51351" y1="11321" x2="51351" y2="11321"/>
                        <a14:foregroundMark x1="27027" y1="3774" x2="27027" y2="3774"/>
                        <a14:foregroundMark x1="18919" y1="11321" x2="18919" y2="11321"/>
                        <a14:foregroundMark x1="67568" y1="92453" x2="67568" y2="92453"/>
                        <a14:foregroundMark x1="86486" y1="22642" x2="86486" y2="22642"/>
                        <a14:foregroundMark x1="81081" y1="16981" x2="81081" y2="16981"/>
                        <a14:foregroundMark x1="81081" y1="45283" x2="81081" y2="45283"/>
                        <a14:foregroundMark x1="89189" y1="50943" x2="89189" y2="50943"/>
                        <a14:foregroundMark x1="78378" y1="79245" x2="78378" y2="79245"/>
                        <a14:foregroundMark x1="81081" y1="81132" x2="81081" y2="81132"/>
                        <a14:foregroundMark x1="89189" y1="86792" x2="89189" y2="86792"/>
                        <a14:foregroundMark x1="75676" y1="22642" x2="91892" y2="20755"/>
                        <a14:foregroundMark x1="56757" y1="1887" x2="56757" y2="1887"/>
                        <a14:backgroundMark x1="27027" y1="13208" x2="27027" y2="13208"/>
                        <a14:backgroundMark x1="21622" y1="9434" x2="21622" y2="9434"/>
                        <a14:backgroundMark x1="97297" y1="33962" x2="97297" y2="33962"/>
                        <a14:backgroundMark x1="94595" y1="24528" x2="94595" y2="24528"/>
                        <a14:backgroundMark x1="78378" y1="18868" x2="78378" y2="18868"/>
                        <a14:backgroundMark x1="86486" y1="24528" x2="86486" y2="24528"/>
                        <a14:backgroundMark x1="83784" y1="47170" x2="83784" y2="47170"/>
                        <a14:backgroundMark x1="78378" y1="77358" x2="78378" y2="77358"/>
                      </a14:backgroundRemoval>
                    </a14:imgEffect>
                    <a14:imgEffect>
                      <a14:colorTemperature colorTemp="9428"/>
                    </a14:imgEffect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48" y="3534407"/>
            <a:ext cx="1584000" cy="22689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2D649F-367A-AAAE-C74B-49C2925670B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74" b="94340" l="2703" r="89189">
                        <a14:foregroundMark x1="56757" y1="7547" x2="56757" y2="7547"/>
                        <a14:foregroundMark x1="56757" y1="47170" x2="56757" y2="69811"/>
                        <a14:foregroundMark x1="56757" y1="26415" x2="56757" y2="47170"/>
                        <a14:foregroundMark x1="56757" y1="11321" x2="56757" y2="26415"/>
                        <a14:foregroundMark x1="56757" y1="7547" x2="56757" y2="11321"/>
                        <a14:foregroundMark x1="48649" y1="15094" x2="48649" y2="15094"/>
                        <a14:foregroundMark x1="27027" y1="3774" x2="27027" y2="3774"/>
                        <a14:foregroundMark x1="16216" y1="13208" x2="16216" y2="13208"/>
                        <a14:foregroundMark x1="59459" y1="88679" x2="59459" y2="88679"/>
                        <a14:foregroundMark x1="67568" y1="96226" x2="67568" y2="96226"/>
                        <a14:foregroundMark x1="83784" y1="86792" x2="83784" y2="86792"/>
                        <a14:foregroundMark x1="78378" y1="45283" x2="78378" y2="45283"/>
                        <a14:foregroundMark x1="86486" y1="50943" x2="86486" y2="50943"/>
                        <a14:foregroundMark x1="81081" y1="15094" x2="81081" y2="15094"/>
                        <a14:foregroundMark x1="83784" y1="24528" x2="83784" y2="24528"/>
                        <a14:foregroundMark x1="89189" y1="22642" x2="89189" y2="22642"/>
                        <a14:foregroundMark x1="81081" y1="79245" x2="81081" y2="79245"/>
                        <a14:backgroundMark x1="81081" y1="47170" x2="81081" y2="47170"/>
                        <a14:backgroundMark x1="91892" y1="26415" x2="91892" y2="26415"/>
                        <a14:backgroundMark x1="86486" y1="26415" x2="86486" y2="26415"/>
                        <a14:backgroundMark x1="78378" y1="11321" x2="78378" y2="11321"/>
                        <a14:backgroundMark x1="81081" y1="75472" x2="81081" y2="75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73" y="4039302"/>
            <a:ext cx="1584000" cy="22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4CEF4C7-5048-1622-22E2-283D75270A45}"/>
              </a:ext>
            </a:extLst>
          </p:cNvPr>
          <p:cNvGrpSpPr/>
          <p:nvPr/>
        </p:nvGrpSpPr>
        <p:grpSpPr>
          <a:xfrm>
            <a:off x="1816327" y="547687"/>
            <a:ext cx="585788" cy="3324225"/>
            <a:chOff x="5067527" y="2855459"/>
            <a:chExt cx="585788" cy="332422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9CFCF3-872B-38CB-C008-A3349510A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323"/>
            <a:stretch/>
          </p:blipFill>
          <p:spPr>
            <a:xfrm>
              <a:off x="5067527" y="2855459"/>
              <a:ext cx="585788" cy="332422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0CFDD7C-7DC2-B4E1-C1DC-F5CD195F5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79" t="20084" r="19185"/>
            <a:stretch/>
          </p:blipFill>
          <p:spPr>
            <a:xfrm>
              <a:off x="5067527" y="2855459"/>
              <a:ext cx="585788" cy="2656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963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斯缘 情菡</dc:creator>
  <cp:lastModifiedBy>斯缘 情菡</cp:lastModifiedBy>
  <cp:revision>6</cp:revision>
  <dcterms:created xsi:type="dcterms:W3CDTF">2024-09-29T09:06:31Z</dcterms:created>
  <dcterms:modified xsi:type="dcterms:W3CDTF">2024-10-05T07:08:00Z</dcterms:modified>
</cp:coreProperties>
</file>