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710" y="-3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E74B-E941-08D5-D953-7D86D4BD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B12A3-173A-CF7F-F45B-DF219772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2565-640C-8A5A-3DAA-421FEC4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93F8-6243-7B1C-37EB-14C6B77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54164-2A68-24F7-EDAF-29CE515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EA9-AA87-ADFD-2E5C-B18C01F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12E45-0DD9-C586-382D-E8938BC2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DFB67-8EDC-A3CC-9EF9-B3E1B907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AD67-BE55-32D9-7EFE-16C650CE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D3335-56E8-4B83-3396-6BB98C5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911FF-CB2B-16B1-9396-54A33D99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8710F-893A-CFE3-7235-0CFCA457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B3B9E-BE26-FC45-D5EE-2192CAF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ADE5-D039-9F52-06F6-BB36410E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3385-97F9-9092-55CD-24851FD6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62F-5516-3CAE-C994-C81854D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5F7D2-FE47-DBFD-F5CC-A4EB0FB2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8B13-892A-A925-77FF-33FD61E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B2215-5246-570C-BC68-AB37FF6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F8A7-6961-1CC4-EE6D-7617E06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7AFA-BA4C-3736-BBB3-2C1E5BE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D082-4AC6-A9E4-E826-3AD7B03D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1125-6FCB-3EE6-5974-5274142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76AF6-0CAB-3609-DB3E-1E99B83E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9E3-D5F1-D6F0-1F4F-70D7DC35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60BB-6AFC-3313-014F-366A9B8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04962-B2F7-FC96-17AE-4E2342C1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1CE5C-9EA5-CA6C-2BCA-08C5C628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0CE09-F6F9-93C7-BA7B-260B33D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C2AAB-8FAC-2A9F-ACA3-D871E65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EA9D9-7869-F0FC-95B3-ADF5DCA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49A3-9866-5E37-E602-99A6E77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4F628-00E4-9997-A7E2-EB7375EE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ABC37-FEB3-2DC3-D31C-7A5F6BC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55385-B5E3-40C0-73FC-AE84BE7E7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A209D-3453-5ABF-D7E8-D8F32EE1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3E2DC-F00F-3309-C6F6-578237D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28700-2C7A-89B3-6F41-DAAE629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41F7-907C-BA95-ECBB-41517B0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8086-6124-AD18-68CC-6DD72FCF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2F1B4-EC5B-0F21-2FAC-3F55BA96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A2C26-86B2-6B1C-602A-AF84A5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9B55-0B00-7F63-A847-C532687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AB2AE-EC3A-5D02-66C5-033B97E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A02A4-5E90-5354-07F8-8F6DD4D6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90A73-78A1-530E-73D8-4E43738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FF45-E738-62F1-13C7-CAF4DE6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4CCC2-B258-CC55-47D1-E6E8BEDD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BA66F-F5C1-F271-B785-EB78CFB2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EF59A-2E51-8393-69E0-D5693D1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BED18-F590-FE37-EAC8-C76ABEA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DFE80-04D2-6B14-8B0D-214D6BF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C3A9-D42B-835B-17C9-2C6FD5F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8C458F-5DE0-E557-28F4-17727B5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30210-07EE-3991-4A1F-98D14199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E6FE-1DAC-DFE6-3D76-50D189D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1776-1552-FD71-61C2-EF5CA13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969EA-937B-0226-CAB8-26EEA1B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1EF10-5CE1-6840-9356-A85A65D7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2922-FC22-B993-92B8-4D2D8272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ED9C-0EBB-BD2A-6CBA-19A79743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D69-BC81-437E-9316-AEF42C43C34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CC469-9265-0C87-81C3-8CBE9D2B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AB82-A436-6182-C8C1-DAA48D51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F2601-2283-831B-E097-20EC1B67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67" y1="26667" x2="18667" y2="26667"/>
                        <a14:foregroundMark x1="57333" y1="10667" x2="57333" y2="10667"/>
                        <a14:foregroundMark x1="37333" y1="12000" x2="37333" y2="12000"/>
                        <a14:foregroundMark x1="24000" y1="87333" x2="24000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6" t="5999" r="17111" b="4222"/>
          <a:stretch/>
        </p:blipFill>
        <p:spPr>
          <a:xfrm>
            <a:off x="5505450" y="2800350"/>
            <a:ext cx="51972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7B7BE-914C-1B5A-E7B5-1A8958627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01" y="3173595"/>
            <a:ext cx="52394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斯缘 情菡</dc:creator>
  <cp:lastModifiedBy>斯缘 情菡</cp:lastModifiedBy>
  <cp:revision>1</cp:revision>
  <dcterms:created xsi:type="dcterms:W3CDTF">2024-09-29T09:06:31Z</dcterms:created>
  <dcterms:modified xsi:type="dcterms:W3CDTF">2024-09-29T09:09:08Z</dcterms:modified>
</cp:coreProperties>
</file>