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7428" y="-4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EE74B-E941-08D5-D953-7D86D4BDF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1B12A3-173A-CF7F-F45B-DF2197724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22565-640C-8A5A-3DAA-421FEC45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193F8-6243-7B1C-37EB-14C6B778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54164-2A68-24F7-EDAF-29CE5150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88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C8EA9-AA87-ADFD-2E5C-B18C01F1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412E45-0DD9-C586-382D-E8938BC20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DFB67-8EDC-A3CC-9EF9-B3E1B907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CAD67-BE55-32D9-7EFE-16C650CE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D3335-56E8-4B83-3396-6BB98C59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4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5911FF-CB2B-16B1-9396-54A33D99E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58710F-893A-CFE3-7235-0CFCA4575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B3B9E-BE26-FC45-D5EE-2192CAF4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6ADE5-D039-9F52-06F6-BB36410E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73385-97F9-9092-55CD-24851FD6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7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C362F-5516-3CAE-C994-C81854DD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5F7D2-FE47-DBFD-F5CC-A4EB0FB29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38B13-892A-A925-77FF-33FD61EF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CB2215-5246-570C-BC68-AB37FF6B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0F8A7-6961-1CC4-EE6D-7617E06E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1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37AFA-BA4C-3736-BBB3-2C1E5BE3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D7D082-4AC6-A9E4-E826-3AD7B03DC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B1125-6FCB-3EE6-5974-52741427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76AF6-0CAB-3609-DB3E-1E99B83E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179E3-D5F1-D6F0-1F4F-70D7DC35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9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660BB-6AFC-3313-014F-366A9B8B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04962-B2F7-FC96-17AE-4E2342C1E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E1CE5C-9EA5-CA6C-2BCA-08C5C6285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50CE09-F6F9-93C7-BA7B-260B33D4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9C2AAB-8FAC-2A9F-ACA3-D871E65D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EEA9D9-7869-F0FC-95B3-ADF5DCAD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80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349A3-9866-5E37-E602-99A6E77D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64F628-00E4-9997-A7E2-EB7375EE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BABC37-FEB3-2DC3-D31C-7A5F6BCEF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755385-B5E3-40C0-73FC-AE84BE7E7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FA209D-3453-5ABF-D7E8-D8F32EE16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A3E2DC-F00F-3309-C6F6-578237D9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E28700-2C7A-89B3-6F41-DAAE629B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C341F7-907C-BA95-ECBB-41517B05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16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A8086-6124-AD18-68CC-6DD72FCF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32F1B4-EC5B-0F21-2FAC-3F55BA96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8A2C26-86B2-6B1C-602A-AF84A564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559B55-0B00-7F63-A847-C5326875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9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EAB2AE-EC3A-5D02-66C5-033B97E9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CA02A4-5E90-5354-07F8-8F6DD4D6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B90A73-78A1-530E-73D8-4E437389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04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6FF45-E738-62F1-13C7-CAF4DE66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4CCC2-B258-CC55-47D1-E6E8BEDD3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BBA66F-F5C1-F271-B785-EB78CFB20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DEF59A-2E51-8393-69E0-D5693D16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BED18-F590-FE37-EAC8-C76ABEAC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2DFE80-04D2-6B14-8B0D-214D6BF0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70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BC3A9-D42B-835B-17C9-2C6FD5FE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8C458F-5DE0-E557-28F4-17727B5F4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030210-07EE-3991-4A1F-98D141999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AEE6FE-1DAC-DFE6-3D76-50D189D3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71776-1552-FD71-61C2-EF5CA132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2969EA-937B-0226-CAB8-26EEA1B5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95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F1EF10-5CE1-6840-9356-A85A65D7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92922-FC22-B993-92B8-4D2D8272C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85ED9C-0EBB-BD2A-6CBA-19A79743A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2DD69-BC81-437E-9316-AEF42C43C34A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CC469-9265-0C87-81C3-8CBE9D2B9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AAB82-A436-6182-C8C1-DAA48D51A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57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EF2601-2283-831B-E097-20EC1B676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8667" y1="26667" x2="18667" y2="26667"/>
                        <a14:foregroundMark x1="57333" y1="10667" x2="57333" y2="10667"/>
                        <a14:foregroundMark x1="37333" y1="12000" x2="37333" y2="12000"/>
                        <a14:foregroundMark x1="24000" y1="87333" x2="24000" y2="8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66" t="5999" r="17111" b="4222"/>
          <a:stretch/>
        </p:blipFill>
        <p:spPr>
          <a:xfrm>
            <a:off x="5505450" y="2800350"/>
            <a:ext cx="519725" cy="628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E7B7BE-914C-1B5A-E7B5-1A8958627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01" y="3173595"/>
            <a:ext cx="523948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5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AD1B38-F7B5-196F-5E99-7B2F9F9D0F4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FFF"/>
              </a:clrFrom>
              <a:clrTo>
                <a:srgbClr val="F5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872" y="3074102"/>
            <a:ext cx="352474" cy="5048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E5CD7E-F5AA-7CA3-518B-4F286D61E3C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9FFFF"/>
              </a:clrFrom>
              <a:clrTo>
                <a:srgbClr val="F9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821" y="3074103"/>
            <a:ext cx="352474" cy="5048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5A8041-8596-A7B1-9AF3-A8686671F3F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148" y="3074102"/>
            <a:ext cx="352474" cy="5048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C2D649F-367A-AAAE-C74B-49C2925670B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73" y="3074102"/>
            <a:ext cx="352474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10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斯缘 情菡</dc:creator>
  <cp:lastModifiedBy>斯缘 情菡</cp:lastModifiedBy>
  <cp:revision>2</cp:revision>
  <dcterms:created xsi:type="dcterms:W3CDTF">2024-09-29T09:06:31Z</dcterms:created>
  <dcterms:modified xsi:type="dcterms:W3CDTF">2024-10-04T01:19:47Z</dcterms:modified>
</cp:coreProperties>
</file>