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注: 弯曲线形 1">
            <a:extLst>
              <a:ext uri="{FF2B5EF4-FFF2-40B4-BE49-F238E27FC236}">
                <a16:creationId xmlns:a16="http://schemas.microsoft.com/office/drawing/2014/main" id="{041BA098-AE03-4ED2-BB58-89BF683C6EB0}"/>
              </a:ext>
            </a:extLst>
          </p:cNvPr>
          <p:cNvSpPr/>
          <p:nvPr/>
        </p:nvSpPr>
        <p:spPr>
          <a:xfrm>
            <a:off x="5574890" y="2566219"/>
            <a:ext cx="2729552" cy="182880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10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Ryzen Wang</cp:lastModifiedBy>
  <cp:revision>3</cp:revision>
  <dcterms:modified xsi:type="dcterms:W3CDTF">2021-07-07T14:14:08Z</dcterms:modified>
</cp:coreProperties>
</file>