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7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FACB-1378-4166-A340-0DB08CDB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BBED5C-2F96-43BF-A4AA-15E5A93A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02687-A499-43A9-911F-B0D04502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5711-352C-4DD7-893A-610D076E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86D79-8E3B-4D86-9010-8994C922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6B334-40F0-4750-8E3E-D3A4460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784A2-235A-411D-ABC4-74F452B5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1ECDE-E1B0-42A3-9152-4BB77F2A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CAB5B-8E67-4831-A8A8-A4757612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BF002-F05B-4877-8107-44E07BD2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5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0DDEE-EB33-4F74-AA8A-0B8FDE2F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29E1B-2B05-4726-983F-C0E28F31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3E143-E6A3-466E-8ED8-0975DC33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81E25-9809-4DF1-9232-C5F7572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8463D-F956-4DB2-BA1A-B6FDDF8F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A652E-C4AF-407F-B39E-3C874CA1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9831-7CFA-49C1-91AA-C63307D5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70F55-9C38-4C7A-A973-661B7A3B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9F107-D67A-475B-9491-425886F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570C8-3492-4202-9664-A48710C9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11BC-5190-4D7F-9D39-F1BEAB51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56CC7-CFBD-4815-AD96-A9EC7288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7E69B-D441-4D8C-98C0-6C581A8C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76F03-15BF-4698-9F77-E5C94584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1C772-2652-43B4-B390-5A12402D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1D0A-1421-4C3B-BC47-D31F38F2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44AA9-E0DF-4875-8580-A4C228B23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8C48C-C7C7-4009-AA5D-2126D159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87242-AC75-4BF6-AE57-8AC7C578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7411-D832-4805-A1CA-9FE78417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27A28-8EB0-4EFD-B093-4BC885CA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EEEDC-37F1-478E-8206-24DF6A6D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C3813-24CE-46A6-A365-EC8A0B88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438DE-F350-440B-8566-CA059298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7CFA-A829-47FE-995A-7DB67F6BE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0EA83-361C-4803-8425-52DC0AEBC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F5D34C-DB6B-4B70-B56A-0F32E127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340AF-A206-4BA7-833F-6E2308CA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362AD-615A-4480-9358-724D9D37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6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6F64A-26B9-47FB-8649-62E19620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7934D-CEF7-4FF6-8C9C-0B9EFEBD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5B7ED-E3C4-4C8E-9D0F-60611F73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E7D68-57D2-4FCB-9E67-041F581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5EA57-EC37-43D5-B733-54EDF513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E91010-4297-4A2F-8E77-8B0AB5B4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98F08-9AD0-40AF-85F4-60D4CE5C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55C70-9901-401E-B46A-A578A74E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F5191-E51B-455B-9AEF-3F1B38D0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E3EA7-121F-4388-A287-5B4FA9A3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38540-01E4-427B-B5A3-C6D2E0D4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0A8CB-D5F1-404E-95EB-F6F92DB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0F1AA-DA1D-4852-BFA0-F5BA7935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3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C2A5-D583-4ACC-825A-7C988ACB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818572-FC77-4B39-AB3F-FB343E8D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ED4F2-3D38-4EA4-893A-AC47D69A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292C6-966B-443D-9681-45EB16CD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95AB5-AB45-4DBC-9041-32E633F1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18B4C-F0FC-445E-AEE1-CB069AD5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22BA4-8059-4135-8ACF-5741C88B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08543-E4DB-4B0D-B695-8240397B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0306D-8039-4D3D-8C45-C24176266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2C88-2182-4FB0-8080-109ADCDDE4D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EFCEE-AC75-49AE-A151-D9FC9C49A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00CE6-E429-4127-A22E-533974138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6A3B-1857-42BD-89DC-58488784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1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01726CC-724C-4DBE-9BDA-EE3EFFFF2D86}"/>
              </a:ext>
            </a:extLst>
          </p:cNvPr>
          <p:cNvCxnSpPr>
            <a:cxnSpLocks/>
          </p:cNvCxnSpPr>
          <p:nvPr/>
        </p:nvCxnSpPr>
        <p:spPr>
          <a:xfrm>
            <a:off x="2743200" y="529125"/>
            <a:ext cx="5311036" cy="0"/>
          </a:xfrm>
          <a:prstGeom prst="straightConnector1">
            <a:avLst/>
          </a:prstGeom>
          <a:ln w="889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E5161CD-03A2-42B9-A469-C296FF2AF60B}"/>
              </a:ext>
            </a:extLst>
          </p:cNvPr>
          <p:cNvCxnSpPr>
            <a:cxnSpLocks/>
          </p:cNvCxnSpPr>
          <p:nvPr/>
        </p:nvCxnSpPr>
        <p:spPr>
          <a:xfrm>
            <a:off x="2743200" y="1274045"/>
            <a:ext cx="5311036" cy="0"/>
          </a:xfrm>
          <a:prstGeom prst="straightConnector1">
            <a:avLst/>
          </a:prstGeom>
          <a:ln w="889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481D97E-EBFB-476B-BFF6-49D4326363A1}"/>
              </a:ext>
            </a:extLst>
          </p:cNvPr>
          <p:cNvCxnSpPr>
            <a:cxnSpLocks/>
          </p:cNvCxnSpPr>
          <p:nvPr/>
        </p:nvCxnSpPr>
        <p:spPr>
          <a:xfrm>
            <a:off x="2743200" y="2134102"/>
            <a:ext cx="5311036" cy="0"/>
          </a:xfrm>
          <a:prstGeom prst="straightConnector1">
            <a:avLst/>
          </a:prstGeom>
          <a:ln w="889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F1716DE-73C6-4E8F-BE70-AD07B55CED52}"/>
              </a:ext>
            </a:extLst>
          </p:cNvPr>
          <p:cNvCxnSpPr>
            <a:cxnSpLocks/>
          </p:cNvCxnSpPr>
          <p:nvPr/>
        </p:nvCxnSpPr>
        <p:spPr>
          <a:xfrm>
            <a:off x="2743200" y="2863775"/>
            <a:ext cx="5311036" cy="0"/>
          </a:xfrm>
          <a:prstGeom prst="straightConnector1">
            <a:avLst/>
          </a:prstGeom>
          <a:ln w="8890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0756A0-2266-45B2-AE5F-97CCABA94E39}"/>
              </a:ext>
            </a:extLst>
          </p:cNvPr>
          <p:cNvCxnSpPr>
            <a:cxnSpLocks/>
          </p:cNvCxnSpPr>
          <p:nvPr/>
        </p:nvCxnSpPr>
        <p:spPr>
          <a:xfrm>
            <a:off x="2743200" y="3902866"/>
            <a:ext cx="5311036" cy="0"/>
          </a:xfrm>
          <a:prstGeom prst="straightConnector1">
            <a:avLst/>
          </a:prstGeom>
          <a:ln w="88900"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CB958-5F56-4A84-94FF-AA22B9EC889A}"/>
              </a:ext>
            </a:extLst>
          </p:cNvPr>
          <p:cNvCxnSpPr>
            <a:cxnSpLocks/>
          </p:cNvCxnSpPr>
          <p:nvPr/>
        </p:nvCxnSpPr>
        <p:spPr>
          <a:xfrm>
            <a:off x="2743200" y="4905012"/>
            <a:ext cx="5311036" cy="0"/>
          </a:xfrm>
          <a:prstGeom prst="straightConnector1">
            <a:avLst/>
          </a:prstGeom>
          <a:ln w="88900"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C72927-2C27-4796-8E99-95E1B3FCCFF5}"/>
              </a:ext>
            </a:extLst>
          </p:cNvPr>
          <p:cNvCxnSpPr>
            <a:cxnSpLocks/>
          </p:cNvCxnSpPr>
          <p:nvPr/>
        </p:nvCxnSpPr>
        <p:spPr>
          <a:xfrm>
            <a:off x="2743200" y="5824030"/>
            <a:ext cx="5311036" cy="0"/>
          </a:xfrm>
          <a:prstGeom prst="straightConnector1">
            <a:avLst/>
          </a:prstGeom>
          <a:ln w="88900"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0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Ryzen Wang</dc:creator>
  <cp:lastModifiedBy>Ryzen Wang</cp:lastModifiedBy>
  <cp:revision>3</cp:revision>
  <dcterms:created xsi:type="dcterms:W3CDTF">2021-11-12T06:30:23Z</dcterms:created>
  <dcterms:modified xsi:type="dcterms:W3CDTF">2021-12-25T01:41:50Z</dcterms:modified>
</cp:coreProperties>
</file>