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8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注: 弯曲线形(无边框) 2">
            <a:extLst>
              <a:ext uri="{FF2B5EF4-FFF2-40B4-BE49-F238E27FC236}">
                <a16:creationId xmlns:a16="http://schemas.microsoft.com/office/drawing/2014/main" id="{553B2AFE-CE29-431F-8142-9C571A6C7F63}"/>
              </a:ext>
            </a:extLst>
          </p:cNvPr>
          <p:cNvSpPr/>
          <p:nvPr/>
        </p:nvSpPr>
        <p:spPr>
          <a:xfrm>
            <a:off x="4828674" y="2638926"/>
            <a:ext cx="2478146" cy="1660358"/>
          </a:xfrm>
          <a:prstGeom prst="callout2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0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Ryzen Wang</cp:lastModifiedBy>
  <cp:revision>5</cp:revision>
  <dcterms:modified xsi:type="dcterms:W3CDTF">2021-07-08T11:09:45Z</dcterms:modified>
</cp:coreProperties>
</file>