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6:29:00.52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108 32 24575,'-13'0'0,"0"0"0,0-1 0,1-1 0,-1 0 0,-21-8 0,25-1-1365,9 6-5461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6:31:00.0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270 1 24575,'-11'2'0,"0"0"0,-1 1 0,1 0 0,1 1 0,-1 1 0,0-1 0,1 2 0,-15 9 0,-2 0 0,26-14 0,0 0 0,0 0 0,0 0 0,0-1 0,0 1 0,0 0 0,-1-1 0,1 1 0,0-1 0,0 1 0,0-1 0,-1 0 0,1 0 0,0 1 0,-1-1 0,1 0 0,0 0 0,0 0 0,-1 0 0,1 0 0,0-1 0,-3 0 0,3-1 0,1 0 0,-1 0 0,0 0 0,1 0 0,-1 0 0,1 0 0,0 0 0,0-1 0,0 1 0,0 0 0,0 0 0,1-3 0,-1-5 0,0 10 0,0-1 0,1 0 0,-1 1 0,0-1 0,0 1 0,0-1 0,0 0 0,0 1 0,0-1 0,0 1 0,0-1 0,0 0 0,0 1 0,-1-1 0,1 1 0,0-1 0,0 0 0,-1 1 0,1-1 0,0 1 0,-1-1 0,1 1 0,0-1 0,-1 1 0,1-1 0,0 1 0,-1 0 0,1-1 0,-1 1 0,1 0 0,-1-1 0,0 1 0,-18 6 0,2 2 0,14-8 0,1 1 0,-1-1 0,1 1 0,-1 0 0,1 0 0,0 0 0,-1 1 0,1-1 0,0 1 0,0-1 0,-3 3 0,4-1 0,0-1 0,0 1 0,0 0 0,0 0 0,1 0 0,-1 0 0,1-1 0,0 1 0,0 6 0,-10 27 0,9-33 0,0 0 0,0 0 0,0 1 0,0-1 0,0 0 0,0 0 0,1 1 0,0-1 0,0 5 0,0-6 0,1-1 0,-1 1 0,1-1 0,0 1 0,0-1 0,0 0 0,0 1 0,0-1 0,0 0 0,0 0 0,0 0 0,0 1 0,1-1 0,-1 0 0,0-1 0,1 1 0,-1 0 0,1 0 0,-1-1 0,1 1 0,-1 0 0,1-1 0,-1 0 0,4 1 0,8 5 0,-1 0 0,0 1 0,0 0 0,0 1 0,-1 1 0,0 0 0,10 11 0,-2-3 0,28 18 0,-45-33 0,0-1 0,1 1 0,0 0 0,-1-1 0,1 0 0,0 0 0,0 0 0,0 0 0,-1 0 0,1 0 0,0-1 0,0 1 0,0-1 0,0 0 0,0 0 0,6-1 0,-8 0 0,0 0 0,1-1 0,-1 1 0,0-1 0,0 1 0,0-1 0,0 0 0,-1 1 0,1-1 0,0 0 0,-1 0 0,1 0 0,-1 1 0,0-1 0,1 0 0,-1 0 0,0 0 0,0-2 0,2-38 0,-2 40 0,0-14 0,0 10 0,0-1 0,0 1 0,0 0 0,-1-1 0,0 1 0,0 0 0,0-1 0,-3-6 0,2 11 0,1 0 0,-1 0 0,1 0 0,-1 0 0,0 0 0,0 1 0,0-1 0,0 1 0,0-1 0,0 1 0,0 0 0,0 0 0,-1 0 0,1 0 0,0 0 0,-1 0 0,1 1 0,-1-1 0,1 1 0,-1-1 0,1 1 0,-1 0 0,1 0 0,-1 0 0,-2 1 0,2-1 0,1 0 0,-1 0 0,0 0 0,1 0 0,-1 0 0,1 1 0,-1-1 0,0 1 0,1-1 0,-1 1 0,1 0 0,0 0 0,-1 1 0,1-1 0,0 0 0,-1 1 0,1-1 0,0 1 0,0 0 0,0 0 0,1-1 0,-1 1 0,0 1 0,1-1 0,-1 0 0,1 0 0,-1 0 0,1 1 0,0-1 0,0 1 0,1-1 0,-1 1 0,0-1 0,1 1 0,-1 0 0,1-1 0,0 1 0,0-1 0,0 1 0,0 0 0,0-1 0,1 1 0,1 5 0,-1-5 0,0-1 0,0 1 0,0 0 0,1 0 0,-1-1 0,1 1 0,0-1 0,0 1 0,0-1 0,0 0 0,0 1 0,0-1 0,0 0 0,1-1 0,-1 1 0,1 0 0,3 1 0,51 18 0,-30-14 0,-6 9-1365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6:31:16.13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133 60 24575,'-77'8'0,"44"-3"0,35-5 0,1 0 0,-1-1 0,0 1 0,0-1 0,0 0 0,0 0 0,0 1 0,0-2 0,0 1 0,0 0 0,3-2 0,-6-3 0,-20 3 0,23 6 0,6 7 0,-8-9 0,0-1 0,-1 1 0,1-1 0,0 1 0,-1-1 0,1 1 0,0-1 0,-1 1 0,1-1 0,-1 0 0,1 1 0,-1-1 0,1 0 0,-1 1 0,1-1 0,-1 0 0,1 0 0,-1 1 0,1-1 0,-1 0 0,1 0 0,-1 0 0,0 0 0,1 0 0,-1 0 0,1 0 0,-1 0 0,0 0 0,1 0 0,-1 0 0,1 0 0,-2 0 0,-19 5 0,33-14 0,36 19 0,-34-9 0,15 0 0,-29-1 0,0 0 0,-1 0 0,1 0 0,0 0 0,0 0 0,0-1 0,0 1 0,0 0 0,-1 0 0,1 0 0,0 0 0,0-1 0,0 1 0,0 0 0,0 0 0,0 0 0,0 0 0,0-1 0,0 1 0,0 0 0,0 0 0,0 0 0,0-1 0,0 1 0,0 0 0,0 0 0,0 0 0,0-1 0,0 1 0,0 0 0,0 0 0,0 0 0,0-1 0,1 1 0,-1 0 0,0 0 0,0 0 0,0 0 0,0 0 0,0-1 0,0 1 0,1 0 0,-1 0 0,0 0 0,0 0 0,0 0 0,0 0 0,1 0 0,-1-1 0,0 1 0,0 0 0,0 0 0,1 0 0,-1 0 0,0 0 0,0 0 0,0 0 0,1 0 0,-1 0 0,0 0 0,0 0 0,0 0 0,1 0 0,-2-1 0,0 0 0,0 0 0,0 0 0,0 0 0,1 0 0,-1-1 0,0 1 0,1 0 0,-1-1 0,1 1 0,-1 0 0,1-1 0,0 1 0,0-1 0,-1 1 0,1-1 0,0 1 0,0 0 0,0-1 0,1 1 0,-1-1 0,0 1 0,1 0 0,-1-1 0,1-1 0,0 2 0,-1 0 0,0 0 0,1 0 0,-1 0 0,0 0 0,1 0 0,-1-1 0,0 1 0,0 0 0,0 0 0,0 0 0,0 0 0,0 0 0,0-1 0,-1 1 0,1 0 0,0 0 0,-1 0 0,1 0 0,0 0 0,-1 0 0,1 0 0,-1 0 0,0 0 0,1 0 0,-1 0 0,0 0 0,0 1 0,1-1 0,-1 0 0,0 0 0,0 1 0,-1-2 0,-2 0-1365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6:31:32.3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6:31:51.46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8 119 24575,'1'-30'0,"0"22"0,-1 1 0,0-1 0,0 1 0,0-1 0,-1 1 0,-3-15 0,0 6-1365,4 11-5461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6:37:32.7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 0 24575,'-8'70'0,"5"-59"0,1 1 0,1 1 0,0-1 0,0 0 0,1 0 0,4 24 0,12 0 0,-6-31 0,-4-24 0,-3-5 0,0 9 0,-1 1 0,-1-1 0,0 0 0,-1 0 0,0 1 0,-5-26 0,0 44 0,1 0 0,0 0 0,0 0 0,0 1 0,1 0 0,0 0 0,-4 7 0,-8 36 0,14-42 0,0 1 0,-1 0 0,0-1 0,0 1 0,0-1 0,-1 0 0,-6 10 0,8-15 0</inkml:trace>
  <inkml:trace contextRef="#ctx0" brushRef="#br0" timeOffset="1">6 236 24575,'1'1'0,"0"0"0,0 1 0,0-1 0,0 0 0,0-1 0,0 1 0,0 0 0,0 0 0,0 0 0,0-1 0,0 1 0,1 0 0,-1-1 0,0 1 0,0-1 0,1 1 0,-1-1 0,0 0 0,1 0 0,2 1 0,-3-1 0,1 1 0,0-1 0,0 0 0,0 1 0,0-1 0,0 0 0,0 0 0,0 0 0,0 0 0,0 0 0,0-1 0,0 1 0,0-1 0,-1 1 0,1-1 0,0 1 0,0-1 0,0 0 0,-1 0 0,1 0 0,0 0 0,-1 0 0,1-1 0,-1 1 0,1 0 0,-1-1 0,0 1 0,0-1 0,1 1 0,-1-1 0,0 0 0,0 1 0,-1-1 0,1 0 0,0 0 0,0 0 0,0-2 0,13-87 0,-11 60-78,-1 21-105,-1 0-1,0-1 0,-1 1 0,0 0 0,-1 0 0,-3-20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6:37:34.651"/>
    </inkml:context>
    <inkml:brush xml:id="br0">
      <inkml:brushProperty name="width" value="0.1" units="cm"/>
      <inkml:brushProperty name="height" value="0.1" units="cm"/>
      <inkml:brushProperty name="color" value="#F3F3F3"/>
    </inkml:brush>
  </inkml:definitions>
  <inkml:trace contextRef="#ctx0" brushRef="#br0">1 0 24575,'2'6'0,"0"0"0,0 0 0,0 1 0,-1-1 0,1 0 0,-1 11 0,7 128 0,-4-132 0,2-17 0,-6 3 0,0 1 0,0 0 0,1-1 0,-1 1 0,0-1 0,0 1 0,1 0 0,-1-1 0,0 1 0,1 0 0,-1 0 0,0-1 0,1 1 0,-1 0 0,1 0 0,-1-1 0,0 1 0,1 0 0,-1 0 0,1 0 0,-1 0 0,1 0 0,-1-1 0,0 1 0,1 0 0,-1 0 0,1 0 0</inkml:trace>
  <inkml:trace contextRef="#ctx0" brushRef="#br0" timeOffset="-1">41 66 24575,'-1'-6'0,"-1"-11"0,1 28 0,3 30 0,0-22 21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6:34:13.723"/>
    </inkml:context>
    <inkml:brush xml:id="br0">
      <inkml:brushProperty name="width" value="0.1" units="cm"/>
      <inkml:brushProperty name="height" value="0.1" units="cm"/>
      <inkml:brushProperty name="color" value="#F3F3F3"/>
    </inkml:brush>
  </inkml:definitions>
  <inkml:trace contextRef="#ctx0" brushRef="#br0">0 0 24575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6:34:14.169"/>
    </inkml:context>
    <inkml:brush xml:id="br0">
      <inkml:brushProperty name="width" value="0.1" units="cm"/>
      <inkml:brushProperty name="height" value="0.1" units="cm"/>
      <inkml:brushProperty name="color" value="#F3F3F3"/>
    </inkml:brush>
  </inkml:definitions>
  <inkml:trace contextRef="#ctx0" brushRef="#br0">0 0 24575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6:36:48.7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97 0 24575,'1'1'0,"-1"0"0,1 0 0,0 0 0,0 0 0,-1 0 0,1 0 0,-1 1 0,1-1 0,-1 0 0,1 0 0,-1 1 0,0-1 0,1 0 0,-1 0 0,0 1 0,0-1 0,0 0 0,0 1 0,0-1 0,-1 2 0,-1 28 0,2-29 0,-1-1 0,1 0 0,-1 1 0,0-1 0,1 0 0,-1 0 0,0 1 0,0-1 0,0 0 0,0 0 0,0 0 0,0 0 0,0 0 0,0 0 0,0-1 0,0 1 0,-1 0 0,1-1 0,0 1 0,0 0 0,-1-1 0,1 0 0,0 1 0,-1-1 0,1 0 0,-1 1 0,1-1 0,-1 0 0,1 0 0,0 0 0,-1-1 0,1 1 0,-1 0 0,1 0 0,0-1 0,-3 0 0,1 0 0,0 0 0,0-1 0,0 1 0,0-1 0,0 0 0,0 0 0,1 0 0,-1 0 0,0 0 0,1-1 0,0 1 0,0-1 0,-4-4 0,-11-17-1365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6:36:50.5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59 24575,'0'-1'0,"0"-2"0,0-1 0,0-1 0,0-1 0,0-1 0,0 0 0,0 1 0,0-1 0,1 0 0,0 1-8191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6:29:14.26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0 166 24575,'1'1'0,"-1"0"0,1-1 0,-1 1 0,1-1 0,0 1 0,0-1 0,-1 1 0,1-1 0,0 1 0,0-1 0,-1 0 0,1 1 0,0-1 0,0 0 0,0 0 0,0 0 0,0 0 0,-1 0 0,1 1 0,0-1 0,0-1 0,2 1 0,26 0 0,-25 0 0,32 0 0,-34 0 0,-4 0 0,-19 0 0,17 0 0,1 0 0,-1-1 0,1 1 0,0-1 0,0 1 0,-1-1 0,1 0 0,0 0 0,-4-2 0,6 2 0,0 1 0,0-1 0,0 0 0,0 0 0,0 1 0,0-1 0,0 0 0,0 0 0,0 0 0,1 0 0,-1 0 0,0 0 0,1 0 0,-1-1 0,0 1 0,1 0 0,0 0 0,-1 0 0,1-1 0,0 1 0,-1 0 0,1-1 0,0 1 0,0 0 0,0 0 0,0-1 0,0-1 0,29 18 0,-12-4 0,27-11 0,-39-1 0,0 1 0,0 0 0,0 0 0,0 0 0,1 0 0,-1 1 0,5 1 0,-14 1 0,0 0 0,-1 0 0,1 0 0,-1-1 0,0 1 0,0-1 0,-10 3 0,-66 3 0,105-7 0,-14 1 0,0-2 0,0 1 0,0-1 0,0-1 0,0 0 0,-1 0 0,12-3 0,-21 3 0,1 1 0,0-1 0,-1 1 0,1-1 0,0 0 0,-1 1 0,1-1 0,-1 0 0,1 1 0,-1-1 0,0 0 0,1 0 0,-1 1 0,0-1 0,1 0 0,-1 0 0,0 0 0,0 0 0,0 0 0,0 1 0,0-1 0,0 0 0,0 0 0,0 0 0,0 0 0,0 0 0,0 1 0,0-1 0,-1 0 0,1 0 0,0 0 0,-1-1 0,-16-35 0,9 19 0,6 12 0,1 4 0,0 0 0,0 0 0,0 0 0,0 0 0,0 0 0,1 0 0,-1-1 0,1 1 0,-1 0 0,1 0 0,0-1 0,0 1 0,0 0 0,0-1 0,1 1 0,-1 0 0,0 0 0,1-1 0,0 1 0,-1 0 0,1 0 0,0 0 0,0 0 0,0 0 0,1 0 0,-1 0 0,0 0 0,1 0 0,-1 1 0,4-4 0,-5 5 0,1-1 0,-1 0 0,1 1 0,0-1 0,-1 0 0,0 0 0,1 0 0,-1 1 0,1-1 0,-1 0 0,0 0 0,0 0 0,1 0 0,-1 0 0,0 0 0,0 0 0,0 0 0,0 0 0,0 1 0,0-1 0,0 0 0,0 0 0,-1 0 0,1 0 0,0 0 0,0 0 0,-1 0 0,1 1 0,-1-1 0,1 0 0,-1 0 0,1 0 0,-1 1 0,1-1 0,-1 0 0,0 1 0,1-1 0,-1 0 0,0 1 0,0-1 0,11 18 0,-6-8 0,0-13 0,1-5 0,-1 18 0,-4-6 0,1-1 0,-1 1 0,0-1 0,0 1 0,0-1 0,0 1 0,-1-1 0,1 1 0,-1-1 0,1 0 0,-2 3 0,-10 31 0,10-28 0,0-1 0,0 1 0,-1 0 0,0-1 0,-5 10 0,7-16 0,0 0 0,0 1 0,0-1 0,0 0 0,0 0 0,0 0 0,0 0 0,0 0 0,-1 0 0,1 0 0,0 0 0,-1-1 0,1 1 0,0 0 0,-1-1 0,1 1 0,-1-1 0,1 0 0,-1 1 0,1-1 0,-1 0 0,1 0 0,-1 0 0,1 0 0,-1 0 0,1 0 0,-1-1 0,1 1 0,-1 0 0,1-1 0,0 1 0,-1-1 0,-1 0 0,3 1 0,-1 0 0,1 0 0,0-1 0,0 1 0,-1 0 0,1 0 0,0 0 0,0 0 0,0 0 0,-1-1 0,1 1 0,0 0 0,0 0 0,0 0 0,0 0 0,-1-1 0,1 1 0,0 0 0,0 0 0,0-1 0,0 1 0,0 0 0,0 0 0,0-1 0,0 1 0,0 0 0,-1 0 0,1-1 0,0 1 0,0 0 0,0 0 0,1-1 0,-1 1 0,0 0 0,0 0 0,0-1 0,0 1 0,0 0 0,0 0 0,0-1 0,0 1 0,0 0 0,0 0 0,1 0 0,-1-1 0,0 1 0,0 0 0,0 0 0,1 0 0,-1-1 0,0 1 0,0 0 0,0 0 0,1 0 0,-1 0 0,0 0 0,0 0 0,1-1 0,-1 1 0,0 0 0,0 0 0,0 0 0,1 0 0,-1 0 0,1 0 0,24-12 0,-12 5 0,-12 6-50,0 0-1,0 0 1,0 0-1,0 0 0,0 0 1,0-1-1,0 1 1,-1 0-1,1-1 1,-1 1-1,1 0 0,-1-1 1,1 1-1,-1-1 1,0 1-1,1-1 1,-1 1-1,0-1 0,0 1 1,0-1-1,0 1 1,-1-1-1,1 1 1,0-1-1,-1 1 1,0-2-1,0-1-6775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6:36:55.8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6:36:56.8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6:36:58.7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24575,'0'1'0,"0"2"0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6:37:00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0 24575,'0'1'0,"0"2"0,0 1 0,0 1 0,0 1 0,0 1 0,0 0 0,0 0 0,0-1 0,-1 0 0,-1-1 0,0 0 0,-2-2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6:37:04.8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24575,'0'6'0,"4"44"0,-4-50 0,0 1 0,1 0 0,-1 0 0,0-1 0,1 1 0,-1 0 0,1 0 0,-1-1 0,0 1 0,1 0 0,-1-1 0,1 1 0,0-1 0,-1 1 0,1-1 0,-1 1 0,1-1 0,0 1 0,0-1 0,-1 0 0,2 1 0,-1-1 0,1 0 0,-1 0 0,0 0 0,0 0 0,1 0 0,-1-1 0,0 1 0,0 0 0,1-1 0,-1 1 0,0-1 0,0 1 0,0-1 0,0 0 0,1 1 0,-1-1 0,0 0 0,1-1 0,-1 1-91,0 0 0,0 0 0,0 0 0,0 0 0,0 0 0,0-1 0,0 1 0,-1 0 0,1-1 0,0 1 0,-1 0 0,1-1 0,-1 1 0,1-3 0,0-1-6735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6:37:06.7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24575,'0'2'4,"0"-1"1,0 1-1,0-1 0,0 1 0,0-1 0,1 0 0,-1 1 0,0-1 0,1 1 1,-1-1-1,1 0 0,0 1 0,-1-1 0,1 0 0,0 1 0,0-1 0,-1 0 1,1 0-1,0 0 0,0 0 0,1 0 0,-1 0 0,0 0 0,0 0 0,0 0 1,1-1-1,-1 1 0,2 1 0,-2-2-40,0 0 0,0 0-1,0-1 1,0 1 0,0 0 0,0 0-1,0 0 1,0-1 0,0 1 0,0 0 0,0-1-1,0 1 1,0-1 0,0 1 0,0-1-1,0 0 1,-1 1 0,1-1 0,0 0 0,0 0-1,-1 1 1,1-1 0,-1 0 0,1 0 0,0 0-1,-1 0 1,0 0 0,1 0 0,-1 0-1,0 0 1,1 0 0,-1 0 0,0 0 0,0 0-1,0 0 1,0 0 0,0 0 0,0 0-1,0 0 1,0-1 0,0-3-6790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6:31:19.97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46 87 24575,'2'0'0,"-1"0"0,0-1 0,1 1 0,-1-1 0,1 1 0,-1-1 0,1 0 0,-1 1 0,0-1 0,0 0 0,1 0 0,-1 0 0,0 0 0,0 0 0,0 0 0,0 0 0,0 0 0,0-1 0,0 1 0,0 0 0,-1-1 0,1 1 0,0 0 0,-1-1 0,1 1 0,-1-1 0,0 1 0,1-1 0,-1 1 0,0-1 0,0 1 0,0-1 0,0 1 0,0-1 0,0 1 0,-1-3 0,1 3 0,0-1 0,0 0 0,0 0 0,0 0 0,-1 1 0,1-1 0,-1 0 0,1 0 0,-1 1 0,1-1 0,-1 0 0,0 1 0,0-1 0,0 1 0,0-1 0,0 1 0,0-1 0,0 1 0,-1 0 0,1-1 0,0 1 0,-1 0 0,1 0 0,-1 0 0,1 0 0,-1 0 0,0 1 0,1-1 0,-1 0 0,0 1 0,1-1 0,-3 1 0,-30 0-1365,28 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6:31:20.67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6:31:25.43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24575,'0'0'0,"5"0"0,-1 0 0,0 0 0,0 0 0,1 1 0,-1-1 0,0 1 0,7 2 0,-9-2 0,-1 0 0,1 0 0,-1 0 0,0 1 0,0-1 0,0 0 0,1 0 0,-1 1 0,0-1 0,-1 0 0,1 1 0,0-1 0,0 1 0,-1 0 0,1-1 0,-1 1 0,1-1 0,-1 1 0,1 0 0,-1-1 0,0 1 0,0 2 0,0-4 0,0 1 0,0-1 0,-1 0 0,1 1 0,0-1 0,0 1 0,0-1 0,0 1 0,0-1 0,0 0 0,0 1 0,0-1 0,0 1 0,1-1 0,-1 0 0,0 1 0,0-1 0,0 1 0,0-1 0,0 0 0,1 1 0,-1-1 0,0 0 0,0 1 0,1-1 0,-1 0 0,0 0 0,1 1 0,-1-1 0,0 0 0,1 1 0,-1-1 0,0 0 0,1 0 0,-1 0 0,0 0 0,1 1 0,-1-1 0,1 0 0,-1 0 0,1 0 0,9-14 0,-8-1 0,-2 15 0,-1-1 0,1 1 0,-1 0 0,1 0 0,-1 0 0,1 0 0,-1 0 0,1 0 0,-1 0 0,1 0 0,-1 0 0,1 0 0,-1 0 0,1 0 0,-1 0 0,1 0 0,-1 1 0,1-1 0,-1 0 0,1 0 0,-1 0 0,1 1 0,0-1 0,-1 0 0,1 1 0,-1-1 0,1 0 0,0 1 0,-1-1 0,1 0 0,0 1 0,-1-1 0,1 1 0,0-1 0,-1 1 0,0 1 0,0 0 0,0 1 0,0-1 0,0 0 0,0 0 0,1 0 0,-1 1 0,1-1 0,-1 0 0,1 0 0,0 1 0,0-1 0,0 0 0,0 1 0,0-1 0,1 0 0,-1 1 0,1-1 0,0 3 0,0-3 0,0 0 0,-1 1 0,1-1 0,-1 0 0,0 0 0,1 1 0,-1-1 0,0 0 0,-1 0 0,1 1 0,0-1 0,-1 0 0,1 0 0,-1 0 0,1 1 0,-1-1 0,0 0 0,-2 3 0,3-5-2,0 0 0,0 0 0,0 1 0,0-1 0,-1 0 0,1 0 1,0 0-1,0 1 0,-1-1 0,1 0 0,0 0 0,0 0 0,0 0 0,-1 1 0,1-1 0,0 0 0,-1 0 0,1 0 0,0 0 0,0 0 0,-1 0 0,1 0 0,0 0 0,0 0 0,-1 0 0,1 0 0,0 0 0,-1 0 0,1 0 0,0 0 0,0 0 1,-1 0-1,1 0 0,0 0 0,0-1 0,-1 1 0,1 0 0,0 0 0,0 0 0,-1-1 0,-4-12 202,4-18-1685,1 25-5341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6:31:26.91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31 0 24575,'0'1'0,"-1"1"0,-1-1 0,-2 0 0,-2 0 0,0 0 0,0-1 0,0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6:29:18.5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41 71 24575,'0'-9'0,"1"-29"0,-1 37 0,0 0 0,1 0 0,-1 0 0,0 0 0,0 0 0,-1 0 0,1-1 0,0 1 0,0 0 0,-1 0 0,1 0 0,0 0 0,-1 0 0,1 0 0,-1 0 0,1 0 0,-1 0 0,0 0 0,1 0 0,-1 0 0,-1 0 0,-28 14-1365,26-11-5461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6:31:28.72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86 24575,'9'1'0,"0"1"0,-1-1 0,1 1 0,13 6 0,-31 2 0,6-3 0,9-12 0,-5 3 0,0 0 0,-1 0 0,1 0 0,-1 0 0,0 0 0,0-1 0,1 1 0,-1 0 0,-1 0 0,1 0 0,0 0 0,0 0 0,-1 0 0,1 0 0,-1 0 0,0 0 0,0 0 0,1 0 0,-3-2 0,-18-38 0,10 21-1365,9 16-5461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6:31:44.3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115 154 24575,'-61'19'0,"59"-19"0,1 1 0,0-1 0,-1 0 0,1 1 0,-1-1 0,1 0 0,-1 0 0,1 0 0,-1 0 0,1 0 0,-1 0 0,1-1 0,-1 1 0,1 0 0,-1-1 0,1 1 0,-1-1 0,1 0 0,0 1 0,-1-1 0,1 0 0,0 0 0,0 0 0,0 0 0,-1 0 0,1 0 0,0 0 0,0 0 0,1 0 0,-1 0 0,0-1 0,0 1 0,0 0 0,1-1 0,-1 1 0,1-1 0,-1 1 0,1 0 0,-1-3 0,2 4 0,-1 0 0,1-1 0,0 1 0,-1 0 0,1 0 0,0-1 0,-1 1 0,1 0 0,0 0 0,-1 0 0,1 0 0,0 0 0,0 0 0,-1 0 0,1 0 0,0 0 0,-1 0 0,1 1 0,0-1 0,-1 0 0,1 0 0,-1 1 0,1-1 0,0 0 0,-1 1 0,1-1 0,-1 0 0,1 1 0,-1-1 0,1 1 0,-1-1 0,1 1 0,-1-1 0,1 2 0,24 16 0,-23-16 0,1 0 0,0-1 0,-1 0 0,1 1 0,0-1 0,0 0 0,0 0 0,-1-1 0,1 1 0,0-1 0,0 1 0,0-1 0,0 0 0,0 0 0,0 0 0,5-1 0,-3 1 0,-29 0 0,14-1 0,0 1 0,0 1 0,0-1 0,0 2 0,-10 2 0,26-6 0,1 2 0,0-1 0,1 1 0,-1 0 0,0 0 0,8 2 0,-7 1 0,-42-5 0,33 2 0,0-1 0,1 1 0,-1-1 0,0 1 0,0-1 0,0 1 0,0-1 0,0 1 0,1-1 0,-1 0 0,0 0 0,1 1 0,-1-1 0,0 0 0,1 0 0,-1 0 0,1 0 0,-1 0 0,1 1 0,0-1 0,-1 0 0,1 0 0,0 0 0,0 0 0,-1-2 0,-5-36 0,1 7 0,3 27 0,0 1 0,0-1 0,1 0 0,-1 0 0,1 0 0,0 0 0,1 0 0,-1 0 0,1 0 0,0 0 0,1-5 0,-1 8 0,1 0 0,-1 1 0,1-1 0,0 1 0,0-1 0,0 0 0,0 1 0,0 0 0,0-1 0,0 1 0,0 0 0,0-1 0,1 1 0,-1 0 0,0 0 0,1 0 0,-1 0 0,1 0 0,0 0 0,-1 1 0,1-1 0,-1 0 0,1 1 0,0-1 0,0 1 0,-1 0 0,1 0 0,0-1 0,0 1 0,-1 0 0,1 1 0,0-1 0,2 1 0,-5-1 0,0 0 0,0 0 0,-1 0 0,1 0 0,0 0 0,0 1 0,0-1 0,0 0 0,0 1 0,-1-1 0,1 1 0,0 0 0,0-1 0,0 1 0,0 0 0,1 0 0,-1-1 0,0 1 0,0 0 0,0 0 0,1 0 0,-2 2 0,-12 29 0,-2 1 0,27-61 0,-4 16 0,-11 26 0,0-6 0,-8 25 0,12-32 0,-1-1 0,1 1 0,0-1 0,-1 1 0,1-1 0,0 1 0,0 0 0,0-1 0,0 1 0,-1 0 0,1-1 0,0 1 0,0-1 0,0 1 0,0 0 0,0-1 0,1 1 0,-1 0 0,0-1 0,0 1 0,0 0 0,1-1 0,-1 1 0,0-1 0,0 1 0,1-1 0,-1 1 0,0-1 0,1 1 0,-1-1 0,1 1 0,-1-1 0,1 1 0,-1-1 0,1 0 0,-1 1 0,1-1 0,0 1 0,0-2 0,0 1 0,0-1 0,1 0 0,-1 0 0,0 1 0,0-1 0,-1 0 0,1 0 0,0 0 0,0 0 0,0 0 0,-1 0 0,1 0 0,0 0 0,-1-1 0,1 1 0,-1 0 0,1 0 0,-1 0 0,0-1 0,1 1 0,-1-2 0,9-33 0,-8 33 0,-1-1-136,1 0-1,1 1 1,-1-1-1,0 0 1,1 0-1,0 1 1,0-1-1,0 1 0,3-4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6:31:44.98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6:31:45.49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6:32:07.55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6:32:08.06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6:32:09.87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6:32:10.7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6:32:11.47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6:32:12.17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6:29:19.17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6:32:12.62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6:32:13.18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6:39:49.6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93 263 24575,'0'0'0,"5"-54"0,-5 53 0,0 0 0,0 0 0,0 0 0,0 0 0,0 0 0,0 0 0,0 0 0,1 0 0,-1 0 0,0 0 0,1 0 0,-1 0 0,1 0 0,-1 0 0,1 0 0,0 0 0,-1 0 0,1 0 0,0 1 0,0-1 0,-1 0 0,1 1 0,0-1 0,0 0 0,0 1 0,0-1 0,0 1 0,0-1 0,0 1 0,0 0 0,0-1 0,0 1 0,0 0 0,0 0 0,0 0 0,0 0 0,0 0 0,0 0 0,0 0 0,0 0 0,0 0 0,1 0 0,1 1 0,-2 0 0,0 0 0,0 0 0,-1 1 0,1-1 0,0 0 0,0 0 0,0 0 0,-1 1 0,1-1 0,-1 0 0,1 1 0,-1-1 0,1 1 0,-1-1 0,0 0 0,0 1 0,0-1 0,0 1 0,0-1 0,0 1 0,0-1 0,0 1 0,0-1 0,-1 0 0,1 1 0,-1-1 0,1 0 0,-2 3 0,6-27 0,2 12 0,-5 11 0,-1 0 0,0 0 0,0 0 0,1 0 0,-1 0 0,0 0 0,0 1 0,1-1 0,-1 0 0,0 0 0,0 0 0,0 0 0,1 0 0,-1 0 0,0 1 0,0-1 0,0 0 0,1 0 0,-1 0 0,0 1 0,0-1 0,0 0 0,0 0 0,1 0 0,-1 1 0,0-1 0,0 0 0,0 0 0,0 1 0,0-1 0,0 0 0,0 0 0,0 1 0,0-1 0,0 0 0,0 0 0,0 1 0,0-1 0,0 0 0,0 0 0,0 1 0,0-1 0,0 1 0,4-26 0,-4 24 0,0 1 0,0-1 0,0 0 0,0 0 0,0 0 0,0 1 0,0-1 0,1 0 0,-1 0 0,0 1 0,0-1 0,1 0 0,-1 0 0,0 1 0,1-1 0,-1 1 0,1-1 0,-1 0 0,1 1 0,-1-1 0,1 1 0,0-1 0,-1 1 0,1-1 0,0 1 0,-1-1 0,1 1 0,0 0 0,0-1 0,0 3 0,0 0 0,0 0 0,-1-1 0,1 1 0,0 0 0,-1 0 0,0 0 0,1 0 0,-1 0 0,0 0 0,0 0 0,-1 4 0,0 1 0,0-26 0,-5 1 0,5 17 0,0 0 0,1 0 0,-1 0 0,0-1 0,1 1 0,-1 0 0,0-1 0,1 1 0,0-1 0,-1 1 0,1 0 0,0-1 0,0 1 0,0-1 0,0-1 0,1-34 0,-1-16 0,0 52 0,0 0 0,0 0 0,0 0 0,0 0 0,0 0 0,0 0 0,0 0 0,-1 1 0,1-1 0,0 0 0,-1 0 0,1 0 0,-1 0 0,1 0 0,-1 0 0,0 1 0,1-1 0,-1 0 0,0 0 0,1 1 0,-1-1 0,0 0 0,0 1 0,0-1 0,1 1 0,-1-1 0,0 1 0,0-1 0,0 1 0,0 0 0,0 0 0,-2-1 0,-88 8 0,131-8 0,8-1 0,-39 3 0,-19 2 0,-23 3 0,-25 5 0,54-11 0,1 1 0,-1 1 0,1-1 0,0 0 0,0 1 0,0 0 0,0-1 0,0 1 0,0 0 0,0 1 0,0-1 0,-4 5 0,53-4 0,-30-3 0,63-1 0,-56 3 0,-34 3 0,-62 13 0,124-36 0,-75 25 0,15-4 0,-1 0 0,1-1 0,0 0 0,-1 0 0,-14-1 0,125-15 0,-175 37 0,155-32 0,-132 34 0,39-24 0,30-8 0,34-5 0,-109 37 0,129-28 0,-94 18 0,19-13 0,1 1 0,-1-1 0,0 0 0,-1 0 0,1 0 0,0 0 0,-1-1 0,1 1 0,-1-1 0,-3 1 0,-11 3 0,32-5 0,32-3 0,-35 1 0,6 1 0,-37 12 0,7-6 0,-3 3 0,33-11 0,32-14 0,-118 46 0,158-38 0,-98 13 0,1 0 0,0-1 0,0 0 0,0 0 0,0-1 0,0 0 0,-15 2 0,21-5 0,9 0 0,23-2 0,-4 1 0,-21 3 0,-12 2 0,-76 12 0,158-21 0,-139 26 0,126-20 0,-49 0 0,-62 0 0,24 0 0,42 0 0,32-9 0,-32 5 0,-26 6 0,0 0 0,-1-1 0,1 0 0,0 0 0,0-1 0,-18-2 0,27 1 0,0 1 0,0-1 0,1 0 0,-1 0 0,0 1 0,1-1 0,-1 0 0,1 0 0,-1 1 0,1-1 0,-1 1 0,1-1 0,-1 0 0,1 1 0,0-1 0,-1 1 0,1-1 0,0 1 0,0-1 0,-1 1 0,1 0 0,0-1 0,0 1 0,1 0 0,25-15 0,-27 15 0,28-13 0,-32 11 0,-16 1 0,18 1 0,-1 0 0,1 1 0,0-1 0,-1 0 0,1-1 0,0 1 0,-1 0 0,1-1 0,0 1 0,0-1 0,-5-1 0,8 1 0,-1 0 0,0-1 0,1 1 0,-1 0 0,1 0 0,-1 0 0,1 0 0,-1 0 0,1 0 0,0 0 0,0 0 0,-1 0 0,1 0 0,0 0 0,0 0 0,0 1 0,0-1 0,0 0 0,0 1 0,0-1 0,0 1 0,2-2 0,17-15 0,-41 23 0,1 4 0,12-5 0,1-2 0,-1 1 0,0-1 0,0 0 0,0 0 0,-1-1 0,-12 2 0,24-9 0,13-2 0,-4 7 0,-12 0 0,0 1 0,0 0 0,0 0 0,0 0 0,0-1 0,0 1 0,-1 0 0,1 0 0,0-1 0,0 1 0,-1 0 0,1 0 0,0-1 0,-1 1 0,1 0 0,-1-1 0,1 1 0,-1-1 0,1 1 0,-1 0 0,1-1 0,-1 1 0,-20 20 0,20-21 0,1 1 0,-1 0 0,0 0 0,1-1 0,-1 1 0,0 0 0,0-1 0,0 1 0,1-1 0,-1 1 0,0-1 0,0 1 0,0-1 0,0 0 0,0 1 0,0-1 0,0 0 0,0 0 0,0 0 0,0 0 0,0 0 0,0 0 0,0 0 0,0 0 0,-1 0 0,2-1 0,0-1 0,0 1 0,0 0 0,1 0 0,-1 0 0,0-1 0,1 1 0,-1 0 0,1 0 0,-1 0 0,1 0 0,-1 0 0,1-1 0,0 1 0,-1 0 0,1 1 0,0-1 0,0 0 0,2-2 0,17-18 0,1 7 0,-21 14 0,1 0 0,-1 0 0,1 0 0,-1 0 0,0 0 0,1 0 0,-1 0 0,0 0 0,1 0 0,-1 0 0,0 0 0,1 0 0,-1 1 0,1-1 0,-1 0 0,0 0 0,1 0 0,-1 1 0,0-1 0,0 0 0,1 0 0,-1 0 0,0 1 0,0-1 0,1 0 0,-1 1 0,0-1 0,0 0 0,1 1 0,-1-1 0,0 0 0,0 1 0,0-1 0,1 4 0,-1-1 0,0 0 0,0 0 0,0 1 0,0-1 0,0 0 0,-1 0 0,1 0 0,-1 1 0,0-1 0,-2 5 0,-5 6 0,4-16 0,0-26 0,5 8 0,1 57 0,-4-21 0,-3-13 0,4-4 0,0 0 0,0 0 0,1 0 0,-1 0 0,0-1 0,1 1 0,-1 0 0,1 0 0,0-1 0,-1 1 0,1 0 0,0-1 0,0 1 0,0-1 0,0 1 0,0-3 0,2-37 0,-2 38 0,-2 25 0,1-28 0,-6-45 0,7 49 0,0 0 0,0 0 0,0 0 0,0 0 0,0 0 0,0 0 0,1 1 0,-1-1 0,1 0 0,0 0 0,0 0 0,-1 0 0,1 1 0,0-1 0,0 0 0,0 1 0,1-1 0,-1 1 0,0 0 0,1-1 0,-1 1 0,1 0 0,-1-1 0,1 1 0,-1 0 0,1 0 0,0 1 0,3-3 0,-18 5 0,6-2 0,0 0 0,0 1 0,0 0 0,0 0 0,-9 4 0,76-35 0,-97 41 0,34-13 0,24-8 0,14-2 0,-33 12 0,-4 0 0,-19 4 0,21-4 0,-40 4 0,41-4 0,-1 0 0,1-1 0,-1 1 0,1 0 0,-1-1 0,1 1 0,-1 0 0,0-1 0,1 1 0,-1 0 0,0-1 0,1 1 0,-1-1 0,0 1 0,1 0 0,-1-1 0,0 1 0,0-1 0,0 1 0,1-1 0,-1 1 0,0-1 0,0 1 0,0-1 0,0 1 0,0-1 0,0 1 0,0-1 0,0 0 0,0 1 0,0-1 0,0 1 0,0-1 0,-1 1 0,1-1 0,0 1 0,0-1 0,0 1 0,-1 0 0,1-1 0,0 1 0,-1-1 0,1 1 0,0 0 0,-1-1 0,1 1 0,0-1 0,-1 1 0,1 0 0,-1 0 0,1-1 0,-1 1 0,1 0 0,-1 0 0,1-1 0,-1 1 0,1 0 0,-1 0 0,1 0 0,-1 0 0,1 0 0,-1 0 0,1 0 0,-1 0 0,1 0 0,-1 0 0,1 0 0,-2 0 0,10-11 0,-11 8 0,-1 4 0,72-18 0,-69 17 0,1 0 0,0 0 0,-1 0 0,1 0 0,0 0 0,-1 0 0,1 0 0,-1 0 0,1 0 0,0 0 0,-1 0 0,1 0 0,0 0 0,-1 1 0,1-1 0,0 0 0,-1 0 0,1 0 0,0 0 0,-1 1 0,1-1 0,0 0 0,-1 0 0,1 1 0,0-1 0,0 0 0,-1 0 0,1 1 0,0-1 0,0 0 0,0 1 0,-1-1 0,1 0 0,0 1 0,0-1 0,0 1 0,0-1 0,0 0 0,0 1 0,0-1 0,0 0 0,0 1 0,0-1 0,0 1 0,0-1 0,0 0 0,0 1 0,0 0 0,1-1 0,0 1 0,0 0 0,1-1 0,-1 1 0,0 0 0,0-1 0,1 1 0,-1-1 0,0 0 0,0 1 0,1-1 0,-1 0 0,0 0 0,1 0 0,1 0 0,10-1 0,16 3 0,-28-2 0,0 0 0,0 1 0,0-1 0,-1 0 0,1 1 0,0-1 0,-1 1 0,1-1 0,0 1 0,-1-1 0,1 1 0,0 0 0,-1-1 0,1 1 0,-1 0 0,1-1 0,-1 1 0,0 0 0,1 0 0,-1-1 0,0 1 0,0 0 0,1 0 0,-1 0 0,0 0 0,0-1 0,0 1 0,0 0 0,0 0 0,0 1 0,0-13 0,0 7 0,0 6 0,0 3 0,-1 0 0,1 0 0,-1 0 0,0 0 0,-1-1 0,1 1 0,-1 0 0,-4 7 0,3-10 0,0 0 0,-1 0 0,1 0 0,0-1 0,-1 1 0,0-1 0,1 0 0,-1 0 0,0 0 0,1-1 0,-1 1 0,0-1 0,0 0 0,0 0 0,0 0 0,1-1 0,-1 1 0,-6-3 0,4 2 0,1 1 0,-1-1 0,0 1 0,0 0 0,1 0 0,-1 1 0,0-1 0,-5 3 0,11-3 0,-1 0 0,1 0 0,-1 0 0,1 0 0,-1 0 0,1 0 0,-1 0 0,1 0 0,-1 0 0,1 1 0,-1-1 0,1 0 0,0 0 0,-1 1 0,1-1 0,-1 0 0,1 0 0,0 1 0,-1-1 0,1 0 0,0 1 0,-1-1 0,1 1 0,0-1 0,0 0 0,-1 1 0,1-1 0,0 1 0,0-1 0,0 1 0,-1 0 0,15 5 0,23-2 0,9-1 0,-46-3 0,0 0 0,0 0 0,0 0 0,0 0 0,0 0 0,0 0 0,0 1 0,0-1 0,0 0 0,0 0 0,0 0 0,0 0 0,0 0 0,0 0 0,-1 0 0,1 0 0,0 1 0,0-1 0,0 0 0,0 0 0,0 0 0,0 0 0,0 0 0,0 0 0,1 0 0,-1 1 0,0-1 0,0 0 0,0 0 0,0 0 0,0 0 0,0 0 0,0 0 0,0 0 0,0 0 0,0 0 0,0 1 0,0-1 0,0 0 0,0 0 0,0 0 0,1 0 0,-1 0 0,0 0 0,0 0 0,0 0 0,0 0 0,0 0 0,0 0 0,0 0 0,0 0 0,1 0 0,-1 0 0,0 0 0,0 0 0,0 0 0,0 0 0,0 0 0,0 0 0,1 0 0,-27 5 0,34-5 0,0-1 0,1 0 0,-1 0 0,1 0 0,-1-1 0,0-1 0,1 1 0,-1-1 0,14-8 0,-21 9 0,0 0 0,0 0 0,0 1 0,0-1 0,0 0 0,-1 0 0,1 0 0,-1 0 0,0-1 0,0 1 0,1 0 0,-2-3 0,0-1 0,1 22 0,-8-36 0,6 16 0,0 0 0,0-1 0,1 1 0,-1-1 0,1 1 0,0-1 0,-1-5 0,2 24 0,1 0 0,-1-1 0,-1 1 0,0 0 0,-1-1 0,0 1 0,-1-1 0,-1 0 0,-8 21 0,12-45 0,-2-27 0,2 38 0,-1-1 0,1 0 0,0 1 0,0-1 0,0 0 0,0 1 0,0-1 0,0 0 0,0 1 0,0-1 0,1 0 0,-1 1 0,0-1 0,0 0 0,0 1 0,1-1 0,-1 0 0,0 1 0,1-1 0,-1 1 0,1-1 0,-1 1 0,0-1 0,1 1 0,-1-1 0,1 1 0,-1-1 0,1 1 0,0-1 0,-1 1 0,1 0 0,-1-1 0,1 1 0,0 0 0,-1 0 0,1 0 0,1-1 0,0 4 0,0 0 0,-1 1 0,1-1 0,-1 0 0,0 1 0,0-1 0,0 1 0,0-1 0,0 1 0,-1 0 0,1-1 0,-1 1 0,-1 3 0,2-3 0,5 2 0,-5-7 0,-1 1 0,1 0 0,-1 0 0,1 0 0,-1-1 0,0 1 0,1 0 0,-1 0 0,1-1 0,-1 1 0,0 0 0,1-1 0,-1 1 0,0 0 0,0-1 0,1 1 0,-1-1 0,0 1 0,0 0 0,1-1 0,-1 1 0,0-1 0,0 1 0,0-1 0,0 1 0,0-1 0,0 1 0,0 0 0,0-1 0,0 1 0,0-1 0,0 1 0,0-1 0,0 1 0,0-1 0,0 1 0,-1-1 0,4-27 0,1 46 0,-4 4 0,0-45 0,2 31 0,1 6 0,-2-12 0,-1-6 0,2 18 0,-1-16 0,-4-19 0,-8 68 0,11-47 0,0 0 0,0 0 0,0 1 0,0-1 0,0 0 0,0 1 0,0-1 0,0 0 0,0 0 0,0 1 0,0-1 0,0 0 0,0 0 0,0 1 0,0-1 0,0 0 0,-1 0 0,1 1 0,0-1 0,0 0 0,0 0 0,0 0 0,-1 1 0,1-1 0,0 0 0,0 0 0,0 0 0,-1 0 0,1 1 0,0-1 0,0 0 0,-1 0 0,1 0 0,0 0 0,0 0 0,-1 0 0,1 0 0,0 0 0,0 0 0,-1 0 0,1 0 0,0 0 0,-1 0 0,1 0 0,0 0 0,0 0 0,-1 0 0,1 0 0,-7-16 0,0-21 0,7 63 0,0-25 0,0-11 0,-4 44 0,4-34 0,0 1 0,0-1 0,0 0 0,0 0 0,0 0 0,-1 0 0,1 0 0,0 1 0,0-1 0,0 0 0,0 0 0,0 0 0,0 0 0,0 0 0,0 0 0,0 1 0,0-1 0,0 0 0,0 0 0,-1 0 0,1 0 0,0 0 0,0 0 0,0 0 0,0 0 0,0 1 0,0-1 0,-1 0 0,1 0 0,0 0 0,0 0 0,0 0 0,0 0 0,0 0 0,-1 0 0,1 0 0,0 0 0,0 0 0,0 0 0,0 0 0,0 0 0,-1 0 0,1 0 0,0 0 0,0 0 0,0 0 0,0 0 0,0 0 0,-1 0 0,1-1 0,0 1 0,0 0 0,-8-19 0,8 16 0,-1-1 0,0 0 0,0 1 0,0-1 0,0 1 0,-1-1 0,1 1 0,-1 0 0,-4-7 0,4 10 0,1-1 0,0 1 0,-1-1 0,1 1 0,-1 0 0,1-1 0,-1 1 0,1 0 0,-1 0 0,1 0 0,-1 0 0,1 0 0,-1 1 0,1-1 0,-1 0 0,1 1 0,-1-1 0,1 1 0,0-1 0,-1 1 0,1 0 0,0 0 0,-1-1 0,1 1 0,0 0 0,-1 1 0,-35 13 0,37-14 0,-1-1 0,1 0 0,0 0 0,0 0 0,-1 0 0,1 0 0,0 0 0,0 0 0,-1 0 0,1 0 0,0 0 0,0 0 0,-1 0 0,1 0 0,0-1 0,-1 1 0,1 0 0,0 0 0,0 0 0,0 0 0,-1 0 0,1 0 0,0-1 0,0 1 0,-1 0 0,1 0 0,0 0 0,0-1 0,0 1 0,0 0 0,-1 0 0,1 0 0,0-1 0,0 1 0,0 0 0,0 0 0,0-1 0,0 1 0,0-1 0,9-21 0,-8 20 0,0 1 0,0-1 0,1 0 0,-1 0 0,1 1 0,0-1 0,-1 1 0,1-1 0,0 1 0,0 0 0,0-1 0,3 0 0,1 5 0,-12 16 0,1-16 0,4-17 0,7-18 0,-3 23 0,11-24 0,-14 33 0,0-1 0,0 0 0,0 1 0,0-1 0,1 1 0,-1-1 0,0 1 0,0-1 0,0 1 0,1-1 0,-1 1 0,0-1 0,1 1 0,-1 0 0,0-1 0,1 1 0,-1-1 0,0 1 0,1 0 0,-1-1 0,1 1 0,-1 0 0,1-1 0,-1 1 0,1 0 0,-1 0 0,1 0 0,-1-1 0,1 1 0,-1 0 0,1 0 0,-1 0 0,1 0 0,-1 0 0,1 0 0,0 0 0,-1 0 0,1 0 0,-1 0 0,1 0 0,-1 1 0,2-1 0,-1 1 0,-1 0 0,1 0 0,0 0 0,0 0 0,0 0 0,0 0 0,-1 0 0,1 0 0,-1 0 0,1 0 0,-1 1 0,1-1 0,-1 0 0,1 0 0,-1 1 0,0-1 0,0 0 0,0 0 0,0 1 0,0-1 0,0 0 0,0 1 0,0-1 0,0 0 0,-1 0 0,0 3 0,1-4 0,14-18 0,12-4-1365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6:39:52.34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26 238 24575,'1'0'0,"0"0"0,0-1 0,0 1 0,0-1 0,0 1 0,-1-1 0,1 1 0,0-1 0,0 1 0,-1-1 0,1 0 0,0 1 0,-1-1 0,1 0 0,-1 1 0,1-1 0,-1 0 0,1 0 0,-1 0 0,1 0 0,-1 1 0,0-1 0,1 0 0,-1 0 0,0 0 0,0 0 0,0 0 0,0 0 0,0 0 0,0 0 0,0 0 0,0 0 0,0 0 0,0 0 0,0 1 0,-1-1 0,1 0 0,-1-2 0,-10-35 0,7 28 0,1 0 0,0-1 0,0 1 0,1 0 0,1-1 0,-1-20 0,-6-32 0,6 56-1365,1 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6:29:19.72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6:29:20.06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6:29:32.58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104 245 24575,'14'-53'0,"-6"22"0,-5 34 0,-1 15 0,0-69 0,-1 33 0,0 1 0,-1 0 0,-1 0 0,-3-24 0,4 40 0,-1 0 0,1 0 0,0 0 0,0 1 0,-1-1 0,1 0 0,0 0 0,-1 1 0,1-1 0,0 0 0,-1 0 0,1 1 0,-1-1 0,1 1 0,-1-1 0,0 0 0,1 1 0,-1-1 0,0 1 0,1-1 0,-1 1 0,0 0 0,0-1 0,1 1 0,-1 0 0,0-1 0,0 1 0,1 0 0,-2 0 0,0 0 0,0 0 0,0 0 0,0 0 0,0 1 0,0-1 0,0 1 0,0 0 0,0-1 0,0 1 0,0 0 0,-3 2 0,2-1 0,-1 1 0,1-1 0,-1 1 0,1-1 0,0 1 0,0 0 0,1 1 0,-1-1 0,0 0 0,1 1 0,0-1 0,-2 5 0,0 26 0,4-34 0,0 0 0,0 0 0,0 0 0,0 0 0,0 0 0,1 0 0,-1-1 0,0 1 0,0 0 0,0 0 0,0 0 0,0 0 0,0 0 0,0 0 0,0 0 0,0 0 0,0 0 0,1-21 0,1-8 0,-1 27 0,-3 6 0,-4 10 0,-6 8 0,14-37 0,17-33 0,-28 90 0,4-33 0,-6 12 0,15-36 0,1-2 0,-4 13 0,0-1 0,0 0 0,1 1 0,0-1 0,0 1 0,0 0 0,3-5 0,-14 44 0,-3-16 0,21-33 0,-5 5 0,-2 4 0,1-1 0,0 1 0,0 0 0,0 0 0,0 0 0,8-8 0,-19 49 0,2-22 0,-10 26 0,15-34 0,11-24 0,14-24 0,-14 27 0,-10 21 0,-3 1 0,-1 3 0,0 1 0,-1 0 0,0-1 0,-9 13 0,27-50 0,-11 23 0,-1 0 0,1 0 0,-1 0 0,1 0 0,1 0 0,-1 1 0,0-1 0,5-4 0,-15 50 0,-21 22 0,27-69 0,1 1 0,0-1 0,0 1 0,1-1 0,0 0 0,-1 1 0,1-1 0,2-9 0,3-3 0,-8 29 0,-9 30 0,4-29 0,7-19 0,2 2 0,-4 21 0,3-24 0,4-50 0,-3 78 0,-1-18 0,1-1 0,-1 0 0,0 0 0,1 0 0,-1 1 0,0-1 0,-1 0 0,1 0 0,0 0 0,-1 1 0,1-1 0,-1 0 0,1 0 0,-3 4 0,3-14 0,-2-23 0,0 27 0,-2 20 0,-6 15 0,8-33 0,7-18 0,-3 13 0,10-22 0,-12 28 0,0 1 0,0 0 0,0 0 0,0 0 0,0 0 0,0 0 0,0 0 0,0 0 0,0 0 0,0 0 0,0-1 0,0 1 0,0 0 0,0 0 0,0 0 0,0 0 0,0 0 0,0 0 0,0 0 0,0 0 0,1 0 0,-1 0 0,0 0 0,0 0 0,0 0 0,0 0 0,0 0 0,0 0 0,0-1 0,0 1 0,0 0 0,0 0 0,1 0 0,-1 0 0,0 0 0,0 0 0,0 0 0,0 0 0,0 0 0,0 0 0,0 1 0,0-1 0,0 0 0,1 0 0,-1 0 0,0 0 0,0 0 0,0 0 0,0 0 0,0 0 0,0 0 0,0 0 0,0 0 0,0 0 0,0 0 0,0 0 0,0 0 0,1 0 0,-1 1 0,0-1 0,0 0 0,0 0 0,0 0 0,0 0 0,0 0 0,0 0 0,0 0 0,0 0 0,1 20 0,-1 8 0,-1-22 0,0 0 0,1 0 0,0 0 0,0 0 0,0 0 0,1 0 0,0 0 0,0 0 0,0-1 0,1 1 0,0 0 0,0 0 0,1-1 0,-1 0 0,1 1 0,4 4 0,-6-8 0,25 23 0,-26-24 0,0-1 0,0 0 0,0 0 0,1 0 0,-1 0 0,0 0 0,0 1 0,1-1 0,-1 0 0,0 0 0,0 0 0,1 0 0,-1 0 0,0 0 0,0 0 0,1 0 0,-1 0 0,0 0 0,0 0 0,1 0 0,-1 0 0,0 0 0,0 0 0,1 0 0,-1-1 0,0 1 0,0 0 0,0 0 0,1 0 0,-1 0 0,0 0 0,0 0 0,0-1 0,1 1 0,-1 0 0,0 0 0,0 0 0,1-1 0,0-21 0,-28-82 0,29 115 0,-1 1 0,-1 0 0,0 0 0,0 0 0,-1 0 0,-4 18 0,5-30 0,0-1 0,0 1 0,0 0 0,0 0 0,0 0 0,0 0 0,0 0 0,0 0 0,0 0 0,0-1 0,0 1 0,0 0 0,0 0 0,0 0 0,0 0 0,0 0 0,0 0 0,0 0 0,0-1 0,0 1 0,0 0 0,-1 0 0,1 0 0,0 0 0,0 0 0,0 0 0,0 0 0,0 0 0,0 0 0,0 0 0,0 0 0,-1 0 0,1 0 0,0 0 0,0-1 0,0 1 0,0 0 0,0 0 0,0 0 0,0 0 0,-1 0 0,1 0 0,0 0 0,0 0 0,0 1 0,0-1 0,0 0 0,0 0 0,0 0 0,-1 0 0,1 0 0,0 0 0,0 0 0,0 0 0,0 0 0,0 0 0,0 0 0,0 0 0,0 0 0,-1 0 0,1 1 0,0-1 0,0 0 0,0 0 0,0 0 0,0 0 0,0 0 0,0 0 0,0 1 0,-6-19 0,0-21 0,6 24 0,2 16 0,2 21 0,-3-14 0,-1-15 0,-7-29 0,0-13 0,7 51 0,1 2 0,-1 1 0,0-1 0,-1 0 0,1 0 0,-1 0 0,1 0 0,-1 0 0,-1 0 0,1-1 0,-3 7 0,0-58 0,4 37 0,0 7 0,0 0 0,0 0 0,0 0 0,0 0 0,1 0 0,-1-1 0,1 1 0,0 1 0,3-8 0,-3 9 0,1 1 0,-1 0 0,1-1 0,0 1 0,-1 0 0,1 0 0,0-1 0,0 2 0,0-1 0,0 0 0,0 0 0,0 0 0,0 1 0,0-1 0,0 1 0,0 0 0,0 0 0,1 0 0,-1 0 0,0 0 0,0 0 0,2 1 0,-2-2 0,1 1 0,-1 0 0,0 0 0,1 0 0,-1 0 0,0 0 0,0 1 0,0-1 0,1 1 0,-1-1 0,0 1 0,0 0 0,0 0 0,0 0 0,0 0 0,3 2 0,-4 0 0,1 0 0,-1 0 0,0 0 0,-1-1 0,1 1 0,0 0 0,-1 1 0,1-1 0,-1 0 0,0 0 0,0 0 0,-1 5 0,0 15 0,0-15 0,0 1 0,1-1 0,-1 1 0,2-1 0,-1 0 0,1 1 0,1-1 0,0 0 0,0 1 0,0-1 0,5 9 0,-7-16 0,0-1 0,0 0 0,0 0 0,0 0 0,0 1 0,0-1 0,0 0 0,0 0 0,0 0 0,0 0 0,0 1 0,1-1 0,-1 0 0,0 0 0,0 0 0,0 0 0,0 0 0,0 1 0,0-1 0,1 0 0,-1 0 0,0 0 0,0 0 0,0 0 0,0 0 0,0 0 0,1 0 0,-1 0 0,0 1 0,0-1 0,0 0 0,0 0 0,1 0 0,-1 0 0,0 0 0,0 0 0,0 0 0,1 0 0,-1 0 0,0 0 0,0 0 0,0 0 0,0 0 0,1-1 0,-1 1 0,0 0 0,0 0 0,0 0 0,0 0 0,1 0 0,-1 0 0,0 0 0,0 0 0,0-1 0,0 1 0,0 0 0,0 0 0,1 0 0,-1 0 0,0 0 0,0-1 0,0 1 0,0 0 0,0 0 0,0 0 0,0 0 0,0-1 0,0 1 0,1-23 0,-1 19 0,0 0 0,-1 0 0,0 0 0,1 0 0,-1 0 0,-1-1 0,1 1 0,-1 1 0,-2-6 0,-9 61 0,11-45 0,-9 16 0,4-22 0,-1-16 0,1-5 0,3 9 0,14 31 0,13 15 0,-22-34 0,-1 0 0,1 0 0,0 0 0,0 0 0,-1-1 0,1 1 0,0 0 0,0-1 0,0 1 0,0-1 0,-1 1 0,1-1 0,0 1 0,0-1 0,0 1 0,0-1 0,0 0 0,0 0 0,0 1 0,1-1 0,-1 0 0,0 0 0,0 0 0,0 0 0,0 0 0,0-1 0,0 1 0,0 0 0,0 0 0,0-1 0,0 1 0,0-1 0,0 1 0,0 0 0,0-1 0,0 0 0,-1 1 0,1-1 0,1 0 0,-1 0 0,-1-1 0,1 1 0,0 0 0,-1 0 0,1 0 0,-1-1 0,1 1 0,-1 0 0,0 0 0,0-1 0,1 1 0,-1 0 0,0-1 0,0 1 0,0 0 0,0-1 0,-1 1 0,1 0 0,0 0 0,0-1 0,-1 1 0,1 0 0,-1-1 0,0-1 0,-21-36 0,10 18 0,-1-5-1365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6:29:45.38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54 324 24575,'-14'-77'0,"15"83"0,-1 0 0,1 0 0,0-1 0,0 1 0,0 0 0,1-1 0,0 1 0,0-1 0,5 8 0,-4-60 0,-3 40 0,-1-1 0,0 1 0,-1-1 0,1 1 0,-2-1 0,-3-10 0,-5-14 0,2 0-106,2 8-209,1 0 0,1 0 1,-3-35-1,8 54-6511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6:29:46.3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1 138 24575,'1'-1'0,"0"0"0,0 0 0,0 0 0,0 0 0,0 0 0,0 0 0,0 0 0,0 0 0,0 0 0,0 0 0,-1-1 0,1 1 0,0 0 0,-1-1 0,1 1 0,-1 0 0,0-1 0,1 1 0,-1 0 0,0-1 0,0 1 0,0-1 0,0-1 0,4-42 0,-3 41 0,2-17 0,3 17 0,-4 5 0,-1 1 0,0-1 0,0 0 0,0 1 0,-1-1 0,1 1 0,0 0 0,-1-1 0,1 1 0,0 0 0,-1-1 0,0 1 0,1 0 0,-1-1 0,0 1 0,0 2 0,-29-58 0,24 47-1365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52CD-8467-A1E1-F5E4-22350FF48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679C1-C20F-770C-4C39-1BB4265CC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D7B2-09D4-6594-79DC-15EFBEF2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1A91-FF1E-4CD4-91E7-86249393EDB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0ADA8-0DC0-C985-EDC4-53F1A04C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EF745-081C-20F9-E96E-256EF1EA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CF2B-B3F3-464D-BBA6-DB6357E8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9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F459-0DD2-DCF4-29A3-3C7A6BE3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E181B-63BC-3B98-6EAE-236961360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59F1B-71BE-8219-C237-D2BFCD15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1A91-FF1E-4CD4-91E7-86249393EDB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AD2AC-39D1-4340-0DC0-6E4E653F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7E378-2F54-E8E5-4243-BA2D8EA5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CF2B-B3F3-464D-BBA6-DB6357E8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5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2A568-E40D-2690-0A9F-BFC072A22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93004-B922-B9A7-5744-5D4A624E2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18CD5-C973-8AF4-51D7-F1274763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1A91-FF1E-4CD4-91E7-86249393EDB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A35BE-5C65-98EC-A5AC-0EE98A385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A25AB-6571-2C06-2129-830965DA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CF2B-B3F3-464D-BBA6-DB6357E8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8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032F-14B8-321D-7725-14DF5615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EC6AD-AA47-219E-A97A-BCC9A937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2B999-A8F2-82F1-B522-CF1DA5FF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1A91-FF1E-4CD4-91E7-86249393EDB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EC187-3416-D994-0307-3F5C4056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EBAD0-F20B-17A8-BF20-0979CE7A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CF2B-B3F3-464D-BBA6-DB6357E8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6961-FF62-8355-EFC8-F081451C4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B5BEE-25AE-A5B5-B2F9-4D1757A02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30252-5C54-CF68-4CB7-BB7BF3DA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1A91-FF1E-4CD4-91E7-86249393EDB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20834-AB9C-5594-634B-82774A89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15ABC-D823-FFC6-4DAC-430081AC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CF2B-B3F3-464D-BBA6-DB6357E8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2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1BE7-3E2D-9023-F214-B5AAB7DA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7EBEF-E399-EDC4-5AAB-9E5565D5C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5BD4F-5369-B521-4E6D-C49ACDF2F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9E17E-7B2E-2344-4DB4-37875E27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1A91-FF1E-4CD4-91E7-86249393EDB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AB060-3C7D-2D47-B073-DC5AFE38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66B6D-FB5B-5B2B-9CC2-7C7CC632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CF2B-B3F3-464D-BBA6-DB6357E8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4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2B32-3EA9-B79C-5C2C-109DF33D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CB456-8EBD-F5EA-3966-ACB124740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362B5-3135-6033-DF8B-3F9ABBDA4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232ABE-CCA5-E47A-3D31-9BA7A923C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477E1-AD6D-81A6-C8FA-19AB141FB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5D590F-7156-5C5D-C6EA-3563AF18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1A91-FF1E-4CD4-91E7-86249393EDB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B75D0C-BE6F-2A0C-6AED-B831D0EF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988F0-58AD-CA29-2B05-7B1A41FE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CF2B-B3F3-464D-BBA6-DB6357E8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9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FBB8-EA49-0119-1A5D-F9F0F6ED7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0B4D44-566A-F889-30FD-E12671F2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1A91-FF1E-4CD4-91E7-86249393EDB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37D08-FE1B-4C75-3D83-3D8A1020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5C483-64F2-4285-AB68-09FDDA53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CF2B-B3F3-464D-BBA6-DB6357E8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8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09A11D-6950-BA7D-DFD1-8730C122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1A91-FF1E-4CD4-91E7-86249393EDB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D6108-F80D-D907-4895-F615CB29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9468A-544C-7FF5-019A-49E609FB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CF2B-B3F3-464D-BBA6-DB6357E8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2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3316-88BD-9B2E-B3B6-43CADB45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24A7A-684F-D77A-7EED-4405E7FF1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2A4FC-674F-04F7-0031-C0EF65DF5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B3B24-EC45-975E-FBA6-93159D64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1A91-FF1E-4CD4-91E7-86249393EDB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D6837-A9FF-3414-64F4-D92EA406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6D160-8639-F0AE-2DDE-A47AB0B5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CF2B-B3F3-464D-BBA6-DB6357E8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4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4F11-D4D0-A775-4714-C402EA1A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64E80-A303-3680-8989-8F8DA09E8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CF7A0-288D-D888-1FA6-3ECA71C2F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ADC1F-2A70-5FAF-0FB0-25502A21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1A91-FF1E-4CD4-91E7-86249393EDB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85076-3960-4BE5-4188-DBD6D5DE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FFA46-741B-50E3-3456-FAACCF88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CF2B-B3F3-464D-BBA6-DB6357E8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1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97DD61-0525-7A79-E183-35C0EC5A2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9C1AF-D183-5CF5-55DC-DD6ACF586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86EA2-5BAC-BBA0-6090-7F6E70B31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F1A91-FF1E-4CD4-91E7-86249393EDB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6A885-6633-08D7-2A13-F70EDE4FD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193E1-DAB7-1AF5-6ABB-883BEC572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BCF2B-B3F3-464D-BBA6-DB6357E8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customXml" Target="../ink/ink10.xml"/><Relationship Id="rId42" Type="http://schemas.openxmlformats.org/officeDocument/2006/relationships/customXml" Target="../ink/ink22.xml"/><Relationship Id="rId47" Type="http://schemas.openxmlformats.org/officeDocument/2006/relationships/image" Target="../media/image24.png"/><Relationship Id="rId63" Type="http://schemas.openxmlformats.org/officeDocument/2006/relationships/customXml" Target="../ink/ink34.xml"/><Relationship Id="rId68" Type="http://schemas.openxmlformats.org/officeDocument/2006/relationships/customXml" Target="../ink/ink39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9" Type="http://schemas.openxmlformats.org/officeDocument/2006/relationships/image" Target="../media/image16.png"/><Relationship Id="rId11" Type="http://schemas.openxmlformats.org/officeDocument/2006/relationships/customXml" Target="../ink/ink4.xml"/><Relationship Id="rId24" Type="http://schemas.openxmlformats.org/officeDocument/2006/relationships/image" Target="../media/image14.png"/><Relationship Id="rId32" Type="http://schemas.openxmlformats.org/officeDocument/2006/relationships/customXml" Target="../ink/ink16.xml"/><Relationship Id="rId37" Type="http://schemas.openxmlformats.org/officeDocument/2006/relationships/customXml" Target="../ink/ink19.xml"/><Relationship Id="rId40" Type="http://schemas.openxmlformats.org/officeDocument/2006/relationships/image" Target="../media/image21.png"/><Relationship Id="rId45" Type="http://schemas.openxmlformats.org/officeDocument/2006/relationships/image" Target="../media/image23.png"/><Relationship Id="rId53" Type="http://schemas.openxmlformats.org/officeDocument/2006/relationships/customXml" Target="../ink/ink28.xml"/><Relationship Id="rId58" Type="http://schemas.openxmlformats.org/officeDocument/2006/relationships/image" Target="../media/image29.png"/><Relationship Id="rId66" Type="http://schemas.openxmlformats.org/officeDocument/2006/relationships/customXml" Target="../ink/ink37.xml"/><Relationship Id="rId74" Type="http://schemas.openxmlformats.org/officeDocument/2006/relationships/image" Target="../media/image32.png"/><Relationship Id="rId5" Type="http://schemas.openxmlformats.org/officeDocument/2006/relationships/customXml" Target="../ink/ink1.xml"/><Relationship Id="rId61" Type="http://schemas.openxmlformats.org/officeDocument/2006/relationships/customXml" Target="../ink/ink32.xml"/><Relationship Id="rId19" Type="http://schemas.openxmlformats.org/officeDocument/2006/relationships/customXml" Target="../ink/ink9.xml"/><Relationship Id="rId14" Type="http://schemas.openxmlformats.org/officeDocument/2006/relationships/customXml" Target="../ink/ink6.xml"/><Relationship Id="rId22" Type="http://schemas.openxmlformats.org/officeDocument/2006/relationships/image" Target="../media/image13.png"/><Relationship Id="rId27" Type="http://schemas.openxmlformats.org/officeDocument/2006/relationships/image" Target="../media/image15.png"/><Relationship Id="rId30" Type="http://schemas.openxmlformats.org/officeDocument/2006/relationships/customXml" Target="../ink/ink15.xml"/><Relationship Id="rId35" Type="http://schemas.openxmlformats.org/officeDocument/2006/relationships/customXml" Target="../ink/ink18.xml"/><Relationship Id="rId43" Type="http://schemas.openxmlformats.org/officeDocument/2006/relationships/image" Target="../media/image22.png"/><Relationship Id="rId48" Type="http://schemas.openxmlformats.org/officeDocument/2006/relationships/customXml" Target="../ink/ink25.xml"/><Relationship Id="rId56" Type="http://schemas.openxmlformats.org/officeDocument/2006/relationships/image" Target="../media/image28.png"/><Relationship Id="rId64" Type="http://schemas.openxmlformats.org/officeDocument/2006/relationships/customXml" Target="../ink/ink35.xml"/><Relationship Id="rId69" Type="http://schemas.openxmlformats.org/officeDocument/2006/relationships/customXml" Target="../ink/ink40.xml"/><Relationship Id="rId8" Type="http://schemas.openxmlformats.org/officeDocument/2006/relationships/image" Target="../media/image7.png"/><Relationship Id="rId51" Type="http://schemas.openxmlformats.org/officeDocument/2006/relationships/image" Target="../media/image26.png"/><Relationship Id="rId72" Type="http://schemas.openxmlformats.org/officeDocument/2006/relationships/image" Target="../media/image31.png"/><Relationship Id="rId3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image" Target="../media/image18.png"/><Relationship Id="rId38" Type="http://schemas.openxmlformats.org/officeDocument/2006/relationships/image" Target="../media/image20.png"/><Relationship Id="rId46" Type="http://schemas.openxmlformats.org/officeDocument/2006/relationships/customXml" Target="../ink/ink24.xml"/><Relationship Id="rId59" Type="http://schemas.openxmlformats.org/officeDocument/2006/relationships/customXml" Target="../ink/ink31.xml"/><Relationship Id="rId67" Type="http://schemas.openxmlformats.org/officeDocument/2006/relationships/customXml" Target="../ink/ink38.xml"/><Relationship Id="rId20" Type="http://schemas.openxmlformats.org/officeDocument/2006/relationships/image" Target="../media/image12.png"/><Relationship Id="rId41" Type="http://schemas.openxmlformats.org/officeDocument/2006/relationships/customXml" Target="../ink/ink21.xml"/><Relationship Id="rId54" Type="http://schemas.openxmlformats.org/officeDocument/2006/relationships/image" Target="../media/image27.png"/><Relationship Id="rId62" Type="http://schemas.openxmlformats.org/officeDocument/2006/relationships/customXml" Target="../ink/ink33.xml"/><Relationship Id="rId70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customXml" Target="../ink/ink14.xml"/><Relationship Id="rId36" Type="http://schemas.openxmlformats.org/officeDocument/2006/relationships/image" Target="../media/image19.png"/><Relationship Id="rId49" Type="http://schemas.openxmlformats.org/officeDocument/2006/relationships/image" Target="../media/image25.png"/><Relationship Id="rId57" Type="http://schemas.openxmlformats.org/officeDocument/2006/relationships/customXml" Target="../ink/ink30.xml"/><Relationship Id="rId10" Type="http://schemas.openxmlformats.org/officeDocument/2006/relationships/image" Target="../media/image8.png"/><Relationship Id="rId31" Type="http://schemas.openxmlformats.org/officeDocument/2006/relationships/image" Target="../media/image17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image" Target="../media/image30.png"/><Relationship Id="rId65" Type="http://schemas.openxmlformats.org/officeDocument/2006/relationships/customXml" Target="../ink/ink36.xml"/><Relationship Id="rId73" Type="http://schemas.openxmlformats.org/officeDocument/2006/relationships/customXml" Target="../ink/ink43.xml"/><Relationship Id="rId4" Type="http://schemas.openxmlformats.org/officeDocument/2006/relationships/image" Target="../media/image5.png"/><Relationship Id="rId9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image" Target="../media/image11.png"/><Relationship Id="rId39" Type="http://schemas.openxmlformats.org/officeDocument/2006/relationships/customXml" Target="../ink/ink20.xml"/><Relationship Id="rId34" Type="http://schemas.openxmlformats.org/officeDocument/2006/relationships/customXml" Target="../ink/ink17.xml"/><Relationship Id="rId50" Type="http://schemas.openxmlformats.org/officeDocument/2006/relationships/customXml" Target="../ink/ink26.xml"/><Relationship Id="rId55" Type="http://schemas.openxmlformats.org/officeDocument/2006/relationships/customXml" Target="../ink/ink29.xml"/><Relationship Id="rId7" Type="http://schemas.openxmlformats.org/officeDocument/2006/relationships/customXml" Target="../ink/ink2.xml"/><Relationship Id="rId71" Type="http://schemas.openxmlformats.org/officeDocument/2006/relationships/customXml" Target="../ink/ink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picture containing chart&#10;&#10;Description automatically generated">
            <a:extLst>
              <a:ext uri="{FF2B5EF4-FFF2-40B4-BE49-F238E27FC236}">
                <a16:creationId xmlns:a16="http://schemas.microsoft.com/office/drawing/2014/main" id="{25CD8830-C029-B20E-7203-AE532FD08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3" y="934792"/>
            <a:ext cx="11574347" cy="38581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9307951-3D33-2198-6C12-3DE967B332F8}"/>
              </a:ext>
            </a:extLst>
          </p:cNvPr>
          <p:cNvSpPr/>
          <p:nvPr/>
        </p:nvSpPr>
        <p:spPr>
          <a:xfrm>
            <a:off x="3757245" y="2649414"/>
            <a:ext cx="111369" cy="146539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F9E49AE5-1489-90A6-CA48-946A72ECD6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6" t="12022" r="25215" b="10584"/>
          <a:stretch/>
        </p:blipFill>
        <p:spPr>
          <a:xfrm>
            <a:off x="5161078" y="2414503"/>
            <a:ext cx="1869843" cy="1940093"/>
          </a:xfrm>
          <a:prstGeom prst="rect">
            <a:avLst/>
          </a:prstGeom>
          <a:ln>
            <a:solidFill>
              <a:schemeClr val="dk1"/>
            </a:solidFill>
          </a:ln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D20D6FC-8C0A-85AC-2E89-0449DD2B64FF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868614" y="2737338"/>
            <a:ext cx="1292464" cy="6472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09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6543EF1-1F80-425F-4936-EDF3440830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1" t="12388" r="25000" b="10784"/>
          <a:stretch/>
        </p:blipFill>
        <p:spPr>
          <a:xfrm>
            <a:off x="6005239" y="1241653"/>
            <a:ext cx="2378765" cy="2253292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56235A10-201B-19EB-2904-41AB03846F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3" t="15947" r="24462" b="6959"/>
          <a:stretch/>
        </p:blipFill>
        <p:spPr>
          <a:xfrm>
            <a:off x="6005239" y="3496205"/>
            <a:ext cx="2504661" cy="2328509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F5B0E79E-1BE6-E5F7-1CF3-9B3163C15F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88" y="1298705"/>
            <a:ext cx="5654271" cy="42407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E21E76B-6428-7A17-23C2-B2B6B6E4D23D}"/>
                  </a:ext>
                </a:extLst>
              </p14:cNvPr>
              <p14:cNvContentPartPr/>
              <p14:nvPr/>
            </p14:nvContentPartPr>
            <p14:xfrm>
              <a:off x="8293219" y="6684484"/>
              <a:ext cx="38880" cy="11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E21E76B-6428-7A17-23C2-B2B6B6E4D2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88899" y="6680164"/>
                <a:ext cx="4752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FA9B4EC0-F178-6E67-7C8B-FC030A76D194}"/>
              </a:ext>
            </a:extLst>
          </p:cNvPr>
          <p:cNvGrpSpPr/>
          <p:nvPr/>
        </p:nvGrpSpPr>
        <p:grpSpPr>
          <a:xfrm>
            <a:off x="8279539" y="6617524"/>
            <a:ext cx="54720" cy="89640"/>
            <a:chOff x="8279539" y="6617524"/>
            <a:chExt cx="54720" cy="8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74D1C98-C8A5-7302-A49C-31A16E682D4E}"/>
                    </a:ext>
                  </a:extLst>
                </p14:cNvPr>
                <p14:cNvContentPartPr/>
                <p14:nvPr/>
              </p14:nvContentPartPr>
              <p14:xfrm>
                <a:off x="8279539" y="6636244"/>
                <a:ext cx="54720" cy="70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74D1C98-C8A5-7302-A49C-31A16E682D4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75219" y="6631924"/>
                  <a:ext cx="633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BE39C7C-12E1-C8EC-F075-EC8A62443DF2}"/>
                    </a:ext>
                  </a:extLst>
                </p14:cNvPr>
                <p14:cNvContentPartPr/>
                <p14:nvPr/>
              </p14:nvContentPartPr>
              <p14:xfrm>
                <a:off x="8302939" y="6620404"/>
                <a:ext cx="15480" cy="25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BE39C7C-12E1-C8EC-F075-EC8A62443DF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98619" y="6616084"/>
                  <a:ext cx="241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9A8CB3B-352B-7FF4-4348-0999817BE0A2}"/>
                    </a:ext>
                  </a:extLst>
                </p14:cNvPr>
                <p14:cNvContentPartPr/>
                <p14:nvPr/>
              </p14:nvContentPartPr>
              <p14:xfrm>
                <a:off x="8305459" y="6617524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9A8CB3B-352B-7FF4-4348-0999817BE0A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01139" y="661320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970CCEB-F84D-685C-FBD7-AEE2E5687144}"/>
                    </a:ext>
                  </a:extLst>
                </p14:cNvPr>
                <p14:cNvContentPartPr/>
                <p14:nvPr/>
              </p14:nvContentPartPr>
              <p14:xfrm>
                <a:off x="8303299" y="6626884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970CCEB-F84D-685C-FBD7-AEE2E568714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298979" y="662256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216A4A7-2B60-C75A-0C26-F07286FB7605}"/>
                    </a:ext>
                  </a:extLst>
                </p14:cNvPr>
                <p14:cNvContentPartPr/>
                <p14:nvPr/>
              </p14:nvContentPartPr>
              <p14:xfrm>
                <a:off x="8298619" y="6629404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216A4A7-2B60-C75A-0C26-F07286FB760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294299" y="662508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873B9EA-9897-679A-7236-401927F5CC23}"/>
                  </a:ext>
                </a:extLst>
              </p14:cNvPr>
              <p14:cNvContentPartPr/>
              <p14:nvPr/>
            </p14:nvContentPartPr>
            <p14:xfrm>
              <a:off x="8018179" y="6617524"/>
              <a:ext cx="55080" cy="95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873B9EA-9897-679A-7236-401927F5CC2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013859" y="6613204"/>
                <a:ext cx="63720" cy="10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48C5C03F-028C-66B0-E5C4-562051A54237}"/>
              </a:ext>
            </a:extLst>
          </p:cNvPr>
          <p:cNvGrpSpPr/>
          <p:nvPr/>
        </p:nvGrpSpPr>
        <p:grpSpPr>
          <a:xfrm>
            <a:off x="8034019" y="6579533"/>
            <a:ext cx="38520" cy="116640"/>
            <a:chOff x="8034019" y="6579533"/>
            <a:chExt cx="38520" cy="11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CD5DB60-92BC-FA34-095C-DBD282B6716E}"/>
                    </a:ext>
                  </a:extLst>
                </p14:cNvPr>
                <p14:cNvContentPartPr/>
                <p14:nvPr/>
              </p14:nvContentPartPr>
              <p14:xfrm>
                <a:off x="8050579" y="6579533"/>
                <a:ext cx="21960" cy="116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CD5DB60-92BC-FA34-095C-DBD282B6716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046259" y="6575213"/>
                  <a:ext cx="30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04203CE-0AFD-E2CD-C36E-AEF65554958E}"/>
                    </a:ext>
                  </a:extLst>
                </p14:cNvPr>
                <p14:cNvContentPartPr/>
                <p14:nvPr/>
              </p14:nvContentPartPr>
              <p14:xfrm>
                <a:off x="8034019" y="6634613"/>
                <a:ext cx="14760" cy="49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04203CE-0AFD-E2CD-C36E-AEF65554958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029699" y="6630293"/>
                  <a:ext cx="2340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8AEA0BE-1768-E0AC-6783-E4F7917A511C}"/>
                  </a:ext>
                </a:extLst>
              </p14:cNvPr>
              <p14:cNvContentPartPr/>
              <p14:nvPr/>
            </p14:nvContentPartPr>
            <p14:xfrm>
              <a:off x="8146609" y="3326359"/>
              <a:ext cx="101520" cy="111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8AEA0BE-1768-E0AC-6783-E4F7917A511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128969" y="3308719"/>
                <a:ext cx="13716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DD23BD4-7A1C-2E69-9B2B-079D6FBBC524}"/>
                  </a:ext>
                </a:extLst>
              </p14:cNvPr>
              <p14:cNvContentPartPr/>
              <p14:nvPr/>
            </p14:nvContentPartPr>
            <p14:xfrm>
              <a:off x="8374489" y="5440999"/>
              <a:ext cx="48240" cy="29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DD23BD4-7A1C-2E69-9B2B-079D6FBBC52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370169" y="5436679"/>
                <a:ext cx="568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3D5ADD9-7018-0FD8-8DB5-530F440D3C83}"/>
                  </a:ext>
                </a:extLst>
              </p14:cNvPr>
              <p14:cNvContentPartPr/>
              <p14:nvPr/>
            </p14:nvContentPartPr>
            <p14:xfrm>
              <a:off x="8384209" y="5407519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3D5ADD9-7018-0FD8-8DB5-530F440D3C8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79889" y="5403199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4EA651D-30F5-1EEF-E3C6-114247839E0A}"/>
                  </a:ext>
                </a:extLst>
              </p14:cNvPr>
              <p14:cNvContentPartPr/>
              <p14:nvPr/>
            </p14:nvContentPartPr>
            <p14:xfrm>
              <a:off x="8343529" y="5419759"/>
              <a:ext cx="3600" cy="428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4EA651D-30F5-1EEF-E3C6-114247839E0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39209" y="5415439"/>
                <a:ext cx="122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663A4362-8DDF-0CAB-EDAF-30C1F5873F9C}"/>
                  </a:ext>
                </a:extLst>
              </p14:cNvPr>
              <p14:cNvContentPartPr/>
              <p14:nvPr/>
            </p14:nvContentPartPr>
            <p14:xfrm>
              <a:off x="8248489" y="5386309"/>
              <a:ext cx="38880" cy="914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663A4362-8DDF-0CAB-EDAF-30C1F5873F9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230489" y="5368309"/>
                <a:ext cx="74520" cy="12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1C478C6E-4651-7B37-4E2F-07F0BC30B9D2}"/>
              </a:ext>
            </a:extLst>
          </p:cNvPr>
          <p:cNvGrpSpPr/>
          <p:nvPr/>
        </p:nvGrpSpPr>
        <p:grpSpPr>
          <a:xfrm>
            <a:off x="8160289" y="5386309"/>
            <a:ext cx="17280" cy="76680"/>
            <a:chOff x="8160289" y="5386309"/>
            <a:chExt cx="17280" cy="7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91BC296-7D8D-3883-6E56-74776E3B11C2}"/>
                    </a:ext>
                  </a:extLst>
                </p14:cNvPr>
                <p14:cNvContentPartPr/>
                <p14:nvPr/>
              </p14:nvContentPartPr>
              <p14:xfrm>
                <a:off x="8160289" y="5386309"/>
                <a:ext cx="15120" cy="76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91BC296-7D8D-3883-6E56-74776E3B11C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42649" y="5368309"/>
                  <a:ext cx="507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B3E23F2-60F4-2381-1D17-E15F8E081609}"/>
                    </a:ext>
                  </a:extLst>
                </p14:cNvPr>
                <p14:cNvContentPartPr/>
                <p14:nvPr/>
              </p14:nvContentPartPr>
              <p14:xfrm>
                <a:off x="8174689" y="5412589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B3E23F2-60F4-2381-1D17-E15F8E08160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56689" y="539458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9705986-4C27-3661-2B15-3568C0F1ED24}"/>
                    </a:ext>
                  </a:extLst>
                </p14:cNvPr>
                <p14:cNvContentPartPr/>
                <p14:nvPr/>
              </p14:nvContentPartPr>
              <p14:xfrm>
                <a:off x="8177209" y="5405389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9705986-4C27-3661-2B15-3568C0F1ED2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59209" y="538738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0DED3AA-5996-980C-5773-A198C1FC3D1B}"/>
              </a:ext>
            </a:extLst>
          </p:cNvPr>
          <p:cNvGrpSpPr/>
          <p:nvPr/>
        </p:nvGrpSpPr>
        <p:grpSpPr>
          <a:xfrm>
            <a:off x="8341436" y="5372104"/>
            <a:ext cx="52920" cy="75240"/>
            <a:chOff x="8341436" y="5372104"/>
            <a:chExt cx="52920" cy="7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A14E100-DA66-4BBA-7552-2F3F2CF8D73F}"/>
                    </a:ext>
                  </a:extLst>
                </p14:cNvPr>
                <p14:cNvContentPartPr/>
                <p14:nvPr/>
              </p14:nvContentPartPr>
              <p14:xfrm>
                <a:off x="8351876" y="5372104"/>
                <a:ext cx="38160" cy="29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A14E100-DA66-4BBA-7552-2F3F2CF8D73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47556" y="5367784"/>
                  <a:ext cx="46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A52D545-3BDE-3725-8AAE-D0877D24AB72}"/>
                    </a:ext>
                  </a:extLst>
                </p14:cNvPr>
                <p14:cNvContentPartPr/>
                <p14:nvPr/>
              </p14:nvContentPartPr>
              <p14:xfrm>
                <a:off x="8343596" y="5377144"/>
                <a:ext cx="1440" cy="216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A52D545-3BDE-3725-8AAE-D0877D24AB7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339276" y="5372824"/>
                  <a:ext cx="100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438B7F9-1942-9BD5-893C-8EC690C70410}"/>
                    </a:ext>
                  </a:extLst>
                </p14:cNvPr>
                <p14:cNvContentPartPr/>
                <p14:nvPr/>
              </p14:nvContentPartPr>
              <p14:xfrm>
                <a:off x="8346116" y="5374264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438B7F9-1942-9BD5-893C-8EC690C7041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341796" y="536994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5466270-796F-3375-BB71-DFC70504CE4B}"/>
                    </a:ext>
                  </a:extLst>
                </p14:cNvPr>
                <p14:cNvContentPartPr/>
                <p14:nvPr/>
              </p14:nvContentPartPr>
              <p14:xfrm>
                <a:off x="8341436" y="5403064"/>
                <a:ext cx="360" cy="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5466270-796F-3375-BB71-DFC70504CE4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337116" y="539874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055BC4B-ECE6-4FB1-FD92-A7FE5FD4D199}"/>
                    </a:ext>
                  </a:extLst>
                </p14:cNvPr>
                <p14:cNvContentPartPr/>
                <p14:nvPr/>
              </p14:nvContentPartPr>
              <p14:xfrm>
                <a:off x="8393636" y="5422144"/>
                <a:ext cx="360" cy="1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055BC4B-ECE6-4FB1-FD92-A7FE5FD4D19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89316" y="5417824"/>
                  <a:ext cx="90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ED030B6-AAD2-7809-2E54-774E44E2FE92}"/>
                    </a:ext>
                  </a:extLst>
                </p14:cNvPr>
                <p14:cNvContentPartPr/>
                <p14:nvPr/>
              </p14:nvContentPartPr>
              <p14:xfrm>
                <a:off x="8390396" y="5419624"/>
                <a:ext cx="3600" cy="234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ED030B6-AAD2-7809-2E54-774E44E2FE9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86076" y="5415304"/>
                  <a:ext cx="122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3D567FD-A00B-B5F1-526F-3CAF22FF100D}"/>
                    </a:ext>
                  </a:extLst>
                </p14:cNvPr>
                <p14:cNvContentPartPr/>
                <p14:nvPr/>
              </p14:nvContentPartPr>
              <p14:xfrm>
                <a:off x="8355476" y="5422144"/>
                <a:ext cx="19440" cy="25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3D567FD-A00B-B5F1-526F-3CAF22FF100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51156" y="5417824"/>
                  <a:ext cx="280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21D69B6-DDDF-24A7-A135-076E2DD46639}"/>
                    </a:ext>
                  </a:extLst>
                </p14:cNvPr>
                <p14:cNvContentPartPr/>
                <p14:nvPr/>
              </p14:nvContentPartPr>
              <p14:xfrm>
                <a:off x="8377076" y="5431504"/>
                <a:ext cx="17280" cy="129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21D69B6-DDDF-24A7-A135-076E2DD4663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72756" y="5427184"/>
                  <a:ext cx="2592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D07FCC3-2A69-AD3C-89CC-E2318B07D800}"/>
              </a:ext>
            </a:extLst>
          </p:cNvPr>
          <p:cNvGrpSpPr/>
          <p:nvPr/>
        </p:nvGrpSpPr>
        <p:grpSpPr>
          <a:xfrm>
            <a:off x="8314369" y="5365406"/>
            <a:ext cx="105120" cy="105833"/>
            <a:chOff x="8314369" y="5365406"/>
            <a:chExt cx="105120" cy="10583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A385A15-740D-8053-0C51-0A839C12C113}"/>
                    </a:ext>
                  </a:extLst>
                </p14:cNvPr>
                <p14:cNvContentPartPr/>
                <p14:nvPr/>
              </p14:nvContentPartPr>
              <p14:xfrm>
                <a:off x="8389249" y="5404999"/>
                <a:ext cx="27720" cy="31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A385A15-740D-8053-0C51-0A839C12C11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84929" y="5400679"/>
                  <a:ext cx="363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EDF0CA9-C13D-5496-33B9-AA34D6D501E3}"/>
                    </a:ext>
                  </a:extLst>
                </p14:cNvPr>
                <p14:cNvContentPartPr/>
                <p14:nvPr/>
              </p14:nvContentPartPr>
              <p14:xfrm>
                <a:off x="8377009" y="5410039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EDF0CA9-C13D-5496-33B9-AA34D6D501E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72689" y="540571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F2EF71B-23A8-BC03-B7C8-E9DD6F303A13}"/>
                    </a:ext>
                  </a:extLst>
                </p14:cNvPr>
                <p14:cNvContentPartPr/>
                <p14:nvPr/>
              </p14:nvContentPartPr>
              <p14:xfrm>
                <a:off x="8388889" y="5410039"/>
                <a:ext cx="29160" cy="45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F2EF71B-23A8-BC03-B7C8-E9DD6F303A1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384569" y="5405719"/>
                  <a:ext cx="378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B809DDE-7122-339F-6D50-307A79F0CF6E}"/>
                    </a:ext>
                  </a:extLst>
                </p14:cNvPr>
                <p14:cNvContentPartPr/>
                <p14:nvPr/>
              </p14:nvContentPartPr>
              <p14:xfrm>
                <a:off x="8392129" y="5455399"/>
                <a:ext cx="11520" cy="2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B809DDE-7122-339F-6D50-307A79F0CF6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387809" y="5451079"/>
                  <a:ext cx="201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7CA621A-CF7F-8874-7223-C17187CC6927}"/>
                    </a:ext>
                  </a:extLst>
                </p14:cNvPr>
                <p14:cNvContentPartPr/>
                <p14:nvPr/>
              </p14:nvContentPartPr>
              <p14:xfrm>
                <a:off x="8398609" y="5429119"/>
                <a:ext cx="20880" cy="42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7CA621A-CF7F-8874-7223-C17187CC692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394289" y="5424799"/>
                  <a:ext cx="295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FD7D025-232A-9AA1-3608-B02B7C82DA40}"/>
                    </a:ext>
                  </a:extLst>
                </p14:cNvPr>
                <p14:cNvContentPartPr/>
                <p14:nvPr/>
              </p14:nvContentPartPr>
              <p14:xfrm>
                <a:off x="8314369" y="5399959"/>
                <a:ext cx="41760" cy="68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FD7D025-232A-9AA1-3608-B02B7C82DA4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310049" y="5395639"/>
                  <a:ext cx="504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4BCB91B-7BCA-405E-4723-A6002FADF4FB}"/>
                    </a:ext>
                  </a:extLst>
                </p14:cNvPr>
                <p14:cNvContentPartPr/>
                <p14:nvPr/>
              </p14:nvContentPartPr>
              <p14:xfrm>
                <a:off x="8353249" y="5410039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4BCB91B-7BCA-405E-4723-A6002FADF4F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48929" y="540571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1C5ED7F-BB1B-34CA-1020-E71777EC46EE}"/>
                    </a:ext>
                  </a:extLst>
                </p14:cNvPr>
                <p14:cNvContentPartPr/>
                <p14:nvPr/>
              </p14:nvContentPartPr>
              <p14:xfrm>
                <a:off x="8348569" y="5412199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1C5ED7F-BB1B-34CA-1020-E71777EC46E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44249" y="540787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8EF1667-1EE4-6C7D-4805-9A6C94E16FF7}"/>
                    </a:ext>
                  </a:extLst>
                </p14:cNvPr>
                <p14:cNvContentPartPr/>
                <p14:nvPr/>
              </p14:nvContentPartPr>
              <p14:xfrm>
                <a:off x="8348569" y="5443519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8EF1667-1EE4-6C7D-4805-9A6C94E16FF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44249" y="543919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5186B15-658F-71DA-6406-000B8D0B5892}"/>
                    </a:ext>
                  </a:extLst>
                </p14:cNvPr>
                <p14:cNvContentPartPr/>
                <p14:nvPr/>
              </p14:nvContentPartPr>
              <p14:xfrm>
                <a:off x="8348569" y="5452879"/>
                <a:ext cx="36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5186B15-658F-71DA-6406-000B8D0B589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44249" y="544855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125961A-2D7B-DCAA-7F78-7662B060AF8A}"/>
                    </a:ext>
                  </a:extLst>
                </p14:cNvPr>
                <p14:cNvContentPartPr/>
                <p14:nvPr/>
              </p14:nvContentPartPr>
              <p14:xfrm>
                <a:off x="8350729" y="5450719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125961A-2D7B-DCAA-7F78-7662B060AF8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46409" y="544639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0E88F44-86B4-7A16-D3FE-729D7CE4201C}"/>
                    </a:ext>
                  </a:extLst>
                </p14:cNvPr>
                <p14:cNvContentPartPr/>
                <p14:nvPr/>
              </p14:nvContentPartPr>
              <p14:xfrm>
                <a:off x="8348569" y="5445679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0E88F44-86B4-7A16-D3FE-729D7CE4201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44249" y="544135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1A62957-53AA-C0A6-29A9-8F08D131B3C9}"/>
                    </a:ext>
                  </a:extLst>
                </p14:cNvPr>
                <p14:cNvContentPartPr/>
                <p14:nvPr/>
              </p14:nvContentPartPr>
              <p14:xfrm>
                <a:off x="8341369" y="5438479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1A62957-53AA-C0A6-29A9-8F08D131B3C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37049" y="543415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77D62AD-FB7A-9280-86A4-52F4D9ACB50A}"/>
                    </a:ext>
                  </a:extLst>
                </p14:cNvPr>
                <p14:cNvContentPartPr/>
                <p14:nvPr/>
              </p14:nvContentPartPr>
              <p14:xfrm>
                <a:off x="8341369" y="5412199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77D62AD-FB7A-9280-86A4-52F4D9ACB50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37049" y="540787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A3EECC6-452C-4638-3F67-A4C1E2CB7741}"/>
                    </a:ext>
                  </a:extLst>
                </p14:cNvPr>
                <p14:cNvContentPartPr/>
                <p14:nvPr/>
              </p14:nvContentPartPr>
              <p14:xfrm>
                <a:off x="8336689" y="5405359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A3EECC6-452C-4638-3F67-A4C1E2CB774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32369" y="540103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726D3D1-C155-17E9-F34D-BE7C9C7669FE}"/>
                    </a:ext>
                  </a:extLst>
                </p14:cNvPr>
                <p14:cNvContentPartPr/>
                <p14:nvPr/>
              </p14:nvContentPartPr>
              <p14:xfrm>
                <a:off x="8336689" y="5405359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726D3D1-C155-17E9-F34D-BE7C9C7669F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32369" y="540103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7A3AA98-4F2C-4BE0-B0B5-A9463BA14BA1}"/>
                    </a:ext>
                  </a:extLst>
                </p14:cNvPr>
                <p14:cNvContentPartPr/>
                <p14:nvPr/>
              </p14:nvContentPartPr>
              <p14:xfrm>
                <a:off x="8329459" y="5365406"/>
                <a:ext cx="76680" cy="94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7A3AA98-4F2C-4BE0-B0B5-A9463BA14BA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325139" y="5361086"/>
                  <a:ext cx="85320" cy="10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3330222-9C96-BBFC-420C-EADC69C0850E}"/>
                  </a:ext>
                </a:extLst>
              </p14:cNvPr>
              <p14:cNvContentPartPr/>
              <p14:nvPr/>
            </p14:nvContentPartPr>
            <p14:xfrm>
              <a:off x="8184379" y="5388806"/>
              <a:ext cx="15480" cy="856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3330222-9C96-BBFC-420C-EADC69C0850E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180059" y="5384486"/>
                <a:ext cx="24120" cy="94320"/>
              </a:xfrm>
              <a:prstGeom prst="rect">
                <a:avLst/>
              </a:prstGeom>
            </p:spPr>
          </p:pic>
        </mc:Fallback>
      </mc:AlternateContent>
      <p:sp>
        <p:nvSpPr>
          <p:cNvPr id="115" name="TextBox 114">
            <a:extLst>
              <a:ext uri="{FF2B5EF4-FFF2-40B4-BE49-F238E27FC236}">
                <a16:creationId xmlns:a16="http://schemas.microsoft.com/office/drawing/2014/main" id="{4B0285BF-538B-F0F2-282F-F05D36253691}"/>
              </a:ext>
            </a:extLst>
          </p:cNvPr>
          <p:cNvSpPr txBox="1"/>
          <p:nvPr/>
        </p:nvSpPr>
        <p:spPr>
          <a:xfrm rot="5400000">
            <a:off x="8118404" y="5429405"/>
            <a:ext cx="50720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56953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Hanlin</dc:creator>
  <cp:lastModifiedBy>Hanlin</cp:lastModifiedBy>
  <cp:revision>3</cp:revision>
  <dcterms:created xsi:type="dcterms:W3CDTF">2022-12-11T15:58:57Z</dcterms:created>
  <dcterms:modified xsi:type="dcterms:W3CDTF">2022-12-12T17:44:11Z</dcterms:modified>
</cp:coreProperties>
</file>