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DAF2E-64A6-68D0-F51E-B5F4B95F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A9F28-100E-3EE0-56D0-68083962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9A5CA-0DAF-384F-8CE2-D647A563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0DCC9-3F08-2034-2821-0DDC0708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39956-8992-1019-DA80-72D3C2B7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F4B8F-7484-48C9-C547-6C6099CC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2E1CF-A5AF-C461-062C-3809C03D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E58B6-25F8-C21F-9A8C-6A052A53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5AF9B-A55B-28ED-3953-415BFB42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75F7A-9FAD-B4B0-A8A2-4E1B1483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FD3550-3CD6-7743-5A64-4D01B8063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D6B3F-D899-68A5-846E-60DFF440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F7C24-CD42-B035-8587-8C6FB024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E8336-2190-67F7-1E0D-09A5CE1B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9FC48-F242-2EC5-1D6C-ABE90B92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44714-B92A-0259-563B-76A36D4F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A5626-9D07-8F90-00B4-7D8A3BA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67A82-1634-0183-42CF-3C4A3591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C009-C353-18B1-F5A0-6EA0B28B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F0550-2165-FD1B-109A-6D70EF24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F7DD0-7E87-CB03-4451-B79DFD8F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B2DEB-E384-DE01-47DE-B52438BF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430CE-2F31-EFD9-57FD-1F72F3A6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F4FEC-B14B-8BF0-75EB-BD9337AF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58BC3-23BC-7AD8-A2A2-3A1B8BF1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05AD-D202-79FF-E090-22145CEA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D6B25-6A7E-9913-AB68-973BE8FA2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F72FB-500E-DB2F-90ED-5C1BB892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AD915-9F96-29D0-AD5B-E5891E32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D0601-18AC-8AC5-E2B1-7B7AB7D5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EF7B1-8F21-679C-9424-094DF4ED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02727-F138-472C-60F9-454B491F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689A9-2D1F-DF38-05B4-E70B46E3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84F9B-BF32-7327-2DD9-E80C0B6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87719-F667-2F0D-714C-E816CBACD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E302A-18FB-C6A0-8A3F-D36B6B03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D69909-5C5F-D955-21D8-5CF920B6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3364A-B98A-31A7-0A0B-EA966B03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62615-DF66-7AB0-7C84-F2B7F11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9D080-9885-C652-7FDC-9EA05638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751EC-576F-6712-2AAE-1278D1B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D32531-C096-5A93-ECA6-0FBF7822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D77D27-8577-AB64-E5E6-AB7354FA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650BA5-52F3-C0A5-EAD9-1DCBEB41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BA458-D0CB-349F-AD9B-E360863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CFF4E-C1AF-890C-E9CF-D74539BC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57A2D-9A52-09F8-2041-63D1A37B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5208C-4A0A-D4EC-3030-B7392842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35DC1-694F-DC0B-DCE2-3F7B8E81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3D6E2-6836-306E-9DFF-F431BC70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EA0C8-2C52-4FC8-58D1-CBBC1DA7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92E5C-79CD-7314-0584-4AACAE0B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193F-72EC-CE29-ADDD-900FF46D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C71C1F-E08D-EDF1-C0BC-BF333210D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152C1-58D8-B922-CEA1-9DEDB61B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C970D-E720-4785-80B0-BDDEF137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C3FBD-F2AC-3768-E309-AE896992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0D17C-78BE-B166-DAF7-E3348150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13F6D4-2A23-56BF-E15A-20711926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77900-530F-93CC-CC90-83E4C5B8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361C-20EF-59BF-04B1-94ACB6993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BCC61-9020-4FB8-AA8A-DB968F42F31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C81E7-D9F1-1340-CA2B-76E737D3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F4AF5-987F-C323-60B5-527DE118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85BCE-CD7A-469A-BEB2-74D622F0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67124-4704-7FFB-E6B9-C90395577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 Python coding examples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99EA7-E2B4-E872-4B94-B974C6530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Hanlin Xiao</a:t>
            </a:r>
          </a:p>
        </p:txBody>
      </p:sp>
    </p:spTree>
    <p:extLst>
      <p:ext uri="{BB962C8B-B14F-4D97-AF65-F5344CB8AC3E}">
        <p14:creationId xmlns:p14="http://schemas.microsoft.com/office/powerpoint/2010/main" val="41326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C707E-78BC-0529-AC97-58BCC5C5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2B0BDC-F057-D3FA-23FD-0829E853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Item 4: Prefer Interpolated F-Strings Over C-style Format Strings and str.format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45115-5010-772A-0828-9FCB0BE9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Purpose: Provides a more readable, concise, and less error-prone way of formatting strings.</a:t>
            </a:r>
          </a:p>
          <a:p>
            <a:r>
              <a:rPr lang="en-US" sz="2000"/>
              <a:t>Implementation: Use f-strings, denoted by f'', which directly incorporate expressions inside string literals.</a:t>
            </a:r>
          </a:p>
          <a:p>
            <a:r>
              <a:rPr lang="en-US" sz="2000"/>
              <a:t>Example: Instead of older formatting methods, use f-strings for straightforward string interpolations, as shown in the greeting example.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238C4-AABD-AFCC-B1A7-E8C46A19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716906"/>
            <a:ext cx="5150277" cy="12489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933AF-0917-F101-87B8-5996D59A5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B7CDB3-9E33-9638-FA49-368DBFFE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Item 7: Prefer enumerate Over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57C31-9C7F-0DE3-C1CA-7AA09A284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Purpose: Enhances clarity and conciseness when iterating over a sequence and you need to track the index of elements. </a:t>
            </a:r>
          </a:p>
          <a:p>
            <a:r>
              <a:rPr lang="en-US" sz="2000"/>
              <a:t>Example: When printing each flavor in a list with its corresponding index, enumerate makes it straightforward and readable by providing both index and value in the loop.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277D43-A512-FCD4-ACD3-34A58BE8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81798"/>
            <a:ext cx="5150277" cy="25191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3B736-34BD-F802-933B-E6C68211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1BC53A-5B2A-B0B2-E683-EF20FD8C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Item 11: Slice Sequences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84557-5834-92B4-9FFF-48AB78C4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Purpose: Effective way to access sub-parts of sequences like lists or strings. </a:t>
            </a:r>
          </a:p>
          <a:p>
            <a:r>
              <a:rPr lang="en-US" sz="2000"/>
              <a:t>Example: Accessing the middle two elements or all elements except the ends of a list.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AEF788-A47B-37B7-D41E-D4D00009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94827"/>
            <a:ext cx="5150277" cy="22931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C4874-3D03-D71C-8F65-70F9B4F38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AD7A3-4660-D083-0710-D87882AB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Item 20: Prefer Raising Exceptions to Returning None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B310-BEFF-94D6-037B-9855F89B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Purpose: Helps in avoiding silent failures in the code. </a:t>
            </a:r>
          </a:p>
          <a:p>
            <a:r>
              <a:rPr lang="en-US" sz="2000"/>
              <a:t>Example: When x exceeds 5, an exception is raised to alert that x should not be greater than 5, providing immediate feedback about the error.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3433A27-36AB-2DE3-5879-098635C5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60245"/>
            <a:ext cx="5150277" cy="25622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9D6C3-16A2-29EC-9CF6-1D53EFD4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674563-0E1D-0187-A4CA-928FCA25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Item 26: Define Function Decorators with functools.wraps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7E8A4-5B54-642C-AB87-D4C18EEF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Purpose: Ensures that when decorating a function, the decorated function maintains its metadata. </a:t>
            </a:r>
          </a:p>
          <a:p>
            <a:r>
              <a:rPr lang="en-US" sz="2000"/>
              <a:t>Example: The log_function_call decorator adds logging before and after a function call without changing the function’s metadata.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1410CE-72BE-85B2-87F2-FA1398D0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268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Effective Python coding examples</vt:lpstr>
      <vt:lpstr>Item 4: Prefer Interpolated F-Strings Over C-style Format Strings and str.format</vt:lpstr>
      <vt:lpstr>Item 7: Prefer enumerate Over range</vt:lpstr>
      <vt:lpstr>Item 11: Slice Sequences</vt:lpstr>
      <vt:lpstr>Item 20: Prefer Raising Exceptions to Returning None</vt:lpstr>
      <vt:lpstr>Item 26: Define Function Decorators with functools.wraps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Hanlin Xiao</dc:creator>
  <cp:lastModifiedBy>Hanlin Xiao</cp:lastModifiedBy>
  <cp:revision>1</cp:revision>
  <dcterms:created xsi:type="dcterms:W3CDTF">2024-11-10T00:39:28Z</dcterms:created>
  <dcterms:modified xsi:type="dcterms:W3CDTF">2024-11-10T00:45:40Z</dcterms:modified>
</cp:coreProperties>
</file>