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D25-CE53-A1DE-DEA6-0CAA5C0C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8B0AE-45B9-5038-5D94-9745CA0ED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3E56-66AC-65CE-C082-340F1368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3974-DD64-A627-71A1-3D5EA387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AA21C-0701-F835-FF01-DCA8802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4877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2A6-354C-96E1-D351-76E696BF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EC24-5462-BDA2-97D8-5AFE40CC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7B9E-F45A-A475-FC82-A6188BA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EF0C-7DA1-264C-01F1-6CFED238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2FBA-7F56-542D-71C5-75A9373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72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DC78D-F879-7D04-5954-68D9A5A68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6D2EE-B489-B1D4-ED37-C49030880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085B-2A2D-FEAF-AEB2-1552A4FE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8E5F-AF59-8618-0E9F-988D6E15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C6E6F-D733-FC6A-3233-02DBC667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09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FE9-11B2-B827-A32D-041FD3D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E5B6-25E3-FD09-2D2E-139BF728C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DC76-73BC-7DF2-CEA1-8C885CAA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5452-1F77-3EDE-34A8-4B20965A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2CB0-93B7-B1E6-5174-CEE455DD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364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383B-4B15-BD84-6DE3-3139E4EF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95F6-9136-BB21-676B-46E38F7AE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BFFB-373C-EFD2-4D16-CE91B1F9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06EC-8358-C92C-9CEA-AA62B7B1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80B7-F25C-4FBC-8C96-7B7D8857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90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4C6E-18FB-75B4-273E-709110D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3179-680A-94C2-EA18-E518215C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AC9B6-A414-7AC0-93D6-35DF236D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3A035-A786-1249-6D05-1D1BC6F3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82BC7-BF2E-A584-FE8C-75DAB74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25DF-E0E5-CC8A-BD13-D33BA01A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8314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F26A-41F3-AF9C-7E31-67E8037A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031A-727D-C352-CBFE-D9290D6A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65050-2767-AB14-D13D-DE82C9C6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A778B-C49E-8907-4BEF-092B37835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8E5E2-516F-10EF-44DC-3D2AAE6BE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3EE11-CB7C-6F07-8899-01C9B102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3EC0B-CACA-9C44-CD49-14DFD86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ED0B6-44B3-BC0D-6C85-92FD82A4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136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3C19-599D-D6E4-93AE-1E24FA8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3E41E-286B-5642-C00B-D46489DD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1B1D4-F2A4-752E-6F39-D1092C1A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792DC-C8FC-1560-FD0B-D5D1BC80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65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F928B-EE58-0675-8F47-261A79E9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E2517-72ED-5061-60F2-F0399344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72926-3C30-32A3-2D8F-E17F961D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237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CE36-1D2C-CDB9-D7F7-D3508183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A8A5-F173-904A-BA89-C8673F01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2903-D660-312C-5B75-366F778DC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8ECED-14A8-9B28-97D4-C84A6D03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4B7AA-4FF7-4F2B-E343-81A18986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202D-9EA6-C6EA-8945-4E0A2994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278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BDD5-F2C4-59FB-31DF-0A3894BA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37B0F-F184-5B6C-F5A5-D0F4929C2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512D1-640F-7F19-CE4E-E8726E21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CF05-53B8-5239-9A2D-6E0A1E32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ABE63-FB27-89F5-4711-94545AE0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99B2-F8D2-0677-76D7-FA309B7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73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2066B-EA33-0E29-F5EA-FFDAD250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2232-83C2-DE3E-088D-BDE85775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62C7-4205-E912-0EBB-DE7764FD7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625D-EC15-49FC-B1DF-9E45D5FDF62A}" type="datetimeFigureOut">
              <a:rPr lang="en-NG" smtClean="0"/>
              <a:t>04/04/2023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081E-DEE9-7A18-A1C7-399299BD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ECF6-078C-AE67-BCD4-E6AAC9BBD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0AEB-81DA-489E-AAF6-46ED1E9F50E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0212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17741A-669B-9086-60C3-E21689D024D1}"/>
              </a:ext>
            </a:extLst>
          </p:cNvPr>
          <p:cNvCxnSpPr>
            <a:cxnSpLocks/>
            <a:stCxn id="9" idx="3"/>
            <a:endCxn id="41" idx="1"/>
          </p:cNvCxnSpPr>
          <p:nvPr/>
        </p:nvCxnSpPr>
        <p:spPr>
          <a:xfrm>
            <a:off x="1084047" y="2728385"/>
            <a:ext cx="1196793" cy="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48B7A2-5753-3AB7-418B-FB22614619BB}"/>
              </a:ext>
            </a:extLst>
          </p:cNvPr>
          <p:cNvSpPr/>
          <p:nvPr/>
        </p:nvSpPr>
        <p:spPr>
          <a:xfrm>
            <a:off x="61897" y="2502663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E93D31-B1A6-68F6-ED75-63F0FBD7CB5A}"/>
              </a:ext>
            </a:extLst>
          </p:cNvPr>
          <p:cNvCxnSpPr>
            <a:cxnSpLocks/>
            <a:stCxn id="41" idx="2"/>
            <a:endCxn id="2" idx="0"/>
          </p:cNvCxnSpPr>
          <p:nvPr/>
        </p:nvCxnSpPr>
        <p:spPr>
          <a:xfrm>
            <a:off x="2955069" y="3406845"/>
            <a:ext cx="7305" cy="42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DA8CD305-F3B8-15CB-1F37-859E9472B004}"/>
              </a:ext>
            </a:extLst>
          </p:cNvPr>
          <p:cNvSpPr/>
          <p:nvPr/>
        </p:nvSpPr>
        <p:spPr>
          <a:xfrm>
            <a:off x="2280840" y="2069236"/>
            <a:ext cx="1348458" cy="1337609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B565EB-2ADB-9459-D704-A851B9A3BD4A}"/>
              </a:ext>
            </a:extLst>
          </p:cNvPr>
          <p:cNvCxnSpPr>
            <a:cxnSpLocks/>
            <a:stCxn id="41" idx="3"/>
            <a:endCxn id="11" idx="5"/>
          </p:cNvCxnSpPr>
          <p:nvPr/>
        </p:nvCxnSpPr>
        <p:spPr>
          <a:xfrm flipV="1">
            <a:off x="3629298" y="2726830"/>
            <a:ext cx="367831" cy="1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8C9406-318D-210F-24FA-D40AF6AA14B5}"/>
              </a:ext>
            </a:extLst>
          </p:cNvPr>
          <p:cNvCxnSpPr>
            <a:cxnSpLocks/>
            <a:stCxn id="41" idx="0"/>
            <a:endCxn id="7" idx="4"/>
          </p:cNvCxnSpPr>
          <p:nvPr/>
        </p:nvCxnSpPr>
        <p:spPr>
          <a:xfrm flipV="1">
            <a:off x="2955069" y="1814413"/>
            <a:ext cx="7305" cy="25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13E8D6D-5919-CF08-FCBC-49A490A98A76}"/>
              </a:ext>
            </a:extLst>
          </p:cNvPr>
          <p:cNvSpPr/>
          <p:nvPr/>
        </p:nvSpPr>
        <p:spPr>
          <a:xfrm>
            <a:off x="1999158" y="3836600"/>
            <a:ext cx="1926431" cy="109504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</a:t>
            </a:r>
          </a:p>
          <a:p>
            <a:pPr algn="ctr"/>
            <a:r>
              <a:rPr lang="en-US" sz="900" dirty="0"/>
              <a:t>Principle(PMT), Rate(R),</a:t>
            </a:r>
          </a:p>
          <a:p>
            <a:pPr algn="ctr"/>
            <a:r>
              <a:rPr lang="en-US" sz="900" dirty="0"/>
              <a:t>compounding periods(n),</a:t>
            </a:r>
          </a:p>
          <a:p>
            <a:pPr algn="ctr"/>
            <a:r>
              <a:rPr lang="en-US" sz="900" dirty="0"/>
              <a:t>Time,</a:t>
            </a:r>
          </a:p>
          <a:p>
            <a:pPr algn="ctr"/>
            <a:r>
              <a:rPr lang="en-US" sz="900" dirty="0"/>
              <a:t>Amount(A)</a:t>
            </a:r>
            <a:endParaRPr lang="en-NG" sz="900" dirty="0"/>
          </a:p>
          <a:p>
            <a:pPr algn="ctr"/>
            <a:endParaRPr lang="en-NG" sz="900" dirty="0"/>
          </a:p>
          <a:p>
            <a:pPr algn="ctr"/>
            <a:endParaRPr lang="en-NG" sz="9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9514D35-2CC2-7670-0776-48DC34734242}"/>
              </a:ext>
            </a:extLst>
          </p:cNvPr>
          <p:cNvSpPr/>
          <p:nvPr/>
        </p:nvSpPr>
        <p:spPr>
          <a:xfrm>
            <a:off x="2333810" y="1020511"/>
            <a:ext cx="1257127" cy="79390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Principle(P),</a:t>
            </a:r>
          </a:p>
          <a:p>
            <a:pPr algn="ctr"/>
            <a:r>
              <a:rPr lang="en-US" sz="900" dirty="0"/>
              <a:t>Rate(R),</a:t>
            </a:r>
          </a:p>
          <a:p>
            <a:pPr algn="ctr"/>
            <a:r>
              <a:rPr lang="en-US" sz="900" dirty="0"/>
              <a:t>Time(T),</a:t>
            </a:r>
          </a:p>
          <a:p>
            <a:pPr algn="ctr"/>
            <a:r>
              <a:rPr lang="en-US" sz="900" dirty="0"/>
              <a:t>Amount(A)</a:t>
            </a:r>
            <a:endParaRPr lang="en-NG" sz="900" dirty="0"/>
          </a:p>
          <a:p>
            <a:pPr algn="ctr"/>
            <a:endParaRPr lang="en-NG" sz="900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E2F2E8CA-93CD-1438-AF6C-ECF6CCED9EBE}"/>
              </a:ext>
            </a:extLst>
          </p:cNvPr>
          <p:cNvSpPr/>
          <p:nvPr/>
        </p:nvSpPr>
        <p:spPr>
          <a:xfrm>
            <a:off x="3880164" y="2258970"/>
            <a:ext cx="1570363" cy="93571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Input Principle(P), Rate(R),</a:t>
            </a:r>
          </a:p>
          <a:p>
            <a:pPr algn="ctr"/>
            <a:r>
              <a:rPr lang="en-US" sz="900" dirty="0"/>
              <a:t>compounding periods(n),</a:t>
            </a:r>
          </a:p>
          <a:p>
            <a:pPr algn="ctr"/>
            <a:r>
              <a:rPr lang="en-US" sz="900" dirty="0"/>
              <a:t>Time,</a:t>
            </a:r>
          </a:p>
          <a:p>
            <a:pPr algn="ctr"/>
            <a:r>
              <a:rPr lang="en-US" sz="900" dirty="0"/>
              <a:t>Amount(A)</a:t>
            </a:r>
            <a:endParaRPr lang="en-NG" sz="900" dirty="0"/>
          </a:p>
          <a:p>
            <a:pPr algn="ctr"/>
            <a:endParaRPr lang="en-NG" sz="9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43159-3409-D938-76CF-E471097E6101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5333562" y="2726830"/>
            <a:ext cx="43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B8253-A223-F4AF-30B0-9B355F8C7806}"/>
              </a:ext>
            </a:extLst>
          </p:cNvPr>
          <p:cNvSpPr/>
          <p:nvPr/>
        </p:nvSpPr>
        <p:spPr>
          <a:xfrm>
            <a:off x="5765196" y="2346032"/>
            <a:ext cx="2238218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P * (1 + R/n)^n * t</a:t>
            </a:r>
            <a:endParaRPr lang="en-NG" dirty="0"/>
          </a:p>
          <a:p>
            <a:pPr algn="ctr"/>
            <a:endParaRPr lang="en-N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BE2537-B666-4DA8-D851-815DEE553426}"/>
              </a:ext>
            </a:extLst>
          </p:cNvPr>
          <p:cNvSpPr/>
          <p:nvPr/>
        </p:nvSpPr>
        <p:spPr>
          <a:xfrm>
            <a:off x="5159827" y="1029279"/>
            <a:ext cx="2333171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P * (1 + (R/100)T)</a:t>
            </a:r>
            <a:endParaRPr lang="en-NG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9C0BFCA-14D6-38D3-2D54-F64AD1266BC4}"/>
              </a:ext>
            </a:extLst>
          </p:cNvPr>
          <p:cNvCxnSpPr>
            <a:cxnSpLocks/>
            <a:stCxn id="7" idx="2"/>
            <a:endCxn id="43" idx="1"/>
          </p:cNvCxnSpPr>
          <p:nvPr/>
        </p:nvCxnSpPr>
        <p:spPr>
          <a:xfrm flipV="1">
            <a:off x="3491699" y="1410077"/>
            <a:ext cx="1668128" cy="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78EC030-916E-134F-05EB-4A3EAB156835}"/>
              </a:ext>
            </a:extLst>
          </p:cNvPr>
          <p:cNvCxnSpPr>
            <a:cxnSpLocks/>
            <a:stCxn id="2" idx="2"/>
            <a:endCxn id="101" idx="1"/>
          </p:cNvCxnSpPr>
          <p:nvPr/>
        </p:nvCxnSpPr>
        <p:spPr>
          <a:xfrm>
            <a:off x="3788708" y="4384124"/>
            <a:ext cx="72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B9DF59D-DC58-B248-BC5C-FE83C89A37C5}"/>
              </a:ext>
            </a:extLst>
          </p:cNvPr>
          <p:cNvSpPr/>
          <p:nvPr/>
        </p:nvSpPr>
        <p:spPr>
          <a:xfrm>
            <a:off x="8292821" y="2357243"/>
            <a:ext cx="1277342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Amount(A)</a:t>
            </a:r>
            <a:endParaRPr lang="en-NG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A055BC5-6CA8-BA50-2F66-C0161557C4E9}"/>
              </a:ext>
            </a:extLst>
          </p:cNvPr>
          <p:cNvSpPr/>
          <p:nvPr/>
        </p:nvSpPr>
        <p:spPr>
          <a:xfrm>
            <a:off x="10093812" y="2502661"/>
            <a:ext cx="1022150" cy="45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FE948C-C777-3770-EDA6-6AD8C48BDAAC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8931492" y="1410077"/>
            <a:ext cx="0" cy="94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A793A7-567D-0F01-7429-3EBD3D82A778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8210550" y="4384124"/>
            <a:ext cx="724332" cy="1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C9FF8D-C213-0956-599B-88FFBADC51DE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8931492" y="3118839"/>
            <a:ext cx="0" cy="12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F974F8-E165-8050-BDA6-6397AA286339}"/>
              </a:ext>
            </a:extLst>
          </p:cNvPr>
          <p:cNvCxnSpPr>
            <a:cxnSpLocks/>
            <a:stCxn id="18" idx="3"/>
            <a:endCxn id="122" idx="1"/>
          </p:cNvCxnSpPr>
          <p:nvPr/>
        </p:nvCxnSpPr>
        <p:spPr>
          <a:xfrm>
            <a:off x="8003414" y="2726830"/>
            <a:ext cx="289407" cy="1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3BD9063-C92F-2297-5FDD-ACBB93102E18}"/>
              </a:ext>
            </a:extLst>
          </p:cNvPr>
          <p:cNvCxnSpPr>
            <a:cxnSpLocks/>
            <a:stCxn id="122" idx="3"/>
            <a:endCxn id="164" idx="1"/>
          </p:cNvCxnSpPr>
          <p:nvPr/>
        </p:nvCxnSpPr>
        <p:spPr>
          <a:xfrm flipV="1">
            <a:off x="9570163" y="2728383"/>
            <a:ext cx="523649" cy="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DC9E3A-88E1-226C-9413-70029FA9DEEB}"/>
              </a:ext>
            </a:extLst>
          </p:cNvPr>
          <p:cNvSpPr txBox="1"/>
          <p:nvPr/>
        </p:nvSpPr>
        <p:spPr>
          <a:xfrm>
            <a:off x="2477375" y="2405217"/>
            <a:ext cx="125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Are you solving</a:t>
            </a:r>
          </a:p>
          <a:p>
            <a:r>
              <a:rPr lang="en-US" sz="900" dirty="0">
                <a:solidFill>
                  <a:schemeClr val="bg1"/>
                </a:solidFill>
              </a:rPr>
              <a:t>1-Simple Interest</a:t>
            </a:r>
          </a:p>
          <a:p>
            <a:r>
              <a:rPr lang="en-US" sz="900" dirty="0">
                <a:solidFill>
                  <a:schemeClr val="bg1"/>
                </a:solidFill>
              </a:rPr>
              <a:t>2-Compound interest</a:t>
            </a:r>
          </a:p>
          <a:p>
            <a:r>
              <a:rPr lang="en-US" sz="900" dirty="0">
                <a:solidFill>
                  <a:schemeClr val="bg1"/>
                </a:solidFill>
              </a:rPr>
              <a:t>3-Annuity Plan</a:t>
            </a:r>
            <a:endParaRPr lang="en-NG" sz="9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B1B26B-7185-1F2C-9E72-C2B87EECB7AC}"/>
              </a:ext>
            </a:extLst>
          </p:cNvPr>
          <p:cNvSpPr txBox="1"/>
          <p:nvPr/>
        </p:nvSpPr>
        <p:spPr>
          <a:xfrm>
            <a:off x="2573429" y="176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17F8BA-5377-84A4-A534-4C1EF6AA8464}"/>
              </a:ext>
            </a:extLst>
          </p:cNvPr>
          <p:cNvSpPr txBox="1"/>
          <p:nvPr/>
        </p:nvSpPr>
        <p:spPr>
          <a:xfrm>
            <a:off x="2573429" y="3495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4D872B-1596-265E-DC31-8873314B9059}"/>
              </a:ext>
            </a:extLst>
          </p:cNvPr>
          <p:cNvSpPr txBox="1"/>
          <p:nvPr/>
        </p:nvSpPr>
        <p:spPr>
          <a:xfrm>
            <a:off x="3705462" y="2375910"/>
            <a:ext cx="8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NG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293EC9-EF66-6E39-4F52-3692C90E8BDC}"/>
              </a:ext>
            </a:extLst>
          </p:cNvPr>
          <p:cNvSpPr/>
          <p:nvPr/>
        </p:nvSpPr>
        <p:spPr>
          <a:xfrm>
            <a:off x="4516608" y="4003326"/>
            <a:ext cx="3693942" cy="761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(PMT * ((1 + R/n)^n * t – 1)/(R/n)</a:t>
            </a:r>
            <a:endParaRPr lang="en-NG" dirty="0"/>
          </a:p>
          <a:p>
            <a:pPr algn="ctr"/>
            <a:endParaRPr lang="en-NG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36BF3A-CCF8-EF62-6630-844782E74C0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492998" y="1410077"/>
            <a:ext cx="1441884" cy="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Ugochukwu Nwodo</dc:creator>
  <cp:lastModifiedBy>Ugochukwu Nwodo</cp:lastModifiedBy>
  <cp:revision>3</cp:revision>
  <dcterms:created xsi:type="dcterms:W3CDTF">2023-04-04T00:19:40Z</dcterms:created>
  <dcterms:modified xsi:type="dcterms:W3CDTF">2023-04-04T20:41:03Z</dcterms:modified>
</cp:coreProperties>
</file>