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9" autoAdjust="0"/>
    <p:restoredTop sz="94660"/>
  </p:normalViewPr>
  <p:slideViewPr>
    <p:cSldViewPr snapToGrid="0">
      <p:cViewPr>
        <p:scale>
          <a:sx n="150" d="100"/>
          <a:sy n="150" d="100"/>
        </p:scale>
        <p:origin x="-828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D25-CE53-A1DE-DEA6-0CAA5C0C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8B0AE-45B9-5038-5D94-9745CA0ED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3E56-66AC-65CE-C082-340F1368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3974-DD64-A627-71A1-3D5EA387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AA21C-0701-F835-FF01-DCA8802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487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2A6-354C-96E1-D351-76E696BF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EC24-5462-BDA2-97D8-5AFE40CC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7B9E-F45A-A475-FC82-A6188BA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EF0C-7DA1-264C-01F1-6CFED238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2FBA-7F56-542D-71C5-75A9373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72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DC78D-F879-7D04-5954-68D9A5A68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D2EE-B489-B1D4-ED37-C49030880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085B-2A2D-FEAF-AEB2-1552A4F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8E5F-AF59-8618-0E9F-988D6E15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6E6F-D733-FC6A-3233-02DBC667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09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FE9-11B2-B827-A32D-041FD3D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E5B6-25E3-FD09-2D2E-139BF728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DC76-73BC-7DF2-CEA1-8C885CAA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5452-1F77-3EDE-34A8-4B20965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2CB0-93B7-B1E6-5174-CEE455DD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36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383B-4B15-BD84-6DE3-3139E4EF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95F6-9136-BB21-676B-46E38F7A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BFFB-373C-EFD2-4D16-CE91B1F9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06EC-8358-C92C-9CEA-AA62B7B1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80B7-F25C-4FBC-8C96-7B7D885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90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C6E-18FB-75B4-273E-709110D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3179-680A-94C2-EA18-E518215C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AC9B6-A414-7AC0-93D6-35DF236D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3A035-A786-1249-6D05-1D1BC6F3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2BC7-BF2E-A584-FE8C-75DAB74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25DF-E0E5-CC8A-BD13-D33BA01A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8314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F26A-41F3-AF9C-7E31-67E8037A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31A-727D-C352-CBFE-D9290D6A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5050-2767-AB14-D13D-DE82C9C6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A778B-C49E-8907-4BEF-092B3783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8E5E2-516F-10EF-44DC-3D2AAE6B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3EE11-CB7C-6F07-8899-01C9B102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3EC0B-CACA-9C44-CD49-14DFD86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D0B6-44B3-BC0D-6C85-92FD82A4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136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3C19-599D-D6E4-93AE-1E24FA8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3E41E-286B-5642-C00B-D46489DD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1B1D4-F2A4-752E-6F39-D1092C1A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92DC-C8FC-1560-FD0B-D5D1BC80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65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F928B-EE58-0675-8F47-261A79E9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E2517-72ED-5061-60F2-F0399344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72926-3C30-32A3-2D8F-E17F961D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237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CE36-1D2C-CDB9-D7F7-D3508183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A8A5-F173-904A-BA89-C8673F01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2903-D660-312C-5B75-366F778DC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8ECED-14A8-9B28-97D4-C84A6D0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B7AA-4FF7-4F2B-E343-81A18986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202D-9EA6-C6EA-8945-4E0A2994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27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DD5-F2C4-59FB-31DF-0A3894B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37B0F-F184-5B6C-F5A5-D0F4929C2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512D1-640F-7F19-CE4E-E8726E21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CF05-53B8-5239-9A2D-6E0A1E32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ABE63-FB27-89F5-4711-94545AE0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99B2-F8D2-0677-76D7-FA309B7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73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066B-EA33-0E29-F5EA-FFDAD250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2232-83C2-DE3E-088D-BDE85775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62C7-4205-E912-0EBB-DE7764FD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625D-EC15-49FC-B1DF-9E45D5FDF62A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081E-DEE9-7A18-A1C7-399299BD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ECF6-078C-AE67-BCD4-E6AAC9BBD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212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17AFD-B1C8-C031-8FAB-B61DE475B560}"/>
              </a:ext>
            </a:extLst>
          </p:cNvPr>
          <p:cNvSpPr txBox="1"/>
          <p:nvPr/>
        </p:nvSpPr>
        <p:spPr>
          <a:xfrm>
            <a:off x="2935559" y="8691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Flowchart for name switching</a:t>
            </a:r>
            <a:endParaRPr lang="en-NG" b="1" u="sn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0D36FC-C169-007E-8ACE-2422AB5838A2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V="1">
            <a:off x="1608154" y="2828744"/>
            <a:ext cx="6607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1E414-85F6-E7AE-6287-CB7148AF08E2}"/>
              </a:ext>
            </a:extLst>
          </p:cNvPr>
          <p:cNvSpPr/>
          <p:nvPr/>
        </p:nvSpPr>
        <p:spPr>
          <a:xfrm>
            <a:off x="586004" y="2603024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1069345-7A57-3BD9-6331-A87004B87982}"/>
              </a:ext>
            </a:extLst>
          </p:cNvPr>
          <p:cNvSpPr/>
          <p:nvPr/>
        </p:nvSpPr>
        <p:spPr>
          <a:xfrm>
            <a:off x="2169220" y="2429882"/>
            <a:ext cx="1197724" cy="79772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</a:t>
            </a:r>
            <a:r>
              <a:rPr lang="en-US" sz="900" dirty="0" err="1"/>
              <a:t>a,b</a:t>
            </a:r>
            <a:r>
              <a:rPr lang="en-US" sz="900" dirty="0"/>
              <a:t> name1,name2,age1,age2</a:t>
            </a:r>
            <a:endParaRPr lang="en-NG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1E54B0-BF6B-B5E8-8477-02CA267DB64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3267229" y="2828744"/>
            <a:ext cx="85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CBB2AB-1025-3507-AF46-A102351F2835}"/>
              </a:ext>
            </a:extLst>
          </p:cNvPr>
          <p:cNvSpPr/>
          <p:nvPr/>
        </p:nvSpPr>
        <p:spPr>
          <a:xfrm>
            <a:off x="4117522" y="2482797"/>
            <a:ext cx="1146930" cy="691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= name1 and age1</a:t>
            </a:r>
            <a:endParaRPr lang="en-NG" sz="1100" dirty="0"/>
          </a:p>
          <a:p>
            <a:pPr algn="ctr"/>
            <a:r>
              <a:rPr lang="en-US" sz="1100" dirty="0"/>
              <a:t>b = name2 and age2</a:t>
            </a:r>
            <a:endParaRPr lang="en-NG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0A1CB-A79B-ED50-D71F-333984B23C2F}"/>
              </a:ext>
            </a:extLst>
          </p:cNvPr>
          <p:cNvSpPr/>
          <p:nvPr/>
        </p:nvSpPr>
        <p:spPr>
          <a:xfrm>
            <a:off x="5982629" y="2447946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Switch age1 and age2</a:t>
            </a:r>
            <a:endParaRPr lang="en-NG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807E17-E5D4-D0DB-2478-AB1F23FF66FD}"/>
              </a:ext>
            </a:extLst>
          </p:cNvPr>
          <p:cNvSpPr/>
          <p:nvPr/>
        </p:nvSpPr>
        <p:spPr>
          <a:xfrm>
            <a:off x="9476791" y="2603022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AFCFE-0AEE-3A71-C67A-0DFCDC3FA9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264452" y="2828744"/>
            <a:ext cx="71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CFDC8-96BF-0AFC-3974-BC4B7B35FA3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259971" y="2828744"/>
            <a:ext cx="469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8FEB526-7A65-1B00-E71E-C884ED64B622}"/>
              </a:ext>
            </a:extLst>
          </p:cNvPr>
          <p:cNvSpPr/>
          <p:nvPr/>
        </p:nvSpPr>
        <p:spPr>
          <a:xfrm>
            <a:off x="7729710" y="2447946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Print a and b</a:t>
            </a:r>
            <a:endParaRPr lang="en-NG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2C8C2-5B00-DCB3-F92A-F99D131C569F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9007052" y="2828744"/>
            <a:ext cx="469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7741A-669B-9086-60C3-E21689D024D1}"/>
              </a:ext>
            </a:extLst>
          </p:cNvPr>
          <p:cNvCxnSpPr>
            <a:cxnSpLocks/>
            <a:stCxn id="9" idx="3"/>
            <a:endCxn id="11" idx="5"/>
          </p:cNvCxnSpPr>
          <p:nvPr/>
        </p:nvCxnSpPr>
        <p:spPr>
          <a:xfrm flipV="1">
            <a:off x="1084047" y="2728383"/>
            <a:ext cx="10920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48B7A2-5753-3AB7-418B-FB22614619BB}"/>
              </a:ext>
            </a:extLst>
          </p:cNvPr>
          <p:cNvSpPr/>
          <p:nvPr/>
        </p:nvSpPr>
        <p:spPr>
          <a:xfrm>
            <a:off x="61897" y="2502663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2F2E8CA-93CD-1438-AF6C-ECF6CCED9EBE}"/>
              </a:ext>
            </a:extLst>
          </p:cNvPr>
          <p:cNvSpPr/>
          <p:nvPr/>
        </p:nvSpPr>
        <p:spPr>
          <a:xfrm>
            <a:off x="2076335" y="2329521"/>
            <a:ext cx="1197724" cy="79772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A,B,C,Q,R,S,TRoot1,Root2</a:t>
            </a:r>
            <a:endParaRPr lang="en-NG" sz="9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43159-3409-D938-76CF-E471097E6101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3174344" y="2728383"/>
            <a:ext cx="738386" cy="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B8253-A223-F4AF-30B0-9B355F8C7806}"/>
              </a:ext>
            </a:extLst>
          </p:cNvPr>
          <p:cNvSpPr/>
          <p:nvPr/>
        </p:nvSpPr>
        <p:spPr>
          <a:xfrm>
            <a:off x="3912730" y="2061261"/>
            <a:ext cx="2881770" cy="1353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Root1 = S+T-(1/3)*a</a:t>
            </a:r>
          </a:p>
          <a:p>
            <a:pPr algn="ctr"/>
            <a:r>
              <a:rPr lang="en-US" sz="1100" dirty="0"/>
              <a:t>Root2 = (-1*(1/2))*(S+T)-((1/3)*a)+(1/2)*(3**(1/3))*(S-T)</a:t>
            </a:r>
          </a:p>
          <a:p>
            <a:pPr algn="ctr"/>
            <a:r>
              <a:rPr lang="en-US" sz="1100" dirty="0"/>
              <a:t>Root3 = (-(1/2)*(S+T))-((1/3)*a)-((1/2)*((1/2)*(3**(1/2))*(S-T))</a:t>
            </a:r>
            <a:endParaRPr lang="en-NG" sz="1100" dirty="0"/>
          </a:p>
          <a:p>
            <a:pPr algn="ctr"/>
            <a:endParaRPr lang="en-NG" sz="11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B9DF59D-DC58-B248-BC5C-FE83C89A37C5}"/>
              </a:ext>
            </a:extLst>
          </p:cNvPr>
          <p:cNvSpPr/>
          <p:nvPr/>
        </p:nvSpPr>
        <p:spPr>
          <a:xfrm>
            <a:off x="7137121" y="2347585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Print Root1,Root2,Root3</a:t>
            </a:r>
            <a:endParaRPr lang="en-NG" sz="1100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A055BC5-6CA8-BA50-2F66-C0161557C4E9}"/>
              </a:ext>
            </a:extLst>
          </p:cNvPr>
          <p:cNvSpPr/>
          <p:nvPr/>
        </p:nvSpPr>
        <p:spPr>
          <a:xfrm>
            <a:off x="9120326" y="2502661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F974F8-E165-8050-BDA6-6397AA286339}"/>
              </a:ext>
            </a:extLst>
          </p:cNvPr>
          <p:cNvCxnSpPr>
            <a:cxnSpLocks/>
            <a:stCxn id="18" idx="3"/>
            <a:endCxn id="122" idx="1"/>
          </p:cNvCxnSpPr>
          <p:nvPr/>
        </p:nvCxnSpPr>
        <p:spPr>
          <a:xfrm flipV="1">
            <a:off x="6794500" y="2728383"/>
            <a:ext cx="342621" cy="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BD9063-C92F-2297-5FDD-ACBB93102E18}"/>
              </a:ext>
            </a:extLst>
          </p:cNvPr>
          <p:cNvCxnSpPr>
            <a:cxnSpLocks/>
            <a:stCxn id="122" idx="3"/>
            <a:endCxn id="164" idx="1"/>
          </p:cNvCxnSpPr>
          <p:nvPr/>
        </p:nvCxnSpPr>
        <p:spPr>
          <a:xfrm>
            <a:off x="8414463" y="2728383"/>
            <a:ext cx="70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2B2669-30E1-BC5D-5703-617E7E2654E5}"/>
              </a:ext>
            </a:extLst>
          </p:cNvPr>
          <p:cNvSpPr txBox="1"/>
          <p:nvPr/>
        </p:nvSpPr>
        <p:spPr>
          <a:xfrm>
            <a:off x="2900999" y="1271693"/>
            <a:ext cx="36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 Quadratic equation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21404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7741A-669B-9086-60C3-E21689D024D1}"/>
              </a:ext>
            </a:extLst>
          </p:cNvPr>
          <p:cNvCxnSpPr>
            <a:cxnSpLocks/>
            <a:stCxn id="9" idx="3"/>
            <a:endCxn id="11" idx="5"/>
          </p:cNvCxnSpPr>
          <p:nvPr/>
        </p:nvCxnSpPr>
        <p:spPr>
          <a:xfrm flipV="1">
            <a:off x="1084047" y="2716148"/>
            <a:ext cx="876454" cy="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48B7A2-5753-3AB7-418B-FB22614619BB}"/>
              </a:ext>
            </a:extLst>
          </p:cNvPr>
          <p:cNvSpPr/>
          <p:nvPr/>
        </p:nvSpPr>
        <p:spPr>
          <a:xfrm>
            <a:off x="61897" y="2502663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2F2E8CA-93CD-1438-AF6C-ECF6CCED9EBE}"/>
              </a:ext>
            </a:extLst>
          </p:cNvPr>
          <p:cNvSpPr/>
          <p:nvPr/>
        </p:nvSpPr>
        <p:spPr>
          <a:xfrm>
            <a:off x="1860785" y="2317286"/>
            <a:ext cx="1197724" cy="79772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A,B,C,root1,root2</a:t>
            </a:r>
            <a:endParaRPr lang="en-NG" sz="9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43159-3409-D938-76CF-E471097E6101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2958794" y="2716148"/>
            <a:ext cx="953936" cy="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B8253-A223-F4AF-30B0-9B355F8C7806}"/>
              </a:ext>
            </a:extLst>
          </p:cNvPr>
          <p:cNvSpPr/>
          <p:nvPr/>
        </p:nvSpPr>
        <p:spPr>
          <a:xfrm>
            <a:off x="3912730" y="2061261"/>
            <a:ext cx="2494280" cy="1353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Root1=</a:t>
            </a:r>
          </a:p>
          <a:p>
            <a:pPr algn="ctr"/>
            <a:r>
              <a:rPr lang="en-US" sz="1200" dirty="0"/>
              <a:t>((0 – B)+((b^2)(4*A*C))^(1/2))/(2*A)</a:t>
            </a:r>
          </a:p>
          <a:p>
            <a:pPr algn="ctr"/>
            <a:r>
              <a:rPr lang="en-US" sz="1200" dirty="0"/>
              <a:t>Root2=</a:t>
            </a:r>
          </a:p>
          <a:p>
            <a:pPr algn="ctr"/>
            <a:r>
              <a:rPr lang="en-US" sz="1200" dirty="0"/>
              <a:t>((0 – B)-((b^2)(4*A*C))^(1/2))/(2*A)</a:t>
            </a:r>
          </a:p>
          <a:p>
            <a:pPr algn="ctr"/>
            <a:endParaRPr lang="en-NG" sz="1200" dirty="0"/>
          </a:p>
          <a:p>
            <a:pPr algn="ctr"/>
            <a:endParaRPr lang="en-NG" sz="12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B9DF59D-DC58-B248-BC5C-FE83C89A37C5}"/>
              </a:ext>
            </a:extLst>
          </p:cNvPr>
          <p:cNvSpPr/>
          <p:nvPr/>
        </p:nvSpPr>
        <p:spPr>
          <a:xfrm>
            <a:off x="7137121" y="2347585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qroot1,qroot2</a:t>
            </a:r>
            <a:endParaRPr lang="en-NG" sz="1400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A055BC5-6CA8-BA50-2F66-C0161557C4E9}"/>
              </a:ext>
            </a:extLst>
          </p:cNvPr>
          <p:cNvSpPr/>
          <p:nvPr/>
        </p:nvSpPr>
        <p:spPr>
          <a:xfrm>
            <a:off x="9120326" y="2502661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F974F8-E165-8050-BDA6-6397AA286339}"/>
              </a:ext>
            </a:extLst>
          </p:cNvPr>
          <p:cNvCxnSpPr>
            <a:cxnSpLocks/>
            <a:stCxn id="18" idx="3"/>
            <a:endCxn id="122" idx="1"/>
          </p:cNvCxnSpPr>
          <p:nvPr/>
        </p:nvCxnSpPr>
        <p:spPr>
          <a:xfrm flipV="1">
            <a:off x="6407010" y="2728383"/>
            <a:ext cx="730111" cy="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BD9063-C92F-2297-5FDD-ACBB93102E18}"/>
              </a:ext>
            </a:extLst>
          </p:cNvPr>
          <p:cNvCxnSpPr>
            <a:cxnSpLocks/>
            <a:stCxn id="122" idx="3"/>
            <a:endCxn id="164" idx="1"/>
          </p:cNvCxnSpPr>
          <p:nvPr/>
        </p:nvCxnSpPr>
        <p:spPr>
          <a:xfrm>
            <a:off x="8414463" y="2728383"/>
            <a:ext cx="70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A69672-EFAC-922C-1363-216E5641CB5F}"/>
              </a:ext>
            </a:extLst>
          </p:cNvPr>
          <p:cNvSpPr txBox="1"/>
          <p:nvPr/>
        </p:nvSpPr>
        <p:spPr>
          <a:xfrm>
            <a:off x="3173782" y="1077331"/>
            <a:ext cx="276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Flowchart Cubic equation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328813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4673CB-8BE7-0A0D-70E1-E6F22E339701}"/>
              </a:ext>
            </a:extLst>
          </p:cNvPr>
          <p:cNvSpPr/>
          <p:nvPr/>
        </p:nvSpPr>
        <p:spPr>
          <a:xfrm>
            <a:off x="49073" y="2371090"/>
            <a:ext cx="583959" cy="3759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  <a:endParaRPr lang="en-NG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1D579-35E9-CDF6-554A-E760CAA72D06}"/>
              </a:ext>
            </a:extLst>
          </p:cNvPr>
          <p:cNvSpPr/>
          <p:nvPr/>
        </p:nvSpPr>
        <p:spPr>
          <a:xfrm>
            <a:off x="1694820" y="237998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Pray</a:t>
            </a:r>
            <a:endParaRPr lang="en-NG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DDB7E-3C28-C099-054E-6FCD4B5AF910}"/>
              </a:ext>
            </a:extLst>
          </p:cNvPr>
          <p:cNvSpPr/>
          <p:nvPr/>
        </p:nvSpPr>
        <p:spPr>
          <a:xfrm>
            <a:off x="2718595" y="237998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Bathe, Brush</a:t>
            </a:r>
            <a:endParaRPr lang="en-NG" sz="11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DF3F5B3-42D2-1E1A-DC3F-5757E10229E3}"/>
              </a:ext>
            </a:extLst>
          </p:cNvPr>
          <p:cNvSpPr/>
          <p:nvPr/>
        </p:nvSpPr>
        <p:spPr>
          <a:xfrm>
            <a:off x="3675380" y="2103120"/>
            <a:ext cx="1186180" cy="929640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Going to school today?</a:t>
            </a:r>
            <a:endParaRPr lang="en-NG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B3BB6-FC85-5F10-7B46-A601E2A2F9A6}"/>
              </a:ext>
            </a:extLst>
          </p:cNvPr>
          <p:cNvSpPr txBox="1"/>
          <p:nvPr/>
        </p:nvSpPr>
        <p:spPr>
          <a:xfrm>
            <a:off x="4747632" y="2278856"/>
            <a:ext cx="6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565DB-DC57-CECA-91EB-AE141C4997EA}"/>
              </a:ext>
            </a:extLst>
          </p:cNvPr>
          <p:cNvSpPr txBox="1"/>
          <p:nvPr/>
        </p:nvSpPr>
        <p:spPr>
          <a:xfrm>
            <a:off x="3787140" y="3462589"/>
            <a:ext cx="6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0B2AF-14B1-6D7F-6627-CE487D176000}"/>
              </a:ext>
            </a:extLst>
          </p:cNvPr>
          <p:cNvSpPr/>
          <p:nvPr/>
        </p:nvSpPr>
        <p:spPr>
          <a:xfrm>
            <a:off x="5158740" y="236220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Read</a:t>
            </a:r>
            <a:endParaRPr lang="en-NG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51CBE8-E932-06FD-B285-D4CD33530E04}"/>
              </a:ext>
            </a:extLst>
          </p:cNvPr>
          <p:cNvSpPr/>
          <p:nvPr/>
        </p:nvSpPr>
        <p:spPr>
          <a:xfrm>
            <a:off x="7563378" y="2358906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Play Games</a:t>
            </a:r>
            <a:endParaRPr lang="en-NG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1FE8F4-AB71-2474-47D7-C57976E5F339}"/>
              </a:ext>
            </a:extLst>
          </p:cNvPr>
          <p:cNvSpPr/>
          <p:nvPr/>
        </p:nvSpPr>
        <p:spPr>
          <a:xfrm>
            <a:off x="6335607" y="2358906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Eat</a:t>
            </a:r>
            <a:endParaRPr lang="en-NG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68299-DA3E-BAC7-B532-203BD6C9DD14}"/>
              </a:ext>
            </a:extLst>
          </p:cNvPr>
          <p:cNvSpPr/>
          <p:nvPr/>
        </p:nvSpPr>
        <p:spPr>
          <a:xfrm>
            <a:off x="5071533" y="3828627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Eat</a:t>
            </a:r>
            <a:endParaRPr lang="en-NG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184D9E-9EA1-58EF-5BFA-E400D5983E6D}"/>
              </a:ext>
            </a:extLst>
          </p:cNvPr>
          <p:cNvSpPr/>
          <p:nvPr/>
        </p:nvSpPr>
        <p:spPr>
          <a:xfrm>
            <a:off x="3870113" y="3828627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Dressup</a:t>
            </a:r>
            <a:endParaRPr lang="en-NG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4D163-0B80-42AC-C318-C0194790CC8D}"/>
              </a:ext>
            </a:extLst>
          </p:cNvPr>
          <p:cNvSpPr/>
          <p:nvPr/>
        </p:nvSpPr>
        <p:spPr>
          <a:xfrm>
            <a:off x="6250940" y="3825241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to class</a:t>
            </a:r>
            <a:endParaRPr lang="en-NG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B18F4D-3F3D-5E1B-D230-A5E4D2DEED2E}"/>
              </a:ext>
            </a:extLst>
          </p:cNvPr>
          <p:cNvSpPr/>
          <p:nvPr/>
        </p:nvSpPr>
        <p:spPr>
          <a:xfrm>
            <a:off x="10541051" y="2286984"/>
            <a:ext cx="1176867" cy="5197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</a:t>
            </a:r>
            <a:endParaRPr lang="en-NG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EE1C0-3A37-F50C-D231-F15CF984C0F5}"/>
              </a:ext>
            </a:extLst>
          </p:cNvPr>
          <p:cNvSpPr/>
          <p:nvPr/>
        </p:nvSpPr>
        <p:spPr>
          <a:xfrm>
            <a:off x="7478711" y="3825241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Have classes</a:t>
            </a:r>
            <a:endParaRPr lang="en-NG" sz="11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C5A01-695D-1792-50E8-598F695503A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633032" y="2559050"/>
            <a:ext cx="123293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6ED52E-FCA9-F387-F740-ED50E019DA5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27940" y="2567940"/>
            <a:ext cx="19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3A5C85-B990-9488-E806-A17CEB541F6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551715" y="2567940"/>
            <a:ext cx="12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E1031-1905-37A5-9321-B3D14C96C112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4268470" y="3032760"/>
            <a:ext cx="18203" cy="79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C6649E-25A9-2265-A60C-88A6EB07E377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4861560" y="2550160"/>
            <a:ext cx="297180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367EDC-1C8B-19D7-BB39-08447271BBFC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5991860" y="2546866"/>
            <a:ext cx="343747" cy="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DC3953-0829-BF15-382B-C48B56768B0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7168727" y="2546866"/>
            <a:ext cx="39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DEA5CB-5A94-BFA6-469F-40E928B14D99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4703233" y="4016587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EB2E6-8D20-D99A-99F4-6FE61D303066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5904653" y="4013201"/>
            <a:ext cx="346287" cy="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3CBFA8-C9A4-6A01-ED1E-1A58321299CE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7084060" y="4013201"/>
            <a:ext cx="39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C5122-8388-39E1-D41D-FB7100EA66A9}"/>
              </a:ext>
            </a:extLst>
          </p:cNvPr>
          <p:cNvSpPr/>
          <p:nvPr/>
        </p:nvSpPr>
        <p:spPr>
          <a:xfrm>
            <a:off x="756325" y="2379980"/>
            <a:ext cx="833120" cy="37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Wake Up</a:t>
            </a:r>
            <a:endParaRPr lang="en-NG" sz="11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43BE0B-B2D3-2CBE-0D99-08414021578D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589445" y="2567940"/>
            <a:ext cx="10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DC45A-8D71-EE51-EB2D-BD8097E9C0A8}"/>
              </a:ext>
            </a:extLst>
          </p:cNvPr>
          <p:cNvSpPr/>
          <p:nvPr/>
        </p:nvSpPr>
        <p:spPr>
          <a:xfrm>
            <a:off x="8884971" y="2311730"/>
            <a:ext cx="1176867" cy="470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Continue with the rest of the day</a:t>
            </a:r>
            <a:endParaRPr lang="en-NG" sz="11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7E4DED-D574-6F70-DDED-2AF0660A34C5}"/>
              </a:ext>
            </a:extLst>
          </p:cNvPr>
          <p:cNvCxnSpPr>
            <a:stCxn id="15" idx="3"/>
            <a:endCxn id="51" idx="1"/>
          </p:cNvCxnSpPr>
          <p:nvPr/>
        </p:nvCxnSpPr>
        <p:spPr>
          <a:xfrm>
            <a:off x="8396498" y="2546866"/>
            <a:ext cx="4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BF1911-4BE4-3185-AA57-47D75D278C4A}"/>
              </a:ext>
            </a:extLst>
          </p:cNvPr>
          <p:cNvCxnSpPr>
            <a:stCxn id="23" idx="3"/>
            <a:endCxn id="51" idx="2"/>
          </p:cNvCxnSpPr>
          <p:nvPr/>
        </p:nvCxnSpPr>
        <p:spPr>
          <a:xfrm flipV="1">
            <a:off x="8311831" y="2782001"/>
            <a:ext cx="1161574" cy="1231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0642C6-A1D6-1F9F-1E57-A69BB9DA03DA}"/>
              </a:ext>
            </a:extLst>
          </p:cNvPr>
          <p:cNvCxnSpPr>
            <a:stCxn id="51" idx="3"/>
            <a:endCxn id="22" idx="1"/>
          </p:cNvCxnSpPr>
          <p:nvPr/>
        </p:nvCxnSpPr>
        <p:spPr>
          <a:xfrm flipV="1">
            <a:off x="10061838" y="2546865"/>
            <a:ext cx="47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3223AFD-ED49-1E06-2023-3F1D6E16936A}"/>
              </a:ext>
            </a:extLst>
          </p:cNvPr>
          <p:cNvSpPr txBox="1"/>
          <p:nvPr/>
        </p:nvSpPr>
        <p:spPr>
          <a:xfrm>
            <a:off x="2900999" y="1271693"/>
            <a:ext cx="36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 for Morning Routine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34588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98D853-BC17-A588-8C76-4611C2CDD124}"/>
              </a:ext>
            </a:extLst>
          </p:cNvPr>
          <p:cNvSpPr/>
          <p:nvPr/>
        </p:nvSpPr>
        <p:spPr>
          <a:xfrm>
            <a:off x="49073" y="2371090"/>
            <a:ext cx="583959" cy="3759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</a:t>
            </a:r>
            <a:endParaRPr lang="en-NG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8373C-8C1B-2169-50C0-08BE2535B3FB}"/>
              </a:ext>
            </a:extLst>
          </p:cNvPr>
          <p:cNvSpPr/>
          <p:nvPr/>
        </p:nvSpPr>
        <p:spPr>
          <a:xfrm>
            <a:off x="2119226" y="2259188"/>
            <a:ext cx="948958" cy="617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to checkout zone</a:t>
            </a:r>
            <a:endParaRPr lang="en-NG" sz="11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15191A8-3508-C7CD-FC84-3E60CA2E099C}"/>
              </a:ext>
            </a:extLst>
          </p:cNvPr>
          <p:cNvSpPr/>
          <p:nvPr/>
        </p:nvSpPr>
        <p:spPr>
          <a:xfrm>
            <a:off x="3265509" y="2064385"/>
            <a:ext cx="1684528" cy="1007109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Paying with credit card or transfer</a:t>
            </a:r>
            <a:endParaRPr lang="en-NG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394-44DF-2418-F93C-B3EBAE3F5F65}"/>
              </a:ext>
            </a:extLst>
          </p:cNvPr>
          <p:cNvSpPr txBox="1"/>
          <p:nvPr/>
        </p:nvSpPr>
        <p:spPr>
          <a:xfrm>
            <a:off x="4551655" y="2135324"/>
            <a:ext cx="695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</a:t>
            </a:r>
            <a:endParaRPr lang="en-NG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46399-8690-C0C0-E74C-C221CD0ABF3F}"/>
              </a:ext>
            </a:extLst>
          </p:cNvPr>
          <p:cNvSpPr txBox="1"/>
          <p:nvPr/>
        </p:nvSpPr>
        <p:spPr>
          <a:xfrm>
            <a:off x="3615013" y="3298542"/>
            <a:ext cx="695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 card</a:t>
            </a:r>
            <a:endParaRPr lang="en-NG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BFB55-6C27-BA09-38F9-C9D61C4D3C9B}"/>
              </a:ext>
            </a:extLst>
          </p:cNvPr>
          <p:cNvSpPr/>
          <p:nvPr/>
        </p:nvSpPr>
        <p:spPr>
          <a:xfrm>
            <a:off x="5081483" y="2283318"/>
            <a:ext cx="1205824" cy="5997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Acquire the Account number of the store</a:t>
            </a:r>
            <a:endParaRPr lang="en-NG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A7955-5526-D686-F32C-954DF4637D96}"/>
              </a:ext>
            </a:extLst>
          </p:cNvPr>
          <p:cNvSpPr/>
          <p:nvPr/>
        </p:nvSpPr>
        <p:spPr>
          <a:xfrm>
            <a:off x="6472967" y="2283319"/>
            <a:ext cx="1038082" cy="599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 for the items</a:t>
            </a:r>
            <a:endParaRPr lang="en-NG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1F283-0E93-D150-D237-9277D8ABF080}"/>
              </a:ext>
            </a:extLst>
          </p:cNvPr>
          <p:cNvSpPr/>
          <p:nvPr/>
        </p:nvSpPr>
        <p:spPr>
          <a:xfrm>
            <a:off x="3615013" y="3774864"/>
            <a:ext cx="950309" cy="476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 in credit card info</a:t>
            </a:r>
            <a:endParaRPr lang="en-NG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7C66B-C5C9-E913-F00C-D0B20C9CCEF3}"/>
              </a:ext>
            </a:extLst>
          </p:cNvPr>
          <p:cNvSpPr/>
          <p:nvPr/>
        </p:nvSpPr>
        <p:spPr>
          <a:xfrm>
            <a:off x="5302266" y="3774588"/>
            <a:ext cx="993245" cy="473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 for the items</a:t>
            </a:r>
            <a:endParaRPr lang="en-NG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24697A-1873-8628-31C2-5E20AE81DEFF}"/>
              </a:ext>
            </a:extLst>
          </p:cNvPr>
          <p:cNvSpPr/>
          <p:nvPr/>
        </p:nvSpPr>
        <p:spPr>
          <a:xfrm>
            <a:off x="10541051" y="2312339"/>
            <a:ext cx="1176867" cy="5197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</a:t>
            </a:r>
            <a:endParaRPr lang="en-NG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B9131-4F4B-0458-C320-09E9B730392A}"/>
              </a:ext>
            </a:extLst>
          </p:cNvPr>
          <p:cNvSpPr/>
          <p:nvPr/>
        </p:nvSpPr>
        <p:spPr>
          <a:xfrm>
            <a:off x="7496317" y="3780792"/>
            <a:ext cx="1038083" cy="476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 Confirmation</a:t>
            </a:r>
            <a:endParaRPr lang="en-NG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9E18C8-669A-3232-550D-C13EA65C89FA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33032" y="2559050"/>
            <a:ext cx="336218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4FED0B-A412-79FF-9682-B36D5F524456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 flipV="1">
            <a:off x="1918209" y="2567939"/>
            <a:ext cx="2010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4A2AF-1470-9B4D-9DE2-AD7856F35A4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68184" y="2567939"/>
            <a:ext cx="19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1717CB-2D8C-728C-335A-30094A040385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090168" y="3071494"/>
            <a:ext cx="17605" cy="70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AF6CAC-0272-3892-58CB-B12C95045D1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950037" y="2567940"/>
            <a:ext cx="131446" cy="1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F2AEB8-C748-8546-14AF-80E23B33C8B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87307" y="2583179"/>
            <a:ext cx="185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5EB698-4C34-D4BC-EE4E-2A3FEC98F39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565322" y="4011277"/>
            <a:ext cx="736944" cy="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B0FE7-98EB-F588-D68C-AA80F48191B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295511" y="4011277"/>
            <a:ext cx="1200806" cy="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FD21C5A-3890-731B-307E-8BDF91AAB982}"/>
              </a:ext>
            </a:extLst>
          </p:cNvPr>
          <p:cNvSpPr/>
          <p:nvPr/>
        </p:nvSpPr>
        <p:spPr>
          <a:xfrm>
            <a:off x="969250" y="2241550"/>
            <a:ext cx="948959" cy="65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Items and put them in cart</a:t>
            </a:r>
            <a:endParaRPr lang="en-NG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823758-1E11-7ADB-593B-E07D57252460}"/>
              </a:ext>
            </a:extLst>
          </p:cNvPr>
          <p:cNvSpPr/>
          <p:nvPr/>
        </p:nvSpPr>
        <p:spPr>
          <a:xfrm>
            <a:off x="8895907" y="2332802"/>
            <a:ext cx="1176867" cy="470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Leave the store</a:t>
            </a:r>
            <a:endParaRPr lang="en-NG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B07132-D4D8-5311-C595-5380FF9F575D}"/>
              </a:ext>
            </a:extLst>
          </p:cNvPr>
          <p:cNvCxnSpPr>
            <a:cxnSpLocks/>
            <a:stCxn id="13" idx="3"/>
            <a:endCxn id="96" idx="1"/>
          </p:cNvCxnSpPr>
          <p:nvPr/>
        </p:nvCxnSpPr>
        <p:spPr>
          <a:xfrm flipV="1">
            <a:off x="7511049" y="2567938"/>
            <a:ext cx="136613" cy="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FFBD33-085B-7F9F-9850-547BC0BF8015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V="1">
            <a:off x="8534400" y="2803073"/>
            <a:ext cx="949941" cy="1216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7B641B-054D-51B9-F8DC-7F8C1DDFEE4B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>
            <a:off x="10072774" y="2567938"/>
            <a:ext cx="468277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50BC9B9-D894-757C-BCFC-586798BD7CFF}"/>
              </a:ext>
            </a:extLst>
          </p:cNvPr>
          <p:cNvSpPr/>
          <p:nvPr/>
        </p:nvSpPr>
        <p:spPr>
          <a:xfrm>
            <a:off x="7647662" y="2297287"/>
            <a:ext cx="1062023" cy="541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 Confirmation</a:t>
            </a:r>
            <a:endParaRPr lang="en-NG" sz="11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8558ED-788D-B13B-27D0-14227D7B0E3E}"/>
              </a:ext>
            </a:extLst>
          </p:cNvPr>
          <p:cNvCxnSpPr>
            <a:cxnSpLocks/>
            <a:stCxn id="96" idx="3"/>
            <a:endCxn id="32" idx="1"/>
          </p:cNvCxnSpPr>
          <p:nvPr/>
        </p:nvCxnSpPr>
        <p:spPr>
          <a:xfrm>
            <a:off x="8709685" y="2567938"/>
            <a:ext cx="186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26AEC3-3CED-F63A-7F11-510B508CAAE9}"/>
              </a:ext>
            </a:extLst>
          </p:cNvPr>
          <p:cNvSpPr txBox="1"/>
          <p:nvPr/>
        </p:nvSpPr>
        <p:spPr>
          <a:xfrm>
            <a:off x="2900999" y="1271693"/>
            <a:ext cx="47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Flowchart for store checkout after purchase</a:t>
            </a:r>
            <a:endParaRPr lang="en-NG" b="1" u="sng" dirty="0"/>
          </a:p>
        </p:txBody>
      </p:sp>
    </p:spTree>
    <p:extLst>
      <p:ext uri="{BB962C8B-B14F-4D97-AF65-F5344CB8AC3E}">
        <p14:creationId xmlns:p14="http://schemas.microsoft.com/office/powerpoint/2010/main" val="138447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274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Ugochukwu Nwodo</dc:creator>
  <cp:lastModifiedBy>Ugochukwu Nwodo</cp:lastModifiedBy>
  <cp:revision>13</cp:revision>
  <dcterms:created xsi:type="dcterms:W3CDTF">2023-04-04T00:19:40Z</dcterms:created>
  <dcterms:modified xsi:type="dcterms:W3CDTF">2023-04-18T22:06:40Z</dcterms:modified>
</cp:coreProperties>
</file>