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53" d="100"/>
          <a:sy n="53" d="100"/>
        </p:scale>
        <p:origin x="56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0DDA-7212-EE41-5B5F-551BB9E9A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DC863-6D61-C7AD-5CD2-FD9829B49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198D5-FFE4-A7EE-AB30-78B12384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841B-4212-4AEB-B199-3D668CFC1308}" type="datetimeFigureOut">
              <a:rPr lang="en-NG" smtClean="0"/>
              <a:t>25/04/2023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D857B-3E28-00DF-A94B-112F780E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5E4D9-64E9-2FA0-6BC4-59D74BE3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91FC-C6F2-4A91-BF31-8F71FEE34B3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6824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31A1-166F-B5BC-DF59-130C3DFA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88B19-ABE5-E722-BE86-9C3D0F11E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0F3E2-053C-4E20-81D3-EE88C71D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841B-4212-4AEB-B199-3D668CFC1308}" type="datetimeFigureOut">
              <a:rPr lang="en-NG" smtClean="0"/>
              <a:t>25/04/2023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069E1-24DF-41D7-1F8C-D7616F37B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28FA9-5EC7-AB59-B6E4-B568FC24D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91FC-C6F2-4A91-BF31-8F71FEE34B3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7495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CCA312-B12B-5B07-C4EA-B42ACA061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B44A3-B035-A8F7-931C-389BAA35D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667D7-74D5-3F37-8D00-BD2FC355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841B-4212-4AEB-B199-3D668CFC1308}" type="datetimeFigureOut">
              <a:rPr lang="en-NG" smtClean="0"/>
              <a:t>25/04/2023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C1AFE-8109-0D04-6301-CC5578CF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146AF-51A8-A25E-07DB-1CA09E4B7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91FC-C6F2-4A91-BF31-8F71FEE34B3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2470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5C5BF-ED0E-6AA3-CABB-D6F1ADA6A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CDC47-C8F6-4633-11F3-027D97F3F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EB474-1D10-6A31-DCDB-1284F8ED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841B-4212-4AEB-B199-3D668CFC1308}" type="datetimeFigureOut">
              <a:rPr lang="en-NG" smtClean="0"/>
              <a:t>25/04/2023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B48B9-28F7-A033-9D50-A1F08928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052F6-F526-90A0-A122-CB06674B9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91FC-C6F2-4A91-BF31-8F71FEE34B3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2371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C5B43-D8EF-F079-7374-733420CE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7F6FC-E9E6-EB75-75B8-1A6556C52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5F62A-A8C9-5B8F-7A0C-4199CA63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841B-4212-4AEB-B199-3D668CFC1308}" type="datetimeFigureOut">
              <a:rPr lang="en-NG" smtClean="0"/>
              <a:t>25/04/2023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3123B-F5E5-0D65-88FC-06495C5B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304E1-D8E4-6DAA-71D5-8C34F15B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91FC-C6F2-4A91-BF31-8F71FEE34B3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1951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B749C-4D20-DF92-89D9-AE0BACCA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3FC9-B290-5587-8018-1A99E2A7E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4381A-AA54-4FA8-4166-F7EF6F2D0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7C8E9-871E-9011-37D5-44B84121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841B-4212-4AEB-B199-3D668CFC1308}" type="datetimeFigureOut">
              <a:rPr lang="en-NG" smtClean="0"/>
              <a:t>25/04/2023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42970-B04A-0B43-F200-DB135831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9321A-239C-27D1-2EE2-FAACE771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91FC-C6F2-4A91-BF31-8F71FEE34B3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7893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7B83-42BA-1463-2460-3C13B5416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9B379-F4F5-5C65-04B1-17881B1A0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5E2A4-D55E-C242-59E6-B65D231C9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99E922-C40B-7FC4-030C-6680476B8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DD43F-7AC2-2137-4267-39E8275C1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A9942B-EE2E-C1B2-89EB-1F272B23A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841B-4212-4AEB-B199-3D668CFC1308}" type="datetimeFigureOut">
              <a:rPr lang="en-NG" smtClean="0"/>
              <a:t>25/04/2023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93CDA-5B14-DFD6-9DDC-33DD1A98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54358D-2E07-BD2E-75A9-A8AA8750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91FC-C6F2-4A91-BF31-8F71FEE34B3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5473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812D-160F-51FF-2CFE-B31C6D00D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837592-EB04-09D0-DD2C-A65D6F7E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841B-4212-4AEB-B199-3D668CFC1308}" type="datetimeFigureOut">
              <a:rPr lang="en-NG" smtClean="0"/>
              <a:t>25/04/2023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932D4-CF36-8D8F-31C4-157EC29C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94F92-C446-F7E4-0975-FD57E9A4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91FC-C6F2-4A91-BF31-8F71FEE34B3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4562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7E3A3F-1C6F-B0CF-13E5-55617DE2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841B-4212-4AEB-B199-3D668CFC1308}" type="datetimeFigureOut">
              <a:rPr lang="en-NG" smtClean="0"/>
              <a:t>25/04/2023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BA1F45-449F-87B3-FCC1-BAF78EA9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25E69-2E75-A6D9-DD96-680F82D7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91FC-C6F2-4A91-BF31-8F71FEE34B3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8193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D1D10-F964-9DDF-DC25-FCDA565F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37351-513B-EA53-555E-056C54214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5B2BC-8663-7192-C7D9-7B237C8B2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4B3F4-F9F1-1AB8-B38B-6EADF9C2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841B-4212-4AEB-B199-3D668CFC1308}" type="datetimeFigureOut">
              <a:rPr lang="en-NG" smtClean="0"/>
              <a:t>25/04/2023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5A960-ED0F-DB0E-F0E8-7CC05F012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32093-F5A7-0CF3-0467-7057D004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91FC-C6F2-4A91-BF31-8F71FEE34B3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0497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50B7F-8D67-AB46-CE9C-758E2B3E0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09BAB5-F230-D000-F43F-F783A29AD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5133B-17F5-03A1-F2B3-3A23C6DE2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FFA75-7A25-CD7B-D4B0-E1F71A827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841B-4212-4AEB-B199-3D668CFC1308}" type="datetimeFigureOut">
              <a:rPr lang="en-NG" smtClean="0"/>
              <a:t>25/04/2023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F6DC6-B80C-ECA6-F6DA-0CDA897A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19C07-2AD4-3FDA-AF9E-172342E9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91FC-C6F2-4A91-BF31-8F71FEE34B3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6909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16ABCF-36A8-4E23-3A03-8FEA0D46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C4675-F72D-051E-5093-C09321A84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2475E-5C60-6B21-A4E4-03E7C6606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8841B-4212-4AEB-B199-3D668CFC1308}" type="datetimeFigureOut">
              <a:rPr lang="en-NG" smtClean="0"/>
              <a:t>25/04/2023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14A05-7A38-F47F-ADF9-C1198D12A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52E3A-330A-1008-D6C1-CCB8DD2FA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691FC-C6F2-4A91-BF31-8F71FEE34B3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5280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077B6B-A81E-3FA0-AAD5-D70C201A86EB}"/>
              </a:ext>
            </a:extLst>
          </p:cNvPr>
          <p:cNvSpPr/>
          <p:nvPr/>
        </p:nvSpPr>
        <p:spPr>
          <a:xfrm>
            <a:off x="1050207" y="2552179"/>
            <a:ext cx="901874" cy="594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2142FFEF-84F7-71B8-E491-1C98568A003A}"/>
              </a:ext>
            </a:extLst>
          </p:cNvPr>
          <p:cNvSpPr/>
          <p:nvPr/>
        </p:nvSpPr>
        <p:spPr>
          <a:xfrm>
            <a:off x="2904114" y="2270344"/>
            <a:ext cx="1938761" cy="115865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Insert </a:t>
            </a:r>
            <a:r>
              <a:rPr lang="en-US" sz="1100" dirty="0" err="1"/>
              <a:t>Names,Ages,Height,Scores</a:t>
            </a:r>
            <a:endParaRPr lang="en-NG" sz="11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26AB72-2093-0C51-C8D1-63B77C4371A5}"/>
              </a:ext>
            </a:extLst>
          </p:cNvPr>
          <p:cNvSpPr/>
          <p:nvPr/>
        </p:nvSpPr>
        <p:spPr>
          <a:xfrm>
            <a:off x="5982564" y="2352504"/>
            <a:ext cx="2109537" cy="99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Loop Print </a:t>
            </a:r>
            <a:r>
              <a:rPr lang="en-US" sz="1100" dirty="0" err="1"/>
              <a:t>Names,Ages,Height,Scores</a:t>
            </a:r>
            <a:endParaRPr lang="en-NG" sz="11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2DE4E5-AB1E-FB8E-EBD3-E326319B6220}"/>
              </a:ext>
            </a:extLst>
          </p:cNvPr>
          <p:cNvSpPr/>
          <p:nvPr/>
        </p:nvSpPr>
        <p:spPr>
          <a:xfrm>
            <a:off x="9231791" y="2552179"/>
            <a:ext cx="901874" cy="594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NG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FD9E81-01A9-97AB-CFAD-060F66FE2A0B}"/>
              </a:ext>
            </a:extLst>
          </p:cNvPr>
          <p:cNvCxnSpPr>
            <a:cxnSpLocks/>
            <a:stCxn id="2" idx="3"/>
            <a:endCxn id="3" idx="5"/>
          </p:cNvCxnSpPr>
          <p:nvPr/>
        </p:nvCxnSpPr>
        <p:spPr>
          <a:xfrm>
            <a:off x="1952081" y="2849672"/>
            <a:ext cx="1096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5E3495-45A6-C053-C170-196BC9F4EBA2}"/>
              </a:ext>
            </a:extLst>
          </p:cNvPr>
          <p:cNvCxnSpPr>
            <a:cxnSpLocks/>
            <a:stCxn id="3" idx="2"/>
            <a:endCxn id="4" idx="1"/>
          </p:cNvCxnSpPr>
          <p:nvPr/>
        </p:nvCxnSpPr>
        <p:spPr>
          <a:xfrm>
            <a:off x="4698043" y="2849672"/>
            <a:ext cx="1284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6550BF-30DC-3591-E053-A6F8C8DF305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8092101" y="2849672"/>
            <a:ext cx="1139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624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Ugochukwu Nwodo</dc:creator>
  <cp:lastModifiedBy>Ugochukwu Nwodo</cp:lastModifiedBy>
  <cp:revision>1</cp:revision>
  <dcterms:created xsi:type="dcterms:W3CDTF">2023-04-25T15:58:00Z</dcterms:created>
  <dcterms:modified xsi:type="dcterms:W3CDTF">2023-04-25T16:07:54Z</dcterms:modified>
</cp:coreProperties>
</file>