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1477880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1477880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14778805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1477880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4778805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14778805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1477880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1477880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Forecasting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064900" y="4406475"/>
            <a:ext cx="19344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Pratik Pattanaik (pp2861)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Taruni Nugooru (tn2463)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68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analyze historical stock prices using time series methods to uncover trends, seasonality, and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perform predictive modeling in order to forecast future stock prices based on historical data.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Motivation: </a:t>
            </a:r>
            <a:r>
              <a:rPr lang="en"/>
              <a:t>General interest in working inside the time series analysis domain due to limited prior experience with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Methodology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Source: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Historical stock prices from sources like Yahoo Finance, Alpha Vantage, or Quandl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Methodology: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Preprocessing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Cleaning data, handling </a:t>
            </a:r>
            <a:r>
              <a:rPr lang="en"/>
              <a:t>missing</a:t>
            </a:r>
            <a:r>
              <a:rPr lang="en"/>
              <a:t> values and normalizing data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Data Analysis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Visualize historical patterns and identify trends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Apply time series models such ARIMA and Prophet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Back-test forecasts against actual stock price movement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1: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Collection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Preprocessing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2: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EDA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 Modeling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3: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Refinement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Evaluation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 4: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Final Refinement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Result Analysis and Presentation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